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033000" cx="141859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-20411" y="-15875"/>
            <a:ext cx="14201775" cy="10048875"/>
          </a:xfrm>
          <a:custGeom>
            <a:rect b="b" l="l" r="r" t="t"/>
            <a:pathLst>
              <a:path extrusionOk="0" h="13398500" w="18935700">
                <a:moveTo>
                  <a:pt x="0" y="0"/>
                </a:moveTo>
                <a:lnTo>
                  <a:pt x="18935700" y="0"/>
                </a:lnTo>
                <a:lnTo>
                  <a:pt x="18935700" y="13398500"/>
                </a:lnTo>
                <a:lnTo>
                  <a:pt x="0" y="13398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