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</p:sldIdLst>
  <p:sldSz cx="8099425" cy="12312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BAB393-63E6-46D2-BA94-2C50B9E9EC11}" v="23" dt="2026-03-24T12:40:35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60"/>
  </p:normalViewPr>
  <p:slideViewPr>
    <p:cSldViewPr snapToGrid="0">
      <p:cViewPr>
        <p:scale>
          <a:sx n="46" d="100"/>
          <a:sy n="46" d="100"/>
        </p:scale>
        <p:origin x="2688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QUIE TAYLOR" userId="173d27443c9873a1" providerId="LiveId" clId="{6E450FB8-702B-48B1-A3FD-88496CEEE6C9}"/>
    <pc:docChg chg="undo custSel modSld">
      <pc:chgData name="JACQUIE TAYLOR" userId="173d27443c9873a1" providerId="LiveId" clId="{6E450FB8-702B-48B1-A3FD-88496CEEE6C9}" dt="2026-03-24T15:24:22.742" v="2518" actId="14100"/>
      <pc:docMkLst>
        <pc:docMk/>
      </pc:docMkLst>
      <pc:sldChg chg="addSp delSp modSp mod chgLayout">
        <pc:chgData name="JACQUIE TAYLOR" userId="173d27443c9873a1" providerId="LiveId" clId="{6E450FB8-702B-48B1-A3FD-88496CEEE6C9}" dt="2026-03-24T15:24:22.742" v="2518" actId="14100"/>
        <pc:sldMkLst>
          <pc:docMk/>
          <pc:sldMk cId="1939739503" sldId="256"/>
        </pc:sldMkLst>
        <pc:spChg chg="mod ord">
          <ac:chgData name="JACQUIE TAYLOR" userId="173d27443c9873a1" providerId="LiveId" clId="{6E450FB8-702B-48B1-A3FD-88496CEEE6C9}" dt="2026-03-24T15:24:19.272" v="2517" actId="1076"/>
          <ac:spMkLst>
            <pc:docMk/>
            <pc:sldMk cId="1939739503" sldId="256"/>
            <ac:spMk id="2" creationId="{EB8BB789-3B68-8692-EC07-FC483D04F11C}"/>
          </ac:spMkLst>
        </pc:spChg>
        <pc:spChg chg="mod ord">
          <ac:chgData name="JACQUIE TAYLOR" userId="173d27443c9873a1" providerId="LiveId" clId="{6E450FB8-702B-48B1-A3FD-88496CEEE6C9}" dt="2026-03-24T15:24:04.218" v="2514" actId="20577"/>
          <ac:spMkLst>
            <pc:docMk/>
            <pc:sldMk cId="1939739503" sldId="256"/>
            <ac:spMk id="4" creationId="{801D77ED-F9FF-BE9E-B5F0-37C84A25C99D}"/>
          </ac:spMkLst>
        </pc:spChg>
        <pc:spChg chg="mod ord">
          <ac:chgData name="JACQUIE TAYLOR" userId="173d27443c9873a1" providerId="LiveId" clId="{6E450FB8-702B-48B1-A3FD-88496CEEE6C9}" dt="2026-03-24T15:24:12.176" v="2515" actId="1076"/>
          <ac:spMkLst>
            <pc:docMk/>
            <pc:sldMk cId="1939739503" sldId="256"/>
            <ac:spMk id="5" creationId="{BEE8E40C-CF9F-CBF8-E316-3B1FAE9F55BD}"/>
          </ac:spMkLst>
        </pc:spChg>
        <pc:spChg chg="add mod">
          <ac:chgData name="JACQUIE TAYLOR" userId="173d27443c9873a1" providerId="LiveId" clId="{6E450FB8-702B-48B1-A3FD-88496CEEE6C9}" dt="2026-03-24T11:31:44.192" v="1828" actId="931"/>
          <ac:spMkLst>
            <pc:docMk/>
            <pc:sldMk cId="1939739503" sldId="256"/>
            <ac:spMk id="7" creationId="{A4D8BBA0-41B6-6C7E-66DD-A92EB2B075DE}"/>
          </ac:spMkLst>
        </pc:spChg>
        <pc:spChg chg="add del mod">
          <ac:chgData name="JACQUIE TAYLOR" userId="173d27443c9873a1" providerId="LiveId" clId="{6E450FB8-702B-48B1-A3FD-88496CEEE6C9}" dt="2026-03-24T11:37:27.577" v="1850" actId="478"/>
          <ac:spMkLst>
            <pc:docMk/>
            <pc:sldMk cId="1939739503" sldId="256"/>
            <ac:spMk id="10" creationId="{4F0D7CA7-AF3C-9F55-3DC7-E13458E7558B}"/>
          </ac:spMkLst>
        </pc:spChg>
        <pc:spChg chg="add del">
          <ac:chgData name="JACQUIE TAYLOR" userId="173d27443c9873a1" providerId="LiveId" clId="{6E450FB8-702B-48B1-A3FD-88496CEEE6C9}" dt="2026-03-24T11:49:50.585" v="1908" actId="11529"/>
          <ac:spMkLst>
            <pc:docMk/>
            <pc:sldMk cId="1939739503" sldId="256"/>
            <ac:spMk id="11" creationId="{2BB2844D-2096-BDF1-A833-951DAA3E60DA}"/>
          </ac:spMkLst>
        </pc:spChg>
        <pc:spChg chg="add mod">
          <ac:chgData name="JACQUIE TAYLOR" userId="173d27443c9873a1" providerId="LiveId" clId="{6E450FB8-702B-48B1-A3FD-88496CEEE6C9}" dt="2026-03-24T12:06:07.595" v="2163" actId="33987"/>
          <ac:spMkLst>
            <pc:docMk/>
            <pc:sldMk cId="1939739503" sldId="256"/>
            <ac:spMk id="12" creationId="{1D2E0162-141F-6291-E74E-632AA87B924F}"/>
          </ac:spMkLst>
        </pc:spChg>
        <pc:spChg chg="add del">
          <ac:chgData name="JACQUIE TAYLOR" userId="173d27443c9873a1" providerId="LiveId" clId="{6E450FB8-702B-48B1-A3FD-88496CEEE6C9}" dt="2026-03-24T12:41:31.686" v="2259" actId="22"/>
          <ac:spMkLst>
            <pc:docMk/>
            <pc:sldMk cId="1939739503" sldId="256"/>
            <ac:spMk id="14" creationId="{60929EFD-E3D1-BD12-2752-81B964560701}"/>
          </ac:spMkLst>
        </pc:spChg>
        <pc:picChg chg="add mod">
          <ac:chgData name="JACQUIE TAYLOR" userId="173d27443c9873a1" providerId="LiveId" clId="{6E450FB8-702B-48B1-A3FD-88496CEEE6C9}" dt="2026-03-24T11:31:43.642" v="1827" actId="14100"/>
          <ac:picMkLst>
            <pc:docMk/>
            <pc:sldMk cId="1939739503" sldId="256"/>
            <ac:picMk id="6" creationId="{871E7FE6-59F5-162B-9B9F-85C60746F238}"/>
          </ac:picMkLst>
        </pc:picChg>
        <pc:picChg chg="add mod">
          <ac:chgData name="JACQUIE TAYLOR" userId="173d27443c9873a1" providerId="LiveId" clId="{6E450FB8-702B-48B1-A3FD-88496CEEE6C9}" dt="2026-03-24T15:24:22.742" v="2518" actId="14100"/>
          <ac:picMkLst>
            <pc:docMk/>
            <pc:sldMk cId="1939739503" sldId="256"/>
            <ac:picMk id="9" creationId="{128A3102-33F9-24EB-13C5-8D57A9F72D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499" y="-15203"/>
            <a:ext cx="8122281" cy="1234305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1441" y="4317029"/>
            <a:ext cx="5161097" cy="2955722"/>
          </a:xfrm>
        </p:spPr>
        <p:txBody>
          <a:bodyPr anchor="b">
            <a:noAutofit/>
          </a:bodyPr>
          <a:lstStyle>
            <a:lvl1pPr algn="r">
              <a:defRPr sz="4783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1441" y="7272748"/>
            <a:ext cx="5161097" cy="196934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4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9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4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4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29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4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65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2" y="1094458"/>
            <a:ext cx="5622576" cy="6110723"/>
          </a:xfrm>
        </p:spPr>
        <p:txBody>
          <a:bodyPr anchor="ctr">
            <a:normAutofit/>
          </a:bodyPr>
          <a:lstStyle>
            <a:lvl1pPr algn="l">
              <a:defRPr sz="3898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2" y="8026024"/>
            <a:ext cx="5622576" cy="2820459"/>
          </a:xfrm>
        </p:spPr>
        <p:txBody>
          <a:bodyPr anchor="ctr">
            <a:normAutofit/>
          </a:bodyPr>
          <a:lstStyle>
            <a:lvl1pPr marL="0" indent="0" algn="l">
              <a:buNone/>
              <a:defRPr sz="159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7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365" y="1094458"/>
            <a:ext cx="5378520" cy="5426686"/>
          </a:xfrm>
        </p:spPr>
        <p:txBody>
          <a:bodyPr anchor="ctr">
            <a:normAutofit/>
          </a:bodyPr>
          <a:lstStyle>
            <a:lvl1pPr algn="l">
              <a:defRPr sz="3898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5291" y="6521144"/>
            <a:ext cx="4800667" cy="68403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1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4988" indent="0">
              <a:buFontTx/>
              <a:buNone/>
              <a:defRPr/>
            </a:lvl2pPr>
            <a:lvl3pPr marL="809976" indent="0">
              <a:buFontTx/>
              <a:buNone/>
              <a:defRPr/>
            </a:lvl3pPr>
            <a:lvl4pPr marL="1214963" indent="0">
              <a:buFontTx/>
              <a:buNone/>
              <a:defRPr/>
            </a:lvl4pPr>
            <a:lvl5pPr marL="161995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0" y="8026024"/>
            <a:ext cx="5622577" cy="2820459"/>
          </a:xfrm>
        </p:spPr>
        <p:txBody>
          <a:bodyPr anchor="ctr">
            <a:normAutofit/>
          </a:bodyPr>
          <a:lstStyle>
            <a:lvl1pPr marL="0" indent="0" algn="l">
              <a:buNone/>
              <a:defRPr sz="159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27568" y="1419021"/>
            <a:ext cx="405077" cy="1049890"/>
          </a:xfrm>
          <a:prstGeom prst="rect">
            <a:avLst/>
          </a:prstGeom>
        </p:spPr>
        <p:txBody>
          <a:bodyPr vert="horz" lIns="80994" tIns="40497" rIns="80994" bIns="40497" rtlCol="0" anchor="ctr">
            <a:noAutofit/>
          </a:bodyPr>
          <a:lstStyle/>
          <a:p>
            <a:pPr lvl="0"/>
            <a:r>
              <a:rPr lang="en-US" sz="708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76868" y="5182437"/>
            <a:ext cx="405077" cy="1049890"/>
          </a:xfrm>
          <a:prstGeom prst="rect">
            <a:avLst/>
          </a:prstGeom>
        </p:spPr>
        <p:txBody>
          <a:bodyPr vert="horz" lIns="80994" tIns="40497" rIns="80994" bIns="40497" rtlCol="0" anchor="ctr">
            <a:noAutofit/>
          </a:bodyPr>
          <a:lstStyle/>
          <a:p>
            <a:pPr lvl="0"/>
            <a:r>
              <a:rPr lang="en-US" sz="708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0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0" y="3468634"/>
            <a:ext cx="5622577" cy="4659812"/>
          </a:xfrm>
        </p:spPr>
        <p:txBody>
          <a:bodyPr anchor="b">
            <a:normAutofit/>
          </a:bodyPr>
          <a:lstStyle>
            <a:lvl1pPr algn="l">
              <a:defRPr sz="3898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0" y="8128446"/>
            <a:ext cx="5622577" cy="2718036"/>
          </a:xfrm>
        </p:spPr>
        <p:txBody>
          <a:bodyPr anchor="t">
            <a:normAutofit/>
          </a:bodyPr>
          <a:lstStyle>
            <a:lvl1pPr marL="0" indent="0" algn="l">
              <a:buNone/>
              <a:defRPr sz="159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853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365" y="1094458"/>
            <a:ext cx="5378520" cy="5426686"/>
          </a:xfrm>
        </p:spPr>
        <p:txBody>
          <a:bodyPr anchor="ctr">
            <a:normAutofit/>
          </a:bodyPr>
          <a:lstStyle>
            <a:lvl1pPr algn="l">
              <a:defRPr sz="3898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9959" y="7205180"/>
            <a:ext cx="5622578" cy="9232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2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4988" indent="0">
              <a:buFontTx/>
              <a:buNone/>
              <a:defRPr/>
            </a:lvl2pPr>
            <a:lvl3pPr marL="809976" indent="0">
              <a:buFontTx/>
              <a:buNone/>
              <a:defRPr/>
            </a:lvl3pPr>
            <a:lvl4pPr marL="1214963" indent="0">
              <a:buFontTx/>
              <a:buNone/>
              <a:defRPr/>
            </a:lvl4pPr>
            <a:lvl5pPr marL="161995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0" y="8128446"/>
            <a:ext cx="5622577" cy="2718036"/>
          </a:xfrm>
        </p:spPr>
        <p:txBody>
          <a:bodyPr anchor="t">
            <a:normAutofit/>
          </a:bodyPr>
          <a:lstStyle>
            <a:lvl1pPr marL="0" indent="0" algn="l">
              <a:buNone/>
              <a:defRPr sz="159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27568" y="1419021"/>
            <a:ext cx="405077" cy="1049890"/>
          </a:xfrm>
          <a:prstGeom prst="rect">
            <a:avLst/>
          </a:prstGeom>
        </p:spPr>
        <p:txBody>
          <a:bodyPr vert="horz" lIns="80994" tIns="40497" rIns="80994" bIns="40497" rtlCol="0" anchor="ctr">
            <a:noAutofit/>
          </a:bodyPr>
          <a:lstStyle/>
          <a:p>
            <a:pPr lvl="0"/>
            <a:r>
              <a:rPr lang="en-US" sz="708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76868" y="5182437"/>
            <a:ext cx="405077" cy="1049890"/>
          </a:xfrm>
          <a:prstGeom prst="rect">
            <a:avLst/>
          </a:prstGeom>
        </p:spPr>
        <p:txBody>
          <a:bodyPr vert="horz" lIns="80994" tIns="40497" rIns="80994" bIns="40497" rtlCol="0" anchor="ctr">
            <a:noAutofit/>
          </a:bodyPr>
          <a:lstStyle/>
          <a:p>
            <a:pPr lvl="0"/>
            <a:r>
              <a:rPr lang="en-US" sz="708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196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96" y="1094458"/>
            <a:ext cx="5617041" cy="5426686"/>
          </a:xfrm>
        </p:spPr>
        <p:txBody>
          <a:bodyPr anchor="ctr">
            <a:normAutofit/>
          </a:bodyPr>
          <a:lstStyle>
            <a:lvl1pPr algn="l">
              <a:defRPr sz="3898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9959" y="7205180"/>
            <a:ext cx="5622578" cy="9232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26">
                <a:solidFill>
                  <a:schemeClr val="accent1"/>
                </a:solidFill>
              </a:defRPr>
            </a:lvl1pPr>
            <a:lvl2pPr marL="404988" indent="0">
              <a:buFontTx/>
              <a:buNone/>
              <a:defRPr/>
            </a:lvl2pPr>
            <a:lvl3pPr marL="809976" indent="0">
              <a:buFontTx/>
              <a:buNone/>
              <a:defRPr/>
            </a:lvl3pPr>
            <a:lvl4pPr marL="1214963" indent="0">
              <a:buFontTx/>
              <a:buNone/>
              <a:defRPr/>
            </a:lvl4pPr>
            <a:lvl5pPr marL="161995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0" y="8128446"/>
            <a:ext cx="5622577" cy="2718036"/>
          </a:xfrm>
        </p:spPr>
        <p:txBody>
          <a:bodyPr anchor="t">
            <a:normAutofit/>
          </a:bodyPr>
          <a:lstStyle>
            <a:lvl1pPr marL="0" indent="0" algn="l">
              <a:buNone/>
              <a:defRPr sz="159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0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3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94487" y="1094458"/>
            <a:ext cx="866996" cy="9428300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961" y="1094458"/>
            <a:ext cx="4601566" cy="9428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24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01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0" y="4849059"/>
            <a:ext cx="5622577" cy="3279389"/>
          </a:xfrm>
        </p:spPr>
        <p:txBody>
          <a:bodyPr anchor="b"/>
          <a:lstStyle>
            <a:lvl1pPr algn="l">
              <a:defRPr sz="3543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0" y="8128446"/>
            <a:ext cx="5622577" cy="1544737"/>
          </a:xfrm>
        </p:spPr>
        <p:txBody>
          <a:bodyPr anchor="t"/>
          <a:lstStyle>
            <a:lvl1pPr marL="0" indent="0" algn="l">
              <a:buNone/>
              <a:defRPr sz="177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4988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11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2" y="1094458"/>
            <a:ext cx="5622576" cy="23713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962" y="3879058"/>
            <a:ext cx="2735335" cy="6967423"/>
          </a:xfrm>
        </p:spPr>
        <p:txBody>
          <a:bodyPr>
            <a:normAutofit/>
          </a:bodyPr>
          <a:lstStyle>
            <a:lvl1pPr>
              <a:defRPr sz="1594"/>
            </a:lvl1pPr>
            <a:lvl2pPr>
              <a:defRPr sz="1417"/>
            </a:lvl2pPr>
            <a:lvl3pPr>
              <a:defRPr sz="1240"/>
            </a:lvl3pPr>
            <a:lvl4pPr>
              <a:defRPr sz="1063"/>
            </a:lvl4pPr>
            <a:lvl5pPr>
              <a:defRPr sz="1063"/>
            </a:lvl5pPr>
            <a:lvl6pPr>
              <a:defRPr sz="1063"/>
            </a:lvl6pPr>
            <a:lvl7pPr>
              <a:defRPr sz="1063"/>
            </a:lvl7pPr>
            <a:lvl8pPr>
              <a:defRPr sz="1063"/>
            </a:lvl8pPr>
            <a:lvl9pPr>
              <a:defRPr sz="106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7201" y="3879060"/>
            <a:ext cx="2735336" cy="6967425"/>
          </a:xfrm>
        </p:spPr>
        <p:txBody>
          <a:bodyPr>
            <a:normAutofit/>
          </a:bodyPr>
          <a:lstStyle>
            <a:lvl1pPr>
              <a:defRPr sz="1594"/>
            </a:lvl1pPr>
            <a:lvl2pPr>
              <a:defRPr sz="1417"/>
            </a:lvl2pPr>
            <a:lvl3pPr>
              <a:defRPr sz="1240"/>
            </a:lvl3pPr>
            <a:lvl4pPr>
              <a:defRPr sz="1063"/>
            </a:lvl4pPr>
            <a:lvl5pPr>
              <a:defRPr sz="1063"/>
            </a:lvl5pPr>
            <a:lvl6pPr>
              <a:defRPr sz="1063"/>
            </a:lvl6pPr>
            <a:lvl7pPr>
              <a:defRPr sz="1063"/>
            </a:lvl7pPr>
            <a:lvl8pPr>
              <a:defRPr sz="1063"/>
            </a:lvl8pPr>
            <a:lvl9pPr>
              <a:defRPr sz="106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4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1" y="1094458"/>
            <a:ext cx="5622575" cy="23713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1" y="3879765"/>
            <a:ext cx="2737606" cy="1034604"/>
          </a:xfrm>
        </p:spPr>
        <p:txBody>
          <a:bodyPr anchor="b">
            <a:noAutofit/>
          </a:bodyPr>
          <a:lstStyle>
            <a:lvl1pPr marL="0" indent="0">
              <a:buNone/>
              <a:defRPr sz="2126" b="0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961" y="4914371"/>
            <a:ext cx="2737606" cy="593211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4930" y="3879765"/>
            <a:ext cx="2737606" cy="1034604"/>
          </a:xfrm>
        </p:spPr>
        <p:txBody>
          <a:bodyPr anchor="b">
            <a:noAutofit/>
          </a:bodyPr>
          <a:lstStyle>
            <a:lvl1pPr marL="0" indent="0">
              <a:buNone/>
              <a:defRPr sz="2126" b="0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24930" y="4914371"/>
            <a:ext cx="2737606" cy="593211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79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1" y="1094458"/>
            <a:ext cx="5622576" cy="23713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94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2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1" y="2690549"/>
            <a:ext cx="2471442" cy="2295320"/>
          </a:xfrm>
        </p:spPr>
        <p:txBody>
          <a:bodyPr anchor="b">
            <a:normAutofit/>
          </a:bodyPr>
          <a:lstStyle>
            <a:lvl1pPr>
              <a:defRPr sz="177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3307" y="924482"/>
            <a:ext cx="2999229" cy="992200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961" y="4985868"/>
            <a:ext cx="2471442" cy="4640043"/>
          </a:xfrm>
        </p:spPr>
        <p:txBody>
          <a:bodyPr>
            <a:normAutofit/>
          </a:bodyPr>
          <a:lstStyle>
            <a:lvl1pPr marL="0" indent="0">
              <a:buNone/>
              <a:defRPr sz="1240"/>
            </a:lvl1pPr>
            <a:lvl2pPr marL="303741" indent="0">
              <a:buNone/>
              <a:defRPr sz="930"/>
            </a:lvl2pPr>
            <a:lvl3pPr marL="607482" indent="0">
              <a:buNone/>
              <a:defRPr sz="797"/>
            </a:lvl3pPr>
            <a:lvl4pPr marL="911222" indent="0">
              <a:buNone/>
              <a:defRPr sz="664"/>
            </a:lvl4pPr>
            <a:lvl5pPr marL="1214963" indent="0">
              <a:buNone/>
              <a:defRPr sz="664"/>
            </a:lvl5pPr>
            <a:lvl6pPr marL="1518704" indent="0">
              <a:buNone/>
              <a:defRPr sz="664"/>
            </a:lvl6pPr>
            <a:lvl7pPr marL="1822445" indent="0">
              <a:buNone/>
              <a:defRPr sz="664"/>
            </a:lvl7pPr>
            <a:lvl8pPr marL="2126186" indent="0">
              <a:buNone/>
              <a:defRPr sz="664"/>
            </a:lvl8pPr>
            <a:lvl9pPr marL="2429927" indent="0">
              <a:buNone/>
              <a:defRPr sz="664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0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1" y="8618855"/>
            <a:ext cx="5622576" cy="1017505"/>
          </a:xfrm>
        </p:spPr>
        <p:txBody>
          <a:bodyPr anchor="b">
            <a:normAutofit/>
          </a:bodyPr>
          <a:lstStyle>
            <a:lvl1pPr algn="l">
              <a:defRPr sz="2126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9961" y="1094458"/>
            <a:ext cx="5622576" cy="6904488"/>
          </a:xfrm>
        </p:spPr>
        <p:txBody>
          <a:bodyPr anchor="t">
            <a:normAutofit/>
          </a:bodyPr>
          <a:lstStyle>
            <a:lvl1pPr marL="0" indent="0" algn="ctr">
              <a:buNone/>
              <a:defRPr sz="1417"/>
            </a:lvl1pPr>
            <a:lvl2pPr marL="404988" indent="0">
              <a:buNone/>
              <a:defRPr sz="1417"/>
            </a:lvl2pPr>
            <a:lvl3pPr marL="809976" indent="0">
              <a:buNone/>
              <a:defRPr sz="1417"/>
            </a:lvl3pPr>
            <a:lvl4pPr marL="1214963" indent="0">
              <a:buNone/>
              <a:defRPr sz="1417"/>
            </a:lvl4pPr>
            <a:lvl5pPr marL="1619951" indent="0">
              <a:buNone/>
              <a:defRPr sz="1417"/>
            </a:lvl5pPr>
            <a:lvl6pPr marL="2024939" indent="0">
              <a:buNone/>
              <a:defRPr sz="1417"/>
            </a:lvl6pPr>
            <a:lvl7pPr marL="2429927" indent="0">
              <a:buNone/>
              <a:defRPr sz="1417"/>
            </a:lvl7pPr>
            <a:lvl8pPr marL="2834914" indent="0">
              <a:buNone/>
              <a:defRPr sz="1417"/>
            </a:lvl8pPr>
            <a:lvl9pPr marL="3239902" indent="0">
              <a:buNone/>
              <a:defRPr sz="141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961" y="9636359"/>
            <a:ext cx="5622576" cy="1210123"/>
          </a:xfrm>
        </p:spPr>
        <p:txBody>
          <a:bodyPr>
            <a:normAutofit/>
          </a:bodyPr>
          <a:lstStyle>
            <a:lvl1pPr marL="0" indent="0">
              <a:buNone/>
              <a:defRPr sz="1063"/>
            </a:lvl1pPr>
            <a:lvl2pPr marL="404988" indent="0">
              <a:buNone/>
              <a:defRPr sz="1063"/>
            </a:lvl2pPr>
            <a:lvl3pPr marL="809976" indent="0">
              <a:buNone/>
              <a:defRPr sz="886"/>
            </a:lvl3pPr>
            <a:lvl4pPr marL="1214963" indent="0">
              <a:buNone/>
              <a:defRPr sz="797"/>
            </a:lvl4pPr>
            <a:lvl5pPr marL="1619951" indent="0">
              <a:buNone/>
              <a:defRPr sz="797"/>
            </a:lvl5pPr>
            <a:lvl6pPr marL="2024939" indent="0">
              <a:buNone/>
              <a:defRPr sz="797"/>
            </a:lvl6pPr>
            <a:lvl7pPr marL="2429927" indent="0">
              <a:buNone/>
              <a:defRPr sz="797"/>
            </a:lvl7pPr>
            <a:lvl8pPr marL="2834914" indent="0">
              <a:buNone/>
              <a:defRPr sz="797"/>
            </a:lvl8pPr>
            <a:lvl9pPr marL="3239902" indent="0">
              <a:buNone/>
              <a:defRPr sz="79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1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499" y="-15203"/>
            <a:ext cx="8122282" cy="1234305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961" y="1094458"/>
            <a:ext cx="5622575" cy="23713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961" y="3879060"/>
            <a:ext cx="5622576" cy="696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87783" y="10846485"/>
            <a:ext cx="605979" cy="655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484EE-4A63-4461-8566-C690C977C39B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9961" y="10846485"/>
            <a:ext cx="4094863" cy="655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08461" y="10846485"/>
            <a:ext cx="454076" cy="655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97">
                <a:solidFill>
                  <a:schemeClr val="accent1"/>
                </a:solidFill>
              </a:defRPr>
            </a:lvl1pPr>
          </a:lstStyle>
          <a:p>
            <a:fld id="{CA16399C-1AEC-46BC-A4C3-00B06369F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59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04988" rtl="0" eaLnBrk="1" latinLnBrk="0" hangingPunct="1">
        <a:spcBef>
          <a:spcPct val="0"/>
        </a:spcBef>
        <a:buNone/>
        <a:defRPr sz="318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3741" indent="-303741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9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58105" indent="-253117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12469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417457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822445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27433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32420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037408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442396" indent="-202494" algn="l" defTabSz="404988" rtl="0" eaLnBrk="1" latinLnBrk="0" hangingPunct="1">
        <a:spcBef>
          <a:spcPts val="88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404988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e.aejac.pt/index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B789-3B68-8692-EC07-FC483D04F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56" y="1735314"/>
            <a:ext cx="7480405" cy="2009801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2400" b="1" dirty="0"/>
            </a:br>
            <a:r>
              <a:rPr lang="en-GB" sz="4400" b="1" dirty="0"/>
              <a:t>How to Create a Teams Meeting </a:t>
            </a:r>
            <a:br>
              <a:rPr lang="en-GB" sz="2400" b="1" dirty="0"/>
            </a:br>
            <a:r>
              <a:rPr lang="en-GB" sz="2400" b="1" dirty="0"/>
              <a:t>Name: Jacquie Taylor</a:t>
            </a:r>
            <a:br>
              <a:rPr lang="en-GB" sz="2400" b="1" dirty="0"/>
            </a:br>
            <a:r>
              <a:rPr lang="en-GB" sz="2400" b="1" dirty="0"/>
              <a:t>ID: 2526745</a:t>
            </a:r>
            <a:br>
              <a:rPr lang="en-GB" sz="2400" b="1" dirty="0"/>
            </a:br>
            <a:r>
              <a:rPr lang="en-GB" sz="2400" b="1" dirty="0"/>
              <a:t>Lecturer’s Name Dr Kazeem Oseni</a:t>
            </a:r>
            <a:br>
              <a:rPr lang="en-GB" sz="2700" b="1" dirty="0"/>
            </a:br>
            <a:endParaRPr lang="en-GB" sz="27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D77ED-F9FF-BE9E-B5F0-37C84A25C9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760" y="3471176"/>
            <a:ext cx="3740702" cy="8841474"/>
          </a:xfrm>
        </p:spPr>
        <p:txBody>
          <a:bodyPr>
            <a:normAutofit fontScale="250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buNone/>
            </a:pPr>
            <a:endParaRPr lang="en-GB" sz="9600" b="1" dirty="0">
              <a:ln/>
              <a:solidFill>
                <a:schemeClr val="accent3"/>
              </a:solidFill>
              <a:latin typeface="Aptos Display (Headings)"/>
            </a:endParaRPr>
          </a:p>
          <a:p>
            <a:pPr marL="0" indent="0">
              <a:buNone/>
            </a:pPr>
            <a:r>
              <a:rPr lang="en-GB" sz="9600" b="1" dirty="0">
                <a:ln/>
                <a:solidFill>
                  <a:schemeClr val="accent3"/>
                </a:solidFill>
                <a:latin typeface="Aptos Display (Headings)"/>
              </a:rPr>
              <a:t>STEP 1. </a:t>
            </a: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From the search button type </a:t>
            </a:r>
          </a:p>
          <a:p>
            <a:pPr marL="0" indent="0">
              <a:buNone/>
            </a:pPr>
            <a:r>
              <a:rPr lang="en-GB" sz="8000" b="1" dirty="0">
                <a:ln/>
                <a:solidFill>
                  <a:schemeClr val="accent3"/>
                </a:solidFill>
                <a:latin typeface="+mj-lt"/>
              </a:rPr>
              <a:t>“Teams” and click Go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b="1" dirty="0">
                <a:ln/>
                <a:solidFill>
                  <a:schemeClr val="accent3"/>
                </a:solidFill>
                <a:latin typeface="+mj-lt"/>
              </a:rPr>
              <a:t>Sign into Microsoft Teams when prompt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b="1" dirty="0">
                <a:ln/>
                <a:solidFill>
                  <a:schemeClr val="accent3"/>
                </a:solidFill>
                <a:latin typeface="+mj-lt"/>
              </a:rPr>
              <a:t>Wait for team's app to load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b="1" dirty="0">
                <a:ln/>
                <a:solidFill>
                  <a:schemeClr val="accent3"/>
                </a:solidFill>
                <a:latin typeface="+mj-lt"/>
              </a:rPr>
              <a:t>Then move to the next step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000" b="1" dirty="0">
              <a:ln/>
              <a:solidFill>
                <a:schemeClr val="accent3"/>
              </a:solidFill>
              <a:latin typeface="+mj-lt"/>
            </a:endParaRPr>
          </a:p>
          <a:p>
            <a:pPr marL="0" indent="0">
              <a:buNone/>
            </a:pPr>
            <a:r>
              <a:rPr lang="en-GB" sz="2000" dirty="0">
                <a:ln/>
                <a:solidFill>
                  <a:schemeClr val="accent3"/>
                </a:solidFill>
                <a:latin typeface="+mj-lt"/>
              </a:rPr>
              <a:t>        </a:t>
            </a:r>
            <a:r>
              <a:rPr lang="en-GB" sz="3200" b="1" dirty="0">
                <a:ln/>
                <a:solidFill>
                  <a:schemeClr val="accent3"/>
                </a:solidFill>
                <a:latin typeface="+mj-lt"/>
              </a:rPr>
              <a:t>  </a:t>
            </a: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STEP 3</a:t>
            </a:r>
            <a:r>
              <a:rPr lang="en-GB" sz="9600" b="1" dirty="0">
                <a:ln/>
                <a:solidFill>
                  <a:schemeClr val="accent3"/>
                </a:solidFill>
              </a:rPr>
              <a:t>. Choose a         preferred time slot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Set up a specific area in your home to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Identify and avoid any distractions at home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Separate personal life and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Keeping a tidy and organised workspace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200" b="1" dirty="0">
              <a:ln/>
              <a:solidFill>
                <a:schemeClr val="accent3"/>
              </a:solidFill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STEP 5. Communicate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Join meetings on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Check your notifications often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Get involved in asking questions stay focus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Utilise Teams to message classmates and lecturers  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5100" b="1" dirty="0">
              <a:ln/>
              <a:solidFill>
                <a:schemeClr val="accent3"/>
              </a:solidFill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sz="5100" b="1" dirty="0">
              <a:ln/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E8E40C-CF9F-CBF8-E316-3B1FAE9F5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459" y="2903730"/>
            <a:ext cx="4231963" cy="8841474"/>
          </a:xfrm>
        </p:spPr>
        <p:txBody>
          <a:bodyPr>
            <a:normAutofit fontScale="250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buNone/>
            </a:pPr>
            <a:endParaRPr lang="en-GB" sz="11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Aharoni" panose="020F0502020204030204" pitchFamily="2" charset="-79"/>
            </a:endParaRPr>
          </a:p>
          <a:p>
            <a:pPr marL="0" indent="0">
              <a:buNone/>
            </a:pPr>
            <a:endParaRPr lang="en-GB" sz="11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Aharoni" panose="020F0502020204030204" pitchFamily="2" charset="-79"/>
            </a:endParaRPr>
          </a:p>
          <a:p>
            <a:pPr marL="0" indent="0">
              <a:buNone/>
            </a:pPr>
            <a:r>
              <a:rPr lang="en-GB" sz="9600" b="1" dirty="0">
                <a:ln/>
                <a:solidFill>
                  <a:schemeClr val="accent3"/>
                </a:solidFill>
                <a:latin typeface="Aptos Display (Headings)"/>
              </a:rPr>
              <a:t>STEP 2</a:t>
            </a:r>
            <a:r>
              <a:rPr lang="en-GB" sz="9600" b="1" dirty="0">
                <a:ln/>
                <a:solidFill>
                  <a:schemeClr val="accent3"/>
                </a:solidFill>
                <a:latin typeface="Imprint MT Shadow" panose="04020605060303030202" pitchFamily="82" charset="0"/>
              </a:rPr>
              <a:t>. </a:t>
            </a: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Open Teams and check your schedule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Go to  Calendar the icon on the left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Look for upcoming  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Fill meeting details Time and Date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Stick to schedule to avoid missing meetings </a:t>
            </a:r>
          </a:p>
          <a:p>
            <a:pPr marL="0" indent="0">
              <a:buNone/>
            </a:pPr>
            <a:endParaRPr lang="en-GB" sz="2000" dirty="0">
              <a:ln/>
              <a:solidFill>
                <a:schemeClr val="accent3"/>
              </a:solidFill>
              <a:latin typeface="+mj-lt"/>
            </a:endParaRPr>
          </a:p>
          <a:p>
            <a:pPr marL="0" indent="0">
              <a:buNone/>
            </a:pPr>
            <a:r>
              <a:rPr lang="en-GB" sz="9600" b="1" dirty="0">
                <a:ln/>
                <a:solidFill>
                  <a:schemeClr val="accent3"/>
                </a:solidFill>
              </a:rPr>
              <a:t>STEP 4. Stay Productive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Set daily goals also prioritise tasks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Take regular breaks to avoid overloading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Set up reminders keep on track of deadlines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</a:rPr>
              <a:t>Continue a steady routine   </a:t>
            </a:r>
            <a:r>
              <a:rPr lang="en-GB" sz="8000" b="1" dirty="0">
                <a:ln/>
                <a:solidFill>
                  <a:schemeClr val="accent3"/>
                </a:solidFill>
              </a:rPr>
              <a:t> </a:t>
            </a:r>
          </a:p>
          <a:p>
            <a:pPr marL="0" indent="0">
              <a:buNone/>
            </a:pPr>
            <a:r>
              <a:rPr lang="en-GB" sz="8000" b="1" dirty="0">
                <a:ln/>
                <a:solidFill>
                  <a:schemeClr val="accent3"/>
                </a:solidFill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STEP 6. Keep Improving</a:t>
            </a:r>
          </a:p>
          <a:p>
            <a:pPr marL="0" indent="0">
              <a:buNone/>
            </a:pPr>
            <a:r>
              <a:rPr lang="en-GB" sz="9600" b="1" dirty="0">
                <a:ln/>
                <a:solidFill>
                  <a:schemeClr val="accent3"/>
                </a:solidFill>
                <a:latin typeface="+mj-lt"/>
              </a:rPr>
              <a:t>Amend your time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Checking your schedule's daily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Look at what you’ve completed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000" dirty="0">
                <a:ln/>
                <a:solidFill>
                  <a:schemeClr val="accent3"/>
                </a:solidFill>
                <a:latin typeface="+mj-lt"/>
              </a:rPr>
              <a:t>Continue to maintain your time management</a:t>
            </a:r>
          </a:p>
          <a:p>
            <a:pPr marL="0" indent="0">
              <a:buNone/>
            </a:pPr>
            <a:endParaRPr lang="en-GB" sz="2550" b="1" dirty="0">
              <a:ln/>
              <a:solidFill>
                <a:schemeClr val="accent3"/>
              </a:solidFill>
              <a:latin typeface="+mj-lt"/>
            </a:endParaRPr>
          </a:p>
          <a:p>
            <a:pPr marL="0" indent="0">
              <a:buNone/>
            </a:pPr>
            <a:endParaRPr lang="en-GB" b="1" dirty="0">
              <a:ln/>
              <a:solidFill>
                <a:schemeClr val="accent3"/>
              </a:solidFill>
              <a:latin typeface="Castellar" panose="020A0402060406010301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8A3102-33F9-24EB-13C5-8D57A9F72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" y="-23440"/>
            <a:ext cx="8099425" cy="20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7395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465</TotalTime>
  <Words>207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Aharoni</vt:lpstr>
      <vt:lpstr>Aptos</vt:lpstr>
      <vt:lpstr>Aptos Display</vt:lpstr>
      <vt:lpstr>Aptos Display (Headings)</vt:lpstr>
      <vt:lpstr>Arial</vt:lpstr>
      <vt:lpstr>Castellar</vt:lpstr>
      <vt:lpstr>Imprint MT Shadow</vt:lpstr>
      <vt:lpstr>Wingdings 3</vt:lpstr>
      <vt:lpstr>Facet</vt:lpstr>
      <vt:lpstr> How to Create a Teams Meeting  Name: Jacquie Taylor ID: 2526745 Lecturer’s Name Dr Kazeem Oseni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JACQUIE TAYLOR</dc:creator>
  <cp:lastModifiedBy>JACQUIE TAYLOR</cp:lastModifiedBy>
  <cp:revision>2</cp:revision>
  <dcterms:created xsi:type="dcterms:W3CDTF">2026-03-19T01:03:55Z</dcterms:created>
  <dcterms:modified xsi:type="dcterms:W3CDTF">2026-03-24T15:24:30Z</dcterms:modified>
</cp:coreProperties>
</file>