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15EF1-4EA3-5A12-D4D7-7A041017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ADF60B-B110-7528-00A3-7CAF0A5F5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21963-67F2-4BB6-A3BF-092634B0A045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595CCB-4BE7-0475-4AEE-EC829EAE9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120DD0-AE90-F48A-8A24-7E6C4F3FC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0321-21AA-45C1-B15A-F09D97375E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78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528365-ED3D-BEDB-9D26-CB2EF2BCA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EE511-6750-E7A9-81A5-431B06E7C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78A29-A167-06BC-B934-BF5D12BAB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321963-67F2-4BB6-A3BF-092634B0A045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22CBB-B0E3-2A47-41CA-72EE73170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20717-63F9-3A73-64AB-B36C2025D0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720321-21AA-45C1-B15A-F09D97375E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68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4E26D4F-282D-91C8-700E-C78EEB6C7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2000">
                <a:solidFill>
                  <a:srgbClr val="87A3B0"/>
                </a:solidFill>
              </a:rPr>
              <a:t>How</a:t>
            </a:r>
            <a:r>
              <a:rPr lang="en-GB" sz="2000"/>
              <a:t> </a:t>
            </a:r>
            <a:r>
              <a:rPr lang="en-GB" sz="2000">
                <a:solidFill>
                  <a:srgbClr val="87A3B0"/>
                </a:solidFill>
              </a:rPr>
              <a:t>to insert hyperlink in power point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486696-CD29-71D9-33B6-6D4DE1A6959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97971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0D32C8B-6D18-9A9A-71B4-90551034AA80}"/>
              </a:ext>
            </a:extLst>
          </p:cNvPr>
          <p:cNvSpPr txBox="1"/>
          <p:nvPr/>
        </p:nvSpPr>
        <p:spPr>
          <a:xfrm>
            <a:off x="1915886" y="881744"/>
            <a:ext cx="4310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 ;Asnakew </a:t>
            </a:r>
          </a:p>
          <a:p>
            <a:r>
              <a:rPr lang="en-GB" dirty="0"/>
              <a:t>Lecturer </a:t>
            </a:r>
            <a:r>
              <a:rPr lang="en-GB" dirty="0" err="1"/>
              <a:t>name:Mr.Rejwan</a:t>
            </a:r>
            <a:r>
              <a:rPr lang="en-GB" dirty="0"/>
              <a:t> </a:t>
            </a:r>
            <a:r>
              <a:rPr lang="en-GB"/>
              <a:t>Bin Suliman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9077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How to insert hyperlink in power point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insert hyperlink in power point </dc:title>
  <dc:creator>Asnakew Nega Bizuneh</dc:creator>
  <cp:lastModifiedBy>Asnakew Nega Bizuneh (2517637)</cp:lastModifiedBy>
  <cp:revision>2</cp:revision>
  <dcterms:created xsi:type="dcterms:W3CDTF">2025-11-22T11:33:02Z</dcterms:created>
  <dcterms:modified xsi:type="dcterms:W3CDTF">2025-12-13T11:29:47Z</dcterms:modified>
</cp:coreProperties>
</file>