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379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4" Type="http://schemas.openxmlformats.org/officeDocument/2006/relationships/image" Target="../media/image6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svg"/><Relationship Id="rId1" Type="http://schemas.openxmlformats.org/officeDocument/2006/relationships/image" Target="../media/image10.svg"/><Relationship Id="rId4" Type="http://schemas.openxmlformats.org/officeDocument/2006/relationships/image" Target="../media/image13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1.svg"/><Relationship Id="rId1" Type="http://schemas.openxmlformats.org/officeDocument/2006/relationships/image" Target="../media/image17.svg"/><Relationship Id="rId4" Type="http://schemas.openxmlformats.org/officeDocument/2006/relationships/image" Target="../media/image13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svg"/><Relationship Id="rId1" Type="http://schemas.openxmlformats.org/officeDocument/2006/relationships/image" Target="../media/image19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svg"/><Relationship Id="rId1" Type="http://schemas.openxmlformats.org/officeDocument/2006/relationships/image" Target="../media/image10.svg"/><Relationship Id="rId4" Type="http://schemas.openxmlformats.org/officeDocument/2006/relationships/image" Target="../media/image13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1.svg"/><Relationship Id="rId1" Type="http://schemas.openxmlformats.org/officeDocument/2006/relationships/image" Target="../media/image17.svg"/><Relationship Id="rId4" Type="http://schemas.openxmlformats.org/officeDocument/2006/relationships/image" Target="../media/image13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svg"/><Relationship Id="rId1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94721B-3927-4AA7-95D6-62B31A5D40B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73BE59A-A7D0-4E06-86C1-B81DEC664AAC}">
      <dgm:prSet/>
      <dgm:spPr/>
      <dgm:t>
        <a:bodyPr/>
        <a:lstStyle/>
        <a:p>
          <a:r>
            <a:rPr lang="en-US"/>
            <a:t>Case Study: Social Housing in Swansea</a:t>
          </a:r>
        </a:p>
      </dgm:t>
    </dgm:pt>
    <dgm:pt modelId="{B76235F5-9405-420D-9D0D-9E3EC823906E}" type="parTrans" cxnId="{8A1FF41C-AA24-4EE5-BBCE-2EBD063C40B6}">
      <dgm:prSet/>
      <dgm:spPr/>
      <dgm:t>
        <a:bodyPr/>
        <a:lstStyle/>
        <a:p>
          <a:endParaRPr lang="en-US"/>
        </a:p>
      </dgm:t>
    </dgm:pt>
    <dgm:pt modelId="{C3CB7C38-4FCC-4574-BEBE-718B7626B4BF}" type="sibTrans" cxnId="{8A1FF41C-AA24-4EE5-BBCE-2EBD063C40B6}">
      <dgm:prSet/>
      <dgm:spPr/>
      <dgm:t>
        <a:bodyPr/>
        <a:lstStyle/>
        <a:p>
          <a:endParaRPr lang="en-US"/>
        </a:p>
      </dgm:t>
    </dgm:pt>
    <dgm:pt modelId="{F1CC4D1D-6189-487E-A009-B37AB30D4875}">
      <dgm:prSet/>
      <dgm:spPr/>
      <dgm:t>
        <a:bodyPr/>
        <a:lstStyle/>
        <a:p>
          <a:r>
            <a:rPr lang="en-US"/>
            <a:t>Student Number: 2219508</a:t>
          </a:r>
        </a:p>
      </dgm:t>
    </dgm:pt>
    <dgm:pt modelId="{CABB90E2-8736-419A-93D3-BF82F45C26E7}" type="parTrans" cxnId="{3DE68EDE-B3A6-4593-8D5B-5A792C50590C}">
      <dgm:prSet/>
      <dgm:spPr/>
      <dgm:t>
        <a:bodyPr/>
        <a:lstStyle/>
        <a:p>
          <a:endParaRPr lang="en-US"/>
        </a:p>
      </dgm:t>
    </dgm:pt>
    <dgm:pt modelId="{5C148A71-0593-4349-B0C0-5DCC11149930}" type="sibTrans" cxnId="{3DE68EDE-B3A6-4593-8D5B-5A792C50590C}">
      <dgm:prSet/>
      <dgm:spPr/>
      <dgm:t>
        <a:bodyPr/>
        <a:lstStyle/>
        <a:p>
          <a:endParaRPr lang="en-US"/>
        </a:p>
      </dgm:t>
    </dgm:pt>
    <dgm:pt modelId="{9BB4B0B3-C226-420C-9EDB-87303DC2269F}">
      <dgm:prSet/>
      <dgm:spPr/>
      <dgm:t>
        <a:bodyPr/>
        <a:lstStyle/>
        <a:p>
          <a:r>
            <a:rPr lang="en-US"/>
            <a:t>MSc Facilities and Property Management</a:t>
          </a:r>
        </a:p>
      </dgm:t>
    </dgm:pt>
    <dgm:pt modelId="{B21027CC-8320-4CFC-93FD-13FAB70A6E03}" type="parTrans" cxnId="{7AFE1AAB-1894-47B3-91D6-D7473A53D9CB}">
      <dgm:prSet/>
      <dgm:spPr/>
      <dgm:t>
        <a:bodyPr/>
        <a:lstStyle/>
        <a:p>
          <a:endParaRPr lang="en-US"/>
        </a:p>
      </dgm:t>
    </dgm:pt>
    <dgm:pt modelId="{FA739A55-54AA-41F3-9E65-74BEA91035A6}" type="sibTrans" cxnId="{7AFE1AAB-1894-47B3-91D6-D7473A53D9CB}">
      <dgm:prSet/>
      <dgm:spPr/>
      <dgm:t>
        <a:bodyPr/>
        <a:lstStyle/>
        <a:p>
          <a:endParaRPr lang="en-US"/>
        </a:p>
      </dgm:t>
    </dgm:pt>
    <dgm:pt modelId="{45AC7C99-D0A9-4973-BC8D-E340223B2FA3}" type="pres">
      <dgm:prSet presAssocID="{F894721B-3927-4AA7-95D6-62B31A5D40B7}" presName="linear" presStyleCnt="0">
        <dgm:presLayoutVars>
          <dgm:animLvl val="lvl"/>
          <dgm:resizeHandles val="exact"/>
        </dgm:presLayoutVars>
      </dgm:prSet>
      <dgm:spPr/>
    </dgm:pt>
    <dgm:pt modelId="{870C1136-E770-460C-A563-C904FE0312F6}" type="pres">
      <dgm:prSet presAssocID="{273BE59A-A7D0-4E06-86C1-B81DEC664AA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5076FF6-08BE-44A2-B33A-99A6CFAF0A71}" type="pres">
      <dgm:prSet presAssocID="{C3CB7C38-4FCC-4574-BEBE-718B7626B4BF}" presName="spacer" presStyleCnt="0"/>
      <dgm:spPr/>
    </dgm:pt>
    <dgm:pt modelId="{7DBB4922-4B17-4225-BC4D-0D0AFDBE1FFD}" type="pres">
      <dgm:prSet presAssocID="{F1CC4D1D-6189-487E-A009-B37AB30D487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4656B6F-D5D3-4317-B458-FA35BDFA14CB}" type="pres">
      <dgm:prSet presAssocID="{5C148A71-0593-4349-B0C0-5DCC11149930}" presName="spacer" presStyleCnt="0"/>
      <dgm:spPr/>
    </dgm:pt>
    <dgm:pt modelId="{38AF095C-EA31-43BA-8E90-5E4A17FD0BB7}" type="pres">
      <dgm:prSet presAssocID="{9BB4B0B3-C226-420C-9EDB-87303DC2269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A1FF41C-AA24-4EE5-BBCE-2EBD063C40B6}" srcId="{F894721B-3927-4AA7-95D6-62B31A5D40B7}" destId="{273BE59A-A7D0-4E06-86C1-B81DEC664AAC}" srcOrd="0" destOrd="0" parTransId="{B76235F5-9405-420D-9D0D-9E3EC823906E}" sibTransId="{C3CB7C38-4FCC-4574-BEBE-718B7626B4BF}"/>
    <dgm:cxn modelId="{79F29C35-22CE-42E7-B35E-5C61072E15CC}" type="presOf" srcId="{F894721B-3927-4AA7-95D6-62B31A5D40B7}" destId="{45AC7C99-D0A9-4973-BC8D-E340223B2FA3}" srcOrd="0" destOrd="0" presId="urn:microsoft.com/office/officeart/2005/8/layout/vList2"/>
    <dgm:cxn modelId="{63F66D7B-05E7-4222-BA98-E057659B5A05}" type="presOf" srcId="{F1CC4D1D-6189-487E-A009-B37AB30D4875}" destId="{7DBB4922-4B17-4225-BC4D-0D0AFDBE1FFD}" srcOrd="0" destOrd="0" presId="urn:microsoft.com/office/officeart/2005/8/layout/vList2"/>
    <dgm:cxn modelId="{DD9FED91-8102-4E62-8152-7FE251CA60A7}" type="presOf" srcId="{9BB4B0B3-C226-420C-9EDB-87303DC2269F}" destId="{38AF095C-EA31-43BA-8E90-5E4A17FD0BB7}" srcOrd="0" destOrd="0" presId="urn:microsoft.com/office/officeart/2005/8/layout/vList2"/>
    <dgm:cxn modelId="{7AFE1AAB-1894-47B3-91D6-D7473A53D9CB}" srcId="{F894721B-3927-4AA7-95D6-62B31A5D40B7}" destId="{9BB4B0B3-C226-420C-9EDB-87303DC2269F}" srcOrd="2" destOrd="0" parTransId="{B21027CC-8320-4CFC-93FD-13FAB70A6E03}" sibTransId="{FA739A55-54AA-41F3-9E65-74BEA91035A6}"/>
    <dgm:cxn modelId="{EE9A84C9-19D6-4476-96BD-8E99C51EE05A}" type="presOf" srcId="{273BE59A-A7D0-4E06-86C1-B81DEC664AAC}" destId="{870C1136-E770-460C-A563-C904FE0312F6}" srcOrd="0" destOrd="0" presId="urn:microsoft.com/office/officeart/2005/8/layout/vList2"/>
    <dgm:cxn modelId="{3DE68EDE-B3A6-4593-8D5B-5A792C50590C}" srcId="{F894721B-3927-4AA7-95D6-62B31A5D40B7}" destId="{F1CC4D1D-6189-487E-A009-B37AB30D4875}" srcOrd="1" destOrd="0" parTransId="{CABB90E2-8736-419A-93D3-BF82F45C26E7}" sibTransId="{5C148A71-0593-4349-B0C0-5DCC11149930}"/>
    <dgm:cxn modelId="{CF632DCA-070A-4824-A772-6F4F272FF33C}" type="presParOf" srcId="{45AC7C99-D0A9-4973-BC8D-E340223B2FA3}" destId="{870C1136-E770-460C-A563-C904FE0312F6}" srcOrd="0" destOrd="0" presId="urn:microsoft.com/office/officeart/2005/8/layout/vList2"/>
    <dgm:cxn modelId="{757BBCC6-593B-42B2-9B53-72A0211E9B14}" type="presParOf" srcId="{45AC7C99-D0A9-4973-BC8D-E340223B2FA3}" destId="{65076FF6-08BE-44A2-B33A-99A6CFAF0A71}" srcOrd="1" destOrd="0" presId="urn:microsoft.com/office/officeart/2005/8/layout/vList2"/>
    <dgm:cxn modelId="{A94B7E8D-0504-4E0C-A323-58BE3331FE24}" type="presParOf" srcId="{45AC7C99-D0A9-4973-BC8D-E340223B2FA3}" destId="{7DBB4922-4B17-4225-BC4D-0D0AFDBE1FFD}" srcOrd="2" destOrd="0" presId="urn:microsoft.com/office/officeart/2005/8/layout/vList2"/>
    <dgm:cxn modelId="{5B8A2BEF-D680-44E0-987A-D645DDCA0F2D}" type="presParOf" srcId="{45AC7C99-D0A9-4973-BC8D-E340223B2FA3}" destId="{84656B6F-D5D3-4317-B458-FA35BDFA14CB}" srcOrd="3" destOrd="0" presId="urn:microsoft.com/office/officeart/2005/8/layout/vList2"/>
    <dgm:cxn modelId="{284835C3-3D82-4185-BBF0-680FD696569A}" type="presParOf" srcId="{45AC7C99-D0A9-4973-BC8D-E340223B2FA3}" destId="{38AF095C-EA31-43BA-8E90-5E4A17FD0BB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661B01E-0D97-4AA8-9B5F-C85AB325E99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A91BACC-8166-47CF-B102-B7E74297515B}">
      <dgm:prSet/>
      <dgm:spPr/>
      <dgm:t>
        <a:bodyPr/>
        <a:lstStyle/>
        <a:p>
          <a:r>
            <a:rPr lang="en-US" b="1" u="sng"/>
            <a:t>Reference list</a:t>
          </a:r>
          <a:endParaRPr lang="en-US"/>
        </a:p>
      </dgm:t>
    </dgm:pt>
    <dgm:pt modelId="{D560BDE9-5D22-45ED-B7ED-EDAC8E516536}" type="parTrans" cxnId="{30C84EF9-DC4F-4459-8D6E-3980097123CE}">
      <dgm:prSet/>
      <dgm:spPr/>
      <dgm:t>
        <a:bodyPr/>
        <a:lstStyle/>
        <a:p>
          <a:endParaRPr lang="en-US"/>
        </a:p>
      </dgm:t>
    </dgm:pt>
    <dgm:pt modelId="{40F012B2-6DF7-49A0-939F-49D94DDB6055}" type="sibTrans" cxnId="{30C84EF9-DC4F-4459-8D6E-3980097123CE}">
      <dgm:prSet/>
      <dgm:spPr/>
      <dgm:t>
        <a:bodyPr/>
        <a:lstStyle/>
        <a:p>
          <a:endParaRPr lang="en-US"/>
        </a:p>
      </dgm:t>
    </dgm:pt>
    <dgm:pt modelId="{58EBF98F-7A9A-4B82-A612-C3DD9C52F440}">
      <dgm:prSet/>
      <dgm:spPr/>
      <dgm:t>
        <a:bodyPr/>
        <a:lstStyle/>
        <a:p>
          <a:r>
            <a:rPr lang="en-US"/>
            <a:t>Public Health Wales (2021) </a:t>
          </a:r>
          <a:r>
            <a:rPr lang="en-US" i="1"/>
            <a:t>The cost of poor housing in Wales</a:t>
          </a:r>
          <a:r>
            <a:rPr lang="en-US"/>
            <a:t> </a:t>
          </a:r>
        </a:p>
      </dgm:t>
    </dgm:pt>
    <dgm:pt modelId="{C16B9943-4E1E-419A-9778-1D1FE5935DB8}" type="parTrans" cxnId="{DB4E429C-0BD6-4DEB-9479-80E89B354162}">
      <dgm:prSet/>
      <dgm:spPr/>
      <dgm:t>
        <a:bodyPr/>
        <a:lstStyle/>
        <a:p>
          <a:endParaRPr lang="en-US"/>
        </a:p>
      </dgm:t>
    </dgm:pt>
    <dgm:pt modelId="{1CB8CFDB-55FE-4E61-B878-DD54389B728C}" type="sibTrans" cxnId="{DB4E429C-0BD6-4DEB-9479-80E89B354162}">
      <dgm:prSet/>
      <dgm:spPr/>
      <dgm:t>
        <a:bodyPr/>
        <a:lstStyle/>
        <a:p>
          <a:endParaRPr lang="en-US"/>
        </a:p>
      </dgm:t>
    </dgm:pt>
    <dgm:pt modelId="{0C13F94A-972C-4C55-9F14-1CEC4E7A0365}">
      <dgm:prSet/>
      <dgm:spPr/>
      <dgm:t>
        <a:bodyPr/>
        <a:lstStyle/>
        <a:p>
          <a:r>
            <a:rPr lang="en-US"/>
            <a:t>Swansea Council (2024) </a:t>
          </a:r>
          <a:r>
            <a:rPr lang="en-US" i="1"/>
            <a:t>Local Area Energy Plan</a:t>
          </a:r>
          <a:r>
            <a:rPr lang="en-US"/>
            <a:t> </a:t>
          </a:r>
        </a:p>
      </dgm:t>
    </dgm:pt>
    <dgm:pt modelId="{61D45EC2-073F-4484-BABA-3874C9B35E60}" type="parTrans" cxnId="{D3C9A4A0-2D90-4D05-B210-598CCE9C4FEB}">
      <dgm:prSet/>
      <dgm:spPr/>
      <dgm:t>
        <a:bodyPr/>
        <a:lstStyle/>
        <a:p>
          <a:endParaRPr lang="en-US"/>
        </a:p>
      </dgm:t>
    </dgm:pt>
    <dgm:pt modelId="{8888155F-07DA-47C0-90A5-816AAEF584B5}" type="sibTrans" cxnId="{D3C9A4A0-2D90-4D05-B210-598CCE9C4FEB}">
      <dgm:prSet/>
      <dgm:spPr/>
      <dgm:t>
        <a:bodyPr/>
        <a:lstStyle/>
        <a:p>
          <a:endParaRPr lang="en-US"/>
        </a:p>
      </dgm:t>
    </dgm:pt>
    <dgm:pt modelId="{E03D2B39-2516-4ACD-8B29-BD869FE10B52}">
      <dgm:prSet/>
      <dgm:spPr/>
      <dgm:t>
        <a:bodyPr/>
        <a:lstStyle/>
        <a:p>
          <a:r>
            <a:rPr lang="en-US"/>
            <a:t>Climate XChange (2024) </a:t>
          </a:r>
          <a:r>
            <a:rPr lang="en-US" i="1"/>
            <a:t>Social housing retrofit case studies</a:t>
          </a:r>
          <a:r>
            <a:rPr lang="en-US"/>
            <a:t> </a:t>
          </a:r>
        </a:p>
      </dgm:t>
    </dgm:pt>
    <dgm:pt modelId="{F4336504-C7C3-4971-8AE7-F66A4C0F8A42}" type="parTrans" cxnId="{AA94767D-70A5-4EFA-AA09-4DA18F1EB511}">
      <dgm:prSet/>
      <dgm:spPr/>
      <dgm:t>
        <a:bodyPr/>
        <a:lstStyle/>
        <a:p>
          <a:endParaRPr lang="en-US"/>
        </a:p>
      </dgm:t>
    </dgm:pt>
    <dgm:pt modelId="{760A8290-4045-48D9-B373-CC86662B46BE}" type="sibTrans" cxnId="{AA94767D-70A5-4EFA-AA09-4DA18F1EB511}">
      <dgm:prSet/>
      <dgm:spPr/>
      <dgm:t>
        <a:bodyPr/>
        <a:lstStyle/>
        <a:p>
          <a:endParaRPr lang="en-US"/>
        </a:p>
      </dgm:t>
    </dgm:pt>
    <dgm:pt modelId="{413E4A16-3B9A-4E51-AC9A-9C50D96734C9}">
      <dgm:prSet/>
      <dgm:spPr/>
      <dgm:t>
        <a:bodyPr/>
        <a:lstStyle/>
        <a:p>
          <a:r>
            <a:rPr lang="en-US"/>
            <a:t>Office for National Statistics (2025) </a:t>
          </a:r>
          <a:r>
            <a:rPr lang="en-US" i="1"/>
            <a:t>Energy efficiency of housing</a:t>
          </a:r>
          <a:r>
            <a:rPr lang="en-US"/>
            <a:t> </a:t>
          </a:r>
        </a:p>
      </dgm:t>
    </dgm:pt>
    <dgm:pt modelId="{EB6E61B1-DC12-4518-91A5-D4CFAD2E0128}" type="parTrans" cxnId="{9199258C-124C-4437-9417-2BBD33BDC12B}">
      <dgm:prSet/>
      <dgm:spPr/>
      <dgm:t>
        <a:bodyPr/>
        <a:lstStyle/>
        <a:p>
          <a:endParaRPr lang="en-US"/>
        </a:p>
      </dgm:t>
    </dgm:pt>
    <dgm:pt modelId="{B00E39D1-1B3D-40B6-BA31-1F06D27FCF86}" type="sibTrans" cxnId="{9199258C-124C-4437-9417-2BBD33BDC12B}">
      <dgm:prSet/>
      <dgm:spPr/>
      <dgm:t>
        <a:bodyPr/>
        <a:lstStyle/>
        <a:p>
          <a:endParaRPr lang="en-US"/>
        </a:p>
      </dgm:t>
    </dgm:pt>
    <dgm:pt modelId="{6D234FD9-7E44-4531-AABD-59FFD8AA345C}">
      <dgm:prSet/>
      <dgm:spPr/>
      <dgm:t>
        <a:bodyPr/>
        <a:lstStyle/>
        <a:p>
          <a:r>
            <a:rPr lang="en-US"/>
            <a:t>BEIS (2020) </a:t>
          </a:r>
          <a:r>
            <a:rPr lang="en-US" i="1"/>
            <a:t>Indoor air quality and retrofit impacts</a:t>
          </a:r>
          <a:r>
            <a:rPr lang="en-US"/>
            <a:t> </a:t>
          </a:r>
        </a:p>
      </dgm:t>
    </dgm:pt>
    <dgm:pt modelId="{0BAD117C-B53E-46AD-A5A8-6AD4881454F7}" type="parTrans" cxnId="{CE974943-C7E1-47B9-843D-DB64EF8F1768}">
      <dgm:prSet/>
      <dgm:spPr/>
      <dgm:t>
        <a:bodyPr/>
        <a:lstStyle/>
        <a:p>
          <a:endParaRPr lang="en-US"/>
        </a:p>
      </dgm:t>
    </dgm:pt>
    <dgm:pt modelId="{B6C06676-8831-4B81-995F-318564D9034C}" type="sibTrans" cxnId="{CE974943-C7E1-47B9-843D-DB64EF8F1768}">
      <dgm:prSet/>
      <dgm:spPr/>
      <dgm:t>
        <a:bodyPr/>
        <a:lstStyle/>
        <a:p>
          <a:endParaRPr lang="en-US"/>
        </a:p>
      </dgm:t>
    </dgm:pt>
    <dgm:pt modelId="{4D4AC573-5E6B-4D98-8D43-4D2C424B235B}">
      <dgm:prSet/>
      <dgm:spPr/>
      <dgm:t>
        <a:bodyPr/>
        <a:lstStyle/>
        <a:p>
          <a:r>
            <a:rPr lang="en-US"/>
            <a:t>Braun, V. and Clarke, V. (2006) </a:t>
          </a:r>
          <a:r>
            <a:rPr lang="en-US" i="1"/>
            <a:t>Using thematic analysis in psychology</a:t>
          </a:r>
          <a:r>
            <a:rPr lang="en-US"/>
            <a:t> </a:t>
          </a:r>
        </a:p>
      </dgm:t>
    </dgm:pt>
    <dgm:pt modelId="{3FC9E5D4-42B9-4DC8-B6D6-043580E8890D}" type="parTrans" cxnId="{A72AAA38-A790-4C09-A766-F916088B7CE3}">
      <dgm:prSet/>
      <dgm:spPr/>
      <dgm:t>
        <a:bodyPr/>
        <a:lstStyle/>
        <a:p>
          <a:endParaRPr lang="en-US"/>
        </a:p>
      </dgm:t>
    </dgm:pt>
    <dgm:pt modelId="{3C4A577F-75CB-4D4B-B067-1AB4FD3E5236}" type="sibTrans" cxnId="{A72AAA38-A790-4C09-A766-F916088B7CE3}">
      <dgm:prSet/>
      <dgm:spPr/>
      <dgm:t>
        <a:bodyPr/>
        <a:lstStyle/>
        <a:p>
          <a:endParaRPr lang="en-US"/>
        </a:p>
      </dgm:t>
    </dgm:pt>
    <dgm:pt modelId="{610BBDDD-2F9D-4B5A-96B4-1E1CF0007698}" type="pres">
      <dgm:prSet presAssocID="{2661B01E-0D97-4AA8-9B5F-C85AB325E99D}" presName="linear" presStyleCnt="0">
        <dgm:presLayoutVars>
          <dgm:animLvl val="lvl"/>
          <dgm:resizeHandles val="exact"/>
        </dgm:presLayoutVars>
      </dgm:prSet>
      <dgm:spPr/>
    </dgm:pt>
    <dgm:pt modelId="{647ABDAB-A23D-4E9F-87A9-5DCA1CAAC6BB}" type="pres">
      <dgm:prSet presAssocID="{9A91BACC-8166-47CF-B102-B7E74297515B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2BB15EF7-B863-4732-B696-A0D3EFDC923C}" type="pres">
      <dgm:prSet presAssocID="{40F012B2-6DF7-49A0-939F-49D94DDB6055}" presName="spacer" presStyleCnt="0"/>
      <dgm:spPr/>
    </dgm:pt>
    <dgm:pt modelId="{CA07438D-10EF-44F2-86A4-C08F28DA295F}" type="pres">
      <dgm:prSet presAssocID="{58EBF98F-7A9A-4B82-A612-C3DD9C52F440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25911D5D-BAF2-4BA8-9BAD-D69271C7C867}" type="pres">
      <dgm:prSet presAssocID="{1CB8CFDB-55FE-4E61-B878-DD54389B728C}" presName="spacer" presStyleCnt="0"/>
      <dgm:spPr/>
    </dgm:pt>
    <dgm:pt modelId="{B0E974FE-3C88-4CED-A9C8-55D46670A34B}" type="pres">
      <dgm:prSet presAssocID="{0C13F94A-972C-4C55-9F14-1CEC4E7A0365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CAF9A428-5412-4407-AFB0-F67E8AA0BC49}" type="pres">
      <dgm:prSet presAssocID="{8888155F-07DA-47C0-90A5-816AAEF584B5}" presName="spacer" presStyleCnt="0"/>
      <dgm:spPr/>
    </dgm:pt>
    <dgm:pt modelId="{540CA263-0499-48B8-A69D-9B58F762895D}" type="pres">
      <dgm:prSet presAssocID="{E03D2B39-2516-4ACD-8B29-BD869FE10B52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BF09A890-CF4A-4514-9D14-1E7694865774}" type="pres">
      <dgm:prSet presAssocID="{760A8290-4045-48D9-B373-CC86662B46BE}" presName="spacer" presStyleCnt="0"/>
      <dgm:spPr/>
    </dgm:pt>
    <dgm:pt modelId="{F8E8DB30-5AFD-4B03-9F3B-C50E4BD6290C}" type="pres">
      <dgm:prSet presAssocID="{413E4A16-3B9A-4E51-AC9A-9C50D96734C9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D50A84F5-8474-4E4B-91B5-3E5F5416DA2E}" type="pres">
      <dgm:prSet presAssocID="{B00E39D1-1B3D-40B6-BA31-1F06D27FCF86}" presName="spacer" presStyleCnt="0"/>
      <dgm:spPr/>
    </dgm:pt>
    <dgm:pt modelId="{16E33C35-DF10-4467-8950-8514C24B49D9}" type="pres">
      <dgm:prSet presAssocID="{6D234FD9-7E44-4531-AABD-59FFD8AA345C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C95239CF-D24F-43D5-8BAF-7B04175DD461}" type="pres">
      <dgm:prSet presAssocID="{B6C06676-8831-4B81-995F-318564D9034C}" presName="spacer" presStyleCnt="0"/>
      <dgm:spPr/>
    </dgm:pt>
    <dgm:pt modelId="{0F3B8EE0-22ED-4339-A123-A0D9F9D18062}" type="pres">
      <dgm:prSet presAssocID="{4D4AC573-5E6B-4D98-8D43-4D2C424B235B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A72AAA38-A790-4C09-A766-F916088B7CE3}" srcId="{2661B01E-0D97-4AA8-9B5F-C85AB325E99D}" destId="{4D4AC573-5E6B-4D98-8D43-4D2C424B235B}" srcOrd="6" destOrd="0" parTransId="{3FC9E5D4-42B9-4DC8-B6D6-043580E8890D}" sibTransId="{3C4A577F-75CB-4D4B-B067-1AB4FD3E5236}"/>
    <dgm:cxn modelId="{E0E21E62-D31B-4F9F-941A-EFC07A4AD81E}" type="presOf" srcId="{2661B01E-0D97-4AA8-9B5F-C85AB325E99D}" destId="{610BBDDD-2F9D-4B5A-96B4-1E1CF0007698}" srcOrd="0" destOrd="0" presId="urn:microsoft.com/office/officeart/2005/8/layout/vList2"/>
    <dgm:cxn modelId="{CE974943-C7E1-47B9-843D-DB64EF8F1768}" srcId="{2661B01E-0D97-4AA8-9B5F-C85AB325E99D}" destId="{6D234FD9-7E44-4531-AABD-59FFD8AA345C}" srcOrd="5" destOrd="0" parTransId="{0BAD117C-B53E-46AD-A5A8-6AD4881454F7}" sibTransId="{B6C06676-8831-4B81-995F-318564D9034C}"/>
    <dgm:cxn modelId="{07F43647-31C4-479A-A808-1CA90DF6AC4F}" type="presOf" srcId="{58EBF98F-7A9A-4B82-A612-C3DD9C52F440}" destId="{CA07438D-10EF-44F2-86A4-C08F28DA295F}" srcOrd="0" destOrd="0" presId="urn:microsoft.com/office/officeart/2005/8/layout/vList2"/>
    <dgm:cxn modelId="{AA94767D-70A5-4EFA-AA09-4DA18F1EB511}" srcId="{2661B01E-0D97-4AA8-9B5F-C85AB325E99D}" destId="{E03D2B39-2516-4ACD-8B29-BD869FE10B52}" srcOrd="3" destOrd="0" parTransId="{F4336504-C7C3-4971-8AE7-F66A4C0F8A42}" sibTransId="{760A8290-4045-48D9-B373-CC86662B46BE}"/>
    <dgm:cxn modelId="{3A905983-87D2-4B48-BF7E-9FD5FE05BF2E}" type="presOf" srcId="{9A91BACC-8166-47CF-B102-B7E74297515B}" destId="{647ABDAB-A23D-4E9F-87A9-5DCA1CAAC6BB}" srcOrd="0" destOrd="0" presId="urn:microsoft.com/office/officeart/2005/8/layout/vList2"/>
    <dgm:cxn modelId="{4CE2E58A-2D93-4A17-903B-2AE491CD9DFE}" type="presOf" srcId="{413E4A16-3B9A-4E51-AC9A-9C50D96734C9}" destId="{F8E8DB30-5AFD-4B03-9F3B-C50E4BD6290C}" srcOrd="0" destOrd="0" presId="urn:microsoft.com/office/officeart/2005/8/layout/vList2"/>
    <dgm:cxn modelId="{9199258C-124C-4437-9417-2BBD33BDC12B}" srcId="{2661B01E-0D97-4AA8-9B5F-C85AB325E99D}" destId="{413E4A16-3B9A-4E51-AC9A-9C50D96734C9}" srcOrd="4" destOrd="0" parTransId="{EB6E61B1-DC12-4518-91A5-D4CFAD2E0128}" sibTransId="{B00E39D1-1B3D-40B6-BA31-1F06D27FCF86}"/>
    <dgm:cxn modelId="{F1276B95-8733-43A7-A612-C51520ACCA62}" type="presOf" srcId="{0C13F94A-972C-4C55-9F14-1CEC4E7A0365}" destId="{B0E974FE-3C88-4CED-A9C8-55D46670A34B}" srcOrd="0" destOrd="0" presId="urn:microsoft.com/office/officeart/2005/8/layout/vList2"/>
    <dgm:cxn modelId="{DB4E429C-0BD6-4DEB-9479-80E89B354162}" srcId="{2661B01E-0D97-4AA8-9B5F-C85AB325E99D}" destId="{58EBF98F-7A9A-4B82-A612-C3DD9C52F440}" srcOrd="1" destOrd="0" parTransId="{C16B9943-4E1E-419A-9778-1D1FE5935DB8}" sibTransId="{1CB8CFDB-55FE-4E61-B878-DD54389B728C}"/>
    <dgm:cxn modelId="{D3C9A4A0-2D90-4D05-B210-598CCE9C4FEB}" srcId="{2661B01E-0D97-4AA8-9B5F-C85AB325E99D}" destId="{0C13F94A-972C-4C55-9F14-1CEC4E7A0365}" srcOrd="2" destOrd="0" parTransId="{61D45EC2-073F-4484-BABA-3874C9B35E60}" sibTransId="{8888155F-07DA-47C0-90A5-816AAEF584B5}"/>
    <dgm:cxn modelId="{57F5F6CB-D323-424A-81DB-3BC19F09C9D8}" type="presOf" srcId="{E03D2B39-2516-4ACD-8B29-BD869FE10B52}" destId="{540CA263-0499-48B8-A69D-9B58F762895D}" srcOrd="0" destOrd="0" presId="urn:microsoft.com/office/officeart/2005/8/layout/vList2"/>
    <dgm:cxn modelId="{84BD8DF6-9388-4113-9F0F-F98AE6EA8578}" type="presOf" srcId="{6D234FD9-7E44-4531-AABD-59FFD8AA345C}" destId="{16E33C35-DF10-4467-8950-8514C24B49D9}" srcOrd="0" destOrd="0" presId="urn:microsoft.com/office/officeart/2005/8/layout/vList2"/>
    <dgm:cxn modelId="{76E1CAF7-3530-4CFC-B798-81DDA7C09852}" type="presOf" srcId="{4D4AC573-5E6B-4D98-8D43-4D2C424B235B}" destId="{0F3B8EE0-22ED-4339-A123-A0D9F9D18062}" srcOrd="0" destOrd="0" presId="urn:microsoft.com/office/officeart/2005/8/layout/vList2"/>
    <dgm:cxn modelId="{30C84EF9-DC4F-4459-8D6E-3980097123CE}" srcId="{2661B01E-0D97-4AA8-9B5F-C85AB325E99D}" destId="{9A91BACC-8166-47CF-B102-B7E74297515B}" srcOrd="0" destOrd="0" parTransId="{D560BDE9-5D22-45ED-B7ED-EDAC8E516536}" sibTransId="{40F012B2-6DF7-49A0-939F-49D94DDB6055}"/>
    <dgm:cxn modelId="{111E3F10-96B0-4778-A252-D419894612B8}" type="presParOf" srcId="{610BBDDD-2F9D-4B5A-96B4-1E1CF0007698}" destId="{647ABDAB-A23D-4E9F-87A9-5DCA1CAAC6BB}" srcOrd="0" destOrd="0" presId="urn:microsoft.com/office/officeart/2005/8/layout/vList2"/>
    <dgm:cxn modelId="{193BEC86-D212-496E-B2DD-DE640E671336}" type="presParOf" srcId="{610BBDDD-2F9D-4B5A-96B4-1E1CF0007698}" destId="{2BB15EF7-B863-4732-B696-A0D3EFDC923C}" srcOrd="1" destOrd="0" presId="urn:microsoft.com/office/officeart/2005/8/layout/vList2"/>
    <dgm:cxn modelId="{C80F0966-4EE7-41CB-88FC-51A8B4BC62E1}" type="presParOf" srcId="{610BBDDD-2F9D-4B5A-96B4-1E1CF0007698}" destId="{CA07438D-10EF-44F2-86A4-C08F28DA295F}" srcOrd="2" destOrd="0" presId="urn:microsoft.com/office/officeart/2005/8/layout/vList2"/>
    <dgm:cxn modelId="{FB6D9D51-C556-4561-A407-64A83CA8BEC3}" type="presParOf" srcId="{610BBDDD-2F9D-4B5A-96B4-1E1CF0007698}" destId="{25911D5D-BAF2-4BA8-9BAD-D69271C7C867}" srcOrd="3" destOrd="0" presId="urn:microsoft.com/office/officeart/2005/8/layout/vList2"/>
    <dgm:cxn modelId="{69DB9680-8BF4-4BE1-A578-82D707599483}" type="presParOf" srcId="{610BBDDD-2F9D-4B5A-96B4-1E1CF0007698}" destId="{B0E974FE-3C88-4CED-A9C8-55D46670A34B}" srcOrd="4" destOrd="0" presId="urn:microsoft.com/office/officeart/2005/8/layout/vList2"/>
    <dgm:cxn modelId="{E014A6DF-C84F-404E-ACF6-D3E6CA335D9C}" type="presParOf" srcId="{610BBDDD-2F9D-4B5A-96B4-1E1CF0007698}" destId="{CAF9A428-5412-4407-AFB0-F67E8AA0BC49}" srcOrd="5" destOrd="0" presId="urn:microsoft.com/office/officeart/2005/8/layout/vList2"/>
    <dgm:cxn modelId="{7ED018AE-C4FD-4FB7-820A-C9A3AD4A2AD4}" type="presParOf" srcId="{610BBDDD-2F9D-4B5A-96B4-1E1CF0007698}" destId="{540CA263-0499-48B8-A69D-9B58F762895D}" srcOrd="6" destOrd="0" presId="urn:microsoft.com/office/officeart/2005/8/layout/vList2"/>
    <dgm:cxn modelId="{107F247A-029A-4CD6-9F02-A06885A50BEE}" type="presParOf" srcId="{610BBDDD-2F9D-4B5A-96B4-1E1CF0007698}" destId="{BF09A890-CF4A-4514-9D14-1E7694865774}" srcOrd="7" destOrd="0" presId="urn:microsoft.com/office/officeart/2005/8/layout/vList2"/>
    <dgm:cxn modelId="{44FE4C63-FF92-48BE-BFFF-71A268BC6126}" type="presParOf" srcId="{610BBDDD-2F9D-4B5A-96B4-1E1CF0007698}" destId="{F8E8DB30-5AFD-4B03-9F3B-C50E4BD6290C}" srcOrd="8" destOrd="0" presId="urn:microsoft.com/office/officeart/2005/8/layout/vList2"/>
    <dgm:cxn modelId="{0CADD2F9-75D3-4F42-A318-754DB56739D3}" type="presParOf" srcId="{610BBDDD-2F9D-4B5A-96B4-1E1CF0007698}" destId="{D50A84F5-8474-4E4B-91B5-3E5F5416DA2E}" srcOrd="9" destOrd="0" presId="urn:microsoft.com/office/officeart/2005/8/layout/vList2"/>
    <dgm:cxn modelId="{B0CF1A2C-14B5-4BBD-9B9D-32E431E2F45B}" type="presParOf" srcId="{610BBDDD-2F9D-4B5A-96B4-1E1CF0007698}" destId="{16E33C35-DF10-4467-8950-8514C24B49D9}" srcOrd="10" destOrd="0" presId="urn:microsoft.com/office/officeart/2005/8/layout/vList2"/>
    <dgm:cxn modelId="{B91A8676-0B74-46E7-B945-743B9D00C630}" type="presParOf" srcId="{610BBDDD-2F9D-4B5A-96B4-1E1CF0007698}" destId="{C95239CF-D24F-43D5-8BAF-7B04175DD461}" srcOrd="11" destOrd="0" presId="urn:microsoft.com/office/officeart/2005/8/layout/vList2"/>
    <dgm:cxn modelId="{4734AE5E-76C8-4DC1-B269-E90C35CE7855}" type="presParOf" srcId="{610BBDDD-2F9D-4B5A-96B4-1E1CF0007698}" destId="{0F3B8EE0-22ED-4339-A123-A0D9F9D18062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C7E0A8-07C8-425A-B74F-013569D62B3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F25BF272-3304-4F83-B8CC-32E307CB2A74}">
      <dgm:prSet/>
      <dgm:spPr/>
      <dgm:t>
        <a:bodyPr/>
        <a:lstStyle/>
        <a:p>
          <a:r>
            <a:rPr lang="en-US"/>
            <a:t>Aim: Evaluate impact of energy efficiency on health</a:t>
          </a:r>
        </a:p>
      </dgm:t>
    </dgm:pt>
    <dgm:pt modelId="{AA646A7A-A073-486D-890D-65B749F05AC4}" type="parTrans" cxnId="{2F3BB78B-739B-413F-BD4C-799BBEBC51BF}">
      <dgm:prSet/>
      <dgm:spPr/>
      <dgm:t>
        <a:bodyPr/>
        <a:lstStyle/>
        <a:p>
          <a:endParaRPr lang="en-US"/>
        </a:p>
      </dgm:t>
    </dgm:pt>
    <dgm:pt modelId="{76985875-A771-4004-83DA-5A8469FA69E9}" type="sibTrans" cxnId="{2F3BB78B-739B-413F-BD4C-799BBEBC51BF}">
      <dgm:prSet/>
      <dgm:spPr/>
      <dgm:t>
        <a:bodyPr/>
        <a:lstStyle/>
        <a:p>
          <a:endParaRPr lang="en-US"/>
        </a:p>
      </dgm:t>
    </dgm:pt>
    <dgm:pt modelId="{23E463A5-8B2D-4B88-A7AD-5580817E7A70}">
      <dgm:prSet/>
      <dgm:spPr/>
      <dgm:t>
        <a:bodyPr/>
        <a:lstStyle/>
        <a:p>
          <a:r>
            <a:rPr lang="en-US"/>
            <a:t>Hypothesis: Improved efficiency improves health outcomes</a:t>
          </a:r>
        </a:p>
      </dgm:t>
    </dgm:pt>
    <dgm:pt modelId="{C737E7DE-470C-4A80-9D10-300D9145C3F2}" type="parTrans" cxnId="{CAE5CD88-6117-44FF-893A-61688DD1A19A}">
      <dgm:prSet/>
      <dgm:spPr/>
      <dgm:t>
        <a:bodyPr/>
        <a:lstStyle/>
        <a:p>
          <a:endParaRPr lang="en-US"/>
        </a:p>
      </dgm:t>
    </dgm:pt>
    <dgm:pt modelId="{27C9BA57-1BF0-4FBA-9FE9-F4B1C9E3D4D8}" type="sibTrans" cxnId="{CAE5CD88-6117-44FF-893A-61688DD1A19A}">
      <dgm:prSet/>
      <dgm:spPr/>
      <dgm:t>
        <a:bodyPr/>
        <a:lstStyle/>
        <a:p>
          <a:endParaRPr lang="en-US"/>
        </a:p>
      </dgm:t>
    </dgm:pt>
    <dgm:pt modelId="{082E37D0-24FE-444D-808D-5F819182E377}" type="pres">
      <dgm:prSet presAssocID="{64C7E0A8-07C8-425A-B74F-013569D62B30}" presName="root" presStyleCnt="0">
        <dgm:presLayoutVars>
          <dgm:dir/>
          <dgm:resizeHandles val="exact"/>
        </dgm:presLayoutVars>
      </dgm:prSet>
      <dgm:spPr/>
    </dgm:pt>
    <dgm:pt modelId="{54A05F08-52DE-488E-A868-34B9DA1CF678}" type="pres">
      <dgm:prSet presAssocID="{F25BF272-3304-4F83-B8CC-32E307CB2A74}" presName="compNode" presStyleCnt="0"/>
      <dgm:spPr/>
    </dgm:pt>
    <dgm:pt modelId="{5A3C4914-BFC4-4424-BDC5-E4B3A0139E02}" type="pres">
      <dgm:prSet presAssocID="{F25BF272-3304-4F83-B8CC-32E307CB2A74}" presName="bgRect" presStyleLbl="bgShp" presStyleIdx="0" presStyleCnt="2"/>
      <dgm:spPr/>
    </dgm:pt>
    <dgm:pt modelId="{D65F8A0E-6FFE-49D5-9892-40FFA011E554}" type="pres">
      <dgm:prSet presAssocID="{F25BF272-3304-4F83-B8CC-32E307CB2A74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A6250941-3540-4954-BD36-FCB872920972}" type="pres">
      <dgm:prSet presAssocID="{F25BF272-3304-4F83-B8CC-32E307CB2A74}" presName="spaceRect" presStyleCnt="0"/>
      <dgm:spPr/>
    </dgm:pt>
    <dgm:pt modelId="{B28C0890-E1BC-447A-B387-9188ECB1F3F5}" type="pres">
      <dgm:prSet presAssocID="{F25BF272-3304-4F83-B8CC-32E307CB2A74}" presName="parTx" presStyleLbl="revTx" presStyleIdx="0" presStyleCnt="2">
        <dgm:presLayoutVars>
          <dgm:chMax val="0"/>
          <dgm:chPref val="0"/>
        </dgm:presLayoutVars>
      </dgm:prSet>
      <dgm:spPr/>
    </dgm:pt>
    <dgm:pt modelId="{022BF877-23D6-4618-B243-8EB87AB25B67}" type="pres">
      <dgm:prSet presAssocID="{76985875-A771-4004-83DA-5A8469FA69E9}" presName="sibTrans" presStyleCnt="0"/>
      <dgm:spPr/>
    </dgm:pt>
    <dgm:pt modelId="{8321ED63-702D-4B29-A7A8-9EFD1F542834}" type="pres">
      <dgm:prSet presAssocID="{23E463A5-8B2D-4B88-A7AD-5580817E7A70}" presName="compNode" presStyleCnt="0"/>
      <dgm:spPr/>
    </dgm:pt>
    <dgm:pt modelId="{A849FC23-3BC0-4FF0-AF84-DEB2AC885ECC}" type="pres">
      <dgm:prSet presAssocID="{23E463A5-8B2D-4B88-A7AD-5580817E7A70}" presName="bgRect" presStyleLbl="bgShp" presStyleIdx="1" presStyleCnt="2"/>
      <dgm:spPr/>
    </dgm:pt>
    <dgm:pt modelId="{95C3A5C8-B531-41BA-99C3-C41BB49DEC55}" type="pres">
      <dgm:prSet presAssocID="{23E463A5-8B2D-4B88-A7AD-5580817E7A70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4646985D-3A8E-4DD6-9194-1D89572C3142}" type="pres">
      <dgm:prSet presAssocID="{23E463A5-8B2D-4B88-A7AD-5580817E7A70}" presName="spaceRect" presStyleCnt="0"/>
      <dgm:spPr/>
    </dgm:pt>
    <dgm:pt modelId="{2D6D11BC-CF8F-434B-9C16-221F0B2F6625}" type="pres">
      <dgm:prSet presAssocID="{23E463A5-8B2D-4B88-A7AD-5580817E7A70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DA6A6B6D-D719-4B2E-A428-E49010DF16F6}" type="presOf" srcId="{F25BF272-3304-4F83-B8CC-32E307CB2A74}" destId="{B28C0890-E1BC-447A-B387-9188ECB1F3F5}" srcOrd="0" destOrd="0" presId="urn:microsoft.com/office/officeart/2018/2/layout/IconVerticalSolidList"/>
    <dgm:cxn modelId="{CAE5CD88-6117-44FF-893A-61688DD1A19A}" srcId="{64C7E0A8-07C8-425A-B74F-013569D62B30}" destId="{23E463A5-8B2D-4B88-A7AD-5580817E7A70}" srcOrd="1" destOrd="0" parTransId="{C737E7DE-470C-4A80-9D10-300D9145C3F2}" sibTransId="{27C9BA57-1BF0-4FBA-9FE9-F4B1C9E3D4D8}"/>
    <dgm:cxn modelId="{2F3BB78B-739B-413F-BD4C-799BBEBC51BF}" srcId="{64C7E0A8-07C8-425A-B74F-013569D62B30}" destId="{F25BF272-3304-4F83-B8CC-32E307CB2A74}" srcOrd="0" destOrd="0" parTransId="{AA646A7A-A073-486D-890D-65B749F05AC4}" sibTransId="{76985875-A771-4004-83DA-5A8469FA69E9}"/>
    <dgm:cxn modelId="{430006A9-647F-4172-9FCF-3914512D79B6}" type="presOf" srcId="{23E463A5-8B2D-4B88-A7AD-5580817E7A70}" destId="{2D6D11BC-CF8F-434B-9C16-221F0B2F6625}" srcOrd="0" destOrd="0" presId="urn:microsoft.com/office/officeart/2018/2/layout/IconVerticalSolidList"/>
    <dgm:cxn modelId="{33B782E0-159A-46AA-8ACE-34CAA942533C}" type="presOf" srcId="{64C7E0A8-07C8-425A-B74F-013569D62B30}" destId="{082E37D0-24FE-444D-808D-5F819182E377}" srcOrd="0" destOrd="0" presId="urn:microsoft.com/office/officeart/2018/2/layout/IconVerticalSolidList"/>
    <dgm:cxn modelId="{76B8F6D7-6A69-4E49-A1B4-0C7CB5231E20}" type="presParOf" srcId="{082E37D0-24FE-444D-808D-5F819182E377}" destId="{54A05F08-52DE-488E-A868-34B9DA1CF678}" srcOrd="0" destOrd="0" presId="urn:microsoft.com/office/officeart/2018/2/layout/IconVerticalSolidList"/>
    <dgm:cxn modelId="{8E893E3E-F5F5-4A47-8FDB-5F1BAFF31A2E}" type="presParOf" srcId="{54A05F08-52DE-488E-A868-34B9DA1CF678}" destId="{5A3C4914-BFC4-4424-BDC5-E4B3A0139E02}" srcOrd="0" destOrd="0" presId="urn:microsoft.com/office/officeart/2018/2/layout/IconVerticalSolidList"/>
    <dgm:cxn modelId="{16CACAD0-8AB8-4202-AEC5-8BA0D3858CC1}" type="presParOf" srcId="{54A05F08-52DE-488E-A868-34B9DA1CF678}" destId="{D65F8A0E-6FFE-49D5-9892-40FFA011E554}" srcOrd="1" destOrd="0" presId="urn:microsoft.com/office/officeart/2018/2/layout/IconVerticalSolidList"/>
    <dgm:cxn modelId="{66972C58-C7FC-4F34-BFA1-E68FFC338361}" type="presParOf" srcId="{54A05F08-52DE-488E-A868-34B9DA1CF678}" destId="{A6250941-3540-4954-BD36-FCB872920972}" srcOrd="2" destOrd="0" presId="urn:microsoft.com/office/officeart/2018/2/layout/IconVerticalSolidList"/>
    <dgm:cxn modelId="{12D2B746-CAE6-4314-8D5E-8706C448F85D}" type="presParOf" srcId="{54A05F08-52DE-488E-A868-34B9DA1CF678}" destId="{B28C0890-E1BC-447A-B387-9188ECB1F3F5}" srcOrd="3" destOrd="0" presId="urn:microsoft.com/office/officeart/2018/2/layout/IconVerticalSolidList"/>
    <dgm:cxn modelId="{57894054-3817-4D9B-A4AA-6036357A65F2}" type="presParOf" srcId="{082E37D0-24FE-444D-808D-5F819182E377}" destId="{022BF877-23D6-4618-B243-8EB87AB25B67}" srcOrd="1" destOrd="0" presId="urn:microsoft.com/office/officeart/2018/2/layout/IconVerticalSolidList"/>
    <dgm:cxn modelId="{FA52584C-95CA-48D6-B338-871A0357D8A4}" type="presParOf" srcId="{082E37D0-24FE-444D-808D-5F819182E377}" destId="{8321ED63-702D-4B29-A7A8-9EFD1F542834}" srcOrd="2" destOrd="0" presId="urn:microsoft.com/office/officeart/2018/2/layout/IconVerticalSolidList"/>
    <dgm:cxn modelId="{3C6ECC8B-4975-435A-97EC-F98511C9B080}" type="presParOf" srcId="{8321ED63-702D-4B29-A7A8-9EFD1F542834}" destId="{A849FC23-3BC0-4FF0-AF84-DEB2AC885ECC}" srcOrd="0" destOrd="0" presId="urn:microsoft.com/office/officeart/2018/2/layout/IconVerticalSolidList"/>
    <dgm:cxn modelId="{2ECEE17D-A264-4ECF-B6D8-530DE6C56606}" type="presParOf" srcId="{8321ED63-702D-4B29-A7A8-9EFD1F542834}" destId="{95C3A5C8-B531-41BA-99C3-C41BB49DEC55}" srcOrd="1" destOrd="0" presId="urn:microsoft.com/office/officeart/2018/2/layout/IconVerticalSolidList"/>
    <dgm:cxn modelId="{DBF64AC6-D2AC-4DF6-8122-6DCFD53D45C6}" type="presParOf" srcId="{8321ED63-702D-4B29-A7A8-9EFD1F542834}" destId="{4646985D-3A8E-4DD6-9194-1D89572C3142}" srcOrd="2" destOrd="0" presId="urn:microsoft.com/office/officeart/2018/2/layout/IconVerticalSolidList"/>
    <dgm:cxn modelId="{FA8418E9-9474-4506-96C5-433AC992CDEC}" type="presParOf" srcId="{8321ED63-702D-4B29-A7A8-9EFD1F542834}" destId="{2D6D11BC-CF8F-434B-9C16-221F0B2F662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28BAAE-272C-47AA-A4B9-CD37D888245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2831102-AD21-4E0C-A845-F6D002DECEE9}">
      <dgm:prSet/>
      <dgm:spPr/>
      <dgm:t>
        <a:bodyPr/>
        <a:lstStyle/>
        <a:p>
          <a:r>
            <a:rPr lang="en-US"/>
            <a:t>Link energy efficiency and health</a:t>
          </a:r>
        </a:p>
      </dgm:t>
    </dgm:pt>
    <dgm:pt modelId="{C07A8BE7-2328-4B33-BF4A-080818FE1104}" type="parTrans" cxnId="{000ADF7E-1CF6-43EB-846D-42534BC7D7F6}">
      <dgm:prSet/>
      <dgm:spPr/>
      <dgm:t>
        <a:bodyPr/>
        <a:lstStyle/>
        <a:p>
          <a:endParaRPr lang="en-US"/>
        </a:p>
      </dgm:t>
    </dgm:pt>
    <dgm:pt modelId="{BAC4C2BE-8BCC-44EA-B937-BE57611CE02D}" type="sibTrans" cxnId="{000ADF7E-1CF6-43EB-846D-42534BC7D7F6}">
      <dgm:prSet/>
      <dgm:spPr/>
      <dgm:t>
        <a:bodyPr/>
        <a:lstStyle/>
        <a:p>
          <a:endParaRPr lang="en-US"/>
        </a:p>
      </dgm:t>
    </dgm:pt>
    <dgm:pt modelId="{55AAF955-A9E5-408E-BD10-CFA4B999C7C0}">
      <dgm:prSet/>
      <dgm:spPr/>
      <dgm:t>
        <a:bodyPr/>
        <a:lstStyle/>
        <a:p>
          <a:r>
            <a:rPr lang="en-US"/>
            <a:t>Explore tenant experiences</a:t>
          </a:r>
        </a:p>
      </dgm:t>
    </dgm:pt>
    <dgm:pt modelId="{8581DB2D-D7D0-475E-8A9E-1E49C4A1BB94}" type="parTrans" cxnId="{C55B26DC-63E5-4AE5-B3C8-7A2591B05D00}">
      <dgm:prSet/>
      <dgm:spPr/>
      <dgm:t>
        <a:bodyPr/>
        <a:lstStyle/>
        <a:p>
          <a:endParaRPr lang="en-US"/>
        </a:p>
      </dgm:t>
    </dgm:pt>
    <dgm:pt modelId="{CBA115C5-37BA-445C-8B58-FB20249748F4}" type="sibTrans" cxnId="{C55B26DC-63E5-4AE5-B3C8-7A2591B05D00}">
      <dgm:prSet/>
      <dgm:spPr/>
      <dgm:t>
        <a:bodyPr/>
        <a:lstStyle/>
        <a:p>
          <a:endParaRPr lang="en-US"/>
        </a:p>
      </dgm:t>
    </dgm:pt>
    <dgm:pt modelId="{092D0286-700E-429F-BEC4-04327F691A88}">
      <dgm:prSet/>
      <dgm:spPr/>
      <dgm:t>
        <a:bodyPr/>
        <a:lstStyle/>
        <a:p>
          <a:r>
            <a:rPr lang="en-US"/>
            <a:t>Assess post-retrofit health changes</a:t>
          </a:r>
        </a:p>
      </dgm:t>
    </dgm:pt>
    <dgm:pt modelId="{57AC467D-EEF9-4B46-9D02-C6ADA33E3430}" type="parTrans" cxnId="{88B04160-4D77-40AB-BDE6-2C3B9C93AEB6}">
      <dgm:prSet/>
      <dgm:spPr/>
      <dgm:t>
        <a:bodyPr/>
        <a:lstStyle/>
        <a:p>
          <a:endParaRPr lang="en-US"/>
        </a:p>
      </dgm:t>
    </dgm:pt>
    <dgm:pt modelId="{3DCD2A9F-DB31-4745-8FA2-C962876EB51E}" type="sibTrans" cxnId="{88B04160-4D77-40AB-BDE6-2C3B9C93AEB6}">
      <dgm:prSet/>
      <dgm:spPr/>
      <dgm:t>
        <a:bodyPr/>
        <a:lstStyle/>
        <a:p>
          <a:endParaRPr lang="en-US"/>
        </a:p>
      </dgm:t>
    </dgm:pt>
    <dgm:pt modelId="{A67817D4-03A3-4887-9FA6-4358C96322F4}">
      <dgm:prSet/>
      <dgm:spPr/>
      <dgm:t>
        <a:bodyPr/>
        <a:lstStyle/>
        <a:p>
          <a:r>
            <a:rPr lang="en-US"/>
            <a:t>Identify barriers</a:t>
          </a:r>
        </a:p>
      </dgm:t>
    </dgm:pt>
    <dgm:pt modelId="{3C5E408B-207D-427F-BF30-EEC8C8EA4ED5}" type="parTrans" cxnId="{05A50B40-00E3-4A2A-8200-38A0C0BFFEA5}">
      <dgm:prSet/>
      <dgm:spPr/>
      <dgm:t>
        <a:bodyPr/>
        <a:lstStyle/>
        <a:p>
          <a:endParaRPr lang="en-US"/>
        </a:p>
      </dgm:t>
    </dgm:pt>
    <dgm:pt modelId="{4B8BC9D9-AB6A-4FCA-AFA7-E1828DE14BE9}" type="sibTrans" cxnId="{05A50B40-00E3-4A2A-8200-38A0C0BFFEA5}">
      <dgm:prSet/>
      <dgm:spPr/>
      <dgm:t>
        <a:bodyPr/>
        <a:lstStyle/>
        <a:p>
          <a:endParaRPr lang="en-US"/>
        </a:p>
      </dgm:t>
    </dgm:pt>
    <dgm:pt modelId="{32E16C22-9738-413C-B54E-E78DF0F95A11}" type="pres">
      <dgm:prSet presAssocID="{BD28BAAE-272C-47AA-A4B9-CD37D8882451}" presName="root" presStyleCnt="0">
        <dgm:presLayoutVars>
          <dgm:dir/>
          <dgm:resizeHandles val="exact"/>
        </dgm:presLayoutVars>
      </dgm:prSet>
      <dgm:spPr/>
    </dgm:pt>
    <dgm:pt modelId="{CF030A82-1726-4433-B47B-4A0078E0DF40}" type="pres">
      <dgm:prSet presAssocID="{52831102-AD21-4E0C-A845-F6D002DECEE9}" presName="compNode" presStyleCnt="0"/>
      <dgm:spPr/>
    </dgm:pt>
    <dgm:pt modelId="{F841B3AE-8C2E-4FCD-A800-2EC912335FC3}" type="pres">
      <dgm:prSet presAssocID="{52831102-AD21-4E0C-A845-F6D002DECEE9}" presName="bgRect" presStyleLbl="bgShp" presStyleIdx="0" presStyleCnt="4"/>
      <dgm:spPr/>
    </dgm:pt>
    <dgm:pt modelId="{933009DA-91ED-4742-A275-EC61FA988C92}" type="pres">
      <dgm:prSet presAssocID="{52831102-AD21-4E0C-A845-F6D002DECEE9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18C3466A-5A18-4E0B-B592-FA27FA472AE8}" type="pres">
      <dgm:prSet presAssocID="{52831102-AD21-4E0C-A845-F6D002DECEE9}" presName="spaceRect" presStyleCnt="0"/>
      <dgm:spPr/>
    </dgm:pt>
    <dgm:pt modelId="{5110F622-6D0D-41A8-910A-05038C26BE07}" type="pres">
      <dgm:prSet presAssocID="{52831102-AD21-4E0C-A845-F6D002DECEE9}" presName="parTx" presStyleLbl="revTx" presStyleIdx="0" presStyleCnt="4">
        <dgm:presLayoutVars>
          <dgm:chMax val="0"/>
          <dgm:chPref val="0"/>
        </dgm:presLayoutVars>
      </dgm:prSet>
      <dgm:spPr/>
    </dgm:pt>
    <dgm:pt modelId="{A1A4E733-F5C8-48DB-BC4C-5B00DA3E714C}" type="pres">
      <dgm:prSet presAssocID="{BAC4C2BE-8BCC-44EA-B937-BE57611CE02D}" presName="sibTrans" presStyleCnt="0"/>
      <dgm:spPr/>
    </dgm:pt>
    <dgm:pt modelId="{186837C8-CC74-43A7-BB18-2D2B192144D5}" type="pres">
      <dgm:prSet presAssocID="{55AAF955-A9E5-408E-BD10-CFA4B999C7C0}" presName="compNode" presStyleCnt="0"/>
      <dgm:spPr/>
    </dgm:pt>
    <dgm:pt modelId="{3C74D621-6E94-491F-89A8-CDBF12457D98}" type="pres">
      <dgm:prSet presAssocID="{55AAF955-A9E5-408E-BD10-CFA4B999C7C0}" presName="bgRect" presStyleLbl="bgShp" presStyleIdx="1" presStyleCnt="4"/>
      <dgm:spPr/>
    </dgm:pt>
    <dgm:pt modelId="{0FF457E6-0C3B-4804-9172-DFA0AE28627C}" type="pres">
      <dgm:prSet presAssocID="{55AAF955-A9E5-408E-BD10-CFA4B999C7C0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AC738794-AFB3-4ED7-937C-6968672A7832}" type="pres">
      <dgm:prSet presAssocID="{55AAF955-A9E5-408E-BD10-CFA4B999C7C0}" presName="spaceRect" presStyleCnt="0"/>
      <dgm:spPr/>
    </dgm:pt>
    <dgm:pt modelId="{3DC4EAE6-446E-4D34-89F1-32B7BEF282F6}" type="pres">
      <dgm:prSet presAssocID="{55AAF955-A9E5-408E-BD10-CFA4B999C7C0}" presName="parTx" presStyleLbl="revTx" presStyleIdx="1" presStyleCnt="4">
        <dgm:presLayoutVars>
          <dgm:chMax val="0"/>
          <dgm:chPref val="0"/>
        </dgm:presLayoutVars>
      </dgm:prSet>
      <dgm:spPr/>
    </dgm:pt>
    <dgm:pt modelId="{FF0C0C8D-3108-4900-B219-E22CE23461BB}" type="pres">
      <dgm:prSet presAssocID="{CBA115C5-37BA-445C-8B58-FB20249748F4}" presName="sibTrans" presStyleCnt="0"/>
      <dgm:spPr/>
    </dgm:pt>
    <dgm:pt modelId="{51228DE3-FA57-45F7-BEBF-B5E3282FCDC0}" type="pres">
      <dgm:prSet presAssocID="{092D0286-700E-429F-BEC4-04327F691A88}" presName="compNode" presStyleCnt="0"/>
      <dgm:spPr/>
    </dgm:pt>
    <dgm:pt modelId="{F59DD86F-71FE-4C98-A4E3-FABAD9789642}" type="pres">
      <dgm:prSet presAssocID="{092D0286-700E-429F-BEC4-04327F691A88}" presName="bgRect" presStyleLbl="bgShp" presStyleIdx="2" presStyleCnt="4"/>
      <dgm:spPr/>
    </dgm:pt>
    <dgm:pt modelId="{29E75C59-1D11-41AE-954E-2348D77FF211}" type="pres">
      <dgm:prSet presAssocID="{092D0286-700E-429F-BEC4-04327F691A88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7723379D-F68F-44AA-AE2B-E35C1288216E}" type="pres">
      <dgm:prSet presAssocID="{092D0286-700E-429F-BEC4-04327F691A88}" presName="spaceRect" presStyleCnt="0"/>
      <dgm:spPr/>
    </dgm:pt>
    <dgm:pt modelId="{52A31E2A-8ABE-4E2C-8359-59D04A32DB56}" type="pres">
      <dgm:prSet presAssocID="{092D0286-700E-429F-BEC4-04327F691A88}" presName="parTx" presStyleLbl="revTx" presStyleIdx="2" presStyleCnt="4">
        <dgm:presLayoutVars>
          <dgm:chMax val="0"/>
          <dgm:chPref val="0"/>
        </dgm:presLayoutVars>
      </dgm:prSet>
      <dgm:spPr/>
    </dgm:pt>
    <dgm:pt modelId="{831C7228-FE93-4C39-ADA5-26857CA69B6D}" type="pres">
      <dgm:prSet presAssocID="{3DCD2A9F-DB31-4745-8FA2-C962876EB51E}" presName="sibTrans" presStyleCnt="0"/>
      <dgm:spPr/>
    </dgm:pt>
    <dgm:pt modelId="{D5309CE4-4479-46DC-B943-1F0E3FD6FCBF}" type="pres">
      <dgm:prSet presAssocID="{A67817D4-03A3-4887-9FA6-4358C96322F4}" presName="compNode" presStyleCnt="0"/>
      <dgm:spPr/>
    </dgm:pt>
    <dgm:pt modelId="{2C1FFE19-4EE5-40BC-8410-CDAB38F8FBAC}" type="pres">
      <dgm:prSet presAssocID="{A67817D4-03A3-4887-9FA6-4358C96322F4}" presName="bgRect" presStyleLbl="bgShp" presStyleIdx="3" presStyleCnt="4"/>
      <dgm:spPr/>
    </dgm:pt>
    <dgm:pt modelId="{43ACFB8A-6334-4AAE-9D32-CC103D43A8BB}" type="pres">
      <dgm:prSet presAssocID="{A67817D4-03A3-4887-9FA6-4358C96322F4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4AD17E16-ABCF-4368-8709-50DF09F8989B}" type="pres">
      <dgm:prSet presAssocID="{A67817D4-03A3-4887-9FA6-4358C96322F4}" presName="spaceRect" presStyleCnt="0"/>
      <dgm:spPr/>
    </dgm:pt>
    <dgm:pt modelId="{B520279A-4BA2-493B-8314-F861700D7FB7}" type="pres">
      <dgm:prSet presAssocID="{A67817D4-03A3-4887-9FA6-4358C96322F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5A50B40-00E3-4A2A-8200-38A0C0BFFEA5}" srcId="{BD28BAAE-272C-47AA-A4B9-CD37D8882451}" destId="{A67817D4-03A3-4887-9FA6-4358C96322F4}" srcOrd="3" destOrd="0" parTransId="{3C5E408B-207D-427F-BF30-EEC8C8EA4ED5}" sibTransId="{4B8BC9D9-AB6A-4FCA-AFA7-E1828DE14BE9}"/>
    <dgm:cxn modelId="{88B04160-4D77-40AB-BDE6-2C3B9C93AEB6}" srcId="{BD28BAAE-272C-47AA-A4B9-CD37D8882451}" destId="{092D0286-700E-429F-BEC4-04327F691A88}" srcOrd="2" destOrd="0" parTransId="{57AC467D-EEF9-4B46-9D02-C6ADA33E3430}" sibTransId="{3DCD2A9F-DB31-4745-8FA2-C962876EB51E}"/>
    <dgm:cxn modelId="{B6FCB542-E418-44A1-9509-B4FD110CBB94}" type="presOf" srcId="{092D0286-700E-429F-BEC4-04327F691A88}" destId="{52A31E2A-8ABE-4E2C-8359-59D04A32DB56}" srcOrd="0" destOrd="0" presId="urn:microsoft.com/office/officeart/2018/2/layout/IconVerticalSolidList"/>
    <dgm:cxn modelId="{04AD3246-7951-4954-983C-9E8FB3D699B9}" type="presOf" srcId="{52831102-AD21-4E0C-A845-F6D002DECEE9}" destId="{5110F622-6D0D-41A8-910A-05038C26BE07}" srcOrd="0" destOrd="0" presId="urn:microsoft.com/office/officeart/2018/2/layout/IconVerticalSolidList"/>
    <dgm:cxn modelId="{000ADF7E-1CF6-43EB-846D-42534BC7D7F6}" srcId="{BD28BAAE-272C-47AA-A4B9-CD37D8882451}" destId="{52831102-AD21-4E0C-A845-F6D002DECEE9}" srcOrd="0" destOrd="0" parTransId="{C07A8BE7-2328-4B33-BF4A-080818FE1104}" sibTransId="{BAC4C2BE-8BCC-44EA-B937-BE57611CE02D}"/>
    <dgm:cxn modelId="{646E34A6-4170-46AA-9EA6-A957345B4F7D}" type="presOf" srcId="{BD28BAAE-272C-47AA-A4B9-CD37D8882451}" destId="{32E16C22-9738-413C-B54E-E78DF0F95A11}" srcOrd="0" destOrd="0" presId="urn:microsoft.com/office/officeart/2018/2/layout/IconVerticalSolidList"/>
    <dgm:cxn modelId="{F68732C1-6C67-497F-A209-0775AF5E162C}" type="presOf" srcId="{A67817D4-03A3-4887-9FA6-4358C96322F4}" destId="{B520279A-4BA2-493B-8314-F861700D7FB7}" srcOrd="0" destOrd="0" presId="urn:microsoft.com/office/officeart/2018/2/layout/IconVerticalSolidList"/>
    <dgm:cxn modelId="{62A394D7-F9A1-47F8-BC4E-AC1EF8BF6FA9}" type="presOf" srcId="{55AAF955-A9E5-408E-BD10-CFA4B999C7C0}" destId="{3DC4EAE6-446E-4D34-89F1-32B7BEF282F6}" srcOrd="0" destOrd="0" presId="urn:microsoft.com/office/officeart/2018/2/layout/IconVerticalSolidList"/>
    <dgm:cxn modelId="{C55B26DC-63E5-4AE5-B3C8-7A2591B05D00}" srcId="{BD28BAAE-272C-47AA-A4B9-CD37D8882451}" destId="{55AAF955-A9E5-408E-BD10-CFA4B999C7C0}" srcOrd="1" destOrd="0" parTransId="{8581DB2D-D7D0-475E-8A9E-1E49C4A1BB94}" sibTransId="{CBA115C5-37BA-445C-8B58-FB20249748F4}"/>
    <dgm:cxn modelId="{87C1F491-237D-419A-A5A8-F1422DF58063}" type="presParOf" srcId="{32E16C22-9738-413C-B54E-E78DF0F95A11}" destId="{CF030A82-1726-4433-B47B-4A0078E0DF40}" srcOrd="0" destOrd="0" presId="urn:microsoft.com/office/officeart/2018/2/layout/IconVerticalSolidList"/>
    <dgm:cxn modelId="{396C847A-AFE2-4E57-A992-570EC4436BAA}" type="presParOf" srcId="{CF030A82-1726-4433-B47B-4A0078E0DF40}" destId="{F841B3AE-8C2E-4FCD-A800-2EC912335FC3}" srcOrd="0" destOrd="0" presId="urn:microsoft.com/office/officeart/2018/2/layout/IconVerticalSolidList"/>
    <dgm:cxn modelId="{28CA9D86-B11F-4315-91F9-9FCC82EC84FB}" type="presParOf" srcId="{CF030A82-1726-4433-B47B-4A0078E0DF40}" destId="{933009DA-91ED-4742-A275-EC61FA988C92}" srcOrd="1" destOrd="0" presId="urn:microsoft.com/office/officeart/2018/2/layout/IconVerticalSolidList"/>
    <dgm:cxn modelId="{DCF40D79-0C0E-4E1A-9CA4-E94DC0013C74}" type="presParOf" srcId="{CF030A82-1726-4433-B47B-4A0078E0DF40}" destId="{18C3466A-5A18-4E0B-B592-FA27FA472AE8}" srcOrd="2" destOrd="0" presId="urn:microsoft.com/office/officeart/2018/2/layout/IconVerticalSolidList"/>
    <dgm:cxn modelId="{019BB003-1A79-489F-9B0D-6D6D34D15AE5}" type="presParOf" srcId="{CF030A82-1726-4433-B47B-4A0078E0DF40}" destId="{5110F622-6D0D-41A8-910A-05038C26BE07}" srcOrd="3" destOrd="0" presId="urn:microsoft.com/office/officeart/2018/2/layout/IconVerticalSolidList"/>
    <dgm:cxn modelId="{8E32A6CB-0094-494B-A705-B9D30A91BA7B}" type="presParOf" srcId="{32E16C22-9738-413C-B54E-E78DF0F95A11}" destId="{A1A4E733-F5C8-48DB-BC4C-5B00DA3E714C}" srcOrd="1" destOrd="0" presId="urn:microsoft.com/office/officeart/2018/2/layout/IconVerticalSolidList"/>
    <dgm:cxn modelId="{42788A9C-2824-4901-A5F2-5B392C2593C7}" type="presParOf" srcId="{32E16C22-9738-413C-B54E-E78DF0F95A11}" destId="{186837C8-CC74-43A7-BB18-2D2B192144D5}" srcOrd="2" destOrd="0" presId="urn:microsoft.com/office/officeart/2018/2/layout/IconVerticalSolidList"/>
    <dgm:cxn modelId="{DD6CFC85-0975-4EA3-8356-26D9653BBEA4}" type="presParOf" srcId="{186837C8-CC74-43A7-BB18-2D2B192144D5}" destId="{3C74D621-6E94-491F-89A8-CDBF12457D98}" srcOrd="0" destOrd="0" presId="urn:microsoft.com/office/officeart/2018/2/layout/IconVerticalSolidList"/>
    <dgm:cxn modelId="{12192B1A-622D-490D-994D-445A378FB61A}" type="presParOf" srcId="{186837C8-CC74-43A7-BB18-2D2B192144D5}" destId="{0FF457E6-0C3B-4804-9172-DFA0AE28627C}" srcOrd="1" destOrd="0" presId="urn:microsoft.com/office/officeart/2018/2/layout/IconVerticalSolidList"/>
    <dgm:cxn modelId="{1CD11BAE-7E15-4F9D-BFA4-F6E96C0C1A33}" type="presParOf" srcId="{186837C8-CC74-43A7-BB18-2D2B192144D5}" destId="{AC738794-AFB3-4ED7-937C-6968672A7832}" srcOrd="2" destOrd="0" presId="urn:microsoft.com/office/officeart/2018/2/layout/IconVerticalSolidList"/>
    <dgm:cxn modelId="{A8652E59-2D76-41B4-B001-9222EC2436E1}" type="presParOf" srcId="{186837C8-CC74-43A7-BB18-2D2B192144D5}" destId="{3DC4EAE6-446E-4D34-89F1-32B7BEF282F6}" srcOrd="3" destOrd="0" presId="urn:microsoft.com/office/officeart/2018/2/layout/IconVerticalSolidList"/>
    <dgm:cxn modelId="{5D00752E-7604-47C6-9FDC-B6AD72B6BD1D}" type="presParOf" srcId="{32E16C22-9738-413C-B54E-E78DF0F95A11}" destId="{FF0C0C8D-3108-4900-B219-E22CE23461BB}" srcOrd="3" destOrd="0" presId="urn:microsoft.com/office/officeart/2018/2/layout/IconVerticalSolidList"/>
    <dgm:cxn modelId="{A00B8BDA-A27D-44D3-8889-393610AEA991}" type="presParOf" srcId="{32E16C22-9738-413C-B54E-E78DF0F95A11}" destId="{51228DE3-FA57-45F7-BEBF-B5E3282FCDC0}" srcOrd="4" destOrd="0" presId="urn:microsoft.com/office/officeart/2018/2/layout/IconVerticalSolidList"/>
    <dgm:cxn modelId="{E2B659EC-4E91-4B0E-A10F-50A3DB504105}" type="presParOf" srcId="{51228DE3-FA57-45F7-BEBF-B5E3282FCDC0}" destId="{F59DD86F-71FE-4C98-A4E3-FABAD9789642}" srcOrd="0" destOrd="0" presId="urn:microsoft.com/office/officeart/2018/2/layout/IconVerticalSolidList"/>
    <dgm:cxn modelId="{5031F039-066D-44DA-9AA9-77EEB6A29577}" type="presParOf" srcId="{51228DE3-FA57-45F7-BEBF-B5E3282FCDC0}" destId="{29E75C59-1D11-41AE-954E-2348D77FF211}" srcOrd="1" destOrd="0" presId="urn:microsoft.com/office/officeart/2018/2/layout/IconVerticalSolidList"/>
    <dgm:cxn modelId="{312BD82A-47E2-41D1-A378-52C37EC1B896}" type="presParOf" srcId="{51228DE3-FA57-45F7-BEBF-B5E3282FCDC0}" destId="{7723379D-F68F-44AA-AE2B-E35C1288216E}" srcOrd="2" destOrd="0" presId="urn:microsoft.com/office/officeart/2018/2/layout/IconVerticalSolidList"/>
    <dgm:cxn modelId="{A6E2E5A0-DDC1-40E4-BF7A-B63B9D0BADB0}" type="presParOf" srcId="{51228DE3-FA57-45F7-BEBF-B5E3282FCDC0}" destId="{52A31E2A-8ABE-4E2C-8359-59D04A32DB56}" srcOrd="3" destOrd="0" presId="urn:microsoft.com/office/officeart/2018/2/layout/IconVerticalSolidList"/>
    <dgm:cxn modelId="{9FC72507-EF63-4815-851D-F3BFE639FA6E}" type="presParOf" srcId="{32E16C22-9738-413C-B54E-E78DF0F95A11}" destId="{831C7228-FE93-4C39-ADA5-26857CA69B6D}" srcOrd="5" destOrd="0" presId="urn:microsoft.com/office/officeart/2018/2/layout/IconVerticalSolidList"/>
    <dgm:cxn modelId="{2E195903-886A-4B8C-A1BA-B4983195EAB1}" type="presParOf" srcId="{32E16C22-9738-413C-B54E-E78DF0F95A11}" destId="{D5309CE4-4479-46DC-B943-1F0E3FD6FCBF}" srcOrd="6" destOrd="0" presId="urn:microsoft.com/office/officeart/2018/2/layout/IconVerticalSolidList"/>
    <dgm:cxn modelId="{47063E55-5CFA-4E07-846A-B82F010AE7BD}" type="presParOf" srcId="{D5309CE4-4479-46DC-B943-1F0E3FD6FCBF}" destId="{2C1FFE19-4EE5-40BC-8410-CDAB38F8FBAC}" srcOrd="0" destOrd="0" presId="urn:microsoft.com/office/officeart/2018/2/layout/IconVerticalSolidList"/>
    <dgm:cxn modelId="{E65BF058-0F29-4444-BC84-F47FFF17E276}" type="presParOf" srcId="{D5309CE4-4479-46DC-B943-1F0E3FD6FCBF}" destId="{43ACFB8A-6334-4AAE-9D32-CC103D43A8BB}" srcOrd="1" destOrd="0" presId="urn:microsoft.com/office/officeart/2018/2/layout/IconVerticalSolidList"/>
    <dgm:cxn modelId="{DA2B6F6A-5A5E-4DF4-A1FC-4FB49C1E749F}" type="presParOf" srcId="{D5309CE4-4479-46DC-B943-1F0E3FD6FCBF}" destId="{4AD17E16-ABCF-4368-8709-50DF09F8989B}" srcOrd="2" destOrd="0" presId="urn:microsoft.com/office/officeart/2018/2/layout/IconVerticalSolidList"/>
    <dgm:cxn modelId="{69097C25-1DF5-4BF5-A8FE-1009150E72BE}" type="presParOf" srcId="{D5309CE4-4479-46DC-B943-1F0E3FD6FCBF}" destId="{B520279A-4BA2-493B-8314-F861700D7FB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64CFE1-1DA2-411C-82F5-DF5362DDDD7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85DF7B89-2482-4812-AAB5-DADF21832588}">
      <dgm:prSet/>
      <dgm:spPr/>
      <dgm:t>
        <a:bodyPr/>
        <a:lstStyle/>
        <a:p>
          <a:r>
            <a:rPr lang="en-US"/>
            <a:t>Cold homes linked to illness (Public Health Wales, 2021)</a:t>
          </a:r>
        </a:p>
      </dgm:t>
    </dgm:pt>
    <dgm:pt modelId="{F3FB7E6E-49D0-446E-8168-1B3E21610258}" type="parTrans" cxnId="{1FB03EF2-47EC-44A9-B298-85644370107C}">
      <dgm:prSet/>
      <dgm:spPr/>
      <dgm:t>
        <a:bodyPr/>
        <a:lstStyle/>
        <a:p>
          <a:endParaRPr lang="en-US"/>
        </a:p>
      </dgm:t>
    </dgm:pt>
    <dgm:pt modelId="{B2BB5F0E-00F8-4CFB-9E31-D2427F1E7E8D}" type="sibTrans" cxnId="{1FB03EF2-47EC-44A9-B298-85644370107C}">
      <dgm:prSet/>
      <dgm:spPr/>
      <dgm:t>
        <a:bodyPr/>
        <a:lstStyle/>
        <a:p>
          <a:endParaRPr lang="en-US"/>
        </a:p>
      </dgm:t>
    </dgm:pt>
    <dgm:pt modelId="{221714EE-2DD0-441D-B37E-B12B8E524B97}">
      <dgm:prSet/>
      <dgm:spPr/>
      <dgm:t>
        <a:bodyPr/>
        <a:lstStyle/>
        <a:p>
          <a:r>
            <a:rPr lang="en-US"/>
            <a:t>Fuel poverty affects mental health</a:t>
          </a:r>
        </a:p>
      </dgm:t>
    </dgm:pt>
    <dgm:pt modelId="{8DC08548-64F5-4609-8657-29BD9BA59B40}" type="parTrans" cxnId="{4E259CE2-CE06-4F5D-BC62-5A09C5A49A6F}">
      <dgm:prSet/>
      <dgm:spPr/>
      <dgm:t>
        <a:bodyPr/>
        <a:lstStyle/>
        <a:p>
          <a:endParaRPr lang="en-US"/>
        </a:p>
      </dgm:t>
    </dgm:pt>
    <dgm:pt modelId="{E59C2B6B-F7F3-4DD3-BB4D-DAD11B00CC76}" type="sibTrans" cxnId="{4E259CE2-CE06-4F5D-BC62-5A09C5A49A6F}">
      <dgm:prSet/>
      <dgm:spPr/>
      <dgm:t>
        <a:bodyPr/>
        <a:lstStyle/>
        <a:p>
          <a:endParaRPr lang="en-US"/>
        </a:p>
      </dgm:t>
    </dgm:pt>
    <dgm:pt modelId="{C07B0812-4EA0-4B88-92F6-C1365D686F5C}">
      <dgm:prSet/>
      <dgm:spPr/>
      <dgm:t>
        <a:bodyPr/>
        <a:lstStyle/>
        <a:p>
          <a:r>
            <a:rPr lang="en-US"/>
            <a:t>Poor air quality impacts respiratory health</a:t>
          </a:r>
        </a:p>
      </dgm:t>
    </dgm:pt>
    <dgm:pt modelId="{99759027-E273-4568-90AB-533DB0EDAEB0}" type="parTrans" cxnId="{BF592E8B-A200-4653-876C-0BCAA401ECC6}">
      <dgm:prSet/>
      <dgm:spPr/>
      <dgm:t>
        <a:bodyPr/>
        <a:lstStyle/>
        <a:p>
          <a:endParaRPr lang="en-US"/>
        </a:p>
      </dgm:t>
    </dgm:pt>
    <dgm:pt modelId="{833A806B-0A66-4C34-8E98-89D30C972505}" type="sibTrans" cxnId="{BF592E8B-A200-4653-876C-0BCAA401ECC6}">
      <dgm:prSet/>
      <dgm:spPr/>
      <dgm:t>
        <a:bodyPr/>
        <a:lstStyle/>
        <a:p>
          <a:endParaRPr lang="en-US"/>
        </a:p>
      </dgm:t>
    </dgm:pt>
    <dgm:pt modelId="{468A838C-2F41-4C0E-9AD3-4F6C085D321E}" type="pres">
      <dgm:prSet presAssocID="{8664CFE1-1DA2-411C-82F5-DF5362DDDD7D}" presName="root" presStyleCnt="0">
        <dgm:presLayoutVars>
          <dgm:dir/>
          <dgm:resizeHandles val="exact"/>
        </dgm:presLayoutVars>
      </dgm:prSet>
      <dgm:spPr/>
    </dgm:pt>
    <dgm:pt modelId="{EE9D791A-65C6-4D59-BCC5-34E1941D4BC2}" type="pres">
      <dgm:prSet presAssocID="{85DF7B89-2482-4812-AAB5-DADF21832588}" presName="compNode" presStyleCnt="0"/>
      <dgm:spPr/>
    </dgm:pt>
    <dgm:pt modelId="{D5347AC8-E3CB-48CF-B325-9AA1CEB8CB88}" type="pres">
      <dgm:prSet presAssocID="{85DF7B89-2482-4812-AAB5-DADF21832588}" presName="bgRect" presStyleLbl="bgShp" presStyleIdx="0" presStyleCnt="3"/>
      <dgm:spPr/>
    </dgm:pt>
    <dgm:pt modelId="{3B0992CE-2A95-4783-80BA-FBF25268D863}" type="pres">
      <dgm:prSet presAssocID="{85DF7B89-2482-4812-AAB5-DADF21832588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gloo"/>
        </a:ext>
      </dgm:extLst>
    </dgm:pt>
    <dgm:pt modelId="{F13426A7-401D-402B-BEFA-F8454EB5865B}" type="pres">
      <dgm:prSet presAssocID="{85DF7B89-2482-4812-AAB5-DADF21832588}" presName="spaceRect" presStyleCnt="0"/>
      <dgm:spPr/>
    </dgm:pt>
    <dgm:pt modelId="{25895806-FB24-4DB4-9FC3-E5513894C11B}" type="pres">
      <dgm:prSet presAssocID="{85DF7B89-2482-4812-AAB5-DADF21832588}" presName="parTx" presStyleLbl="revTx" presStyleIdx="0" presStyleCnt="3">
        <dgm:presLayoutVars>
          <dgm:chMax val="0"/>
          <dgm:chPref val="0"/>
        </dgm:presLayoutVars>
      </dgm:prSet>
      <dgm:spPr/>
    </dgm:pt>
    <dgm:pt modelId="{5A8DC239-C4AB-4535-ADE2-C2D1CB7100CF}" type="pres">
      <dgm:prSet presAssocID="{B2BB5F0E-00F8-4CFB-9E31-D2427F1E7E8D}" presName="sibTrans" presStyleCnt="0"/>
      <dgm:spPr/>
    </dgm:pt>
    <dgm:pt modelId="{CA0A294D-20A8-4B4B-9805-FC78E88A6FCA}" type="pres">
      <dgm:prSet presAssocID="{221714EE-2DD0-441D-B37E-B12B8E524B97}" presName="compNode" presStyleCnt="0"/>
      <dgm:spPr/>
    </dgm:pt>
    <dgm:pt modelId="{FEF500E7-342D-4ACD-9DAD-2CCC92389C3A}" type="pres">
      <dgm:prSet presAssocID="{221714EE-2DD0-441D-B37E-B12B8E524B97}" presName="bgRect" presStyleLbl="bgShp" presStyleIdx="1" presStyleCnt="3"/>
      <dgm:spPr/>
    </dgm:pt>
    <dgm:pt modelId="{5460FD60-33D7-4FA4-ADF7-1B2083A12E79}" type="pres">
      <dgm:prSet presAssocID="{221714EE-2DD0-441D-B37E-B12B8E524B97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B8FB6B17-B53F-48A0-80BD-5211EF9207DB}" type="pres">
      <dgm:prSet presAssocID="{221714EE-2DD0-441D-B37E-B12B8E524B97}" presName="spaceRect" presStyleCnt="0"/>
      <dgm:spPr/>
    </dgm:pt>
    <dgm:pt modelId="{92B0429C-88C1-42A7-8B59-4A73B79E6398}" type="pres">
      <dgm:prSet presAssocID="{221714EE-2DD0-441D-B37E-B12B8E524B97}" presName="parTx" presStyleLbl="revTx" presStyleIdx="1" presStyleCnt="3">
        <dgm:presLayoutVars>
          <dgm:chMax val="0"/>
          <dgm:chPref val="0"/>
        </dgm:presLayoutVars>
      </dgm:prSet>
      <dgm:spPr/>
    </dgm:pt>
    <dgm:pt modelId="{9E90FA0B-A681-4773-BCC7-D311ED92EBE5}" type="pres">
      <dgm:prSet presAssocID="{E59C2B6B-F7F3-4DD3-BB4D-DAD11B00CC76}" presName="sibTrans" presStyleCnt="0"/>
      <dgm:spPr/>
    </dgm:pt>
    <dgm:pt modelId="{D49029E8-E174-4A4E-B9B2-C1866CA83B6E}" type="pres">
      <dgm:prSet presAssocID="{C07B0812-4EA0-4B88-92F6-C1365D686F5C}" presName="compNode" presStyleCnt="0"/>
      <dgm:spPr/>
    </dgm:pt>
    <dgm:pt modelId="{F1534B91-5CD3-4092-A2EE-88720622DE50}" type="pres">
      <dgm:prSet presAssocID="{C07B0812-4EA0-4B88-92F6-C1365D686F5C}" presName="bgRect" presStyleLbl="bgShp" presStyleIdx="2" presStyleCnt="3"/>
      <dgm:spPr/>
    </dgm:pt>
    <dgm:pt modelId="{4546DC56-29E7-43A9-A671-B4A04226C616}" type="pres">
      <dgm:prSet presAssocID="{C07B0812-4EA0-4B88-92F6-C1365D686F5C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1084AA46-723E-49A4-BC12-EA638909A0E5}" type="pres">
      <dgm:prSet presAssocID="{C07B0812-4EA0-4B88-92F6-C1365D686F5C}" presName="spaceRect" presStyleCnt="0"/>
      <dgm:spPr/>
    </dgm:pt>
    <dgm:pt modelId="{B3840C8A-A8DF-4D37-BCA9-827A8E7B11A3}" type="pres">
      <dgm:prSet presAssocID="{C07B0812-4EA0-4B88-92F6-C1365D686F5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9DE012E-5BA7-4920-B122-B1FD2D53F8C6}" type="presOf" srcId="{C07B0812-4EA0-4B88-92F6-C1365D686F5C}" destId="{B3840C8A-A8DF-4D37-BCA9-827A8E7B11A3}" srcOrd="0" destOrd="0" presId="urn:microsoft.com/office/officeart/2018/2/layout/IconVerticalSolidList"/>
    <dgm:cxn modelId="{F75DD53D-5CFD-4470-9300-76570601F950}" type="presOf" srcId="{85DF7B89-2482-4812-AAB5-DADF21832588}" destId="{25895806-FB24-4DB4-9FC3-E5513894C11B}" srcOrd="0" destOrd="0" presId="urn:microsoft.com/office/officeart/2018/2/layout/IconVerticalSolidList"/>
    <dgm:cxn modelId="{02A5B16A-77D2-4D10-AB65-DA6ECDB9448A}" type="presOf" srcId="{8664CFE1-1DA2-411C-82F5-DF5362DDDD7D}" destId="{468A838C-2F41-4C0E-9AD3-4F6C085D321E}" srcOrd="0" destOrd="0" presId="urn:microsoft.com/office/officeart/2018/2/layout/IconVerticalSolidList"/>
    <dgm:cxn modelId="{BF592E8B-A200-4653-876C-0BCAA401ECC6}" srcId="{8664CFE1-1DA2-411C-82F5-DF5362DDDD7D}" destId="{C07B0812-4EA0-4B88-92F6-C1365D686F5C}" srcOrd="2" destOrd="0" parTransId="{99759027-E273-4568-90AB-533DB0EDAEB0}" sibTransId="{833A806B-0A66-4C34-8E98-89D30C972505}"/>
    <dgm:cxn modelId="{4AC0B1DD-DCA8-40BA-8514-9771ECD1C603}" type="presOf" srcId="{221714EE-2DD0-441D-B37E-B12B8E524B97}" destId="{92B0429C-88C1-42A7-8B59-4A73B79E6398}" srcOrd="0" destOrd="0" presId="urn:microsoft.com/office/officeart/2018/2/layout/IconVerticalSolidList"/>
    <dgm:cxn modelId="{4E259CE2-CE06-4F5D-BC62-5A09C5A49A6F}" srcId="{8664CFE1-1DA2-411C-82F5-DF5362DDDD7D}" destId="{221714EE-2DD0-441D-B37E-B12B8E524B97}" srcOrd="1" destOrd="0" parTransId="{8DC08548-64F5-4609-8657-29BD9BA59B40}" sibTransId="{E59C2B6B-F7F3-4DD3-BB4D-DAD11B00CC76}"/>
    <dgm:cxn modelId="{1FB03EF2-47EC-44A9-B298-85644370107C}" srcId="{8664CFE1-1DA2-411C-82F5-DF5362DDDD7D}" destId="{85DF7B89-2482-4812-AAB5-DADF21832588}" srcOrd="0" destOrd="0" parTransId="{F3FB7E6E-49D0-446E-8168-1B3E21610258}" sibTransId="{B2BB5F0E-00F8-4CFB-9E31-D2427F1E7E8D}"/>
    <dgm:cxn modelId="{DF41406B-1890-4BC8-BB24-CF9817439800}" type="presParOf" srcId="{468A838C-2F41-4C0E-9AD3-4F6C085D321E}" destId="{EE9D791A-65C6-4D59-BCC5-34E1941D4BC2}" srcOrd="0" destOrd="0" presId="urn:microsoft.com/office/officeart/2018/2/layout/IconVerticalSolidList"/>
    <dgm:cxn modelId="{4FA53458-E916-4C7D-A9DD-69820CB1A1EA}" type="presParOf" srcId="{EE9D791A-65C6-4D59-BCC5-34E1941D4BC2}" destId="{D5347AC8-E3CB-48CF-B325-9AA1CEB8CB88}" srcOrd="0" destOrd="0" presId="urn:microsoft.com/office/officeart/2018/2/layout/IconVerticalSolidList"/>
    <dgm:cxn modelId="{A1519D48-1640-45D1-955F-AA30DB3A9ABA}" type="presParOf" srcId="{EE9D791A-65C6-4D59-BCC5-34E1941D4BC2}" destId="{3B0992CE-2A95-4783-80BA-FBF25268D863}" srcOrd="1" destOrd="0" presId="urn:microsoft.com/office/officeart/2018/2/layout/IconVerticalSolidList"/>
    <dgm:cxn modelId="{689BB7CE-D157-4D45-9747-0BDA838E066B}" type="presParOf" srcId="{EE9D791A-65C6-4D59-BCC5-34E1941D4BC2}" destId="{F13426A7-401D-402B-BEFA-F8454EB5865B}" srcOrd="2" destOrd="0" presId="urn:microsoft.com/office/officeart/2018/2/layout/IconVerticalSolidList"/>
    <dgm:cxn modelId="{6E2043B6-78BF-414D-93B5-A9DAA67D5A0D}" type="presParOf" srcId="{EE9D791A-65C6-4D59-BCC5-34E1941D4BC2}" destId="{25895806-FB24-4DB4-9FC3-E5513894C11B}" srcOrd="3" destOrd="0" presId="urn:microsoft.com/office/officeart/2018/2/layout/IconVerticalSolidList"/>
    <dgm:cxn modelId="{83C1FEEE-CAD9-458A-888A-C48BB01A7403}" type="presParOf" srcId="{468A838C-2F41-4C0E-9AD3-4F6C085D321E}" destId="{5A8DC239-C4AB-4535-ADE2-C2D1CB7100CF}" srcOrd="1" destOrd="0" presId="urn:microsoft.com/office/officeart/2018/2/layout/IconVerticalSolidList"/>
    <dgm:cxn modelId="{5032EA98-C80E-4429-BB05-ECDB9C87DC00}" type="presParOf" srcId="{468A838C-2F41-4C0E-9AD3-4F6C085D321E}" destId="{CA0A294D-20A8-4B4B-9805-FC78E88A6FCA}" srcOrd="2" destOrd="0" presId="urn:microsoft.com/office/officeart/2018/2/layout/IconVerticalSolidList"/>
    <dgm:cxn modelId="{2BB92083-90C3-4B70-A7CE-8C3E6045E1EC}" type="presParOf" srcId="{CA0A294D-20A8-4B4B-9805-FC78E88A6FCA}" destId="{FEF500E7-342D-4ACD-9DAD-2CCC92389C3A}" srcOrd="0" destOrd="0" presId="urn:microsoft.com/office/officeart/2018/2/layout/IconVerticalSolidList"/>
    <dgm:cxn modelId="{DBFEC171-5266-43FD-8EFB-FB455EF6CF20}" type="presParOf" srcId="{CA0A294D-20A8-4B4B-9805-FC78E88A6FCA}" destId="{5460FD60-33D7-4FA4-ADF7-1B2083A12E79}" srcOrd="1" destOrd="0" presId="urn:microsoft.com/office/officeart/2018/2/layout/IconVerticalSolidList"/>
    <dgm:cxn modelId="{708CC423-56B7-43FB-8385-E0AAD227AC40}" type="presParOf" srcId="{CA0A294D-20A8-4B4B-9805-FC78E88A6FCA}" destId="{B8FB6B17-B53F-48A0-80BD-5211EF9207DB}" srcOrd="2" destOrd="0" presId="urn:microsoft.com/office/officeart/2018/2/layout/IconVerticalSolidList"/>
    <dgm:cxn modelId="{0215D414-938D-48D7-A58E-6861AF58D47F}" type="presParOf" srcId="{CA0A294D-20A8-4B4B-9805-FC78E88A6FCA}" destId="{92B0429C-88C1-42A7-8B59-4A73B79E6398}" srcOrd="3" destOrd="0" presId="urn:microsoft.com/office/officeart/2018/2/layout/IconVerticalSolidList"/>
    <dgm:cxn modelId="{410BE545-F41C-4BA9-AADD-BD86D05106D8}" type="presParOf" srcId="{468A838C-2F41-4C0E-9AD3-4F6C085D321E}" destId="{9E90FA0B-A681-4773-BCC7-D311ED92EBE5}" srcOrd="3" destOrd="0" presId="urn:microsoft.com/office/officeart/2018/2/layout/IconVerticalSolidList"/>
    <dgm:cxn modelId="{335E8DED-51AD-46EF-96E4-9E909F19EF30}" type="presParOf" srcId="{468A838C-2F41-4C0E-9AD3-4F6C085D321E}" destId="{D49029E8-E174-4A4E-B9B2-C1866CA83B6E}" srcOrd="4" destOrd="0" presId="urn:microsoft.com/office/officeart/2018/2/layout/IconVerticalSolidList"/>
    <dgm:cxn modelId="{C5B989CE-4EB2-49CC-8F12-6D9079674661}" type="presParOf" srcId="{D49029E8-E174-4A4E-B9B2-C1866CA83B6E}" destId="{F1534B91-5CD3-4092-A2EE-88720622DE50}" srcOrd="0" destOrd="0" presId="urn:microsoft.com/office/officeart/2018/2/layout/IconVerticalSolidList"/>
    <dgm:cxn modelId="{503F6C92-3C6A-417E-AB9F-216EED24CD6C}" type="presParOf" srcId="{D49029E8-E174-4A4E-B9B2-C1866CA83B6E}" destId="{4546DC56-29E7-43A9-A671-B4A04226C616}" srcOrd="1" destOrd="0" presId="urn:microsoft.com/office/officeart/2018/2/layout/IconVerticalSolidList"/>
    <dgm:cxn modelId="{57D2289C-09A8-444A-B0BF-00D303D6F4A0}" type="presParOf" srcId="{D49029E8-E174-4A4E-B9B2-C1866CA83B6E}" destId="{1084AA46-723E-49A4-BC12-EA638909A0E5}" srcOrd="2" destOrd="0" presId="urn:microsoft.com/office/officeart/2018/2/layout/IconVerticalSolidList"/>
    <dgm:cxn modelId="{C53A241C-034C-4BC4-9FFE-EC7B601ACB33}" type="presParOf" srcId="{D49029E8-E174-4A4E-B9B2-C1866CA83B6E}" destId="{B3840C8A-A8DF-4D37-BCA9-827A8E7B11A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569A1D-7068-4A2E-90E4-0E0EA4BB797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0C37FD74-3FFA-450F-8D98-2DBC41D8F258}">
      <dgm:prSet/>
      <dgm:spPr/>
      <dgm:t>
        <a:bodyPr/>
        <a:lstStyle/>
        <a:p>
          <a:r>
            <a:rPr lang="en-US"/>
            <a:t>Respiratory illness, cardiovascular strain</a:t>
          </a:r>
        </a:p>
      </dgm:t>
    </dgm:pt>
    <dgm:pt modelId="{B4E92D70-D47A-4C13-A0D0-E16D304DADA5}" type="parTrans" cxnId="{F27461B9-B438-4E71-84AB-1634E7205FA0}">
      <dgm:prSet/>
      <dgm:spPr/>
      <dgm:t>
        <a:bodyPr/>
        <a:lstStyle/>
        <a:p>
          <a:endParaRPr lang="en-US"/>
        </a:p>
      </dgm:t>
    </dgm:pt>
    <dgm:pt modelId="{55D8D8D7-9123-4721-BF91-D96786AE32F0}" type="sibTrans" cxnId="{F27461B9-B438-4E71-84AB-1634E7205FA0}">
      <dgm:prSet/>
      <dgm:spPr/>
      <dgm:t>
        <a:bodyPr/>
        <a:lstStyle/>
        <a:p>
          <a:endParaRPr lang="en-US"/>
        </a:p>
      </dgm:t>
    </dgm:pt>
    <dgm:pt modelId="{991C3BFB-C980-46E8-AB6C-E6E376D5F207}">
      <dgm:prSet/>
      <dgm:spPr/>
      <dgm:t>
        <a:bodyPr/>
        <a:lstStyle/>
        <a:p>
          <a:r>
            <a:rPr lang="en-US"/>
            <a:t>Damp and mould issues</a:t>
          </a:r>
        </a:p>
      </dgm:t>
    </dgm:pt>
    <dgm:pt modelId="{1E2BC788-9CFF-4B1E-92E4-D6F415BCBF9B}" type="parTrans" cxnId="{FC127F50-2A5C-4D99-B4A5-60862B586D1B}">
      <dgm:prSet/>
      <dgm:spPr/>
      <dgm:t>
        <a:bodyPr/>
        <a:lstStyle/>
        <a:p>
          <a:endParaRPr lang="en-US"/>
        </a:p>
      </dgm:t>
    </dgm:pt>
    <dgm:pt modelId="{902C253C-439D-4B0F-B3A9-21A85223E115}" type="sibTrans" cxnId="{FC127F50-2A5C-4D99-B4A5-60862B586D1B}">
      <dgm:prSet/>
      <dgm:spPr/>
      <dgm:t>
        <a:bodyPr/>
        <a:lstStyle/>
        <a:p>
          <a:endParaRPr lang="en-US"/>
        </a:p>
      </dgm:t>
    </dgm:pt>
    <dgm:pt modelId="{14161623-C08C-43A8-9445-6E30DB46BD05}">
      <dgm:prSet/>
      <dgm:spPr/>
      <dgm:t>
        <a:bodyPr/>
        <a:lstStyle/>
        <a:p>
          <a:r>
            <a:rPr lang="en-US"/>
            <a:t>Higher winter hospital admissions</a:t>
          </a:r>
        </a:p>
      </dgm:t>
    </dgm:pt>
    <dgm:pt modelId="{65007BB5-A863-433C-940D-233001BFF5D3}" type="parTrans" cxnId="{F217346D-414F-49CB-8552-86316914E15B}">
      <dgm:prSet/>
      <dgm:spPr/>
      <dgm:t>
        <a:bodyPr/>
        <a:lstStyle/>
        <a:p>
          <a:endParaRPr lang="en-US"/>
        </a:p>
      </dgm:t>
    </dgm:pt>
    <dgm:pt modelId="{CADA8742-0A2F-41A6-9C21-42966671BB92}" type="sibTrans" cxnId="{F217346D-414F-49CB-8552-86316914E15B}">
      <dgm:prSet/>
      <dgm:spPr/>
      <dgm:t>
        <a:bodyPr/>
        <a:lstStyle/>
        <a:p>
          <a:endParaRPr lang="en-US"/>
        </a:p>
      </dgm:t>
    </dgm:pt>
    <dgm:pt modelId="{41E43AC4-6A99-4B59-AEE1-2727B8087250}">
      <dgm:prSet/>
      <dgm:spPr/>
      <dgm:t>
        <a:bodyPr/>
        <a:lstStyle/>
        <a:p>
          <a:r>
            <a:rPr lang="en-US"/>
            <a:t>(Public Health Wales, 2021)</a:t>
          </a:r>
        </a:p>
      </dgm:t>
    </dgm:pt>
    <dgm:pt modelId="{D190F13B-AC9C-413B-8012-E130476A5A83}" type="parTrans" cxnId="{FBB62493-A153-441A-ACA2-8B840C7C2A3E}">
      <dgm:prSet/>
      <dgm:spPr/>
      <dgm:t>
        <a:bodyPr/>
        <a:lstStyle/>
        <a:p>
          <a:endParaRPr lang="en-US"/>
        </a:p>
      </dgm:t>
    </dgm:pt>
    <dgm:pt modelId="{A931CE5F-C0A5-41FC-8627-6D2F481BE96F}" type="sibTrans" cxnId="{FBB62493-A153-441A-ACA2-8B840C7C2A3E}">
      <dgm:prSet/>
      <dgm:spPr/>
      <dgm:t>
        <a:bodyPr/>
        <a:lstStyle/>
        <a:p>
          <a:endParaRPr lang="en-US"/>
        </a:p>
      </dgm:t>
    </dgm:pt>
    <dgm:pt modelId="{AD0C0C8D-EBD3-4A24-B048-715F82B83BB8}" type="pres">
      <dgm:prSet presAssocID="{83569A1D-7068-4A2E-90E4-0E0EA4BB797E}" presName="root" presStyleCnt="0">
        <dgm:presLayoutVars>
          <dgm:dir/>
          <dgm:resizeHandles val="exact"/>
        </dgm:presLayoutVars>
      </dgm:prSet>
      <dgm:spPr/>
    </dgm:pt>
    <dgm:pt modelId="{F84CB939-A1B5-4AF9-BD52-C50FF7002531}" type="pres">
      <dgm:prSet presAssocID="{0C37FD74-3FFA-450F-8D98-2DBC41D8F258}" presName="compNode" presStyleCnt="0"/>
      <dgm:spPr/>
    </dgm:pt>
    <dgm:pt modelId="{533ABD27-06C8-43EC-80BE-27C21649917D}" type="pres">
      <dgm:prSet presAssocID="{0C37FD74-3FFA-450F-8D98-2DBC41D8F258}" presName="bgRect" presStyleLbl="bgShp" presStyleIdx="0" presStyleCnt="4"/>
      <dgm:spPr/>
    </dgm:pt>
    <dgm:pt modelId="{434C3039-225E-4BE6-A841-5F794FCCD764}" type="pres">
      <dgm:prSet presAssocID="{0C37FD74-3FFA-450F-8D98-2DBC41D8F258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 Organ"/>
        </a:ext>
      </dgm:extLst>
    </dgm:pt>
    <dgm:pt modelId="{9907A577-75FA-43EC-9755-E270DC024753}" type="pres">
      <dgm:prSet presAssocID="{0C37FD74-3FFA-450F-8D98-2DBC41D8F258}" presName="spaceRect" presStyleCnt="0"/>
      <dgm:spPr/>
    </dgm:pt>
    <dgm:pt modelId="{530F64AD-0080-4BC5-BF2E-9C4564B526E9}" type="pres">
      <dgm:prSet presAssocID="{0C37FD74-3FFA-450F-8D98-2DBC41D8F258}" presName="parTx" presStyleLbl="revTx" presStyleIdx="0" presStyleCnt="4">
        <dgm:presLayoutVars>
          <dgm:chMax val="0"/>
          <dgm:chPref val="0"/>
        </dgm:presLayoutVars>
      </dgm:prSet>
      <dgm:spPr/>
    </dgm:pt>
    <dgm:pt modelId="{6A528C26-F674-485F-B880-306E1EAB6C70}" type="pres">
      <dgm:prSet presAssocID="{55D8D8D7-9123-4721-BF91-D96786AE32F0}" presName="sibTrans" presStyleCnt="0"/>
      <dgm:spPr/>
    </dgm:pt>
    <dgm:pt modelId="{E9644E81-3127-4E26-B5BA-C02D2AB24165}" type="pres">
      <dgm:prSet presAssocID="{991C3BFB-C980-46E8-AB6C-E6E376D5F207}" presName="compNode" presStyleCnt="0"/>
      <dgm:spPr/>
    </dgm:pt>
    <dgm:pt modelId="{030216D6-AA25-4D29-B4C3-9D4D2192A097}" type="pres">
      <dgm:prSet presAssocID="{991C3BFB-C980-46E8-AB6C-E6E376D5F207}" presName="bgRect" presStyleLbl="bgShp" presStyleIdx="1" presStyleCnt="4"/>
      <dgm:spPr/>
    </dgm:pt>
    <dgm:pt modelId="{B234C1D4-E692-45BA-A445-689EF2BB90B0}" type="pres">
      <dgm:prSet presAssocID="{991C3BFB-C980-46E8-AB6C-E6E376D5F207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lash"/>
        </a:ext>
      </dgm:extLst>
    </dgm:pt>
    <dgm:pt modelId="{E9797FF9-35CC-475A-AEBF-1A1A1D6625B7}" type="pres">
      <dgm:prSet presAssocID="{991C3BFB-C980-46E8-AB6C-E6E376D5F207}" presName="spaceRect" presStyleCnt="0"/>
      <dgm:spPr/>
    </dgm:pt>
    <dgm:pt modelId="{0A8EACCC-96A7-461B-A33A-4F31D268DF8D}" type="pres">
      <dgm:prSet presAssocID="{991C3BFB-C980-46E8-AB6C-E6E376D5F207}" presName="parTx" presStyleLbl="revTx" presStyleIdx="1" presStyleCnt="4">
        <dgm:presLayoutVars>
          <dgm:chMax val="0"/>
          <dgm:chPref val="0"/>
        </dgm:presLayoutVars>
      </dgm:prSet>
      <dgm:spPr/>
    </dgm:pt>
    <dgm:pt modelId="{3F23641D-58CC-419D-804F-4A31140BF990}" type="pres">
      <dgm:prSet presAssocID="{902C253C-439D-4B0F-B3A9-21A85223E115}" presName="sibTrans" presStyleCnt="0"/>
      <dgm:spPr/>
    </dgm:pt>
    <dgm:pt modelId="{8BC667EE-0A75-49AE-99D0-26337A5DAD4D}" type="pres">
      <dgm:prSet presAssocID="{14161623-C08C-43A8-9445-6E30DB46BD05}" presName="compNode" presStyleCnt="0"/>
      <dgm:spPr/>
    </dgm:pt>
    <dgm:pt modelId="{9D4C51E6-8EE4-486B-87C1-A82C38396B08}" type="pres">
      <dgm:prSet presAssocID="{14161623-C08C-43A8-9445-6E30DB46BD05}" presName="bgRect" presStyleLbl="bgShp" presStyleIdx="2" presStyleCnt="4"/>
      <dgm:spPr/>
    </dgm:pt>
    <dgm:pt modelId="{7F48D398-C89F-47B1-B390-EE97C762E610}" type="pres">
      <dgm:prSet presAssocID="{14161623-C08C-43A8-9445-6E30DB46BD05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B9A4459F-0920-4D8C-A8B9-0F907E04AF42}" type="pres">
      <dgm:prSet presAssocID="{14161623-C08C-43A8-9445-6E30DB46BD05}" presName="spaceRect" presStyleCnt="0"/>
      <dgm:spPr/>
    </dgm:pt>
    <dgm:pt modelId="{CBDC3DB6-E7CE-403C-9A2D-7A0A582CF0B8}" type="pres">
      <dgm:prSet presAssocID="{14161623-C08C-43A8-9445-6E30DB46BD05}" presName="parTx" presStyleLbl="revTx" presStyleIdx="2" presStyleCnt="4">
        <dgm:presLayoutVars>
          <dgm:chMax val="0"/>
          <dgm:chPref val="0"/>
        </dgm:presLayoutVars>
      </dgm:prSet>
      <dgm:spPr/>
    </dgm:pt>
    <dgm:pt modelId="{3E759DE5-2F32-4C6A-99E2-2A01156E8A70}" type="pres">
      <dgm:prSet presAssocID="{CADA8742-0A2F-41A6-9C21-42966671BB92}" presName="sibTrans" presStyleCnt="0"/>
      <dgm:spPr/>
    </dgm:pt>
    <dgm:pt modelId="{F3D24F3A-A272-40C1-85EB-7ACB861E246D}" type="pres">
      <dgm:prSet presAssocID="{41E43AC4-6A99-4B59-AEE1-2727B8087250}" presName="compNode" presStyleCnt="0"/>
      <dgm:spPr/>
    </dgm:pt>
    <dgm:pt modelId="{E553B6A0-C33F-4B1A-A4FF-3B4FB91FAF45}" type="pres">
      <dgm:prSet presAssocID="{41E43AC4-6A99-4B59-AEE1-2727B8087250}" presName="bgRect" presStyleLbl="bgShp" presStyleIdx="3" presStyleCnt="4"/>
      <dgm:spPr/>
    </dgm:pt>
    <dgm:pt modelId="{04666570-F369-4CC3-8161-812FA8E08973}" type="pres">
      <dgm:prSet presAssocID="{41E43AC4-6A99-4B59-AEE1-2727B8087250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beat"/>
        </a:ext>
      </dgm:extLst>
    </dgm:pt>
    <dgm:pt modelId="{1294CFE0-6C5C-4161-BEEA-D39F815A69A5}" type="pres">
      <dgm:prSet presAssocID="{41E43AC4-6A99-4B59-AEE1-2727B8087250}" presName="spaceRect" presStyleCnt="0"/>
      <dgm:spPr/>
    </dgm:pt>
    <dgm:pt modelId="{7B945594-6402-48F3-B848-C254D75E1E04}" type="pres">
      <dgm:prSet presAssocID="{41E43AC4-6A99-4B59-AEE1-2727B808725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4FEEC1A-F83B-4E5F-BB03-1CEEC641E0C1}" type="presOf" srcId="{83569A1D-7068-4A2E-90E4-0E0EA4BB797E}" destId="{AD0C0C8D-EBD3-4A24-B048-715F82B83BB8}" srcOrd="0" destOrd="0" presId="urn:microsoft.com/office/officeart/2018/2/layout/IconVerticalSolidList"/>
    <dgm:cxn modelId="{E1D0FF23-53EF-407D-B798-8AA6A929CE35}" type="presOf" srcId="{14161623-C08C-43A8-9445-6E30DB46BD05}" destId="{CBDC3DB6-E7CE-403C-9A2D-7A0A582CF0B8}" srcOrd="0" destOrd="0" presId="urn:microsoft.com/office/officeart/2018/2/layout/IconVerticalSolidList"/>
    <dgm:cxn modelId="{0935F65E-D4A6-448F-A23E-3F360D877B4C}" type="presOf" srcId="{0C37FD74-3FFA-450F-8D98-2DBC41D8F258}" destId="{530F64AD-0080-4BC5-BF2E-9C4564B526E9}" srcOrd="0" destOrd="0" presId="urn:microsoft.com/office/officeart/2018/2/layout/IconVerticalSolidList"/>
    <dgm:cxn modelId="{0A4FA943-5DB0-45BB-BF23-4B92069B999D}" type="presOf" srcId="{41E43AC4-6A99-4B59-AEE1-2727B8087250}" destId="{7B945594-6402-48F3-B848-C254D75E1E04}" srcOrd="0" destOrd="0" presId="urn:microsoft.com/office/officeart/2018/2/layout/IconVerticalSolidList"/>
    <dgm:cxn modelId="{F217346D-414F-49CB-8552-86316914E15B}" srcId="{83569A1D-7068-4A2E-90E4-0E0EA4BB797E}" destId="{14161623-C08C-43A8-9445-6E30DB46BD05}" srcOrd="2" destOrd="0" parTransId="{65007BB5-A863-433C-940D-233001BFF5D3}" sibTransId="{CADA8742-0A2F-41A6-9C21-42966671BB92}"/>
    <dgm:cxn modelId="{FC127F50-2A5C-4D99-B4A5-60862B586D1B}" srcId="{83569A1D-7068-4A2E-90E4-0E0EA4BB797E}" destId="{991C3BFB-C980-46E8-AB6C-E6E376D5F207}" srcOrd="1" destOrd="0" parTransId="{1E2BC788-9CFF-4B1E-92E4-D6F415BCBF9B}" sibTransId="{902C253C-439D-4B0F-B3A9-21A85223E115}"/>
    <dgm:cxn modelId="{635EB351-E83D-492B-834D-3AA53892CF19}" type="presOf" srcId="{991C3BFB-C980-46E8-AB6C-E6E376D5F207}" destId="{0A8EACCC-96A7-461B-A33A-4F31D268DF8D}" srcOrd="0" destOrd="0" presId="urn:microsoft.com/office/officeart/2018/2/layout/IconVerticalSolidList"/>
    <dgm:cxn modelId="{FBB62493-A153-441A-ACA2-8B840C7C2A3E}" srcId="{83569A1D-7068-4A2E-90E4-0E0EA4BB797E}" destId="{41E43AC4-6A99-4B59-AEE1-2727B8087250}" srcOrd="3" destOrd="0" parTransId="{D190F13B-AC9C-413B-8012-E130476A5A83}" sibTransId="{A931CE5F-C0A5-41FC-8627-6D2F481BE96F}"/>
    <dgm:cxn modelId="{F27461B9-B438-4E71-84AB-1634E7205FA0}" srcId="{83569A1D-7068-4A2E-90E4-0E0EA4BB797E}" destId="{0C37FD74-3FFA-450F-8D98-2DBC41D8F258}" srcOrd="0" destOrd="0" parTransId="{B4E92D70-D47A-4C13-A0D0-E16D304DADA5}" sibTransId="{55D8D8D7-9123-4721-BF91-D96786AE32F0}"/>
    <dgm:cxn modelId="{BB0316D7-4359-425C-A518-918357C4DB87}" type="presParOf" srcId="{AD0C0C8D-EBD3-4A24-B048-715F82B83BB8}" destId="{F84CB939-A1B5-4AF9-BD52-C50FF7002531}" srcOrd="0" destOrd="0" presId="urn:microsoft.com/office/officeart/2018/2/layout/IconVerticalSolidList"/>
    <dgm:cxn modelId="{C1F181F0-6989-4C95-9AB7-60C88C6E0E0A}" type="presParOf" srcId="{F84CB939-A1B5-4AF9-BD52-C50FF7002531}" destId="{533ABD27-06C8-43EC-80BE-27C21649917D}" srcOrd="0" destOrd="0" presId="urn:microsoft.com/office/officeart/2018/2/layout/IconVerticalSolidList"/>
    <dgm:cxn modelId="{ECB63B51-EB2E-47ED-B2F9-734001067743}" type="presParOf" srcId="{F84CB939-A1B5-4AF9-BD52-C50FF7002531}" destId="{434C3039-225E-4BE6-A841-5F794FCCD764}" srcOrd="1" destOrd="0" presId="urn:microsoft.com/office/officeart/2018/2/layout/IconVerticalSolidList"/>
    <dgm:cxn modelId="{16234EDE-2443-4DA8-8981-CC86CB893DAF}" type="presParOf" srcId="{F84CB939-A1B5-4AF9-BD52-C50FF7002531}" destId="{9907A577-75FA-43EC-9755-E270DC024753}" srcOrd="2" destOrd="0" presId="urn:microsoft.com/office/officeart/2018/2/layout/IconVerticalSolidList"/>
    <dgm:cxn modelId="{0D186AE6-9F68-4F74-BF5A-E7DB7392AB10}" type="presParOf" srcId="{F84CB939-A1B5-4AF9-BD52-C50FF7002531}" destId="{530F64AD-0080-4BC5-BF2E-9C4564B526E9}" srcOrd="3" destOrd="0" presId="urn:microsoft.com/office/officeart/2018/2/layout/IconVerticalSolidList"/>
    <dgm:cxn modelId="{FC83AA18-CEAB-4477-A9BE-793CB0EEB6CD}" type="presParOf" srcId="{AD0C0C8D-EBD3-4A24-B048-715F82B83BB8}" destId="{6A528C26-F674-485F-B880-306E1EAB6C70}" srcOrd="1" destOrd="0" presId="urn:microsoft.com/office/officeart/2018/2/layout/IconVerticalSolidList"/>
    <dgm:cxn modelId="{3969F9A9-8CB5-4AE0-8F66-120C89C12B9F}" type="presParOf" srcId="{AD0C0C8D-EBD3-4A24-B048-715F82B83BB8}" destId="{E9644E81-3127-4E26-B5BA-C02D2AB24165}" srcOrd="2" destOrd="0" presId="urn:microsoft.com/office/officeart/2018/2/layout/IconVerticalSolidList"/>
    <dgm:cxn modelId="{B1C035A5-CE6A-41D0-8288-41896158AB2E}" type="presParOf" srcId="{E9644E81-3127-4E26-B5BA-C02D2AB24165}" destId="{030216D6-AA25-4D29-B4C3-9D4D2192A097}" srcOrd="0" destOrd="0" presId="urn:microsoft.com/office/officeart/2018/2/layout/IconVerticalSolidList"/>
    <dgm:cxn modelId="{B2F70F6E-1F06-49F3-8EEB-CC942F1F20BC}" type="presParOf" srcId="{E9644E81-3127-4E26-B5BA-C02D2AB24165}" destId="{B234C1D4-E692-45BA-A445-689EF2BB90B0}" srcOrd="1" destOrd="0" presId="urn:microsoft.com/office/officeart/2018/2/layout/IconVerticalSolidList"/>
    <dgm:cxn modelId="{1ADB17EE-F727-43E7-9516-B450CF178476}" type="presParOf" srcId="{E9644E81-3127-4E26-B5BA-C02D2AB24165}" destId="{E9797FF9-35CC-475A-AEBF-1A1A1D6625B7}" srcOrd="2" destOrd="0" presId="urn:microsoft.com/office/officeart/2018/2/layout/IconVerticalSolidList"/>
    <dgm:cxn modelId="{8B5EAFEE-5FB1-402A-B495-395B01036106}" type="presParOf" srcId="{E9644E81-3127-4E26-B5BA-C02D2AB24165}" destId="{0A8EACCC-96A7-461B-A33A-4F31D268DF8D}" srcOrd="3" destOrd="0" presId="urn:microsoft.com/office/officeart/2018/2/layout/IconVerticalSolidList"/>
    <dgm:cxn modelId="{A082F5A9-EA63-4A50-A031-600DED4B513A}" type="presParOf" srcId="{AD0C0C8D-EBD3-4A24-B048-715F82B83BB8}" destId="{3F23641D-58CC-419D-804F-4A31140BF990}" srcOrd="3" destOrd="0" presId="urn:microsoft.com/office/officeart/2018/2/layout/IconVerticalSolidList"/>
    <dgm:cxn modelId="{E6015325-D245-4389-A2E5-8F7B6B2DADCD}" type="presParOf" srcId="{AD0C0C8D-EBD3-4A24-B048-715F82B83BB8}" destId="{8BC667EE-0A75-49AE-99D0-26337A5DAD4D}" srcOrd="4" destOrd="0" presId="urn:microsoft.com/office/officeart/2018/2/layout/IconVerticalSolidList"/>
    <dgm:cxn modelId="{F41F6B08-AAFF-435F-844B-03554BD96700}" type="presParOf" srcId="{8BC667EE-0A75-49AE-99D0-26337A5DAD4D}" destId="{9D4C51E6-8EE4-486B-87C1-A82C38396B08}" srcOrd="0" destOrd="0" presId="urn:microsoft.com/office/officeart/2018/2/layout/IconVerticalSolidList"/>
    <dgm:cxn modelId="{BD0F0F09-D575-4D48-8A0E-9985B421A44A}" type="presParOf" srcId="{8BC667EE-0A75-49AE-99D0-26337A5DAD4D}" destId="{7F48D398-C89F-47B1-B390-EE97C762E610}" srcOrd="1" destOrd="0" presId="urn:microsoft.com/office/officeart/2018/2/layout/IconVerticalSolidList"/>
    <dgm:cxn modelId="{4B634958-BE2A-424B-9FE7-292C9EC78314}" type="presParOf" srcId="{8BC667EE-0A75-49AE-99D0-26337A5DAD4D}" destId="{B9A4459F-0920-4D8C-A8B9-0F907E04AF42}" srcOrd="2" destOrd="0" presId="urn:microsoft.com/office/officeart/2018/2/layout/IconVerticalSolidList"/>
    <dgm:cxn modelId="{9154BD5F-5B28-4931-AE3E-595EC80D749D}" type="presParOf" srcId="{8BC667EE-0A75-49AE-99D0-26337A5DAD4D}" destId="{CBDC3DB6-E7CE-403C-9A2D-7A0A582CF0B8}" srcOrd="3" destOrd="0" presId="urn:microsoft.com/office/officeart/2018/2/layout/IconVerticalSolidList"/>
    <dgm:cxn modelId="{DDB38989-4FA1-4B8E-8D00-72797EF83994}" type="presParOf" srcId="{AD0C0C8D-EBD3-4A24-B048-715F82B83BB8}" destId="{3E759DE5-2F32-4C6A-99E2-2A01156E8A70}" srcOrd="5" destOrd="0" presId="urn:microsoft.com/office/officeart/2018/2/layout/IconVerticalSolidList"/>
    <dgm:cxn modelId="{59484CED-D4D2-4756-AA7A-615D96CBAA12}" type="presParOf" srcId="{AD0C0C8D-EBD3-4A24-B048-715F82B83BB8}" destId="{F3D24F3A-A272-40C1-85EB-7ACB861E246D}" srcOrd="6" destOrd="0" presId="urn:microsoft.com/office/officeart/2018/2/layout/IconVerticalSolidList"/>
    <dgm:cxn modelId="{5C63540E-D793-4DB3-8B58-7E36DC8704FC}" type="presParOf" srcId="{F3D24F3A-A272-40C1-85EB-7ACB861E246D}" destId="{E553B6A0-C33F-4B1A-A4FF-3B4FB91FAF45}" srcOrd="0" destOrd="0" presId="urn:microsoft.com/office/officeart/2018/2/layout/IconVerticalSolidList"/>
    <dgm:cxn modelId="{7E1E5A3B-C5BB-4010-9737-F94A0E897262}" type="presParOf" srcId="{F3D24F3A-A272-40C1-85EB-7ACB861E246D}" destId="{04666570-F369-4CC3-8161-812FA8E08973}" srcOrd="1" destOrd="0" presId="urn:microsoft.com/office/officeart/2018/2/layout/IconVerticalSolidList"/>
    <dgm:cxn modelId="{D0F1C7B5-B176-4F95-A9E8-8ECFD372F099}" type="presParOf" srcId="{F3D24F3A-A272-40C1-85EB-7ACB861E246D}" destId="{1294CFE0-6C5C-4161-BEEA-D39F815A69A5}" srcOrd="2" destOrd="0" presId="urn:microsoft.com/office/officeart/2018/2/layout/IconVerticalSolidList"/>
    <dgm:cxn modelId="{167855BE-779B-4196-A7E2-053AADA9A976}" type="presParOf" srcId="{F3D24F3A-A272-40C1-85EB-7ACB861E246D}" destId="{7B945594-6402-48F3-B848-C254D75E1E0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BAC06D-282A-45BB-A566-FE2EFE492376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CCE0898-0C9B-4A51-A50B-0430710F10B7}">
      <dgm:prSet/>
      <dgm:spPr/>
      <dgm:t>
        <a:bodyPr/>
        <a:lstStyle/>
        <a:p>
          <a:r>
            <a:rPr lang="en-US"/>
            <a:t>Qualitative approach</a:t>
          </a:r>
        </a:p>
      </dgm:t>
    </dgm:pt>
    <dgm:pt modelId="{5BF73446-8B98-47EF-A4B7-D85F04A20DD3}" type="parTrans" cxnId="{67B66584-105A-49DF-AFAF-16CC47C64203}">
      <dgm:prSet/>
      <dgm:spPr/>
      <dgm:t>
        <a:bodyPr/>
        <a:lstStyle/>
        <a:p>
          <a:endParaRPr lang="en-US"/>
        </a:p>
      </dgm:t>
    </dgm:pt>
    <dgm:pt modelId="{2C630C5A-B1AA-40FE-9565-2BDA2507A8EE}" type="sibTrans" cxnId="{67B66584-105A-49DF-AFAF-16CC47C64203}">
      <dgm:prSet/>
      <dgm:spPr/>
      <dgm:t>
        <a:bodyPr/>
        <a:lstStyle/>
        <a:p>
          <a:endParaRPr lang="en-US"/>
        </a:p>
      </dgm:t>
    </dgm:pt>
    <dgm:pt modelId="{E86D37B0-3B8B-4062-8CCA-5FF31AC61023}">
      <dgm:prSet/>
      <dgm:spPr/>
      <dgm:t>
        <a:bodyPr/>
        <a:lstStyle/>
        <a:p>
          <a:r>
            <a:rPr lang="en-US"/>
            <a:t>Questionnaires and interviews</a:t>
          </a:r>
        </a:p>
      </dgm:t>
    </dgm:pt>
    <dgm:pt modelId="{2BE61AAF-1C24-4C8B-A1AE-F51CB02D19B2}" type="parTrans" cxnId="{C22EBF2E-436B-4767-8EF6-BB11A64A40C6}">
      <dgm:prSet/>
      <dgm:spPr/>
      <dgm:t>
        <a:bodyPr/>
        <a:lstStyle/>
        <a:p>
          <a:endParaRPr lang="en-US"/>
        </a:p>
      </dgm:t>
    </dgm:pt>
    <dgm:pt modelId="{11C048BA-E77C-4D55-ABDE-8D50D2EE6547}" type="sibTrans" cxnId="{C22EBF2E-436B-4767-8EF6-BB11A64A40C6}">
      <dgm:prSet/>
      <dgm:spPr/>
      <dgm:t>
        <a:bodyPr/>
        <a:lstStyle/>
        <a:p>
          <a:endParaRPr lang="en-US"/>
        </a:p>
      </dgm:t>
    </dgm:pt>
    <dgm:pt modelId="{1557CB49-6B93-451F-9775-DCAC015FD980}">
      <dgm:prSet/>
      <dgm:spPr/>
      <dgm:t>
        <a:bodyPr/>
        <a:lstStyle/>
        <a:p>
          <a:endParaRPr lang="en-US" dirty="0"/>
        </a:p>
      </dgm:t>
    </dgm:pt>
    <dgm:pt modelId="{4470548B-0A88-445B-846C-A4E8D9B06DD5}" type="parTrans" cxnId="{307E853A-5F51-4FCE-959A-ADB9352A3324}">
      <dgm:prSet/>
      <dgm:spPr/>
      <dgm:t>
        <a:bodyPr/>
        <a:lstStyle/>
        <a:p>
          <a:endParaRPr lang="en-US"/>
        </a:p>
      </dgm:t>
    </dgm:pt>
    <dgm:pt modelId="{195F304B-16AC-4DBC-8950-71B9F75125BD}" type="sibTrans" cxnId="{307E853A-5F51-4FCE-959A-ADB9352A3324}">
      <dgm:prSet/>
      <dgm:spPr/>
      <dgm:t>
        <a:bodyPr/>
        <a:lstStyle/>
        <a:p>
          <a:endParaRPr lang="en-US"/>
        </a:p>
      </dgm:t>
    </dgm:pt>
    <dgm:pt modelId="{8627000F-04FB-4044-AD0E-2521CDF92199}" type="pres">
      <dgm:prSet presAssocID="{86BAC06D-282A-45BB-A566-FE2EFE492376}" presName="vert0" presStyleCnt="0">
        <dgm:presLayoutVars>
          <dgm:dir/>
          <dgm:animOne val="branch"/>
          <dgm:animLvl val="lvl"/>
        </dgm:presLayoutVars>
      </dgm:prSet>
      <dgm:spPr/>
    </dgm:pt>
    <dgm:pt modelId="{AB1903FF-B34F-4A53-B665-215B6AF4229C}" type="pres">
      <dgm:prSet presAssocID="{1CCE0898-0C9B-4A51-A50B-0430710F10B7}" presName="thickLine" presStyleLbl="alignNode1" presStyleIdx="0" presStyleCnt="3"/>
      <dgm:spPr/>
    </dgm:pt>
    <dgm:pt modelId="{C6CE254F-D082-4BBB-B729-406B7A0E928B}" type="pres">
      <dgm:prSet presAssocID="{1CCE0898-0C9B-4A51-A50B-0430710F10B7}" presName="horz1" presStyleCnt="0"/>
      <dgm:spPr/>
    </dgm:pt>
    <dgm:pt modelId="{7572C4C8-AF9A-40F0-9A00-B72E83FD868C}" type="pres">
      <dgm:prSet presAssocID="{1CCE0898-0C9B-4A51-A50B-0430710F10B7}" presName="tx1" presStyleLbl="revTx" presStyleIdx="0" presStyleCnt="3"/>
      <dgm:spPr/>
    </dgm:pt>
    <dgm:pt modelId="{7830E1FA-AB9E-42F6-8CD0-ADE8D6A0CB15}" type="pres">
      <dgm:prSet presAssocID="{1CCE0898-0C9B-4A51-A50B-0430710F10B7}" presName="vert1" presStyleCnt="0"/>
      <dgm:spPr/>
    </dgm:pt>
    <dgm:pt modelId="{2676AB55-CC4C-4A00-8C50-7C24646A2D32}" type="pres">
      <dgm:prSet presAssocID="{E86D37B0-3B8B-4062-8CCA-5FF31AC61023}" presName="thickLine" presStyleLbl="alignNode1" presStyleIdx="1" presStyleCnt="3"/>
      <dgm:spPr/>
    </dgm:pt>
    <dgm:pt modelId="{83E8E48C-8136-413D-8734-44FAF37242C6}" type="pres">
      <dgm:prSet presAssocID="{E86D37B0-3B8B-4062-8CCA-5FF31AC61023}" presName="horz1" presStyleCnt="0"/>
      <dgm:spPr/>
    </dgm:pt>
    <dgm:pt modelId="{43DC6A1F-FA67-4CC7-BF28-CAFCB761B2DA}" type="pres">
      <dgm:prSet presAssocID="{E86D37B0-3B8B-4062-8CCA-5FF31AC61023}" presName="tx1" presStyleLbl="revTx" presStyleIdx="1" presStyleCnt="3"/>
      <dgm:spPr/>
    </dgm:pt>
    <dgm:pt modelId="{62C346E7-CF96-484D-8DBB-A2FCAE68E982}" type="pres">
      <dgm:prSet presAssocID="{E86D37B0-3B8B-4062-8CCA-5FF31AC61023}" presName="vert1" presStyleCnt="0"/>
      <dgm:spPr/>
    </dgm:pt>
    <dgm:pt modelId="{4ECCCBB2-6B9D-405E-8EC4-4006363D08C9}" type="pres">
      <dgm:prSet presAssocID="{1557CB49-6B93-451F-9775-DCAC015FD980}" presName="thickLine" presStyleLbl="alignNode1" presStyleIdx="2" presStyleCnt="3"/>
      <dgm:spPr/>
    </dgm:pt>
    <dgm:pt modelId="{B08DB16C-DEB7-460F-A2A8-9CDBBD9A212D}" type="pres">
      <dgm:prSet presAssocID="{1557CB49-6B93-451F-9775-DCAC015FD980}" presName="horz1" presStyleCnt="0"/>
      <dgm:spPr/>
    </dgm:pt>
    <dgm:pt modelId="{0969EFA3-57B4-4A30-B763-F11E97FBE514}" type="pres">
      <dgm:prSet presAssocID="{1557CB49-6B93-451F-9775-DCAC015FD980}" presName="tx1" presStyleLbl="revTx" presStyleIdx="2" presStyleCnt="3"/>
      <dgm:spPr/>
    </dgm:pt>
    <dgm:pt modelId="{5FEE10EE-AC4A-4640-98D5-C052E2C22CE4}" type="pres">
      <dgm:prSet presAssocID="{1557CB49-6B93-451F-9775-DCAC015FD980}" presName="vert1" presStyleCnt="0"/>
      <dgm:spPr/>
    </dgm:pt>
  </dgm:ptLst>
  <dgm:cxnLst>
    <dgm:cxn modelId="{556BC201-BB38-4839-8541-276028918065}" type="presOf" srcId="{86BAC06D-282A-45BB-A566-FE2EFE492376}" destId="{8627000F-04FB-4044-AD0E-2521CDF92199}" srcOrd="0" destOrd="0" presId="urn:microsoft.com/office/officeart/2008/layout/LinedList"/>
    <dgm:cxn modelId="{C22EBF2E-436B-4767-8EF6-BB11A64A40C6}" srcId="{86BAC06D-282A-45BB-A566-FE2EFE492376}" destId="{E86D37B0-3B8B-4062-8CCA-5FF31AC61023}" srcOrd="1" destOrd="0" parTransId="{2BE61AAF-1C24-4C8B-A1AE-F51CB02D19B2}" sibTransId="{11C048BA-E77C-4D55-ABDE-8D50D2EE6547}"/>
    <dgm:cxn modelId="{0BEC5E32-ADF1-440E-94E1-636C2884916C}" type="presOf" srcId="{1557CB49-6B93-451F-9775-DCAC015FD980}" destId="{0969EFA3-57B4-4A30-B763-F11E97FBE514}" srcOrd="0" destOrd="0" presId="urn:microsoft.com/office/officeart/2008/layout/LinedList"/>
    <dgm:cxn modelId="{307E853A-5F51-4FCE-959A-ADB9352A3324}" srcId="{86BAC06D-282A-45BB-A566-FE2EFE492376}" destId="{1557CB49-6B93-451F-9775-DCAC015FD980}" srcOrd="2" destOrd="0" parTransId="{4470548B-0A88-445B-846C-A4E8D9B06DD5}" sibTransId="{195F304B-16AC-4DBC-8950-71B9F75125BD}"/>
    <dgm:cxn modelId="{21577B63-537F-4C9C-9E85-485E5DAE09FE}" type="presOf" srcId="{E86D37B0-3B8B-4062-8CCA-5FF31AC61023}" destId="{43DC6A1F-FA67-4CC7-BF28-CAFCB761B2DA}" srcOrd="0" destOrd="0" presId="urn:microsoft.com/office/officeart/2008/layout/LinedList"/>
    <dgm:cxn modelId="{6C3D575A-2B61-42BE-BFCE-2C6A35BA7B21}" type="presOf" srcId="{1CCE0898-0C9B-4A51-A50B-0430710F10B7}" destId="{7572C4C8-AF9A-40F0-9A00-B72E83FD868C}" srcOrd="0" destOrd="0" presId="urn:microsoft.com/office/officeart/2008/layout/LinedList"/>
    <dgm:cxn modelId="{67B66584-105A-49DF-AFAF-16CC47C64203}" srcId="{86BAC06D-282A-45BB-A566-FE2EFE492376}" destId="{1CCE0898-0C9B-4A51-A50B-0430710F10B7}" srcOrd="0" destOrd="0" parTransId="{5BF73446-8B98-47EF-A4B7-D85F04A20DD3}" sibTransId="{2C630C5A-B1AA-40FE-9565-2BDA2507A8EE}"/>
    <dgm:cxn modelId="{F3FF0F62-6508-441E-9EB1-614ADCF99F8E}" type="presParOf" srcId="{8627000F-04FB-4044-AD0E-2521CDF92199}" destId="{AB1903FF-B34F-4A53-B665-215B6AF4229C}" srcOrd="0" destOrd="0" presId="urn:microsoft.com/office/officeart/2008/layout/LinedList"/>
    <dgm:cxn modelId="{4AAF7B84-324E-4208-9C2E-DBD0389C5BBE}" type="presParOf" srcId="{8627000F-04FB-4044-AD0E-2521CDF92199}" destId="{C6CE254F-D082-4BBB-B729-406B7A0E928B}" srcOrd="1" destOrd="0" presId="urn:microsoft.com/office/officeart/2008/layout/LinedList"/>
    <dgm:cxn modelId="{A76F1322-2308-4545-BD09-543D445241DD}" type="presParOf" srcId="{C6CE254F-D082-4BBB-B729-406B7A0E928B}" destId="{7572C4C8-AF9A-40F0-9A00-B72E83FD868C}" srcOrd="0" destOrd="0" presId="urn:microsoft.com/office/officeart/2008/layout/LinedList"/>
    <dgm:cxn modelId="{69EEDAD3-E1BE-4960-A07B-2C6E6AC994A7}" type="presParOf" srcId="{C6CE254F-D082-4BBB-B729-406B7A0E928B}" destId="{7830E1FA-AB9E-42F6-8CD0-ADE8D6A0CB15}" srcOrd="1" destOrd="0" presId="urn:microsoft.com/office/officeart/2008/layout/LinedList"/>
    <dgm:cxn modelId="{704593BA-2AB9-4325-AFE5-136099EA0C9F}" type="presParOf" srcId="{8627000F-04FB-4044-AD0E-2521CDF92199}" destId="{2676AB55-CC4C-4A00-8C50-7C24646A2D32}" srcOrd="2" destOrd="0" presId="urn:microsoft.com/office/officeart/2008/layout/LinedList"/>
    <dgm:cxn modelId="{4034E37E-F39C-4498-9218-C72A0AC6B6D7}" type="presParOf" srcId="{8627000F-04FB-4044-AD0E-2521CDF92199}" destId="{83E8E48C-8136-413D-8734-44FAF37242C6}" srcOrd="3" destOrd="0" presId="urn:microsoft.com/office/officeart/2008/layout/LinedList"/>
    <dgm:cxn modelId="{92682893-F619-4AF5-A355-5FF2BC2182D0}" type="presParOf" srcId="{83E8E48C-8136-413D-8734-44FAF37242C6}" destId="{43DC6A1F-FA67-4CC7-BF28-CAFCB761B2DA}" srcOrd="0" destOrd="0" presId="urn:microsoft.com/office/officeart/2008/layout/LinedList"/>
    <dgm:cxn modelId="{B8A7664F-9938-420E-B5FE-CA9A724903DC}" type="presParOf" srcId="{83E8E48C-8136-413D-8734-44FAF37242C6}" destId="{62C346E7-CF96-484D-8DBB-A2FCAE68E982}" srcOrd="1" destOrd="0" presId="urn:microsoft.com/office/officeart/2008/layout/LinedList"/>
    <dgm:cxn modelId="{8AE7CB53-75FF-4103-9275-5BC5EDEE0F2A}" type="presParOf" srcId="{8627000F-04FB-4044-AD0E-2521CDF92199}" destId="{4ECCCBB2-6B9D-405E-8EC4-4006363D08C9}" srcOrd="4" destOrd="0" presId="urn:microsoft.com/office/officeart/2008/layout/LinedList"/>
    <dgm:cxn modelId="{56E6E084-D37C-43FE-99EC-F492387A84EA}" type="presParOf" srcId="{8627000F-04FB-4044-AD0E-2521CDF92199}" destId="{B08DB16C-DEB7-460F-A2A8-9CDBBD9A212D}" srcOrd="5" destOrd="0" presId="urn:microsoft.com/office/officeart/2008/layout/LinedList"/>
    <dgm:cxn modelId="{BFE66E0E-5D0D-4B96-B645-5287C92928B8}" type="presParOf" srcId="{B08DB16C-DEB7-460F-A2A8-9CDBBD9A212D}" destId="{0969EFA3-57B4-4A30-B763-F11E97FBE514}" srcOrd="0" destOrd="0" presId="urn:microsoft.com/office/officeart/2008/layout/LinedList"/>
    <dgm:cxn modelId="{6A297306-E88D-4489-8FF6-ECA2129960B1}" type="presParOf" srcId="{B08DB16C-DEB7-460F-A2A8-9CDBBD9A212D}" destId="{5FEE10EE-AC4A-4640-98D5-C052E2C22CE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6D3C3C0-3153-412A-83B6-AF0EA085CEF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5D53DC5F-0413-4791-8AE3-E5E9369A2083}">
      <dgm:prSet/>
      <dgm:spPr/>
      <dgm:t>
        <a:bodyPr/>
        <a:lstStyle/>
        <a:p>
          <a:r>
            <a:rPr lang="en-US"/>
            <a:t>Thematic analysis</a:t>
          </a:r>
        </a:p>
      </dgm:t>
    </dgm:pt>
    <dgm:pt modelId="{75E05852-AC40-4BF8-AC46-0B3F5754AA66}" type="parTrans" cxnId="{CBFF8F11-9D42-42D9-818D-1F1D03F6F610}">
      <dgm:prSet/>
      <dgm:spPr/>
      <dgm:t>
        <a:bodyPr/>
        <a:lstStyle/>
        <a:p>
          <a:endParaRPr lang="en-US"/>
        </a:p>
      </dgm:t>
    </dgm:pt>
    <dgm:pt modelId="{EB78649F-AF02-4E6C-BDE9-D075ED4C92FA}" type="sibTrans" cxnId="{CBFF8F11-9D42-42D9-818D-1F1D03F6F610}">
      <dgm:prSet/>
      <dgm:spPr/>
      <dgm:t>
        <a:bodyPr/>
        <a:lstStyle/>
        <a:p>
          <a:endParaRPr lang="en-US"/>
        </a:p>
      </dgm:t>
    </dgm:pt>
    <dgm:pt modelId="{8BC27BE2-E1EE-46B7-86EA-5560661A081D}">
      <dgm:prSet/>
      <dgm:spPr/>
      <dgm:t>
        <a:bodyPr/>
        <a:lstStyle/>
        <a:p>
          <a:r>
            <a:rPr lang="en-US"/>
            <a:t>Identify patterns</a:t>
          </a:r>
        </a:p>
      </dgm:t>
    </dgm:pt>
    <dgm:pt modelId="{0E523C18-CB1E-439D-A94A-972F3DAB74EE}" type="parTrans" cxnId="{BD25D7AB-30AB-4B7B-9885-A8DA0FAB281A}">
      <dgm:prSet/>
      <dgm:spPr/>
      <dgm:t>
        <a:bodyPr/>
        <a:lstStyle/>
        <a:p>
          <a:endParaRPr lang="en-US"/>
        </a:p>
      </dgm:t>
    </dgm:pt>
    <dgm:pt modelId="{F3826C7A-D066-4D00-B3AB-A9E44FCC3EE4}" type="sibTrans" cxnId="{BD25D7AB-30AB-4B7B-9885-A8DA0FAB281A}">
      <dgm:prSet/>
      <dgm:spPr/>
      <dgm:t>
        <a:bodyPr/>
        <a:lstStyle/>
        <a:p>
          <a:endParaRPr lang="en-US"/>
        </a:p>
      </dgm:t>
    </dgm:pt>
    <dgm:pt modelId="{DA357664-579F-41AA-A53D-F15BE1B3136E}">
      <dgm:prSet/>
      <dgm:spPr/>
      <dgm:t>
        <a:bodyPr/>
        <a:lstStyle/>
        <a:p>
          <a:r>
            <a:rPr lang="en-US"/>
            <a:t>Link housing to health outcomes</a:t>
          </a:r>
        </a:p>
      </dgm:t>
    </dgm:pt>
    <dgm:pt modelId="{CE89AF41-E596-435D-A6CE-9DAB94789104}" type="parTrans" cxnId="{FADDFA33-7A27-4B3C-8B97-F510163D1256}">
      <dgm:prSet/>
      <dgm:spPr/>
      <dgm:t>
        <a:bodyPr/>
        <a:lstStyle/>
        <a:p>
          <a:endParaRPr lang="en-US"/>
        </a:p>
      </dgm:t>
    </dgm:pt>
    <dgm:pt modelId="{EEE953DF-8EB9-41AD-A554-9FCAC7D73C42}" type="sibTrans" cxnId="{FADDFA33-7A27-4B3C-8B97-F510163D1256}">
      <dgm:prSet/>
      <dgm:spPr/>
      <dgm:t>
        <a:bodyPr/>
        <a:lstStyle/>
        <a:p>
          <a:endParaRPr lang="en-US"/>
        </a:p>
      </dgm:t>
    </dgm:pt>
    <dgm:pt modelId="{1D86C3AD-0F0A-481B-A9DC-B1B4D23AEC8D}" type="pres">
      <dgm:prSet presAssocID="{06D3C3C0-3153-412A-83B6-AF0EA085CEFC}" presName="root" presStyleCnt="0">
        <dgm:presLayoutVars>
          <dgm:dir/>
          <dgm:resizeHandles val="exact"/>
        </dgm:presLayoutVars>
      </dgm:prSet>
      <dgm:spPr/>
    </dgm:pt>
    <dgm:pt modelId="{97B5AE35-988C-4154-A29B-D520400B997A}" type="pres">
      <dgm:prSet presAssocID="{5D53DC5F-0413-4791-8AE3-E5E9369A2083}" presName="compNode" presStyleCnt="0"/>
      <dgm:spPr/>
    </dgm:pt>
    <dgm:pt modelId="{B77CB6F4-5E4B-47DD-94AF-E12315C17E7F}" type="pres">
      <dgm:prSet presAssocID="{5D53DC5F-0413-4791-8AE3-E5E9369A2083}" presName="bgRect" presStyleLbl="bgShp" presStyleIdx="0" presStyleCnt="3"/>
      <dgm:spPr/>
    </dgm:pt>
    <dgm:pt modelId="{798B77F4-DC42-42DB-AE55-BBD248A12923}" type="pres">
      <dgm:prSet presAssocID="{5D53DC5F-0413-4791-8AE3-E5E9369A2083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71C50084-336F-436D-9A36-803003F4BD3A}" type="pres">
      <dgm:prSet presAssocID="{5D53DC5F-0413-4791-8AE3-E5E9369A2083}" presName="spaceRect" presStyleCnt="0"/>
      <dgm:spPr/>
    </dgm:pt>
    <dgm:pt modelId="{7EBBA4E8-27EE-4B35-923F-A9429151E991}" type="pres">
      <dgm:prSet presAssocID="{5D53DC5F-0413-4791-8AE3-E5E9369A2083}" presName="parTx" presStyleLbl="revTx" presStyleIdx="0" presStyleCnt="3">
        <dgm:presLayoutVars>
          <dgm:chMax val="0"/>
          <dgm:chPref val="0"/>
        </dgm:presLayoutVars>
      </dgm:prSet>
      <dgm:spPr/>
    </dgm:pt>
    <dgm:pt modelId="{0A90E70F-5F90-422C-8A4E-40BC065F45E0}" type="pres">
      <dgm:prSet presAssocID="{EB78649F-AF02-4E6C-BDE9-D075ED4C92FA}" presName="sibTrans" presStyleCnt="0"/>
      <dgm:spPr/>
    </dgm:pt>
    <dgm:pt modelId="{41700400-14FA-448A-BC39-D508F106DB3C}" type="pres">
      <dgm:prSet presAssocID="{8BC27BE2-E1EE-46B7-86EA-5560661A081D}" presName="compNode" presStyleCnt="0"/>
      <dgm:spPr/>
    </dgm:pt>
    <dgm:pt modelId="{FD9A6BC6-FC0A-4EE2-935D-814849D80A99}" type="pres">
      <dgm:prSet presAssocID="{8BC27BE2-E1EE-46B7-86EA-5560661A081D}" presName="bgRect" presStyleLbl="bgShp" presStyleIdx="1" presStyleCnt="3"/>
      <dgm:spPr/>
    </dgm:pt>
    <dgm:pt modelId="{9F26E3CA-4ACA-4EF8-83B8-241D941C064C}" type="pres">
      <dgm:prSet presAssocID="{8BC27BE2-E1EE-46B7-86EA-5560661A081D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D74D6B85-A24B-4284-AE16-B47724FBE45E}" type="pres">
      <dgm:prSet presAssocID="{8BC27BE2-E1EE-46B7-86EA-5560661A081D}" presName="spaceRect" presStyleCnt="0"/>
      <dgm:spPr/>
    </dgm:pt>
    <dgm:pt modelId="{4060073D-8BFA-4547-908E-27C91EEA076F}" type="pres">
      <dgm:prSet presAssocID="{8BC27BE2-E1EE-46B7-86EA-5560661A081D}" presName="parTx" presStyleLbl="revTx" presStyleIdx="1" presStyleCnt="3">
        <dgm:presLayoutVars>
          <dgm:chMax val="0"/>
          <dgm:chPref val="0"/>
        </dgm:presLayoutVars>
      </dgm:prSet>
      <dgm:spPr/>
    </dgm:pt>
    <dgm:pt modelId="{B474D647-5264-4D78-816D-0B9520D676CF}" type="pres">
      <dgm:prSet presAssocID="{F3826C7A-D066-4D00-B3AB-A9E44FCC3EE4}" presName="sibTrans" presStyleCnt="0"/>
      <dgm:spPr/>
    </dgm:pt>
    <dgm:pt modelId="{B0E8CF36-9DC1-488D-97FD-8985BD6FED6C}" type="pres">
      <dgm:prSet presAssocID="{DA357664-579F-41AA-A53D-F15BE1B3136E}" presName="compNode" presStyleCnt="0"/>
      <dgm:spPr/>
    </dgm:pt>
    <dgm:pt modelId="{AA0E1DA1-C3F4-46A8-971D-5FEBA353E6CB}" type="pres">
      <dgm:prSet presAssocID="{DA357664-579F-41AA-A53D-F15BE1B3136E}" presName="bgRect" presStyleLbl="bgShp" presStyleIdx="2" presStyleCnt="3"/>
      <dgm:spPr/>
    </dgm:pt>
    <dgm:pt modelId="{04258B33-DF42-4F85-8E75-00225DC61D0D}" type="pres">
      <dgm:prSet presAssocID="{DA357664-579F-41AA-A53D-F15BE1B3136E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847CFD86-9152-4560-9F30-E45ADCBA3790}" type="pres">
      <dgm:prSet presAssocID="{DA357664-579F-41AA-A53D-F15BE1B3136E}" presName="spaceRect" presStyleCnt="0"/>
      <dgm:spPr/>
    </dgm:pt>
    <dgm:pt modelId="{A2895191-4FFC-4545-B27B-5B3DB535D553}" type="pres">
      <dgm:prSet presAssocID="{DA357664-579F-41AA-A53D-F15BE1B3136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BFF8F11-9D42-42D9-818D-1F1D03F6F610}" srcId="{06D3C3C0-3153-412A-83B6-AF0EA085CEFC}" destId="{5D53DC5F-0413-4791-8AE3-E5E9369A2083}" srcOrd="0" destOrd="0" parTransId="{75E05852-AC40-4BF8-AC46-0B3F5754AA66}" sibTransId="{EB78649F-AF02-4E6C-BDE9-D075ED4C92FA}"/>
    <dgm:cxn modelId="{FADDFA33-7A27-4B3C-8B97-F510163D1256}" srcId="{06D3C3C0-3153-412A-83B6-AF0EA085CEFC}" destId="{DA357664-579F-41AA-A53D-F15BE1B3136E}" srcOrd="2" destOrd="0" parTransId="{CE89AF41-E596-435D-A6CE-9DAB94789104}" sibTransId="{EEE953DF-8EB9-41AD-A554-9FCAC7D73C42}"/>
    <dgm:cxn modelId="{6980A273-A3F2-48F2-94AA-DABE5501C3AA}" type="presOf" srcId="{06D3C3C0-3153-412A-83B6-AF0EA085CEFC}" destId="{1D86C3AD-0F0A-481B-A9DC-B1B4D23AEC8D}" srcOrd="0" destOrd="0" presId="urn:microsoft.com/office/officeart/2018/2/layout/IconVerticalSolidList"/>
    <dgm:cxn modelId="{A250A280-CB7B-4790-A16F-71C9D88A9BB7}" type="presOf" srcId="{5D53DC5F-0413-4791-8AE3-E5E9369A2083}" destId="{7EBBA4E8-27EE-4B35-923F-A9429151E991}" srcOrd="0" destOrd="0" presId="urn:microsoft.com/office/officeart/2018/2/layout/IconVerticalSolidList"/>
    <dgm:cxn modelId="{AB1484A5-5E8C-44DF-9A51-064A255FC57A}" type="presOf" srcId="{DA357664-579F-41AA-A53D-F15BE1B3136E}" destId="{A2895191-4FFC-4545-B27B-5B3DB535D553}" srcOrd="0" destOrd="0" presId="urn:microsoft.com/office/officeart/2018/2/layout/IconVerticalSolidList"/>
    <dgm:cxn modelId="{382981AA-75D2-421B-846E-B177AEE14A51}" type="presOf" srcId="{8BC27BE2-E1EE-46B7-86EA-5560661A081D}" destId="{4060073D-8BFA-4547-908E-27C91EEA076F}" srcOrd="0" destOrd="0" presId="urn:microsoft.com/office/officeart/2018/2/layout/IconVerticalSolidList"/>
    <dgm:cxn modelId="{BD25D7AB-30AB-4B7B-9885-A8DA0FAB281A}" srcId="{06D3C3C0-3153-412A-83B6-AF0EA085CEFC}" destId="{8BC27BE2-E1EE-46B7-86EA-5560661A081D}" srcOrd="1" destOrd="0" parTransId="{0E523C18-CB1E-439D-A94A-972F3DAB74EE}" sibTransId="{F3826C7A-D066-4D00-B3AB-A9E44FCC3EE4}"/>
    <dgm:cxn modelId="{F1101402-53B1-4E23-A771-27DFD78F0DF1}" type="presParOf" srcId="{1D86C3AD-0F0A-481B-A9DC-B1B4D23AEC8D}" destId="{97B5AE35-988C-4154-A29B-D520400B997A}" srcOrd="0" destOrd="0" presId="urn:microsoft.com/office/officeart/2018/2/layout/IconVerticalSolidList"/>
    <dgm:cxn modelId="{89BF94AF-DFC3-4DE5-80FE-29E29156692B}" type="presParOf" srcId="{97B5AE35-988C-4154-A29B-D520400B997A}" destId="{B77CB6F4-5E4B-47DD-94AF-E12315C17E7F}" srcOrd="0" destOrd="0" presId="urn:microsoft.com/office/officeart/2018/2/layout/IconVerticalSolidList"/>
    <dgm:cxn modelId="{0A95F9D2-DD4A-4C9B-B2D2-7F3F234DA60D}" type="presParOf" srcId="{97B5AE35-988C-4154-A29B-D520400B997A}" destId="{798B77F4-DC42-42DB-AE55-BBD248A12923}" srcOrd="1" destOrd="0" presId="urn:microsoft.com/office/officeart/2018/2/layout/IconVerticalSolidList"/>
    <dgm:cxn modelId="{13580A8D-3AD1-4A75-B973-62BFC47AC715}" type="presParOf" srcId="{97B5AE35-988C-4154-A29B-D520400B997A}" destId="{71C50084-336F-436D-9A36-803003F4BD3A}" srcOrd="2" destOrd="0" presId="urn:microsoft.com/office/officeart/2018/2/layout/IconVerticalSolidList"/>
    <dgm:cxn modelId="{B311B63D-E9F8-4345-B1DF-F9D83DFF7196}" type="presParOf" srcId="{97B5AE35-988C-4154-A29B-D520400B997A}" destId="{7EBBA4E8-27EE-4B35-923F-A9429151E991}" srcOrd="3" destOrd="0" presId="urn:microsoft.com/office/officeart/2018/2/layout/IconVerticalSolidList"/>
    <dgm:cxn modelId="{4DAD6D76-5889-41A3-A2E8-9AB858CD5C93}" type="presParOf" srcId="{1D86C3AD-0F0A-481B-A9DC-B1B4D23AEC8D}" destId="{0A90E70F-5F90-422C-8A4E-40BC065F45E0}" srcOrd="1" destOrd="0" presId="urn:microsoft.com/office/officeart/2018/2/layout/IconVerticalSolidList"/>
    <dgm:cxn modelId="{3C2BDCBB-0384-4235-8230-2D7FF0CFDC0B}" type="presParOf" srcId="{1D86C3AD-0F0A-481B-A9DC-B1B4D23AEC8D}" destId="{41700400-14FA-448A-BC39-D508F106DB3C}" srcOrd="2" destOrd="0" presId="urn:microsoft.com/office/officeart/2018/2/layout/IconVerticalSolidList"/>
    <dgm:cxn modelId="{B7B78A96-00C9-4548-98B6-3CE31094018C}" type="presParOf" srcId="{41700400-14FA-448A-BC39-D508F106DB3C}" destId="{FD9A6BC6-FC0A-4EE2-935D-814849D80A99}" srcOrd="0" destOrd="0" presId="urn:microsoft.com/office/officeart/2018/2/layout/IconVerticalSolidList"/>
    <dgm:cxn modelId="{9BC7FF37-4504-4152-A464-95491CE62193}" type="presParOf" srcId="{41700400-14FA-448A-BC39-D508F106DB3C}" destId="{9F26E3CA-4ACA-4EF8-83B8-241D941C064C}" srcOrd="1" destOrd="0" presId="urn:microsoft.com/office/officeart/2018/2/layout/IconVerticalSolidList"/>
    <dgm:cxn modelId="{19BED3DF-76C9-4D5C-843D-8BBE9B393A9A}" type="presParOf" srcId="{41700400-14FA-448A-BC39-D508F106DB3C}" destId="{D74D6B85-A24B-4284-AE16-B47724FBE45E}" srcOrd="2" destOrd="0" presId="urn:microsoft.com/office/officeart/2018/2/layout/IconVerticalSolidList"/>
    <dgm:cxn modelId="{5CC0326F-F730-4F17-9E56-49266D7964C5}" type="presParOf" srcId="{41700400-14FA-448A-BC39-D508F106DB3C}" destId="{4060073D-8BFA-4547-908E-27C91EEA076F}" srcOrd="3" destOrd="0" presId="urn:microsoft.com/office/officeart/2018/2/layout/IconVerticalSolidList"/>
    <dgm:cxn modelId="{7968A276-713C-4486-A792-858A97E1C902}" type="presParOf" srcId="{1D86C3AD-0F0A-481B-A9DC-B1B4D23AEC8D}" destId="{B474D647-5264-4D78-816D-0B9520D676CF}" srcOrd="3" destOrd="0" presId="urn:microsoft.com/office/officeart/2018/2/layout/IconVerticalSolidList"/>
    <dgm:cxn modelId="{486152AA-E635-4BCF-B972-D4917022D073}" type="presParOf" srcId="{1D86C3AD-0F0A-481B-A9DC-B1B4D23AEC8D}" destId="{B0E8CF36-9DC1-488D-97FD-8985BD6FED6C}" srcOrd="4" destOrd="0" presId="urn:microsoft.com/office/officeart/2018/2/layout/IconVerticalSolidList"/>
    <dgm:cxn modelId="{80B98DFE-E638-4E1B-8DB9-63B0E687C53F}" type="presParOf" srcId="{B0E8CF36-9DC1-488D-97FD-8985BD6FED6C}" destId="{AA0E1DA1-C3F4-46A8-971D-5FEBA353E6CB}" srcOrd="0" destOrd="0" presId="urn:microsoft.com/office/officeart/2018/2/layout/IconVerticalSolidList"/>
    <dgm:cxn modelId="{3FEAA36A-8925-4514-8143-8D84477D1450}" type="presParOf" srcId="{B0E8CF36-9DC1-488D-97FD-8985BD6FED6C}" destId="{04258B33-DF42-4F85-8E75-00225DC61D0D}" srcOrd="1" destOrd="0" presId="urn:microsoft.com/office/officeart/2018/2/layout/IconVerticalSolidList"/>
    <dgm:cxn modelId="{12F3AE91-34B3-414A-819D-55768E684840}" type="presParOf" srcId="{B0E8CF36-9DC1-488D-97FD-8985BD6FED6C}" destId="{847CFD86-9152-4560-9F30-E45ADCBA3790}" srcOrd="2" destOrd="0" presId="urn:microsoft.com/office/officeart/2018/2/layout/IconVerticalSolidList"/>
    <dgm:cxn modelId="{FC7D9851-DF42-4613-9154-42143A6F68EA}" type="presParOf" srcId="{B0E8CF36-9DC1-488D-97FD-8985BD6FED6C}" destId="{A2895191-4FFC-4545-B27B-5B3DB535D55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CF93FE9-62B6-40FB-B274-DAA807BA722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44914D97-16BA-4B5F-970B-6D34F3ED3786}">
      <dgm:prSet/>
      <dgm:spPr/>
      <dgm:t>
        <a:bodyPr/>
        <a:lstStyle/>
        <a:p>
          <a:r>
            <a:rPr lang="en-US"/>
            <a:t>Improved comfort</a:t>
          </a:r>
        </a:p>
      </dgm:t>
    </dgm:pt>
    <dgm:pt modelId="{1462FFBF-EDC4-4880-A6B2-5D613B4A502C}" type="parTrans" cxnId="{05108D8C-11B4-4D23-A78F-7615102A4F83}">
      <dgm:prSet/>
      <dgm:spPr/>
      <dgm:t>
        <a:bodyPr/>
        <a:lstStyle/>
        <a:p>
          <a:endParaRPr lang="en-US"/>
        </a:p>
      </dgm:t>
    </dgm:pt>
    <dgm:pt modelId="{63E97FC9-82D9-4A16-A035-FE0E0BE53861}" type="sibTrans" cxnId="{05108D8C-11B4-4D23-A78F-7615102A4F83}">
      <dgm:prSet/>
      <dgm:spPr/>
      <dgm:t>
        <a:bodyPr/>
        <a:lstStyle/>
        <a:p>
          <a:endParaRPr lang="en-US"/>
        </a:p>
      </dgm:t>
    </dgm:pt>
    <dgm:pt modelId="{961AE480-E0A6-42E1-BE67-9EEA151BA181}">
      <dgm:prSet/>
      <dgm:spPr/>
      <dgm:t>
        <a:bodyPr/>
        <a:lstStyle/>
        <a:p>
          <a:r>
            <a:rPr lang="en-US"/>
            <a:t>Reduced damp and mould</a:t>
          </a:r>
        </a:p>
      </dgm:t>
    </dgm:pt>
    <dgm:pt modelId="{50F1C5D6-4D9C-42A2-B857-1ED4F13AEE23}" type="parTrans" cxnId="{7DD5287C-5229-4171-BB99-307C03BE5BC5}">
      <dgm:prSet/>
      <dgm:spPr/>
      <dgm:t>
        <a:bodyPr/>
        <a:lstStyle/>
        <a:p>
          <a:endParaRPr lang="en-US"/>
        </a:p>
      </dgm:t>
    </dgm:pt>
    <dgm:pt modelId="{1415E62A-79EC-436C-B01D-AE01F1BABBF2}" type="sibTrans" cxnId="{7DD5287C-5229-4171-BB99-307C03BE5BC5}">
      <dgm:prSet/>
      <dgm:spPr/>
      <dgm:t>
        <a:bodyPr/>
        <a:lstStyle/>
        <a:p>
          <a:endParaRPr lang="en-US"/>
        </a:p>
      </dgm:t>
    </dgm:pt>
    <dgm:pt modelId="{A93E96C4-9F9E-4717-9ECD-BF7F5B566ADF}">
      <dgm:prSet/>
      <dgm:spPr/>
      <dgm:t>
        <a:bodyPr/>
        <a:lstStyle/>
        <a:p>
          <a:r>
            <a:rPr lang="en-US"/>
            <a:t>Better mental well-being</a:t>
          </a:r>
        </a:p>
      </dgm:t>
    </dgm:pt>
    <dgm:pt modelId="{4817F97D-AD3F-450A-86E2-01E398C10C90}" type="parTrans" cxnId="{9F934321-D2FA-42C5-892B-400C7904BDFD}">
      <dgm:prSet/>
      <dgm:spPr/>
      <dgm:t>
        <a:bodyPr/>
        <a:lstStyle/>
        <a:p>
          <a:endParaRPr lang="en-US"/>
        </a:p>
      </dgm:t>
    </dgm:pt>
    <dgm:pt modelId="{88CBC534-8C2A-404F-BC32-8B7507030B6E}" type="sibTrans" cxnId="{9F934321-D2FA-42C5-892B-400C7904BDFD}">
      <dgm:prSet/>
      <dgm:spPr/>
      <dgm:t>
        <a:bodyPr/>
        <a:lstStyle/>
        <a:p>
          <a:endParaRPr lang="en-US"/>
        </a:p>
      </dgm:t>
    </dgm:pt>
    <dgm:pt modelId="{F51CE201-D602-4B5C-A7AF-990924BAD90F}">
      <dgm:prSet/>
      <dgm:spPr/>
      <dgm:t>
        <a:bodyPr/>
        <a:lstStyle/>
        <a:p>
          <a:r>
            <a:rPr lang="en-US"/>
            <a:t>(Public Health Wales, 2021)</a:t>
          </a:r>
        </a:p>
      </dgm:t>
    </dgm:pt>
    <dgm:pt modelId="{3CC7F53D-D5B6-4535-8C92-A58654298E09}" type="parTrans" cxnId="{CE13B738-D0BF-48CA-A76A-FBC96B1BDD86}">
      <dgm:prSet/>
      <dgm:spPr/>
      <dgm:t>
        <a:bodyPr/>
        <a:lstStyle/>
        <a:p>
          <a:endParaRPr lang="en-US"/>
        </a:p>
      </dgm:t>
    </dgm:pt>
    <dgm:pt modelId="{AF261534-0708-41F0-8ECB-CE814177D772}" type="sibTrans" cxnId="{CE13B738-D0BF-48CA-A76A-FBC96B1BDD86}">
      <dgm:prSet/>
      <dgm:spPr/>
      <dgm:t>
        <a:bodyPr/>
        <a:lstStyle/>
        <a:p>
          <a:endParaRPr lang="en-US"/>
        </a:p>
      </dgm:t>
    </dgm:pt>
    <dgm:pt modelId="{B21F28D8-42FB-4117-BB40-B4AA62B7081B}" type="pres">
      <dgm:prSet presAssocID="{ECF93FE9-62B6-40FB-B274-DAA807BA7223}" presName="root" presStyleCnt="0">
        <dgm:presLayoutVars>
          <dgm:dir/>
          <dgm:resizeHandles val="exact"/>
        </dgm:presLayoutVars>
      </dgm:prSet>
      <dgm:spPr/>
    </dgm:pt>
    <dgm:pt modelId="{C4A4496F-15E0-4D48-A28D-1CAF8722B632}" type="pres">
      <dgm:prSet presAssocID="{44914D97-16BA-4B5F-970B-6D34F3ED3786}" presName="compNode" presStyleCnt="0"/>
      <dgm:spPr/>
    </dgm:pt>
    <dgm:pt modelId="{1E45A9E2-659E-4250-8C65-59FE4830C56D}" type="pres">
      <dgm:prSet presAssocID="{44914D97-16BA-4B5F-970B-6D34F3ED3786}" presName="bgRect" presStyleLbl="bgShp" presStyleIdx="0" presStyleCnt="4"/>
      <dgm:spPr/>
    </dgm:pt>
    <dgm:pt modelId="{CFD67BFA-3FB6-42CD-971D-FD2C25AE0E9A}" type="pres">
      <dgm:prSet presAssocID="{44914D97-16BA-4B5F-970B-6D34F3ED3786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leep"/>
        </a:ext>
      </dgm:extLst>
    </dgm:pt>
    <dgm:pt modelId="{7323B8A1-7C2A-4D71-BBFB-4793716D73F7}" type="pres">
      <dgm:prSet presAssocID="{44914D97-16BA-4B5F-970B-6D34F3ED3786}" presName="spaceRect" presStyleCnt="0"/>
      <dgm:spPr/>
    </dgm:pt>
    <dgm:pt modelId="{7D48F7D3-3697-4A70-BFCD-ED73E800A113}" type="pres">
      <dgm:prSet presAssocID="{44914D97-16BA-4B5F-970B-6D34F3ED3786}" presName="parTx" presStyleLbl="revTx" presStyleIdx="0" presStyleCnt="4">
        <dgm:presLayoutVars>
          <dgm:chMax val="0"/>
          <dgm:chPref val="0"/>
        </dgm:presLayoutVars>
      </dgm:prSet>
      <dgm:spPr/>
    </dgm:pt>
    <dgm:pt modelId="{7359FFC3-EB19-4A84-B38B-C0E49B8A8B78}" type="pres">
      <dgm:prSet presAssocID="{63E97FC9-82D9-4A16-A035-FE0E0BE53861}" presName="sibTrans" presStyleCnt="0"/>
      <dgm:spPr/>
    </dgm:pt>
    <dgm:pt modelId="{FC450200-7C24-4A48-8CB5-FA2FDF209A8C}" type="pres">
      <dgm:prSet presAssocID="{961AE480-E0A6-42E1-BE67-9EEA151BA181}" presName="compNode" presStyleCnt="0"/>
      <dgm:spPr/>
    </dgm:pt>
    <dgm:pt modelId="{9105A00F-02F6-4233-8A0A-4C0D7CD8B2BC}" type="pres">
      <dgm:prSet presAssocID="{961AE480-E0A6-42E1-BE67-9EEA151BA181}" presName="bgRect" presStyleLbl="bgShp" presStyleIdx="1" presStyleCnt="4"/>
      <dgm:spPr/>
    </dgm:pt>
    <dgm:pt modelId="{795C553A-1195-43D4-AE8E-A114D54D7813}" type="pres">
      <dgm:prSet presAssocID="{961AE480-E0A6-42E1-BE67-9EEA151BA181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lash"/>
        </a:ext>
      </dgm:extLst>
    </dgm:pt>
    <dgm:pt modelId="{9CA16B8D-F86F-40F1-AB9A-D65DBE311428}" type="pres">
      <dgm:prSet presAssocID="{961AE480-E0A6-42E1-BE67-9EEA151BA181}" presName="spaceRect" presStyleCnt="0"/>
      <dgm:spPr/>
    </dgm:pt>
    <dgm:pt modelId="{AF6DF892-F233-4F91-BA54-A030EE0A8EE8}" type="pres">
      <dgm:prSet presAssocID="{961AE480-E0A6-42E1-BE67-9EEA151BA181}" presName="parTx" presStyleLbl="revTx" presStyleIdx="1" presStyleCnt="4">
        <dgm:presLayoutVars>
          <dgm:chMax val="0"/>
          <dgm:chPref val="0"/>
        </dgm:presLayoutVars>
      </dgm:prSet>
      <dgm:spPr/>
    </dgm:pt>
    <dgm:pt modelId="{8A5B4442-2497-4DC4-8FA3-03B7F7181D8A}" type="pres">
      <dgm:prSet presAssocID="{1415E62A-79EC-436C-B01D-AE01F1BABBF2}" presName="sibTrans" presStyleCnt="0"/>
      <dgm:spPr/>
    </dgm:pt>
    <dgm:pt modelId="{BB90CE2E-68C5-458C-A4FC-3482AAE4933A}" type="pres">
      <dgm:prSet presAssocID="{A93E96C4-9F9E-4717-9ECD-BF7F5B566ADF}" presName="compNode" presStyleCnt="0"/>
      <dgm:spPr/>
    </dgm:pt>
    <dgm:pt modelId="{2C7EC7DB-0BCB-4096-9AB6-460435E6E347}" type="pres">
      <dgm:prSet presAssocID="{A93E96C4-9F9E-4717-9ECD-BF7F5B566ADF}" presName="bgRect" presStyleLbl="bgShp" presStyleIdx="2" presStyleCnt="4"/>
      <dgm:spPr/>
    </dgm:pt>
    <dgm:pt modelId="{8B77B58C-F99A-477F-830A-B81F5F544644}" type="pres">
      <dgm:prSet presAssocID="{A93E96C4-9F9E-4717-9ECD-BF7F5B566ADF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D8B2E320-1472-46D9-ADB1-8CE30680AEC5}" type="pres">
      <dgm:prSet presAssocID="{A93E96C4-9F9E-4717-9ECD-BF7F5B566ADF}" presName="spaceRect" presStyleCnt="0"/>
      <dgm:spPr/>
    </dgm:pt>
    <dgm:pt modelId="{EBFFDC78-04AE-42CD-B66F-CCDDC57FF37A}" type="pres">
      <dgm:prSet presAssocID="{A93E96C4-9F9E-4717-9ECD-BF7F5B566ADF}" presName="parTx" presStyleLbl="revTx" presStyleIdx="2" presStyleCnt="4">
        <dgm:presLayoutVars>
          <dgm:chMax val="0"/>
          <dgm:chPref val="0"/>
        </dgm:presLayoutVars>
      </dgm:prSet>
      <dgm:spPr/>
    </dgm:pt>
    <dgm:pt modelId="{D940B767-9186-40F0-B897-9D785AABD4D0}" type="pres">
      <dgm:prSet presAssocID="{88CBC534-8C2A-404F-BC32-8B7507030B6E}" presName="sibTrans" presStyleCnt="0"/>
      <dgm:spPr/>
    </dgm:pt>
    <dgm:pt modelId="{0F8D6883-0C83-4429-BB1B-7DC459D4EC55}" type="pres">
      <dgm:prSet presAssocID="{F51CE201-D602-4B5C-A7AF-990924BAD90F}" presName="compNode" presStyleCnt="0"/>
      <dgm:spPr/>
    </dgm:pt>
    <dgm:pt modelId="{33E2D2BB-922E-4F0E-8784-30B35DC8D56B}" type="pres">
      <dgm:prSet presAssocID="{F51CE201-D602-4B5C-A7AF-990924BAD90F}" presName="bgRect" presStyleLbl="bgShp" presStyleIdx="3" presStyleCnt="4"/>
      <dgm:spPr/>
    </dgm:pt>
    <dgm:pt modelId="{1ECC7424-607F-4531-82A6-53A816FD6BD5}" type="pres">
      <dgm:prSet presAssocID="{F51CE201-D602-4B5C-A7AF-990924BAD90F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beat"/>
        </a:ext>
      </dgm:extLst>
    </dgm:pt>
    <dgm:pt modelId="{3C3F9C5F-00EF-4F65-8418-AFC64DA4D8C7}" type="pres">
      <dgm:prSet presAssocID="{F51CE201-D602-4B5C-A7AF-990924BAD90F}" presName="spaceRect" presStyleCnt="0"/>
      <dgm:spPr/>
    </dgm:pt>
    <dgm:pt modelId="{1D982CE7-7DC9-4E65-9D2D-1F3E0CCE43A3}" type="pres">
      <dgm:prSet presAssocID="{F51CE201-D602-4B5C-A7AF-990924BAD90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A348E07-FB10-44EB-A739-07F904BD593B}" type="presOf" srcId="{44914D97-16BA-4B5F-970B-6D34F3ED3786}" destId="{7D48F7D3-3697-4A70-BFCD-ED73E800A113}" srcOrd="0" destOrd="0" presId="urn:microsoft.com/office/officeart/2018/2/layout/IconVerticalSolidList"/>
    <dgm:cxn modelId="{9F934321-D2FA-42C5-892B-400C7904BDFD}" srcId="{ECF93FE9-62B6-40FB-B274-DAA807BA7223}" destId="{A93E96C4-9F9E-4717-9ECD-BF7F5B566ADF}" srcOrd="2" destOrd="0" parTransId="{4817F97D-AD3F-450A-86E2-01E398C10C90}" sibTransId="{88CBC534-8C2A-404F-BC32-8B7507030B6E}"/>
    <dgm:cxn modelId="{CE13B738-D0BF-48CA-A76A-FBC96B1BDD86}" srcId="{ECF93FE9-62B6-40FB-B274-DAA807BA7223}" destId="{F51CE201-D602-4B5C-A7AF-990924BAD90F}" srcOrd="3" destOrd="0" parTransId="{3CC7F53D-D5B6-4535-8C92-A58654298E09}" sibTransId="{AF261534-0708-41F0-8ECB-CE814177D772}"/>
    <dgm:cxn modelId="{9090B745-474B-451D-9903-FA992F8E79D5}" type="presOf" srcId="{961AE480-E0A6-42E1-BE67-9EEA151BA181}" destId="{AF6DF892-F233-4F91-BA54-A030EE0A8EE8}" srcOrd="0" destOrd="0" presId="urn:microsoft.com/office/officeart/2018/2/layout/IconVerticalSolidList"/>
    <dgm:cxn modelId="{7DD5287C-5229-4171-BB99-307C03BE5BC5}" srcId="{ECF93FE9-62B6-40FB-B274-DAA807BA7223}" destId="{961AE480-E0A6-42E1-BE67-9EEA151BA181}" srcOrd="1" destOrd="0" parTransId="{50F1C5D6-4D9C-42A2-B857-1ED4F13AEE23}" sibTransId="{1415E62A-79EC-436C-B01D-AE01F1BABBF2}"/>
    <dgm:cxn modelId="{05108D8C-11B4-4D23-A78F-7615102A4F83}" srcId="{ECF93FE9-62B6-40FB-B274-DAA807BA7223}" destId="{44914D97-16BA-4B5F-970B-6D34F3ED3786}" srcOrd="0" destOrd="0" parTransId="{1462FFBF-EDC4-4880-A6B2-5D613B4A502C}" sibTransId="{63E97FC9-82D9-4A16-A035-FE0E0BE53861}"/>
    <dgm:cxn modelId="{C69B0E95-CEB6-4B0D-A875-9761FB401B6E}" type="presOf" srcId="{A93E96C4-9F9E-4717-9ECD-BF7F5B566ADF}" destId="{EBFFDC78-04AE-42CD-B66F-CCDDC57FF37A}" srcOrd="0" destOrd="0" presId="urn:microsoft.com/office/officeart/2018/2/layout/IconVerticalSolidList"/>
    <dgm:cxn modelId="{0F01499D-60AD-493D-A97A-71EFF0CBE738}" type="presOf" srcId="{ECF93FE9-62B6-40FB-B274-DAA807BA7223}" destId="{B21F28D8-42FB-4117-BB40-B4AA62B7081B}" srcOrd="0" destOrd="0" presId="urn:microsoft.com/office/officeart/2018/2/layout/IconVerticalSolidList"/>
    <dgm:cxn modelId="{6E3677B2-C76D-4CF9-B171-EAC21AF7790F}" type="presOf" srcId="{F51CE201-D602-4B5C-A7AF-990924BAD90F}" destId="{1D982CE7-7DC9-4E65-9D2D-1F3E0CCE43A3}" srcOrd="0" destOrd="0" presId="urn:microsoft.com/office/officeart/2018/2/layout/IconVerticalSolidList"/>
    <dgm:cxn modelId="{4E072501-2801-45FE-BD83-C748E48BF14E}" type="presParOf" srcId="{B21F28D8-42FB-4117-BB40-B4AA62B7081B}" destId="{C4A4496F-15E0-4D48-A28D-1CAF8722B632}" srcOrd="0" destOrd="0" presId="urn:microsoft.com/office/officeart/2018/2/layout/IconVerticalSolidList"/>
    <dgm:cxn modelId="{BCF68E4D-61FF-49BF-8F40-08A78FF0AEC0}" type="presParOf" srcId="{C4A4496F-15E0-4D48-A28D-1CAF8722B632}" destId="{1E45A9E2-659E-4250-8C65-59FE4830C56D}" srcOrd="0" destOrd="0" presId="urn:microsoft.com/office/officeart/2018/2/layout/IconVerticalSolidList"/>
    <dgm:cxn modelId="{52B823BB-C693-4629-A6F4-6BF886950CA6}" type="presParOf" srcId="{C4A4496F-15E0-4D48-A28D-1CAF8722B632}" destId="{CFD67BFA-3FB6-42CD-971D-FD2C25AE0E9A}" srcOrd="1" destOrd="0" presId="urn:microsoft.com/office/officeart/2018/2/layout/IconVerticalSolidList"/>
    <dgm:cxn modelId="{78618A9F-35E8-448A-9649-55923CA9E6FF}" type="presParOf" srcId="{C4A4496F-15E0-4D48-A28D-1CAF8722B632}" destId="{7323B8A1-7C2A-4D71-BBFB-4793716D73F7}" srcOrd="2" destOrd="0" presId="urn:microsoft.com/office/officeart/2018/2/layout/IconVerticalSolidList"/>
    <dgm:cxn modelId="{87427360-F6DE-48C8-9E69-3C1B5D845E52}" type="presParOf" srcId="{C4A4496F-15E0-4D48-A28D-1CAF8722B632}" destId="{7D48F7D3-3697-4A70-BFCD-ED73E800A113}" srcOrd="3" destOrd="0" presId="urn:microsoft.com/office/officeart/2018/2/layout/IconVerticalSolidList"/>
    <dgm:cxn modelId="{60F18828-DA63-4D89-98CB-1BCDA2AA8080}" type="presParOf" srcId="{B21F28D8-42FB-4117-BB40-B4AA62B7081B}" destId="{7359FFC3-EB19-4A84-B38B-C0E49B8A8B78}" srcOrd="1" destOrd="0" presId="urn:microsoft.com/office/officeart/2018/2/layout/IconVerticalSolidList"/>
    <dgm:cxn modelId="{90CEB5FA-5F05-43BD-B2A6-E5FB9A7B5671}" type="presParOf" srcId="{B21F28D8-42FB-4117-BB40-B4AA62B7081B}" destId="{FC450200-7C24-4A48-8CB5-FA2FDF209A8C}" srcOrd="2" destOrd="0" presId="urn:microsoft.com/office/officeart/2018/2/layout/IconVerticalSolidList"/>
    <dgm:cxn modelId="{5E5D6352-51C1-4B61-B77B-5781B02B6EE4}" type="presParOf" srcId="{FC450200-7C24-4A48-8CB5-FA2FDF209A8C}" destId="{9105A00F-02F6-4233-8A0A-4C0D7CD8B2BC}" srcOrd="0" destOrd="0" presId="urn:microsoft.com/office/officeart/2018/2/layout/IconVerticalSolidList"/>
    <dgm:cxn modelId="{36C690EB-86A5-43E4-B0F3-5346C9FB4FCA}" type="presParOf" srcId="{FC450200-7C24-4A48-8CB5-FA2FDF209A8C}" destId="{795C553A-1195-43D4-AE8E-A114D54D7813}" srcOrd="1" destOrd="0" presId="urn:microsoft.com/office/officeart/2018/2/layout/IconVerticalSolidList"/>
    <dgm:cxn modelId="{AD42FD90-41D0-49B9-A41B-179335AA72CE}" type="presParOf" srcId="{FC450200-7C24-4A48-8CB5-FA2FDF209A8C}" destId="{9CA16B8D-F86F-40F1-AB9A-D65DBE311428}" srcOrd="2" destOrd="0" presId="urn:microsoft.com/office/officeart/2018/2/layout/IconVerticalSolidList"/>
    <dgm:cxn modelId="{28892BCD-9D4E-4D5F-916D-C7EA999331F4}" type="presParOf" srcId="{FC450200-7C24-4A48-8CB5-FA2FDF209A8C}" destId="{AF6DF892-F233-4F91-BA54-A030EE0A8EE8}" srcOrd="3" destOrd="0" presId="urn:microsoft.com/office/officeart/2018/2/layout/IconVerticalSolidList"/>
    <dgm:cxn modelId="{6C1D4188-62A1-4872-97C9-A27841F4E074}" type="presParOf" srcId="{B21F28D8-42FB-4117-BB40-B4AA62B7081B}" destId="{8A5B4442-2497-4DC4-8FA3-03B7F7181D8A}" srcOrd="3" destOrd="0" presId="urn:microsoft.com/office/officeart/2018/2/layout/IconVerticalSolidList"/>
    <dgm:cxn modelId="{1B9C6F0A-E92D-44CD-9294-0E034E6DC385}" type="presParOf" srcId="{B21F28D8-42FB-4117-BB40-B4AA62B7081B}" destId="{BB90CE2E-68C5-458C-A4FC-3482AAE4933A}" srcOrd="4" destOrd="0" presId="urn:microsoft.com/office/officeart/2018/2/layout/IconVerticalSolidList"/>
    <dgm:cxn modelId="{CE672685-CCCA-478E-B1EB-1CBDE0DE3537}" type="presParOf" srcId="{BB90CE2E-68C5-458C-A4FC-3482AAE4933A}" destId="{2C7EC7DB-0BCB-4096-9AB6-460435E6E347}" srcOrd="0" destOrd="0" presId="urn:microsoft.com/office/officeart/2018/2/layout/IconVerticalSolidList"/>
    <dgm:cxn modelId="{990169BA-4228-4B78-8ECF-5A2F87434466}" type="presParOf" srcId="{BB90CE2E-68C5-458C-A4FC-3482AAE4933A}" destId="{8B77B58C-F99A-477F-830A-B81F5F544644}" srcOrd="1" destOrd="0" presId="urn:microsoft.com/office/officeart/2018/2/layout/IconVerticalSolidList"/>
    <dgm:cxn modelId="{A6F105AC-9983-4540-89DF-87AECDF7035E}" type="presParOf" srcId="{BB90CE2E-68C5-458C-A4FC-3482AAE4933A}" destId="{D8B2E320-1472-46D9-ADB1-8CE30680AEC5}" srcOrd="2" destOrd="0" presId="urn:microsoft.com/office/officeart/2018/2/layout/IconVerticalSolidList"/>
    <dgm:cxn modelId="{2BDB70AB-F298-4CCA-BDBB-528877F63524}" type="presParOf" srcId="{BB90CE2E-68C5-458C-A4FC-3482AAE4933A}" destId="{EBFFDC78-04AE-42CD-B66F-CCDDC57FF37A}" srcOrd="3" destOrd="0" presId="urn:microsoft.com/office/officeart/2018/2/layout/IconVerticalSolidList"/>
    <dgm:cxn modelId="{EB90F522-78DB-4D1D-A217-B00C9CD5016A}" type="presParOf" srcId="{B21F28D8-42FB-4117-BB40-B4AA62B7081B}" destId="{D940B767-9186-40F0-B897-9D785AABD4D0}" srcOrd="5" destOrd="0" presId="urn:microsoft.com/office/officeart/2018/2/layout/IconVerticalSolidList"/>
    <dgm:cxn modelId="{FF62D44E-7298-4E8A-B5D9-6A78526518DD}" type="presParOf" srcId="{B21F28D8-42FB-4117-BB40-B4AA62B7081B}" destId="{0F8D6883-0C83-4429-BB1B-7DC459D4EC55}" srcOrd="6" destOrd="0" presId="urn:microsoft.com/office/officeart/2018/2/layout/IconVerticalSolidList"/>
    <dgm:cxn modelId="{BA1E3411-EC62-491F-90F5-B1691CF31791}" type="presParOf" srcId="{0F8D6883-0C83-4429-BB1B-7DC459D4EC55}" destId="{33E2D2BB-922E-4F0E-8784-30B35DC8D56B}" srcOrd="0" destOrd="0" presId="urn:microsoft.com/office/officeart/2018/2/layout/IconVerticalSolidList"/>
    <dgm:cxn modelId="{CC2A477B-0DFD-412C-AAB1-0785E9DB64C5}" type="presParOf" srcId="{0F8D6883-0C83-4429-BB1B-7DC459D4EC55}" destId="{1ECC7424-607F-4531-82A6-53A816FD6BD5}" srcOrd="1" destOrd="0" presId="urn:microsoft.com/office/officeart/2018/2/layout/IconVerticalSolidList"/>
    <dgm:cxn modelId="{9D697476-6215-4C83-BE98-43C76C5DC642}" type="presParOf" srcId="{0F8D6883-0C83-4429-BB1B-7DC459D4EC55}" destId="{3C3F9C5F-00EF-4F65-8418-AFC64DA4D8C7}" srcOrd="2" destOrd="0" presId="urn:microsoft.com/office/officeart/2018/2/layout/IconVerticalSolidList"/>
    <dgm:cxn modelId="{2B6F3C5A-2F1C-4D0C-8B61-357FCE560419}" type="presParOf" srcId="{0F8D6883-0C83-4429-BB1B-7DC459D4EC55}" destId="{1D982CE7-7DC9-4E65-9D2D-1F3E0CCE43A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6CEAC91-B815-407B-BACA-78346FD319E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DA80C443-3CFB-4FCC-97F7-01AE701D7D37}">
      <dgm:prSet/>
      <dgm:spPr/>
      <dgm:t>
        <a:bodyPr/>
        <a:lstStyle/>
        <a:p>
          <a:r>
            <a:rPr lang="en-US"/>
            <a:t>Energy efficiency improves health</a:t>
          </a:r>
        </a:p>
      </dgm:t>
    </dgm:pt>
    <dgm:pt modelId="{6531A73B-E8DF-43FD-A427-1CAD93DBE26D}" type="parTrans" cxnId="{190CFDF9-5EF7-4D0D-9157-D4D37AC4A0DA}">
      <dgm:prSet/>
      <dgm:spPr/>
      <dgm:t>
        <a:bodyPr/>
        <a:lstStyle/>
        <a:p>
          <a:endParaRPr lang="en-US"/>
        </a:p>
      </dgm:t>
    </dgm:pt>
    <dgm:pt modelId="{DC41BDD6-9D46-4D9D-9A3D-72777FC1CB38}" type="sibTrans" cxnId="{190CFDF9-5EF7-4D0D-9157-D4D37AC4A0DA}">
      <dgm:prSet/>
      <dgm:spPr/>
      <dgm:t>
        <a:bodyPr/>
        <a:lstStyle/>
        <a:p>
          <a:endParaRPr lang="en-US"/>
        </a:p>
      </dgm:t>
    </dgm:pt>
    <dgm:pt modelId="{6BBE7E95-5BDA-4B09-B499-1D4FC105FC56}">
      <dgm:prSet/>
      <dgm:spPr/>
      <dgm:t>
        <a:bodyPr/>
        <a:lstStyle/>
        <a:p>
          <a:r>
            <a:rPr lang="en-US"/>
            <a:t>Social housing is priority</a:t>
          </a:r>
        </a:p>
      </dgm:t>
    </dgm:pt>
    <dgm:pt modelId="{738A9E69-5250-4B16-A26C-3B68A72BA02C}" type="parTrans" cxnId="{C945138A-D37D-456F-8729-71BAFF32113E}">
      <dgm:prSet/>
      <dgm:spPr/>
      <dgm:t>
        <a:bodyPr/>
        <a:lstStyle/>
        <a:p>
          <a:endParaRPr lang="en-US"/>
        </a:p>
      </dgm:t>
    </dgm:pt>
    <dgm:pt modelId="{18BFF55B-6B98-47C0-9FC2-175F3D1EA918}" type="sibTrans" cxnId="{C945138A-D37D-456F-8729-71BAFF32113E}">
      <dgm:prSet/>
      <dgm:spPr/>
      <dgm:t>
        <a:bodyPr/>
        <a:lstStyle/>
        <a:p>
          <a:endParaRPr lang="en-US"/>
        </a:p>
      </dgm:t>
    </dgm:pt>
    <dgm:pt modelId="{7F935530-3D16-40EA-8588-00C9CA32E9BC}">
      <dgm:prSet/>
      <dgm:spPr/>
      <dgm:t>
        <a:bodyPr/>
        <a:lstStyle/>
        <a:p>
          <a:r>
            <a:rPr lang="en-US"/>
            <a:t>Need for people-focused research</a:t>
          </a:r>
        </a:p>
      </dgm:t>
    </dgm:pt>
    <dgm:pt modelId="{7AA9D68D-EB1B-42E0-ADA7-AD10C49257C7}" type="parTrans" cxnId="{E97E1A4C-972E-4BD6-AA8D-A24FAB7B27BC}">
      <dgm:prSet/>
      <dgm:spPr/>
      <dgm:t>
        <a:bodyPr/>
        <a:lstStyle/>
        <a:p>
          <a:endParaRPr lang="en-US"/>
        </a:p>
      </dgm:t>
    </dgm:pt>
    <dgm:pt modelId="{8410B07A-7B07-47B1-8DF8-114942273A78}" type="sibTrans" cxnId="{E97E1A4C-972E-4BD6-AA8D-A24FAB7B27BC}">
      <dgm:prSet/>
      <dgm:spPr/>
      <dgm:t>
        <a:bodyPr/>
        <a:lstStyle/>
        <a:p>
          <a:endParaRPr lang="en-US"/>
        </a:p>
      </dgm:t>
    </dgm:pt>
    <dgm:pt modelId="{B8615DCB-F7A1-427F-A5B8-034A5FA43DCD}" type="pres">
      <dgm:prSet presAssocID="{76CEAC91-B815-407B-BACA-78346FD319EC}" presName="root" presStyleCnt="0">
        <dgm:presLayoutVars>
          <dgm:dir/>
          <dgm:resizeHandles val="exact"/>
        </dgm:presLayoutVars>
      </dgm:prSet>
      <dgm:spPr/>
    </dgm:pt>
    <dgm:pt modelId="{8AB271F8-66B5-4DB8-A9D3-3728521EE5CC}" type="pres">
      <dgm:prSet presAssocID="{DA80C443-3CFB-4FCC-97F7-01AE701D7D37}" presName="compNode" presStyleCnt="0"/>
      <dgm:spPr/>
    </dgm:pt>
    <dgm:pt modelId="{E811065E-4569-4E50-B74E-0B7CFEB9D564}" type="pres">
      <dgm:prSet presAssocID="{DA80C443-3CFB-4FCC-97F7-01AE701D7D37}" presName="bgRect" presStyleLbl="bgShp" presStyleIdx="0" presStyleCnt="3"/>
      <dgm:spPr/>
    </dgm:pt>
    <dgm:pt modelId="{E6FE3EDA-D253-46E9-A03A-F7D762FFA86C}" type="pres">
      <dgm:prSet presAssocID="{DA80C443-3CFB-4FCC-97F7-01AE701D7D37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3CEBD875-5629-470B-9669-516DA22FF425}" type="pres">
      <dgm:prSet presAssocID="{DA80C443-3CFB-4FCC-97F7-01AE701D7D37}" presName="spaceRect" presStyleCnt="0"/>
      <dgm:spPr/>
    </dgm:pt>
    <dgm:pt modelId="{62FE9A74-7C49-4E07-A68B-A90D821387C5}" type="pres">
      <dgm:prSet presAssocID="{DA80C443-3CFB-4FCC-97F7-01AE701D7D37}" presName="parTx" presStyleLbl="revTx" presStyleIdx="0" presStyleCnt="3">
        <dgm:presLayoutVars>
          <dgm:chMax val="0"/>
          <dgm:chPref val="0"/>
        </dgm:presLayoutVars>
      </dgm:prSet>
      <dgm:spPr/>
    </dgm:pt>
    <dgm:pt modelId="{E0CC8A1E-D36F-46BC-9098-55145381EA6A}" type="pres">
      <dgm:prSet presAssocID="{DC41BDD6-9D46-4D9D-9A3D-72777FC1CB38}" presName="sibTrans" presStyleCnt="0"/>
      <dgm:spPr/>
    </dgm:pt>
    <dgm:pt modelId="{E64C0D40-0B5C-4938-9B7F-639778697E8D}" type="pres">
      <dgm:prSet presAssocID="{6BBE7E95-5BDA-4B09-B499-1D4FC105FC56}" presName="compNode" presStyleCnt="0"/>
      <dgm:spPr/>
    </dgm:pt>
    <dgm:pt modelId="{E36163FA-10FC-4BE1-B893-E551465F2E3B}" type="pres">
      <dgm:prSet presAssocID="{6BBE7E95-5BDA-4B09-B499-1D4FC105FC56}" presName="bgRect" presStyleLbl="bgShp" presStyleIdx="1" presStyleCnt="3"/>
      <dgm:spPr/>
    </dgm:pt>
    <dgm:pt modelId="{DA89C1F2-03D5-4801-A5BC-78061415EB04}" type="pres">
      <dgm:prSet presAssocID="{6BBE7E95-5BDA-4B09-B499-1D4FC105FC56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67823B50-8001-4DCE-907C-55507D975710}" type="pres">
      <dgm:prSet presAssocID="{6BBE7E95-5BDA-4B09-B499-1D4FC105FC56}" presName="spaceRect" presStyleCnt="0"/>
      <dgm:spPr/>
    </dgm:pt>
    <dgm:pt modelId="{2840BDEB-7665-422A-BFC7-8F7DC0C5432D}" type="pres">
      <dgm:prSet presAssocID="{6BBE7E95-5BDA-4B09-B499-1D4FC105FC56}" presName="parTx" presStyleLbl="revTx" presStyleIdx="1" presStyleCnt="3">
        <dgm:presLayoutVars>
          <dgm:chMax val="0"/>
          <dgm:chPref val="0"/>
        </dgm:presLayoutVars>
      </dgm:prSet>
      <dgm:spPr/>
    </dgm:pt>
    <dgm:pt modelId="{CDD09F83-ED31-4574-8CE2-911E407E82BC}" type="pres">
      <dgm:prSet presAssocID="{18BFF55B-6B98-47C0-9FC2-175F3D1EA918}" presName="sibTrans" presStyleCnt="0"/>
      <dgm:spPr/>
    </dgm:pt>
    <dgm:pt modelId="{681CD6E5-BB4D-44B7-93EF-C232950C68A6}" type="pres">
      <dgm:prSet presAssocID="{7F935530-3D16-40EA-8588-00C9CA32E9BC}" presName="compNode" presStyleCnt="0"/>
      <dgm:spPr/>
    </dgm:pt>
    <dgm:pt modelId="{178B9EF6-4B9B-4E75-B298-7F09A1315B14}" type="pres">
      <dgm:prSet presAssocID="{7F935530-3D16-40EA-8588-00C9CA32E9BC}" presName="bgRect" presStyleLbl="bgShp" presStyleIdx="2" presStyleCnt="3"/>
      <dgm:spPr/>
    </dgm:pt>
    <dgm:pt modelId="{FE8DF68A-4C73-4092-B842-96789768F880}" type="pres">
      <dgm:prSet presAssocID="{7F935530-3D16-40EA-8588-00C9CA32E9BC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88E394EC-A177-4FD7-BA60-D081B02ED092}" type="pres">
      <dgm:prSet presAssocID="{7F935530-3D16-40EA-8588-00C9CA32E9BC}" presName="spaceRect" presStyleCnt="0"/>
      <dgm:spPr/>
    </dgm:pt>
    <dgm:pt modelId="{074EA20D-0AA6-466E-9086-190F49D884ED}" type="pres">
      <dgm:prSet presAssocID="{7F935530-3D16-40EA-8588-00C9CA32E9B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BAAA032-4A11-49E7-AEAD-527423972CB5}" type="presOf" srcId="{7F935530-3D16-40EA-8588-00C9CA32E9BC}" destId="{074EA20D-0AA6-466E-9086-190F49D884ED}" srcOrd="0" destOrd="0" presId="urn:microsoft.com/office/officeart/2018/2/layout/IconVerticalSolidList"/>
    <dgm:cxn modelId="{4770EA5C-3A98-4E97-8025-1911BBB3E2AA}" type="presOf" srcId="{6BBE7E95-5BDA-4B09-B499-1D4FC105FC56}" destId="{2840BDEB-7665-422A-BFC7-8F7DC0C5432D}" srcOrd="0" destOrd="0" presId="urn:microsoft.com/office/officeart/2018/2/layout/IconVerticalSolidList"/>
    <dgm:cxn modelId="{E97E1A4C-972E-4BD6-AA8D-A24FAB7B27BC}" srcId="{76CEAC91-B815-407B-BACA-78346FD319EC}" destId="{7F935530-3D16-40EA-8588-00C9CA32E9BC}" srcOrd="2" destOrd="0" parTransId="{7AA9D68D-EB1B-42E0-ADA7-AD10C49257C7}" sibTransId="{8410B07A-7B07-47B1-8DF8-114942273A78}"/>
    <dgm:cxn modelId="{B94DB06C-7C58-498D-8A19-A2465B6313A9}" type="presOf" srcId="{DA80C443-3CFB-4FCC-97F7-01AE701D7D37}" destId="{62FE9A74-7C49-4E07-A68B-A90D821387C5}" srcOrd="0" destOrd="0" presId="urn:microsoft.com/office/officeart/2018/2/layout/IconVerticalSolidList"/>
    <dgm:cxn modelId="{C945138A-D37D-456F-8729-71BAFF32113E}" srcId="{76CEAC91-B815-407B-BACA-78346FD319EC}" destId="{6BBE7E95-5BDA-4B09-B499-1D4FC105FC56}" srcOrd="1" destOrd="0" parTransId="{738A9E69-5250-4B16-A26C-3B68A72BA02C}" sibTransId="{18BFF55B-6B98-47C0-9FC2-175F3D1EA918}"/>
    <dgm:cxn modelId="{1C0F2DE1-EEDF-4D54-9E00-6BE852FF9472}" type="presOf" srcId="{76CEAC91-B815-407B-BACA-78346FD319EC}" destId="{B8615DCB-F7A1-427F-A5B8-034A5FA43DCD}" srcOrd="0" destOrd="0" presId="urn:microsoft.com/office/officeart/2018/2/layout/IconVerticalSolidList"/>
    <dgm:cxn modelId="{190CFDF9-5EF7-4D0D-9157-D4D37AC4A0DA}" srcId="{76CEAC91-B815-407B-BACA-78346FD319EC}" destId="{DA80C443-3CFB-4FCC-97F7-01AE701D7D37}" srcOrd="0" destOrd="0" parTransId="{6531A73B-E8DF-43FD-A427-1CAD93DBE26D}" sibTransId="{DC41BDD6-9D46-4D9D-9A3D-72777FC1CB38}"/>
    <dgm:cxn modelId="{E90A5230-2971-45C9-BA8A-75FC3CFBEC51}" type="presParOf" srcId="{B8615DCB-F7A1-427F-A5B8-034A5FA43DCD}" destId="{8AB271F8-66B5-4DB8-A9D3-3728521EE5CC}" srcOrd="0" destOrd="0" presId="urn:microsoft.com/office/officeart/2018/2/layout/IconVerticalSolidList"/>
    <dgm:cxn modelId="{31E8E8B4-4D94-4D0D-A059-94030716AA0F}" type="presParOf" srcId="{8AB271F8-66B5-4DB8-A9D3-3728521EE5CC}" destId="{E811065E-4569-4E50-B74E-0B7CFEB9D564}" srcOrd="0" destOrd="0" presId="urn:microsoft.com/office/officeart/2018/2/layout/IconVerticalSolidList"/>
    <dgm:cxn modelId="{3993D8F0-9595-4C58-B849-804F0CA366E7}" type="presParOf" srcId="{8AB271F8-66B5-4DB8-A9D3-3728521EE5CC}" destId="{E6FE3EDA-D253-46E9-A03A-F7D762FFA86C}" srcOrd="1" destOrd="0" presId="urn:microsoft.com/office/officeart/2018/2/layout/IconVerticalSolidList"/>
    <dgm:cxn modelId="{9825287B-4E4D-4B9F-8345-F33EE39E20FA}" type="presParOf" srcId="{8AB271F8-66B5-4DB8-A9D3-3728521EE5CC}" destId="{3CEBD875-5629-470B-9669-516DA22FF425}" srcOrd="2" destOrd="0" presId="urn:microsoft.com/office/officeart/2018/2/layout/IconVerticalSolidList"/>
    <dgm:cxn modelId="{012A8288-C790-4673-B151-25B32040CFD7}" type="presParOf" srcId="{8AB271F8-66B5-4DB8-A9D3-3728521EE5CC}" destId="{62FE9A74-7C49-4E07-A68B-A90D821387C5}" srcOrd="3" destOrd="0" presId="urn:microsoft.com/office/officeart/2018/2/layout/IconVerticalSolidList"/>
    <dgm:cxn modelId="{90389E3E-14D0-4597-A110-18A12E150EDB}" type="presParOf" srcId="{B8615DCB-F7A1-427F-A5B8-034A5FA43DCD}" destId="{E0CC8A1E-D36F-46BC-9098-55145381EA6A}" srcOrd="1" destOrd="0" presId="urn:microsoft.com/office/officeart/2018/2/layout/IconVerticalSolidList"/>
    <dgm:cxn modelId="{C3A6F1B9-902F-41C8-AA0A-7B661A9B6FD2}" type="presParOf" srcId="{B8615DCB-F7A1-427F-A5B8-034A5FA43DCD}" destId="{E64C0D40-0B5C-4938-9B7F-639778697E8D}" srcOrd="2" destOrd="0" presId="urn:microsoft.com/office/officeart/2018/2/layout/IconVerticalSolidList"/>
    <dgm:cxn modelId="{4C6A098C-9A0A-4575-8162-6D3DC5BC2A4A}" type="presParOf" srcId="{E64C0D40-0B5C-4938-9B7F-639778697E8D}" destId="{E36163FA-10FC-4BE1-B893-E551465F2E3B}" srcOrd="0" destOrd="0" presId="urn:microsoft.com/office/officeart/2018/2/layout/IconVerticalSolidList"/>
    <dgm:cxn modelId="{5A5CB7B4-F9ED-487D-9B4F-96DDC61A1636}" type="presParOf" srcId="{E64C0D40-0B5C-4938-9B7F-639778697E8D}" destId="{DA89C1F2-03D5-4801-A5BC-78061415EB04}" srcOrd="1" destOrd="0" presId="urn:microsoft.com/office/officeart/2018/2/layout/IconVerticalSolidList"/>
    <dgm:cxn modelId="{DB6D31AE-169A-4776-B1FA-6F0246F799EB}" type="presParOf" srcId="{E64C0D40-0B5C-4938-9B7F-639778697E8D}" destId="{67823B50-8001-4DCE-907C-55507D975710}" srcOrd="2" destOrd="0" presId="urn:microsoft.com/office/officeart/2018/2/layout/IconVerticalSolidList"/>
    <dgm:cxn modelId="{F6AAEC6D-F2F7-491F-AD94-4E184AF9F898}" type="presParOf" srcId="{E64C0D40-0B5C-4938-9B7F-639778697E8D}" destId="{2840BDEB-7665-422A-BFC7-8F7DC0C5432D}" srcOrd="3" destOrd="0" presId="urn:microsoft.com/office/officeart/2018/2/layout/IconVerticalSolidList"/>
    <dgm:cxn modelId="{7B3F1AEE-FD48-455A-8F90-FF8D95AE38EA}" type="presParOf" srcId="{B8615DCB-F7A1-427F-A5B8-034A5FA43DCD}" destId="{CDD09F83-ED31-4574-8CE2-911E407E82BC}" srcOrd="3" destOrd="0" presId="urn:microsoft.com/office/officeart/2018/2/layout/IconVerticalSolidList"/>
    <dgm:cxn modelId="{2667C8F2-D1CA-4830-9299-F10CC260AD06}" type="presParOf" srcId="{B8615DCB-F7A1-427F-A5B8-034A5FA43DCD}" destId="{681CD6E5-BB4D-44B7-93EF-C232950C68A6}" srcOrd="4" destOrd="0" presId="urn:microsoft.com/office/officeart/2018/2/layout/IconVerticalSolidList"/>
    <dgm:cxn modelId="{5247DF05-8383-4094-9E9F-E1B4BA4CE3D4}" type="presParOf" srcId="{681CD6E5-BB4D-44B7-93EF-C232950C68A6}" destId="{178B9EF6-4B9B-4E75-B298-7F09A1315B14}" srcOrd="0" destOrd="0" presId="urn:microsoft.com/office/officeart/2018/2/layout/IconVerticalSolidList"/>
    <dgm:cxn modelId="{F56F3904-8832-4638-8903-C8DC5D98FEAC}" type="presParOf" srcId="{681CD6E5-BB4D-44B7-93EF-C232950C68A6}" destId="{FE8DF68A-4C73-4092-B842-96789768F880}" srcOrd="1" destOrd="0" presId="urn:microsoft.com/office/officeart/2018/2/layout/IconVerticalSolidList"/>
    <dgm:cxn modelId="{6EF7D5CF-7977-4729-A98D-31730A185592}" type="presParOf" srcId="{681CD6E5-BB4D-44B7-93EF-C232950C68A6}" destId="{88E394EC-A177-4FD7-BA60-D081B02ED092}" srcOrd="2" destOrd="0" presId="urn:microsoft.com/office/officeart/2018/2/layout/IconVerticalSolidList"/>
    <dgm:cxn modelId="{9897C417-3451-495D-99F0-ABAD34CE0299}" type="presParOf" srcId="{681CD6E5-BB4D-44B7-93EF-C232950C68A6}" destId="{074EA20D-0AA6-466E-9086-190F49D884E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C1136-E770-460C-A563-C904FE0312F6}">
      <dsp:nvSpPr>
        <dsp:cNvPr id="0" name=""/>
        <dsp:cNvSpPr/>
      </dsp:nvSpPr>
      <dsp:spPr>
        <a:xfrm>
          <a:off x="0" y="542873"/>
          <a:ext cx="4683949" cy="1432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Case Study: Social Housing in Swansea</a:t>
          </a:r>
        </a:p>
      </dsp:txBody>
      <dsp:txXfrm>
        <a:off x="69908" y="612781"/>
        <a:ext cx="4544133" cy="1292264"/>
      </dsp:txXfrm>
    </dsp:sp>
    <dsp:sp modelId="{7DBB4922-4B17-4225-BC4D-0D0AFDBE1FFD}">
      <dsp:nvSpPr>
        <dsp:cNvPr id="0" name=""/>
        <dsp:cNvSpPr/>
      </dsp:nvSpPr>
      <dsp:spPr>
        <a:xfrm>
          <a:off x="0" y="2078633"/>
          <a:ext cx="4683949" cy="143208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Student Number: 2219508</a:t>
          </a:r>
        </a:p>
      </dsp:txBody>
      <dsp:txXfrm>
        <a:off x="69908" y="2148541"/>
        <a:ext cx="4544133" cy="1292264"/>
      </dsp:txXfrm>
    </dsp:sp>
    <dsp:sp modelId="{38AF095C-EA31-43BA-8E90-5E4A17FD0BB7}">
      <dsp:nvSpPr>
        <dsp:cNvPr id="0" name=""/>
        <dsp:cNvSpPr/>
      </dsp:nvSpPr>
      <dsp:spPr>
        <a:xfrm>
          <a:off x="0" y="3614393"/>
          <a:ext cx="4683949" cy="143208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MSc Facilities and Property Management</a:t>
          </a:r>
        </a:p>
      </dsp:txBody>
      <dsp:txXfrm>
        <a:off x="69908" y="3684301"/>
        <a:ext cx="4544133" cy="12922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7ABDAB-A23D-4E9F-87A9-5DCA1CAAC6BB}">
      <dsp:nvSpPr>
        <dsp:cNvPr id="0" name=""/>
        <dsp:cNvSpPr/>
      </dsp:nvSpPr>
      <dsp:spPr>
        <a:xfrm>
          <a:off x="0" y="556383"/>
          <a:ext cx="5098904" cy="33579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u="sng" kern="1200"/>
            <a:t>Reference list</a:t>
          </a:r>
          <a:endParaRPr lang="en-US" sz="1400" kern="1200"/>
        </a:p>
      </dsp:txBody>
      <dsp:txXfrm>
        <a:off x="16392" y="572775"/>
        <a:ext cx="5066120" cy="303006"/>
      </dsp:txXfrm>
    </dsp:sp>
    <dsp:sp modelId="{CA07438D-10EF-44F2-86A4-C08F28DA295F}">
      <dsp:nvSpPr>
        <dsp:cNvPr id="0" name=""/>
        <dsp:cNvSpPr/>
      </dsp:nvSpPr>
      <dsp:spPr>
        <a:xfrm>
          <a:off x="0" y="932493"/>
          <a:ext cx="5098904" cy="335790"/>
        </a:xfrm>
        <a:prstGeom prst="roundRect">
          <a:avLst/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Public Health Wales (2021) </a:t>
          </a:r>
          <a:r>
            <a:rPr lang="en-US" sz="1400" i="1" kern="1200"/>
            <a:t>The cost of poor housing in Wales</a:t>
          </a:r>
          <a:r>
            <a:rPr lang="en-US" sz="1400" kern="1200"/>
            <a:t> </a:t>
          </a:r>
        </a:p>
      </dsp:txBody>
      <dsp:txXfrm>
        <a:off x="16392" y="948885"/>
        <a:ext cx="5066120" cy="303006"/>
      </dsp:txXfrm>
    </dsp:sp>
    <dsp:sp modelId="{B0E974FE-3C88-4CED-A9C8-55D46670A34B}">
      <dsp:nvSpPr>
        <dsp:cNvPr id="0" name=""/>
        <dsp:cNvSpPr/>
      </dsp:nvSpPr>
      <dsp:spPr>
        <a:xfrm>
          <a:off x="0" y="1308603"/>
          <a:ext cx="5098904" cy="33579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Swansea Council (2024) </a:t>
          </a:r>
          <a:r>
            <a:rPr lang="en-US" sz="1400" i="1" kern="1200"/>
            <a:t>Local Area Energy Plan</a:t>
          </a:r>
          <a:r>
            <a:rPr lang="en-US" sz="1400" kern="1200"/>
            <a:t> </a:t>
          </a:r>
        </a:p>
      </dsp:txBody>
      <dsp:txXfrm>
        <a:off x="16392" y="1324995"/>
        <a:ext cx="5066120" cy="303006"/>
      </dsp:txXfrm>
    </dsp:sp>
    <dsp:sp modelId="{540CA263-0499-48B8-A69D-9B58F762895D}">
      <dsp:nvSpPr>
        <dsp:cNvPr id="0" name=""/>
        <dsp:cNvSpPr/>
      </dsp:nvSpPr>
      <dsp:spPr>
        <a:xfrm>
          <a:off x="0" y="1684713"/>
          <a:ext cx="5098904" cy="33579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Climate XChange (2024) </a:t>
          </a:r>
          <a:r>
            <a:rPr lang="en-US" sz="1400" i="1" kern="1200"/>
            <a:t>Social housing retrofit case studies</a:t>
          </a:r>
          <a:r>
            <a:rPr lang="en-US" sz="1400" kern="1200"/>
            <a:t> </a:t>
          </a:r>
        </a:p>
      </dsp:txBody>
      <dsp:txXfrm>
        <a:off x="16392" y="1701105"/>
        <a:ext cx="5066120" cy="303006"/>
      </dsp:txXfrm>
    </dsp:sp>
    <dsp:sp modelId="{F8E8DB30-5AFD-4B03-9F3B-C50E4BD6290C}">
      <dsp:nvSpPr>
        <dsp:cNvPr id="0" name=""/>
        <dsp:cNvSpPr/>
      </dsp:nvSpPr>
      <dsp:spPr>
        <a:xfrm>
          <a:off x="0" y="2060823"/>
          <a:ext cx="5098904" cy="33579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Office for National Statistics (2025) </a:t>
          </a:r>
          <a:r>
            <a:rPr lang="en-US" sz="1400" i="1" kern="1200"/>
            <a:t>Energy efficiency of housing</a:t>
          </a:r>
          <a:r>
            <a:rPr lang="en-US" sz="1400" kern="1200"/>
            <a:t> </a:t>
          </a:r>
        </a:p>
      </dsp:txBody>
      <dsp:txXfrm>
        <a:off x="16392" y="2077215"/>
        <a:ext cx="5066120" cy="303006"/>
      </dsp:txXfrm>
    </dsp:sp>
    <dsp:sp modelId="{16E33C35-DF10-4467-8950-8514C24B49D9}">
      <dsp:nvSpPr>
        <dsp:cNvPr id="0" name=""/>
        <dsp:cNvSpPr/>
      </dsp:nvSpPr>
      <dsp:spPr>
        <a:xfrm>
          <a:off x="0" y="2436933"/>
          <a:ext cx="5098904" cy="335790"/>
        </a:xfrm>
        <a:prstGeom prst="roundRect">
          <a:avLst/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BEIS (2020) </a:t>
          </a:r>
          <a:r>
            <a:rPr lang="en-US" sz="1400" i="1" kern="1200"/>
            <a:t>Indoor air quality and retrofit impacts</a:t>
          </a:r>
          <a:r>
            <a:rPr lang="en-US" sz="1400" kern="1200"/>
            <a:t> </a:t>
          </a:r>
        </a:p>
      </dsp:txBody>
      <dsp:txXfrm>
        <a:off x="16392" y="2453325"/>
        <a:ext cx="5066120" cy="303006"/>
      </dsp:txXfrm>
    </dsp:sp>
    <dsp:sp modelId="{0F3B8EE0-22ED-4339-A123-A0D9F9D18062}">
      <dsp:nvSpPr>
        <dsp:cNvPr id="0" name=""/>
        <dsp:cNvSpPr/>
      </dsp:nvSpPr>
      <dsp:spPr>
        <a:xfrm>
          <a:off x="0" y="2813043"/>
          <a:ext cx="5098904" cy="33579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Braun, V. and Clarke, V. (2006) </a:t>
          </a:r>
          <a:r>
            <a:rPr lang="en-US" sz="1400" i="1" kern="1200"/>
            <a:t>Using thematic analysis in psychology</a:t>
          </a:r>
          <a:r>
            <a:rPr lang="en-US" sz="1400" kern="1200"/>
            <a:t> </a:t>
          </a:r>
        </a:p>
      </dsp:txBody>
      <dsp:txXfrm>
        <a:off x="16392" y="2829435"/>
        <a:ext cx="5066120" cy="3030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C4914-BFC4-4424-BDC5-E4B3A0139E02}">
      <dsp:nvSpPr>
        <dsp:cNvPr id="0" name=""/>
        <dsp:cNvSpPr/>
      </dsp:nvSpPr>
      <dsp:spPr>
        <a:xfrm>
          <a:off x="0" y="908268"/>
          <a:ext cx="4683949" cy="167680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5F8A0E-6FFE-49D5-9892-40FFA011E554}">
      <dsp:nvSpPr>
        <dsp:cNvPr id="0" name=""/>
        <dsp:cNvSpPr/>
      </dsp:nvSpPr>
      <dsp:spPr>
        <a:xfrm>
          <a:off x="507233" y="1285549"/>
          <a:ext cx="922242" cy="9222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8C0890-E1BC-447A-B387-9188ECB1F3F5}">
      <dsp:nvSpPr>
        <dsp:cNvPr id="0" name=""/>
        <dsp:cNvSpPr/>
      </dsp:nvSpPr>
      <dsp:spPr>
        <a:xfrm>
          <a:off x="1936708" y="908268"/>
          <a:ext cx="2747240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Aim: Evaluate impact of energy efficiency on health</a:t>
          </a:r>
        </a:p>
      </dsp:txBody>
      <dsp:txXfrm>
        <a:off x="1936708" y="908268"/>
        <a:ext cx="2747240" cy="1676804"/>
      </dsp:txXfrm>
    </dsp:sp>
    <dsp:sp modelId="{A849FC23-3BC0-4FF0-AF84-DEB2AC885ECC}">
      <dsp:nvSpPr>
        <dsp:cNvPr id="0" name=""/>
        <dsp:cNvSpPr/>
      </dsp:nvSpPr>
      <dsp:spPr>
        <a:xfrm>
          <a:off x="0" y="3004274"/>
          <a:ext cx="4683949" cy="167680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C3A5C8-B531-41BA-99C3-C41BB49DEC55}">
      <dsp:nvSpPr>
        <dsp:cNvPr id="0" name=""/>
        <dsp:cNvSpPr/>
      </dsp:nvSpPr>
      <dsp:spPr>
        <a:xfrm>
          <a:off x="507233" y="3381554"/>
          <a:ext cx="922242" cy="9222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6D11BC-CF8F-434B-9C16-221F0B2F6625}">
      <dsp:nvSpPr>
        <dsp:cNvPr id="0" name=""/>
        <dsp:cNvSpPr/>
      </dsp:nvSpPr>
      <dsp:spPr>
        <a:xfrm>
          <a:off x="1936708" y="3004274"/>
          <a:ext cx="2747240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Hypothesis: Improved efficiency improves health outcomes</a:t>
          </a:r>
        </a:p>
      </dsp:txBody>
      <dsp:txXfrm>
        <a:off x="1936708" y="3004274"/>
        <a:ext cx="2747240" cy="16768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1B3AE-8C2E-4FCD-A800-2EC912335FC3}">
      <dsp:nvSpPr>
        <dsp:cNvPr id="0" name=""/>
        <dsp:cNvSpPr/>
      </dsp:nvSpPr>
      <dsp:spPr>
        <a:xfrm>
          <a:off x="0" y="231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3009DA-91ED-4742-A275-EC61FA988C92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10F622-6D0D-41A8-910A-05038C26BE07}">
      <dsp:nvSpPr>
        <dsp:cNvPr id="0" name=""/>
        <dsp:cNvSpPr/>
      </dsp:nvSpPr>
      <dsp:spPr>
        <a:xfrm>
          <a:off x="1357965" y="231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Link energy efficiency and health</a:t>
          </a:r>
        </a:p>
      </dsp:txBody>
      <dsp:txXfrm>
        <a:off x="1357965" y="2319"/>
        <a:ext cx="3325983" cy="1175727"/>
      </dsp:txXfrm>
    </dsp:sp>
    <dsp:sp modelId="{3C74D621-6E94-491F-89A8-CDBF12457D98}">
      <dsp:nvSpPr>
        <dsp:cNvPr id="0" name=""/>
        <dsp:cNvSpPr/>
      </dsp:nvSpPr>
      <dsp:spPr>
        <a:xfrm>
          <a:off x="0" y="147197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F457E6-0C3B-4804-9172-DFA0AE28627C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C4EAE6-446E-4D34-89F1-32B7BEF282F6}">
      <dsp:nvSpPr>
        <dsp:cNvPr id="0" name=""/>
        <dsp:cNvSpPr/>
      </dsp:nvSpPr>
      <dsp:spPr>
        <a:xfrm>
          <a:off x="1357965" y="147197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Explore tenant experiences</a:t>
          </a:r>
        </a:p>
      </dsp:txBody>
      <dsp:txXfrm>
        <a:off x="1357965" y="1471979"/>
        <a:ext cx="3325983" cy="1175727"/>
      </dsp:txXfrm>
    </dsp:sp>
    <dsp:sp modelId="{F59DD86F-71FE-4C98-A4E3-FABAD9789642}">
      <dsp:nvSpPr>
        <dsp:cNvPr id="0" name=""/>
        <dsp:cNvSpPr/>
      </dsp:nvSpPr>
      <dsp:spPr>
        <a:xfrm>
          <a:off x="0" y="294163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E75C59-1D11-41AE-954E-2348D77FF211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A31E2A-8ABE-4E2C-8359-59D04A32DB56}">
      <dsp:nvSpPr>
        <dsp:cNvPr id="0" name=""/>
        <dsp:cNvSpPr/>
      </dsp:nvSpPr>
      <dsp:spPr>
        <a:xfrm>
          <a:off x="1357965" y="294163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Assess post-retrofit health changes</a:t>
          </a:r>
        </a:p>
      </dsp:txBody>
      <dsp:txXfrm>
        <a:off x="1357965" y="2941639"/>
        <a:ext cx="3325983" cy="1175727"/>
      </dsp:txXfrm>
    </dsp:sp>
    <dsp:sp modelId="{2C1FFE19-4EE5-40BC-8410-CDAB38F8FBAC}">
      <dsp:nvSpPr>
        <dsp:cNvPr id="0" name=""/>
        <dsp:cNvSpPr/>
      </dsp:nvSpPr>
      <dsp:spPr>
        <a:xfrm>
          <a:off x="0" y="441129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ACFB8A-6334-4AAE-9D32-CC103D43A8BB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20279A-4BA2-493B-8314-F861700D7FB7}">
      <dsp:nvSpPr>
        <dsp:cNvPr id="0" name=""/>
        <dsp:cNvSpPr/>
      </dsp:nvSpPr>
      <dsp:spPr>
        <a:xfrm>
          <a:off x="1357965" y="441129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Identify barriers</a:t>
          </a:r>
        </a:p>
      </dsp:txBody>
      <dsp:txXfrm>
        <a:off x="1357965" y="4411299"/>
        <a:ext cx="3325983" cy="11757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347AC8-E3CB-48CF-B325-9AA1CEB8CB88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0992CE-2A95-4783-80BA-FBF25268D863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895806-FB24-4DB4-9FC3-E5513894C11B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Cold homes linked to illness (Public Health Wales, 2021)</a:t>
          </a:r>
        </a:p>
      </dsp:txBody>
      <dsp:txXfrm>
        <a:off x="1844034" y="682"/>
        <a:ext cx="2839914" cy="1596566"/>
      </dsp:txXfrm>
    </dsp:sp>
    <dsp:sp modelId="{FEF500E7-342D-4ACD-9DAD-2CCC92389C3A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60FD60-33D7-4FA4-ADF7-1B2083A12E79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B0429C-88C1-42A7-8B59-4A73B79E6398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Fuel poverty affects mental health</a:t>
          </a:r>
        </a:p>
      </dsp:txBody>
      <dsp:txXfrm>
        <a:off x="1844034" y="1996390"/>
        <a:ext cx="2839914" cy="1596566"/>
      </dsp:txXfrm>
    </dsp:sp>
    <dsp:sp modelId="{F1534B91-5CD3-4092-A2EE-88720622DE50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46DC56-29E7-43A9-A671-B4A04226C616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840C8A-A8DF-4D37-BCA9-827A8E7B11A3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Poor air quality impacts respiratory health</a:t>
          </a:r>
        </a:p>
      </dsp:txBody>
      <dsp:txXfrm>
        <a:off x="1844034" y="3992098"/>
        <a:ext cx="2839914" cy="15965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3ABD27-06C8-43EC-80BE-27C21649917D}">
      <dsp:nvSpPr>
        <dsp:cNvPr id="0" name=""/>
        <dsp:cNvSpPr/>
      </dsp:nvSpPr>
      <dsp:spPr>
        <a:xfrm>
          <a:off x="0" y="231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4C3039-225E-4BE6-A841-5F794FCCD764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0F64AD-0080-4BC5-BF2E-9C4564B526E9}">
      <dsp:nvSpPr>
        <dsp:cNvPr id="0" name=""/>
        <dsp:cNvSpPr/>
      </dsp:nvSpPr>
      <dsp:spPr>
        <a:xfrm>
          <a:off x="1357965" y="231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Respiratory illness, cardiovascular strain</a:t>
          </a:r>
        </a:p>
      </dsp:txBody>
      <dsp:txXfrm>
        <a:off x="1357965" y="2319"/>
        <a:ext cx="3325983" cy="1175727"/>
      </dsp:txXfrm>
    </dsp:sp>
    <dsp:sp modelId="{030216D6-AA25-4D29-B4C3-9D4D2192A097}">
      <dsp:nvSpPr>
        <dsp:cNvPr id="0" name=""/>
        <dsp:cNvSpPr/>
      </dsp:nvSpPr>
      <dsp:spPr>
        <a:xfrm>
          <a:off x="0" y="147197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34C1D4-E692-45BA-A445-689EF2BB90B0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8EACCC-96A7-461B-A33A-4F31D268DF8D}">
      <dsp:nvSpPr>
        <dsp:cNvPr id="0" name=""/>
        <dsp:cNvSpPr/>
      </dsp:nvSpPr>
      <dsp:spPr>
        <a:xfrm>
          <a:off x="1357965" y="147197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Damp and mould issues</a:t>
          </a:r>
        </a:p>
      </dsp:txBody>
      <dsp:txXfrm>
        <a:off x="1357965" y="1471979"/>
        <a:ext cx="3325983" cy="1175727"/>
      </dsp:txXfrm>
    </dsp:sp>
    <dsp:sp modelId="{9D4C51E6-8EE4-486B-87C1-A82C38396B08}">
      <dsp:nvSpPr>
        <dsp:cNvPr id="0" name=""/>
        <dsp:cNvSpPr/>
      </dsp:nvSpPr>
      <dsp:spPr>
        <a:xfrm>
          <a:off x="0" y="294163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8D398-C89F-47B1-B390-EE97C762E610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C3DB6-E7CE-403C-9A2D-7A0A582CF0B8}">
      <dsp:nvSpPr>
        <dsp:cNvPr id="0" name=""/>
        <dsp:cNvSpPr/>
      </dsp:nvSpPr>
      <dsp:spPr>
        <a:xfrm>
          <a:off x="1357965" y="294163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Higher winter hospital admissions</a:t>
          </a:r>
        </a:p>
      </dsp:txBody>
      <dsp:txXfrm>
        <a:off x="1357965" y="2941639"/>
        <a:ext cx="3325983" cy="1175727"/>
      </dsp:txXfrm>
    </dsp:sp>
    <dsp:sp modelId="{E553B6A0-C33F-4B1A-A4FF-3B4FB91FAF45}">
      <dsp:nvSpPr>
        <dsp:cNvPr id="0" name=""/>
        <dsp:cNvSpPr/>
      </dsp:nvSpPr>
      <dsp:spPr>
        <a:xfrm>
          <a:off x="0" y="441129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666570-F369-4CC3-8161-812FA8E08973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945594-6402-48F3-B848-C254D75E1E04}">
      <dsp:nvSpPr>
        <dsp:cNvPr id="0" name=""/>
        <dsp:cNvSpPr/>
      </dsp:nvSpPr>
      <dsp:spPr>
        <a:xfrm>
          <a:off x="1357965" y="441129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(Public Health Wales, 2021)</a:t>
          </a:r>
        </a:p>
      </dsp:txBody>
      <dsp:txXfrm>
        <a:off x="1357965" y="4411299"/>
        <a:ext cx="3325983" cy="11757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903FF-B34F-4A53-B665-215B6AF4229C}">
      <dsp:nvSpPr>
        <dsp:cNvPr id="0" name=""/>
        <dsp:cNvSpPr/>
      </dsp:nvSpPr>
      <dsp:spPr>
        <a:xfrm>
          <a:off x="0" y="2700"/>
          <a:ext cx="471878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72C4C8-AF9A-40F0-9A00-B72E83FD868C}">
      <dsp:nvSpPr>
        <dsp:cNvPr id="0" name=""/>
        <dsp:cNvSpPr/>
      </dsp:nvSpPr>
      <dsp:spPr>
        <a:xfrm>
          <a:off x="0" y="2700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/>
            <a:t>Qualitative approach</a:t>
          </a:r>
        </a:p>
      </dsp:txBody>
      <dsp:txXfrm>
        <a:off x="0" y="2700"/>
        <a:ext cx="4718785" cy="1841777"/>
      </dsp:txXfrm>
    </dsp:sp>
    <dsp:sp modelId="{2676AB55-CC4C-4A00-8C50-7C24646A2D32}">
      <dsp:nvSpPr>
        <dsp:cNvPr id="0" name=""/>
        <dsp:cNvSpPr/>
      </dsp:nvSpPr>
      <dsp:spPr>
        <a:xfrm>
          <a:off x="0" y="1844478"/>
          <a:ext cx="471878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DC6A1F-FA67-4CC7-BF28-CAFCB761B2DA}">
      <dsp:nvSpPr>
        <dsp:cNvPr id="0" name=""/>
        <dsp:cNvSpPr/>
      </dsp:nvSpPr>
      <dsp:spPr>
        <a:xfrm>
          <a:off x="0" y="1844478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/>
            <a:t>Questionnaires and interviews</a:t>
          </a:r>
        </a:p>
      </dsp:txBody>
      <dsp:txXfrm>
        <a:off x="0" y="1844478"/>
        <a:ext cx="4718785" cy="1841777"/>
      </dsp:txXfrm>
    </dsp:sp>
    <dsp:sp modelId="{4ECCCBB2-6B9D-405E-8EC4-4006363D08C9}">
      <dsp:nvSpPr>
        <dsp:cNvPr id="0" name=""/>
        <dsp:cNvSpPr/>
      </dsp:nvSpPr>
      <dsp:spPr>
        <a:xfrm>
          <a:off x="0" y="3686256"/>
          <a:ext cx="471878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69EFA3-57B4-4A30-B763-F11E97FBE514}">
      <dsp:nvSpPr>
        <dsp:cNvPr id="0" name=""/>
        <dsp:cNvSpPr/>
      </dsp:nvSpPr>
      <dsp:spPr>
        <a:xfrm>
          <a:off x="0" y="3686256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100" kern="1200" dirty="0"/>
        </a:p>
      </dsp:txBody>
      <dsp:txXfrm>
        <a:off x="0" y="3686256"/>
        <a:ext cx="4718785" cy="184177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7CB6F4-5E4B-47DD-94AF-E12315C17E7F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8B77F4-DC42-42DB-AE55-BBD248A12923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BBA4E8-27EE-4B35-923F-A9429151E991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Thematic analysis</a:t>
          </a:r>
        </a:p>
      </dsp:txBody>
      <dsp:txXfrm>
        <a:off x="1844034" y="682"/>
        <a:ext cx="2839914" cy="1596566"/>
      </dsp:txXfrm>
    </dsp:sp>
    <dsp:sp modelId="{FD9A6BC6-FC0A-4EE2-935D-814849D80A99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6E3CA-4ACA-4EF8-83B8-241D941C064C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0073D-8BFA-4547-908E-27C91EEA076F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Identify patterns</a:t>
          </a:r>
        </a:p>
      </dsp:txBody>
      <dsp:txXfrm>
        <a:off x="1844034" y="1996390"/>
        <a:ext cx="2839914" cy="1596566"/>
      </dsp:txXfrm>
    </dsp:sp>
    <dsp:sp modelId="{AA0E1DA1-C3F4-46A8-971D-5FEBA353E6CB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258B33-DF42-4F85-8E75-00225DC61D0D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895191-4FFC-4545-B27B-5B3DB535D553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Link housing to health outcomes</a:t>
          </a:r>
        </a:p>
      </dsp:txBody>
      <dsp:txXfrm>
        <a:off x="1844034" y="3992098"/>
        <a:ext cx="2839914" cy="159656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5A9E2-659E-4250-8C65-59FE4830C56D}">
      <dsp:nvSpPr>
        <dsp:cNvPr id="0" name=""/>
        <dsp:cNvSpPr/>
      </dsp:nvSpPr>
      <dsp:spPr>
        <a:xfrm>
          <a:off x="0" y="231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D67BFA-3FB6-42CD-971D-FD2C25AE0E9A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48F7D3-3697-4A70-BFCD-ED73E800A113}">
      <dsp:nvSpPr>
        <dsp:cNvPr id="0" name=""/>
        <dsp:cNvSpPr/>
      </dsp:nvSpPr>
      <dsp:spPr>
        <a:xfrm>
          <a:off x="1357965" y="231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Improved comfort</a:t>
          </a:r>
        </a:p>
      </dsp:txBody>
      <dsp:txXfrm>
        <a:off x="1357965" y="2319"/>
        <a:ext cx="3325983" cy="1175727"/>
      </dsp:txXfrm>
    </dsp:sp>
    <dsp:sp modelId="{9105A00F-02F6-4233-8A0A-4C0D7CD8B2BC}">
      <dsp:nvSpPr>
        <dsp:cNvPr id="0" name=""/>
        <dsp:cNvSpPr/>
      </dsp:nvSpPr>
      <dsp:spPr>
        <a:xfrm>
          <a:off x="0" y="147197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5C553A-1195-43D4-AE8E-A114D54D7813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6DF892-F233-4F91-BA54-A030EE0A8EE8}">
      <dsp:nvSpPr>
        <dsp:cNvPr id="0" name=""/>
        <dsp:cNvSpPr/>
      </dsp:nvSpPr>
      <dsp:spPr>
        <a:xfrm>
          <a:off x="1357965" y="147197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Reduced damp and mould</a:t>
          </a:r>
        </a:p>
      </dsp:txBody>
      <dsp:txXfrm>
        <a:off x="1357965" y="1471979"/>
        <a:ext cx="3325983" cy="1175727"/>
      </dsp:txXfrm>
    </dsp:sp>
    <dsp:sp modelId="{2C7EC7DB-0BCB-4096-9AB6-460435E6E347}">
      <dsp:nvSpPr>
        <dsp:cNvPr id="0" name=""/>
        <dsp:cNvSpPr/>
      </dsp:nvSpPr>
      <dsp:spPr>
        <a:xfrm>
          <a:off x="0" y="294163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77B58C-F99A-477F-830A-B81F5F544644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FFDC78-04AE-42CD-B66F-CCDDC57FF37A}">
      <dsp:nvSpPr>
        <dsp:cNvPr id="0" name=""/>
        <dsp:cNvSpPr/>
      </dsp:nvSpPr>
      <dsp:spPr>
        <a:xfrm>
          <a:off x="1357965" y="294163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Better mental well-being</a:t>
          </a:r>
        </a:p>
      </dsp:txBody>
      <dsp:txXfrm>
        <a:off x="1357965" y="2941639"/>
        <a:ext cx="3325983" cy="1175727"/>
      </dsp:txXfrm>
    </dsp:sp>
    <dsp:sp modelId="{33E2D2BB-922E-4F0E-8784-30B35DC8D56B}">
      <dsp:nvSpPr>
        <dsp:cNvPr id="0" name=""/>
        <dsp:cNvSpPr/>
      </dsp:nvSpPr>
      <dsp:spPr>
        <a:xfrm>
          <a:off x="0" y="441129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CC7424-607F-4531-82A6-53A816FD6BD5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82CE7-7DC9-4E65-9D2D-1F3E0CCE43A3}">
      <dsp:nvSpPr>
        <dsp:cNvPr id="0" name=""/>
        <dsp:cNvSpPr/>
      </dsp:nvSpPr>
      <dsp:spPr>
        <a:xfrm>
          <a:off x="1357965" y="441129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(Public Health Wales, 2021)</a:t>
          </a:r>
        </a:p>
      </dsp:txBody>
      <dsp:txXfrm>
        <a:off x="1357965" y="4411299"/>
        <a:ext cx="3325983" cy="117572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11065E-4569-4E50-B74E-0B7CFEB9D564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FE3EDA-D253-46E9-A03A-F7D762FFA86C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FE9A74-7C49-4E07-A68B-A90D821387C5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Energy efficiency improves health</a:t>
          </a:r>
        </a:p>
      </dsp:txBody>
      <dsp:txXfrm>
        <a:off x="1844034" y="682"/>
        <a:ext cx="2839914" cy="1596566"/>
      </dsp:txXfrm>
    </dsp:sp>
    <dsp:sp modelId="{E36163FA-10FC-4BE1-B893-E551465F2E3B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89C1F2-03D5-4801-A5BC-78061415EB04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40BDEB-7665-422A-BFC7-8F7DC0C5432D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Social housing is priority</a:t>
          </a:r>
        </a:p>
      </dsp:txBody>
      <dsp:txXfrm>
        <a:off x="1844034" y="1996390"/>
        <a:ext cx="2839914" cy="1596566"/>
      </dsp:txXfrm>
    </dsp:sp>
    <dsp:sp modelId="{178B9EF6-4B9B-4E75-B298-7F09A1315B14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8DF68A-4C73-4092-B842-96789768F880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4EA20D-0AA6-466E-9086-190F49D884ED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Need for people-focused research</a:t>
          </a:r>
        </a:p>
      </dsp:txBody>
      <dsp:txXfrm>
        <a:off x="1844034" y="3992098"/>
        <a:ext cx="2839914" cy="1596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GB" sz="6500"/>
              <a:t>Health Benefits of Energy Efficient Housing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ABBAEE-EE48-BBD0-E397-6AB7299B62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7400231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E51BA4DF-2BD4-4EC2-B1DB-B27C8AC71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9D9389D6-BF6F-8FF4-74A2-0BF4BBFED99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802" r="38679"/>
          <a:stretch>
            <a:fillRect/>
          </a:stretch>
        </p:blipFill>
        <p:spPr>
          <a:xfrm>
            <a:off x="20" y="10"/>
            <a:ext cx="3147352" cy="6857990"/>
          </a:xfrm>
          <a:prstGeom prst="rect">
            <a:avLst/>
          </a:prstGeom>
          <a:effectLst/>
        </p:spPr>
      </p:pic>
      <p:graphicFrame>
        <p:nvGraphicFramePr>
          <p:cNvPr id="38" name="TextBox 35">
            <a:extLst>
              <a:ext uri="{FF2B5EF4-FFF2-40B4-BE49-F238E27FC236}">
                <a16:creationId xmlns:a16="http://schemas.microsoft.com/office/drawing/2014/main" id="{455F308F-F771-94CC-0360-7F57993C6E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4558507"/>
              </p:ext>
            </p:extLst>
          </p:nvPr>
        </p:nvGraphicFramePr>
        <p:xfrm>
          <a:off x="3415300" y="2409830"/>
          <a:ext cx="5098904" cy="3705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2838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GB"/>
              <a:t>Aim and Hypothesis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F1B77D90-8ACA-72CE-1D97-DF49BE5CD9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334521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GB" sz="4900"/>
              <a:t>Objectives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C24B4D5-DA1F-6E21-0FF7-E23D9CB999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752582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GB" sz="7000"/>
              <a:t>Theory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643F32-CEE4-C087-A56D-F64D90FCEE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063131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GB" sz="6500"/>
              <a:t>Health Impacts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9DC167-83F8-4462-4A44-7B2599E11A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6291480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GB" sz="2800">
                <a:solidFill>
                  <a:srgbClr val="FFFFFF"/>
                </a:solidFill>
              </a:rPr>
              <a:t>Methodology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8BC338E-82CB-4F90-0A67-62F251B226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505474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GB" sz="6500"/>
              <a:t>Data Analysis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A05A035D-B6D3-CC55-104D-D440F41199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60042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GB" sz="5400"/>
              <a:t>Expected Findings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D7BAC20-C619-AF9D-B415-348F532EA5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4357902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GB" sz="4900"/>
              <a:t>Conclusion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4DF603E-F29C-2CC8-6B68-858D9CC3CD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8351545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222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Health Benefits of Energy Efficient Housing</vt:lpstr>
      <vt:lpstr>Aim and Hypothesis</vt:lpstr>
      <vt:lpstr>Objectives</vt:lpstr>
      <vt:lpstr>Theory</vt:lpstr>
      <vt:lpstr>Health Impacts</vt:lpstr>
      <vt:lpstr>Methodology</vt:lpstr>
      <vt:lpstr>Data Analysis</vt:lpstr>
      <vt:lpstr>Expected Findings</vt:lpstr>
      <vt:lpstr>Conclusion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Blessing Imaredon</dc:creator>
  <cp:keywords/>
  <dc:description>generated using python-pptx</dc:description>
  <cp:lastModifiedBy>Blessing Imaredon</cp:lastModifiedBy>
  <cp:revision>4</cp:revision>
  <dcterms:created xsi:type="dcterms:W3CDTF">2013-01-27T09:14:16Z</dcterms:created>
  <dcterms:modified xsi:type="dcterms:W3CDTF">2026-04-21T07:54:27Z</dcterms:modified>
  <cp:category/>
</cp:coreProperties>
</file>