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7D04-864D-3831-D198-0A8CC8B1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C5024-B54A-5B6A-EC02-343103E58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13D88-E1CD-F971-775A-BA6EA59C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F8DAC-F3E8-F9CD-4F9F-EF3C4295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E24C7-F5CD-8E90-7085-03736FF1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01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EBA6-717B-0CA5-3D32-D0FF806B6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6312D-027A-5A8E-8305-528385DFE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99519-A0C5-9025-13DC-2965FE34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1D164-0029-268D-D1F3-19F85DBD7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FE85B-6622-C665-7CD0-3D3536CF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4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4FE6C2-BE60-EBD6-1948-8C5C0D3543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ADD67-B288-8300-1EB0-9C9259DDD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C950E-C202-162A-E2B7-E42B0D1C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D7010-0C8E-CE74-90B0-534EAE0F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6C543-EFDA-27B1-7545-BE0F26051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49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9042-16D8-A924-9DB5-882AA57F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65C93-C1F3-A3BD-CF29-00D494426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16E47-4DF1-0D6C-ACA8-E9502E91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5424-5481-DA28-F75F-B27C7797E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0A87A-911F-D719-8F28-1E94010B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3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93689-0F12-29F0-EF83-9598ABE4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C4D9F-DBE1-69B2-79E6-FBE615920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1EBD6-0858-F433-6CBD-1B64E04E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7BFDE-16DB-E593-1EBA-BD2051E20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07711-0DEC-A8A4-2FEC-C8787710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9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65216-C596-ED92-36BC-B070B76A5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D8F6-5D95-2E67-7CA2-7AAECEC2E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E1A9A-9C81-B457-3D67-0567BBD61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4CAAF-41ED-FF4D-A94F-1B1D376BA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1EE28-5AF9-26BE-2D7B-365CA089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0AC3D-1689-048E-E492-73F85525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55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CD35-2858-CFD6-C42C-5969AF4D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CF770-3F42-4B86-2702-7B3A66282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86510-5DF4-AB59-A922-04764DDA2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0C8A01-0D57-45E5-1DC5-7968F7813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35DC4-4594-240F-AC29-AE0EE74A64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F804C-0170-FABB-DE2E-8B8D0AB8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EFA97-EA96-9B9B-92A9-F5EAF239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F5B4-81AD-578E-9C3D-86E49C5F7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32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FE2-E558-CE7B-E219-D596738B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E2F38-9725-421E-39D1-66560490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97821-0C1F-7C11-DE8B-FA34A9E5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1BB96-C68A-BA0C-292D-E61562A9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76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FB71A-1A98-354C-525F-8DC4FAEDA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EECC3-8321-5282-5BAA-BD7895450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5D251-554B-E3F9-69A7-4F113E3B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7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1CA16-A4BC-BBF5-B7E1-0FA4048A7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658C9-AC2C-13D0-0A28-98F72552F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269AC-5BB4-F50D-87F0-6648FB0BE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EB51E-F626-B70A-BCE6-39C2E9D2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09FC0-42D6-B1EA-316F-7C999898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84D7D-FCAB-25D6-39F2-AD22F092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37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EA6F-21AF-4304-9244-40BFC9A7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E79843-04CF-8B3C-E68F-CDF7FA1CF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13DEB-DDF6-34EB-E21D-E417AFC70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90229-0623-0C7A-71D2-CAB319576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FC061-7D98-6A22-A8A6-9F981889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11FA5-7179-54F2-79B6-5E39F4B8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57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E7D49D-682D-3FA3-8E7E-37373D820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2A39F-2965-35CF-D082-DD9929D0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0FD0D-74CA-41DB-C544-ACD7B61E7B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78CE52-E313-485E-80EB-595CF4B60112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44ABF-D3EB-F5BC-A46D-A88E5884E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2F80A-9873-5360-4FAE-2A79D69FC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A0A665-44FD-4ACC-9F4A-7410DB762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7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60419-WA0004">
            <a:hlinkClick r:id="" action="ppaction://media"/>
            <a:extLst>
              <a:ext uri="{FF2B5EF4-FFF2-40B4-BE49-F238E27FC236}">
                <a16:creationId xmlns:a16="http://schemas.microsoft.com/office/drawing/2014/main" id="{5931EF74-3B92-7091-A4B9-47A8F3D8D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295" y="0"/>
            <a:ext cx="122994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C4E9246EAD664A9A522726E403CA17" ma:contentTypeVersion="9" ma:contentTypeDescription="Create a new document." ma:contentTypeScope="" ma:versionID="8b68f078f0f89c375ed6d4cf93df2a97">
  <xsd:schema xmlns:xsd="http://www.w3.org/2001/XMLSchema" xmlns:xs="http://www.w3.org/2001/XMLSchema" xmlns:p="http://schemas.microsoft.com/office/2006/metadata/properties" xmlns:ns3="b4f9f7ee-5770-4a14-8925-17f3d16e50b7" targetNamespace="http://schemas.microsoft.com/office/2006/metadata/properties" ma:root="true" ma:fieldsID="2add98bd8b7a83f2cb26fdf200ed21f2" ns3:_="">
    <xsd:import namespace="b4f9f7ee-5770-4a14-8925-17f3d16e50b7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BillingMetadata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9f7ee-5770-4a14-8925-17f3d16e50b7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BillingMetadata" ma:index="13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4f9f7ee-5770-4a14-8925-17f3d16e50b7" xsi:nil="true"/>
  </documentManagement>
</p:properties>
</file>

<file path=customXml/itemProps1.xml><?xml version="1.0" encoding="utf-8"?>
<ds:datastoreItem xmlns:ds="http://schemas.openxmlformats.org/officeDocument/2006/customXml" ds:itemID="{17F45538-84AF-461F-8A27-EDF5A85AA7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f9f7ee-5770-4a14-8925-17f3d16e50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F966EC-F13A-45DF-B721-C3C9812EB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2ADDD9-87CE-4955-A392-FAD0088FC664}">
  <ds:schemaRefs>
    <ds:schemaRef ds:uri="http://schemas.microsoft.com/office/2006/metadata/properties"/>
    <ds:schemaRef ds:uri="http://schemas.microsoft.com/office/2006/documentManagement/types"/>
    <ds:schemaRef ds:uri="b4f9f7ee-5770-4a14-8925-17f3d16e50b7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Mcmahon</dc:creator>
  <cp:lastModifiedBy>Lisa McMahon (2516786)</cp:lastModifiedBy>
  <cp:revision>1</cp:revision>
  <dcterms:created xsi:type="dcterms:W3CDTF">2026-04-19T19:06:46Z</dcterms:created>
  <dcterms:modified xsi:type="dcterms:W3CDTF">2026-04-19T19:12:02Z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0x01010060C4E9246EAD664A9A522726E403CA17</vt:lpwstr>
  </property>
</Properties>
</file>