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yna Tyminska (2442194)" initials="IT(" lastIdx="1" clrIdx="0">
    <p:extLst>
      <p:ext uri="{19B8F6BF-5375-455C-9EA6-DF929625EA0E}">
        <p15:presenceInfo xmlns:p15="http://schemas.microsoft.com/office/powerpoint/2012/main" userId="S::2442194@student.uwtsd.ac.uk::9c362481-3910-4b3f-8847-29185ee55f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F08"/>
    <a:srgbClr val="28150E"/>
    <a:srgbClr val="29160F"/>
    <a:srgbClr val="2D1C12"/>
    <a:srgbClr val="452B19"/>
    <a:srgbClr val="24170F"/>
    <a:srgbClr val="25120B"/>
    <a:srgbClr val="2E1B14"/>
    <a:srgbClr val="2C1913"/>
    <a:srgbClr val="311E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9" autoAdjust="0"/>
    <p:restoredTop sz="94597" autoAdjust="0"/>
  </p:normalViewPr>
  <p:slideViewPr>
    <p:cSldViewPr>
      <p:cViewPr varScale="1">
        <p:scale>
          <a:sx n="59" d="100"/>
          <a:sy n="59" d="100"/>
        </p:scale>
        <p:origin x="71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C1DA96-C924-2F4B-AA53-641C525218EB}"/>
              </a:ext>
            </a:extLst>
          </p:cNvPr>
          <p:cNvSpPr/>
          <p:nvPr/>
        </p:nvSpPr>
        <p:spPr>
          <a:xfrm>
            <a:off x="14724185" y="8839200"/>
            <a:ext cx="1524000" cy="266700"/>
          </a:xfrm>
          <a:prstGeom prst="rect">
            <a:avLst/>
          </a:prstGeom>
          <a:solidFill>
            <a:srgbClr val="311E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682938-F96F-334E-8077-B5FFC79A4EB0}"/>
              </a:ext>
            </a:extLst>
          </p:cNvPr>
          <p:cNvSpPr/>
          <p:nvPr/>
        </p:nvSpPr>
        <p:spPr>
          <a:xfrm>
            <a:off x="14909800" y="8610600"/>
            <a:ext cx="1346200" cy="495300"/>
          </a:xfrm>
          <a:prstGeom prst="rect">
            <a:avLst/>
          </a:prstGeom>
          <a:solidFill>
            <a:srgbClr val="2417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856A1B-D6ED-FC4C-B88E-B1CEC4A6C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484226"/>
            <a:ext cx="15468600" cy="7278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2F86D4-73FC-E146-AA32-56873B14D4A9}"/>
              </a:ext>
            </a:extLst>
          </p:cNvPr>
          <p:cNvSpPr txBox="1"/>
          <p:nvPr/>
        </p:nvSpPr>
        <p:spPr>
          <a:xfrm>
            <a:off x="9118600" y="102637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37A438-7034-AA48-B712-7CEEF8527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99" y="685799"/>
            <a:ext cx="5133521" cy="70990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76FD1C-75BC-3C45-A05B-A67749443D78}"/>
              </a:ext>
            </a:extLst>
          </p:cNvPr>
          <p:cNvSpPr/>
          <p:nvPr/>
        </p:nvSpPr>
        <p:spPr>
          <a:xfrm>
            <a:off x="14986000" y="8763001"/>
            <a:ext cx="1270000" cy="342900"/>
          </a:xfrm>
          <a:prstGeom prst="rect">
            <a:avLst/>
          </a:prstGeom>
          <a:solidFill>
            <a:srgbClr val="452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B57E3-3F7A-1942-857D-EC6C7DB56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828800"/>
            <a:ext cx="14859000" cy="677886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0115AD-8DFA-9B40-B0ED-CDE837E67E2B}"/>
              </a:ext>
            </a:extLst>
          </p:cNvPr>
          <p:cNvSpPr/>
          <p:nvPr/>
        </p:nvSpPr>
        <p:spPr>
          <a:xfrm>
            <a:off x="14681200" y="8607669"/>
            <a:ext cx="1574800" cy="460131"/>
          </a:xfrm>
          <a:prstGeom prst="rect">
            <a:avLst/>
          </a:prstGeom>
          <a:solidFill>
            <a:srgbClr val="2D1C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622C36-6ECD-1D40-BAC0-465EA0A0F4AE}"/>
              </a:ext>
            </a:extLst>
          </p:cNvPr>
          <p:cNvSpPr/>
          <p:nvPr/>
        </p:nvSpPr>
        <p:spPr>
          <a:xfrm>
            <a:off x="14833600" y="8686800"/>
            <a:ext cx="1422400" cy="419100"/>
          </a:xfrm>
          <a:prstGeom prst="rect">
            <a:avLst/>
          </a:prstGeom>
          <a:solidFill>
            <a:srgbClr val="1E0F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19A5E0-605A-8742-8EFA-1C2617092A6C}"/>
              </a:ext>
            </a:extLst>
          </p:cNvPr>
          <p:cNvSpPr/>
          <p:nvPr/>
        </p:nvSpPr>
        <p:spPr>
          <a:xfrm>
            <a:off x="14523616" y="8763000"/>
            <a:ext cx="1727200" cy="304800"/>
          </a:xfrm>
          <a:prstGeom prst="rect">
            <a:avLst/>
          </a:prstGeom>
          <a:solidFill>
            <a:srgbClr val="2719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E488F1-4C96-F347-AF95-3CCA0E7AD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133600"/>
            <a:ext cx="15697200" cy="65532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7A2053-E049-EC49-88AB-11DA70525E84}"/>
              </a:ext>
            </a:extLst>
          </p:cNvPr>
          <p:cNvSpPr/>
          <p:nvPr/>
        </p:nvSpPr>
        <p:spPr>
          <a:xfrm>
            <a:off x="14806612" y="8786812"/>
            <a:ext cx="1447800" cy="304800"/>
          </a:xfrm>
          <a:prstGeom prst="rect">
            <a:avLst/>
          </a:prstGeom>
          <a:solidFill>
            <a:srgbClr val="2E1B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EC3302-4A28-034E-9912-6659151CFDDC}"/>
              </a:ext>
            </a:extLst>
          </p:cNvPr>
          <p:cNvSpPr/>
          <p:nvPr/>
        </p:nvSpPr>
        <p:spPr>
          <a:xfrm>
            <a:off x="14833600" y="8839200"/>
            <a:ext cx="1422400" cy="266700"/>
          </a:xfrm>
          <a:prstGeom prst="rect">
            <a:avLst/>
          </a:prstGeom>
          <a:solidFill>
            <a:srgbClr val="2C19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001054-1508-D049-9B79-05929D658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256000" cy="9143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52AB89-FB27-A740-B627-4C8BDF835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600200"/>
            <a:ext cx="151638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84ADE8-1D82-6C4F-B24C-7B9217B2333F}"/>
              </a:ext>
            </a:extLst>
          </p:cNvPr>
          <p:cNvSpPr/>
          <p:nvPr/>
        </p:nvSpPr>
        <p:spPr>
          <a:xfrm>
            <a:off x="14605000" y="8534400"/>
            <a:ext cx="1651000" cy="571500"/>
          </a:xfrm>
          <a:prstGeom prst="rect">
            <a:avLst/>
          </a:prstGeom>
          <a:solidFill>
            <a:srgbClr val="2E1B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088556-3178-3C40-8735-C5513A9B4B6B}"/>
              </a:ext>
            </a:extLst>
          </p:cNvPr>
          <p:cNvSpPr/>
          <p:nvPr/>
        </p:nvSpPr>
        <p:spPr>
          <a:xfrm>
            <a:off x="14681200" y="8763000"/>
            <a:ext cx="1574800" cy="342900"/>
          </a:xfrm>
          <a:prstGeom prst="rect">
            <a:avLst/>
          </a:prstGeom>
          <a:solidFill>
            <a:srgbClr val="25120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EA82CE-B846-2642-A77F-DDF8C52603D1}"/>
              </a:ext>
            </a:extLst>
          </p:cNvPr>
          <p:cNvSpPr/>
          <p:nvPr/>
        </p:nvSpPr>
        <p:spPr>
          <a:xfrm>
            <a:off x="14986000" y="8763000"/>
            <a:ext cx="1270000" cy="342900"/>
          </a:xfrm>
          <a:prstGeom prst="rect">
            <a:avLst/>
          </a:prstGeom>
          <a:solidFill>
            <a:srgbClr val="2815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89F556-32CE-A443-86DD-9F95B828DA71}"/>
              </a:ext>
            </a:extLst>
          </p:cNvPr>
          <p:cNvSpPr/>
          <p:nvPr/>
        </p:nvSpPr>
        <p:spPr>
          <a:xfrm>
            <a:off x="14833600" y="8763000"/>
            <a:ext cx="1422400" cy="342900"/>
          </a:xfrm>
          <a:prstGeom prst="rect">
            <a:avLst/>
          </a:prstGeom>
          <a:solidFill>
            <a:srgbClr val="2916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Custom</PresentationFormat>
  <Paragraphs>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Имя Фамилия</dc:creator>
  <cp:lastModifiedBy>Имя Фамилия</cp:lastModifiedBy>
  <cp:revision>12</cp:revision>
  <dcterms:created xsi:type="dcterms:W3CDTF">2006-08-16T00:00:00Z</dcterms:created>
  <dcterms:modified xsi:type="dcterms:W3CDTF">2026-04-20T08:05:20Z</dcterms:modified>
</cp:coreProperties>
</file>