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26DB0-7BD1-431A-9038-1192C275B2B1}" v="13" dt="2026-04-19T09:45:5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T SADIA RAHMAN MAHIMA" userId="1c90e564266a1d6d" providerId="LiveId" clId="{9D34EAFB-1A77-4DA9-B31E-805066DCC911}"/>
    <pc:docChg chg="undo custSel addSld delSld modSld">
      <pc:chgData name="MST SADIA RAHMAN MAHIMA" userId="1c90e564266a1d6d" providerId="LiveId" clId="{9D34EAFB-1A77-4DA9-B31E-805066DCC911}" dt="2026-04-19T09:46:13.222" v="43" actId="47"/>
      <pc:docMkLst>
        <pc:docMk/>
      </pc:docMkLst>
      <pc:sldChg chg="add del">
        <pc:chgData name="MST SADIA RAHMAN MAHIMA" userId="1c90e564266a1d6d" providerId="LiveId" clId="{9D34EAFB-1A77-4DA9-B31E-805066DCC911}" dt="2026-04-19T09:43:32.370" v="14" actId="47"/>
        <pc:sldMkLst>
          <pc:docMk/>
          <pc:sldMk cId="0" sldId="256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927449569" sldId="256"/>
        </pc:sldMkLst>
      </pc:sldChg>
      <pc:sldChg chg="del">
        <pc:chgData name="MST SADIA RAHMAN MAHIMA" userId="1c90e564266a1d6d" providerId="LiveId" clId="{9D34EAFB-1A77-4DA9-B31E-805066DCC911}" dt="2026-04-19T09:45:46.608" v="31" actId="47"/>
        <pc:sldMkLst>
          <pc:docMk/>
          <pc:sldMk cId="0" sldId="257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183541766" sldId="257"/>
        </pc:sldMkLst>
      </pc:sldChg>
      <pc:sldChg chg="del">
        <pc:chgData name="MST SADIA RAHMAN MAHIMA" userId="1c90e564266a1d6d" providerId="LiveId" clId="{9D34EAFB-1A77-4DA9-B31E-805066DCC911}" dt="2026-04-19T09:45:47.217" v="32" actId="47"/>
        <pc:sldMkLst>
          <pc:docMk/>
          <pc:sldMk cId="0" sldId="258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442593900" sldId="258"/>
        </pc:sldMkLst>
      </pc:sldChg>
      <pc:sldChg chg="del">
        <pc:chgData name="MST SADIA RAHMAN MAHIMA" userId="1c90e564266a1d6d" providerId="LiveId" clId="{9D34EAFB-1A77-4DA9-B31E-805066DCC911}" dt="2026-04-19T09:45:47.674" v="33" actId="47"/>
        <pc:sldMkLst>
          <pc:docMk/>
          <pc:sldMk cId="0" sldId="259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488583237" sldId="259"/>
        </pc:sldMkLst>
      </pc:sldChg>
      <pc:sldChg chg="del">
        <pc:chgData name="MST SADIA RAHMAN MAHIMA" userId="1c90e564266a1d6d" providerId="LiveId" clId="{9D34EAFB-1A77-4DA9-B31E-805066DCC911}" dt="2026-04-19T09:45:48.193" v="34" actId="47"/>
        <pc:sldMkLst>
          <pc:docMk/>
          <pc:sldMk cId="0" sldId="260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597316447" sldId="260"/>
        </pc:sldMkLst>
      </pc:sldChg>
      <pc:sldChg chg="del">
        <pc:chgData name="MST SADIA RAHMAN MAHIMA" userId="1c90e564266a1d6d" providerId="LiveId" clId="{9D34EAFB-1A77-4DA9-B31E-805066DCC911}" dt="2026-04-19T09:45:48.680" v="35" actId="47"/>
        <pc:sldMkLst>
          <pc:docMk/>
          <pc:sldMk cId="0" sldId="261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17626950" sldId="261"/>
        </pc:sldMkLst>
      </pc:sldChg>
      <pc:sldChg chg="del">
        <pc:chgData name="MST SADIA RAHMAN MAHIMA" userId="1c90e564266a1d6d" providerId="LiveId" clId="{9D34EAFB-1A77-4DA9-B31E-805066DCC911}" dt="2026-04-19T09:45:49.143" v="36" actId="47"/>
        <pc:sldMkLst>
          <pc:docMk/>
          <pc:sldMk cId="0" sldId="262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1232086714" sldId="262"/>
        </pc:sldMkLst>
      </pc:sldChg>
      <pc:sldChg chg="del">
        <pc:chgData name="MST SADIA RAHMAN MAHIMA" userId="1c90e564266a1d6d" providerId="LiveId" clId="{9D34EAFB-1A77-4DA9-B31E-805066DCC911}" dt="2026-04-19T09:45:49.678" v="37" actId="47"/>
        <pc:sldMkLst>
          <pc:docMk/>
          <pc:sldMk cId="0" sldId="263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75740453" sldId="263"/>
        </pc:sldMkLst>
      </pc:sldChg>
      <pc:sldChg chg="del">
        <pc:chgData name="MST SADIA RAHMAN MAHIMA" userId="1c90e564266a1d6d" providerId="LiveId" clId="{9D34EAFB-1A77-4DA9-B31E-805066DCC911}" dt="2026-04-19T09:45:50.278" v="38" actId="47"/>
        <pc:sldMkLst>
          <pc:docMk/>
          <pc:sldMk cId="0" sldId="264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411810186" sldId="264"/>
        </pc:sldMkLst>
      </pc:sldChg>
      <pc:sldChg chg="add del">
        <pc:chgData name="MST SADIA RAHMAN MAHIMA" userId="1c90e564266a1d6d" providerId="LiveId" clId="{9D34EAFB-1A77-4DA9-B31E-805066DCC911}" dt="2026-04-19T09:45:00.329" v="30" actId="47"/>
        <pc:sldMkLst>
          <pc:docMk/>
          <pc:sldMk cId="0" sldId="265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1579678349" sldId="265"/>
        </pc:sldMkLst>
      </pc:sldChg>
      <pc:sldChg chg="del">
        <pc:chgData name="MST SADIA RAHMAN MAHIMA" userId="1c90e564266a1d6d" providerId="LiveId" clId="{9D34EAFB-1A77-4DA9-B31E-805066DCC911}" dt="2026-04-19T09:44:48.604" v="26" actId="47"/>
        <pc:sldMkLst>
          <pc:docMk/>
          <pc:sldMk cId="0" sldId="266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687305271" sldId="266"/>
        </pc:sldMkLst>
      </pc:sldChg>
      <pc:sldChg chg="del">
        <pc:chgData name="MST SADIA RAHMAN MAHIMA" userId="1c90e564266a1d6d" providerId="LiveId" clId="{9D34EAFB-1A77-4DA9-B31E-805066DCC911}" dt="2026-04-19T09:44:51.377" v="27" actId="47"/>
        <pc:sldMkLst>
          <pc:docMk/>
          <pc:sldMk cId="0" sldId="267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694114045" sldId="267"/>
        </pc:sldMkLst>
      </pc:sldChg>
      <pc:sldChg chg="del">
        <pc:chgData name="MST SADIA RAHMAN MAHIMA" userId="1c90e564266a1d6d" providerId="LiveId" clId="{9D34EAFB-1A77-4DA9-B31E-805066DCC911}" dt="2026-04-19T09:44:52.937" v="28" actId="47"/>
        <pc:sldMkLst>
          <pc:docMk/>
          <pc:sldMk cId="0" sldId="268"/>
        </pc:sldMkLst>
      </pc:sldChg>
      <pc:sldChg chg="add setBg">
        <pc:chgData name="MST SADIA RAHMAN MAHIMA" userId="1c90e564266a1d6d" providerId="LiveId" clId="{9D34EAFB-1A77-4DA9-B31E-805066DCC911}" dt="2026-04-19T09:45:53.561" v="42"/>
        <pc:sldMkLst>
          <pc:docMk/>
          <pc:sldMk cId="3516581458" sldId="268"/>
        </pc:sldMkLst>
      </pc:sldChg>
      <pc:sldChg chg="del">
        <pc:chgData name="MST SADIA RAHMAN MAHIMA" userId="1c90e564266a1d6d" providerId="LiveId" clId="{9D34EAFB-1A77-4DA9-B31E-805066DCC911}" dt="2026-04-19T09:45:52.001" v="41" actId="47"/>
        <pc:sldMkLst>
          <pc:docMk/>
          <pc:sldMk cId="0" sldId="269"/>
        </pc:sldMkLst>
      </pc:sldChg>
      <pc:sldChg chg="add del">
        <pc:chgData name="MST SADIA RAHMAN MAHIMA" userId="1c90e564266a1d6d" providerId="LiveId" clId="{9D34EAFB-1A77-4DA9-B31E-805066DCC911}" dt="2026-04-19T09:46:13.222" v="43" actId="47"/>
        <pc:sldMkLst>
          <pc:docMk/>
          <pc:sldMk cId="238753642" sldId="269"/>
        </pc:sldMkLst>
      </pc:sldChg>
      <pc:sldChg chg="new del">
        <pc:chgData name="MST SADIA RAHMAN MAHIMA" userId="1c90e564266a1d6d" providerId="LiveId" clId="{9D34EAFB-1A77-4DA9-B31E-805066DCC911}" dt="2026-04-19T09:40:01.249" v="1" actId="47"/>
        <pc:sldMkLst>
          <pc:docMk/>
          <pc:sldMk cId="872987568" sldId="270"/>
        </pc:sldMkLst>
      </pc:sldChg>
      <pc:sldChg chg="new del">
        <pc:chgData name="MST SADIA RAHMAN MAHIMA" userId="1c90e564266a1d6d" providerId="LiveId" clId="{9D34EAFB-1A77-4DA9-B31E-805066DCC911}" dt="2026-04-19T09:42:06.217" v="6" actId="680"/>
        <pc:sldMkLst>
          <pc:docMk/>
          <pc:sldMk cId="2791829479" sldId="270"/>
        </pc:sldMkLst>
      </pc:sldChg>
      <pc:sldChg chg="addSp modSp new del">
        <pc:chgData name="MST SADIA RAHMAN MAHIMA" userId="1c90e564266a1d6d" providerId="LiveId" clId="{9D34EAFB-1A77-4DA9-B31E-805066DCC911}" dt="2026-04-19T09:40:48.203" v="4" actId="47"/>
        <pc:sldMkLst>
          <pc:docMk/>
          <pc:sldMk cId="3704631321" sldId="270"/>
        </pc:sldMkLst>
        <pc:spChg chg="add mod">
          <ac:chgData name="MST SADIA RAHMAN MAHIMA" userId="1c90e564266a1d6d" providerId="LiveId" clId="{9D34EAFB-1A77-4DA9-B31E-805066DCC911}" dt="2026-04-19T09:40:12.599" v="3"/>
          <ac:spMkLst>
            <pc:docMk/>
            <pc:sldMk cId="3704631321" sldId="270"/>
            <ac:spMk id="2" creationId="{980D20CA-93E5-9CE1-932F-AAF7596D5BE3}"/>
          </ac:spMkLst>
        </pc:spChg>
        <pc:spChg chg="add mod">
          <ac:chgData name="MST SADIA RAHMAN MAHIMA" userId="1c90e564266a1d6d" providerId="LiveId" clId="{9D34EAFB-1A77-4DA9-B31E-805066DCC911}" dt="2026-04-19T09:40:12.599" v="3"/>
          <ac:spMkLst>
            <pc:docMk/>
            <pc:sldMk cId="3704631321" sldId="270"/>
            <ac:spMk id="3" creationId="{B46103A6-14C2-9E90-25B9-61580236CE8D}"/>
          </ac:spMkLst>
        </pc:spChg>
        <pc:spChg chg="add mod">
          <ac:chgData name="MST SADIA RAHMAN MAHIMA" userId="1c90e564266a1d6d" providerId="LiveId" clId="{9D34EAFB-1A77-4DA9-B31E-805066DCC911}" dt="2026-04-19T09:40:12.599" v="3"/>
          <ac:spMkLst>
            <pc:docMk/>
            <pc:sldMk cId="3704631321" sldId="270"/>
            <ac:spMk id="4" creationId="{25C77F5B-2E9C-2DA1-2D2D-7945E6D066BA}"/>
          </ac:spMkLst>
        </pc:spChg>
        <pc:spChg chg="add mod">
          <ac:chgData name="MST SADIA RAHMAN MAHIMA" userId="1c90e564266a1d6d" providerId="LiveId" clId="{9D34EAFB-1A77-4DA9-B31E-805066DCC911}" dt="2026-04-19T09:40:12.599" v="3"/>
          <ac:spMkLst>
            <pc:docMk/>
            <pc:sldMk cId="3704631321" sldId="270"/>
            <ac:spMk id="5" creationId="{5176A228-13F6-79F0-B008-F0A19E9E0277}"/>
          </ac:spMkLst>
        </pc:spChg>
        <pc:spChg chg="add mod">
          <ac:chgData name="MST SADIA RAHMAN MAHIMA" userId="1c90e564266a1d6d" providerId="LiveId" clId="{9D34EAFB-1A77-4DA9-B31E-805066DCC911}" dt="2026-04-19T09:40:12.599" v="3"/>
          <ac:spMkLst>
            <pc:docMk/>
            <pc:sldMk cId="3704631321" sldId="270"/>
            <ac:spMk id="6" creationId="{BA1DA474-98A9-C4C7-94B8-646613B9D208}"/>
          </ac:spMkLst>
        </pc:spChg>
      </pc:sldChg>
      <pc:sldChg chg="new del">
        <pc:chgData name="MST SADIA RAHMAN MAHIMA" userId="1c90e564266a1d6d" providerId="LiveId" clId="{9D34EAFB-1A77-4DA9-B31E-805066DCC911}" dt="2026-04-19T09:44:11.443" v="25" actId="47"/>
        <pc:sldMkLst>
          <pc:docMk/>
          <pc:sldMk cId="4252674302" sldId="270"/>
        </pc:sldMkLst>
      </pc:sldChg>
      <pc:sldChg chg="add del">
        <pc:chgData name="MST SADIA RAHMAN MAHIMA" userId="1c90e564266a1d6d" providerId="LiveId" clId="{9D34EAFB-1A77-4DA9-B31E-805066DCC911}" dt="2026-04-19T09:43:34.105" v="15" actId="47"/>
        <pc:sldMkLst>
          <pc:docMk/>
          <pc:sldMk cId="0" sldId="271"/>
        </pc:sldMkLst>
      </pc:sldChg>
      <pc:sldChg chg="add del">
        <pc:chgData name="MST SADIA RAHMAN MAHIMA" userId="1c90e564266a1d6d" providerId="LiveId" clId="{9D34EAFB-1A77-4DA9-B31E-805066DCC911}" dt="2026-04-19T09:43:35.369" v="16" actId="47"/>
        <pc:sldMkLst>
          <pc:docMk/>
          <pc:sldMk cId="0" sldId="272"/>
        </pc:sldMkLst>
      </pc:sldChg>
      <pc:sldChg chg="add del">
        <pc:chgData name="MST SADIA RAHMAN MAHIMA" userId="1c90e564266a1d6d" providerId="LiveId" clId="{9D34EAFB-1A77-4DA9-B31E-805066DCC911}" dt="2026-04-19T09:43:36.583" v="17" actId="47"/>
        <pc:sldMkLst>
          <pc:docMk/>
          <pc:sldMk cId="0" sldId="273"/>
        </pc:sldMkLst>
      </pc:sldChg>
      <pc:sldChg chg="modSp add del mod">
        <pc:chgData name="MST SADIA RAHMAN MAHIMA" userId="1c90e564266a1d6d" providerId="LiveId" clId="{9D34EAFB-1A77-4DA9-B31E-805066DCC911}" dt="2026-04-19T09:43:37.678" v="18" actId="47"/>
        <pc:sldMkLst>
          <pc:docMk/>
          <pc:sldMk cId="0" sldId="274"/>
        </pc:sldMkLst>
        <pc:spChg chg="mod">
          <ac:chgData name="MST SADIA RAHMAN MAHIMA" userId="1c90e564266a1d6d" providerId="LiveId" clId="{9D34EAFB-1A77-4DA9-B31E-805066DCC911}" dt="2026-04-19T09:42:21.140" v="9" actId="27636"/>
          <ac:spMkLst>
            <pc:docMk/>
            <pc:sldMk cId="0" sldId="274"/>
            <ac:spMk id="2" creationId="{503F4CB4-E83B-8457-14B9-2BB7E0F6FB42}"/>
          </ac:spMkLst>
        </pc:spChg>
      </pc:sldChg>
      <pc:sldChg chg="add del">
        <pc:chgData name="MST SADIA RAHMAN MAHIMA" userId="1c90e564266a1d6d" providerId="LiveId" clId="{9D34EAFB-1A77-4DA9-B31E-805066DCC911}" dt="2026-04-19T09:43:39.617" v="19" actId="47"/>
        <pc:sldMkLst>
          <pc:docMk/>
          <pc:sldMk cId="0" sldId="275"/>
        </pc:sldMkLst>
      </pc:sldChg>
      <pc:sldChg chg="add del">
        <pc:chgData name="MST SADIA RAHMAN MAHIMA" userId="1c90e564266a1d6d" providerId="LiveId" clId="{9D34EAFB-1A77-4DA9-B31E-805066DCC911}" dt="2026-04-19T09:43:40.580" v="20" actId="47"/>
        <pc:sldMkLst>
          <pc:docMk/>
          <pc:sldMk cId="0" sldId="276"/>
        </pc:sldMkLst>
      </pc:sldChg>
      <pc:sldChg chg="add del">
        <pc:chgData name="MST SADIA RAHMAN MAHIMA" userId="1c90e564266a1d6d" providerId="LiveId" clId="{9D34EAFB-1A77-4DA9-B31E-805066DCC911}" dt="2026-04-19T09:43:45.769" v="21" actId="47"/>
        <pc:sldMkLst>
          <pc:docMk/>
          <pc:sldMk cId="0" sldId="277"/>
        </pc:sldMkLst>
      </pc:sldChg>
      <pc:sldChg chg="add del">
        <pc:chgData name="MST SADIA RAHMAN MAHIMA" userId="1c90e564266a1d6d" providerId="LiveId" clId="{9D34EAFB-1A77-4DA9-B31E-805066DCC911}" dt="2026-04-19T09:44:01.892" v="24" actId="47"/>
        <pc:sldMkLst>
          <pc:docMk/>
          <pc:sldMk cId="0" sldId="278"/>
        </pc:sldMkLst>
      </pc:sldChg>
      <pc:sldChg chg="add del">
        <pc:chgData name="MST SADIA RAHMAN MAHIMA" userId="1c90e564266a1d6d" providerId="LiveId" clId="{9D34EAFB-1A77-4DA9-B31E-805066DCC911}" dt="2026-04-19T09:45:50.776" v="39" actId="47"/>
        <pc:sldMkLst>
          <pc:docMk/>
          <pc:sldMk cId="0" sldId="279"/>
        </pc:sldMkLst>
      </pc:sldChg>
      <pc:sldChg chg="add del">
        <pc:chgData name="MST SADIA RAHMAN MAHIMA" userId="1c90e564266a1d6d" providerId="LiveId" clId="{9D34EAFB-1A77-4DA9-B31E-805066DCC911}" dt="2026-04-19T09:45:51.525" v="40" actId="47"/>
        <pc:sldMkLst>
          <pc:docMk/>
          <pc:sldMk cId="0" sldId="280"/>
        </pc:sldMkLst>
      </pc:sldChg>
      <pc:sldChg chg="add del">
        <pc:chgData name="MST SADIA RAHMAN MAHIMA" userId="1c90e564266a1d6d" providerId="LiveId" clId="{9D34EAFB-1A77-4DA9-B31E-805066DCC911}" dt="2026-04-19T09:44:56.587" v="29" actId="47"/>
        <pc:sldMkLst>
          <pc:docMk/>
          <pc:sldMk cId="0" sldId="281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2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3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4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5"/>
        </pc:sldMkLst>
      </pc:sldChg>
      <pc:sldChg chg="modSp add del mod">
        <pc:chgData name="MST SADIA RAHMAN MAHIMA" userId="1c90e564266a1d6d" providerId="LiveId" clId="{9D34EAFB-1A77-4DA9-B31E-805066DCC911}" dt="2026-04-19T09:43:09.546" v="13"/>
        <pc:sldMkLst>
          <pc:docMk/>
          <pc:sldMk cId="0" sldId="286"/>
        </pc:sldMkLst>
        <pc:spChg chg="mod">
          <ac:chgData name="MST SADIA RAHMAN MAHIMA" userId="1c90e564266a1d6d" providerId="LiveId" clId="{9D34EAFB-1A77-4DA9-B31E-805066DCC911}" dt="2026-04-19T09:43:09.546" v="13"/>
          <ac:spMkLst>
            <pc:docMk/>
            <pc:sldMk cId="0" sldId="286"/>
            <ac:spMk id="2" creationId="{503F4CB4-E83B-8457-14B9-2BB7E0F6FB42}"/>
          </ac:spMkLst>
        </pc:spChg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7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8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89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90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91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92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93"/>
        </pc:sldMkLst>
      </pc:sldChg>
      <pc:sldChg chg="add del">
        <pc:chgData name="MST SADIA RAHMAN MAHIMA" userId="1c90e564266a1d6d" providerId="LiveId" clId="{9D34EAFB-1A77-4DA9-B31E-805066DCC911}" dt="2026-04-19T09:43:09.546" v="13"/>
        <pc:sldMkLst>
          <pc:docMk/>
          <pc:sldMk cId="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40F3-FDD7-4B5C-8709-8EBD2009C96C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61EB-DA0F-4D18-8A26-E5C136022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B82B-E11E-F802-4EFF-EEC484BE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3994A-C839-E5A8-4402-2E5DB8A7E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7B90-FC57-A021-3A0E-2ABCEAD5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A5B5-A3C0-5BC2-50EF-461D76BA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72F6-F050-01FC-B495-A3F68E5B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C960-E1EA-FB4B-2CEB-8BB22392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F9B8-D409-D039-7D09-132016BB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43BC-A44A-73BA-EDCF-2CBB84BC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6E33-8FC8-3D93-4A1D-275E9BFA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B25E-D19C-5FF9-8FB5-CE22B5AD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B38C7-8C6A-34CB-F8A2-86D162090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F300-1648-FC73-4D5D-F624D45B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F4B71-D3AC-DD82-F490-619ABA0F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B2C4-0C04-5A2D-D061-A732755D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E464-B00F-4327-5B28-93F9E7C9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3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2121-54BB-6559-EADC-BE92E4FA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F895-4E00-42C8-044A-7FC30CB7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8AE5-F106-88DA-479E-31EF723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E95A-3D19-0D37-9DF1-D35B2BB8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A158-1219-D2FE-5B49-2818ED1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BA9F-CCC3-3651-69D2-8CACB676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B0E71-5446-5693-EE74-2BC4EEBFF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8A45-8645-CC75-93BC-E451FF4C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ACA0-3E66-2F6E-41FB-36A11F1E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A100-3D12-BAB4-B01E-9A9C362F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281B-E8CC-6095-BE7B-7B9B544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10AE-D464-CADF-D1D4-416DE649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D2453-5394-AEF8-FFEF-C3236899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3744A-DB4E-2436-26DD-F40B98BD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189D-44A6-6B93-788D-FD3DC894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9499-42CF-68B8-717B-9D37ADCC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08CE-D7E4-7E45-6E45-106AEDD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7A0E-FAEC-6484-9149-F34B92CB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C3788-47B5-754D-9F79-2F674578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9464-396B-3B47-CCDD-B27224E54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36534-C8D5-C7A7-001B-0E5C390C6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23872-34A8-D9C6-FEEB-5E992CD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7DFD7-61F6-3F78-5B7F-238290F0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80457-36D9-BC88-BEF6-464CAF5B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DCE2-FAAD-2D20-6D1E-3450018F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F22D7-4826-722A-792F-2706C78A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6F645-5830-C4F5-0348-2DE815A4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F9F60-5B8D-6A9B-DF82-39897168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A996B-7433-9DFD-73EC-6DB1D9F9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D2E5C-214F-CF23-3239-215B3E3E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0E254-8DE8-52DA-D094-FA8E0D5B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1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5824-776C-0A24-F8F5-1A833213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77E1-3E4C-D1A3-0019-479DB6E1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8B51-E4AA-D3D2-F05E-09F7A928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19B14-2DAE-0960-F24D-A22DD58F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74A3B-60ED-1094-86D9-22022BDB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5199A-9366-2B83-1965-244F0886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165C-77C4-F151-392E-B16C2AF6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4890A-01E4-BA5F-D71F-856E08A29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F3DF5-9A35-D3CE-867B-8640E62D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7B44-B76F-9B0D-486D-BB8E8DDB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4BD05-C5DC-17F9-F6A1-3BE4D5D1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8BD-E476-A6FB-51AA-E8076A4E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3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1D39C-C744-536F-66FB-CBABA20A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1FE6-6AFC-B5B8-3FD0-D5A18162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0710-EDD6-0C0B-9A3F-C7326AA9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2B50-1F11-5008-10B1-32644C66F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D676-D338-4D4E-1BD3-9B41C9E5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DEE60-B8EE-8787-52DE-BA7AF51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DDD90-D20C-2B17-4571-8503324B1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69DC9-0070-146A-A3F4-021518D3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E6BA-8073-F9E6-0E94-9FF4ED92A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882E3-7286-9C07-4C2A-ED5EA787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AE31D-7067-8CED-00BF-C0E10F4A6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CD589-FA53-6E56-468D-0A3FB41E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E98B7-7D9A-4623-AA94-D98C9F34A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9243B-1540-A525-B6FD-24176A82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357F9-D48E-9CF0-956E-DDD288658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5D2E5E-90C5-FE1C-1229-34FE26D7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F3683-0C6C-4826-68E2-AF5C04990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40449-B721-EA5B-A69F-CD4BB4A4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359E2-9D43-E658-5118-DC8B2C0E2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615CD-359A-F6FB-AF72-F4368550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the Business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5958-8D19-FDD8-2F99-B947F766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668D4-94AF-0C80-608A-EE05DCB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/>
              <a:t>Legal Format and Management Structure</a:t>
            </a:r>
            <a:br>
              <a:rPr lang="en-GB" sz="3600"/>
            </a:b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8C4D8-6067-F6F2-B9F5-99353F743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E9EB9-B51B-2B5B-71CD-9D610277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E636-F4E8-FC3C-1B85-44D1743F2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C313B-F200-099D-FF48-C6933010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5AAEE-696E-B640-4AA8-0F8AA5A85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1976C-CC79-3D8B-857E-3BFCF0F1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PESTEL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07F73-16FA-B3DD-D7CB-C94A20D54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39432-5CB5-B3E2-B2E1-061D2555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Marketing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55AB-30C6-DA63-6BB3-FD0847D48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956d8-1ffd-4dba-87ce-03f615e16f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ACECEF3D0D045B19B01E5B03389C8" ma:contentTypeVersion="5" ma:contentTypeDescription="Create a new document." ma:contentTypeScope="" ma:versionID="24ddea5630167d502b5fab86cbaf9a5b">
  <xsd:schema xmlns:xsd="http://www.w3.org/2001/XMLSchema" xmlns:xs="http://www.w3.org/2001/XMLSchema" xmlns:p="http://schemas.microsoft.com/office/2006/metadata/properties" xmlns:ns3="04d956d8-1ffd-4dba-87ce-03f615e16f58" targetNamespace="http://schemas.microsoft.com/office/2006/metadata/properties" ma:root="true" ma:fieldsID="ebc8c521c2b7e8b12c71e328e31000d2" ns3:_="">
    <xsd:import namespace="04d956d8-1ffd-4dba-87ce-03f615e16f5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956d8-1ffd-4dba-87ce-03f615e16f5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9DD10-0181-4557-912B-7893D123B97C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4d956d8-1ffd-4dba-87ce-03f615e16f58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5A5E85F-C678-4545-9AD7-73491393BD23}">
  <ds:schemaRefs>
    <ds:schemaRef ds:uri="04d956d8-1ffd-4dba-87ce-03f615e16f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C67024-F3E0-4C71-9871-2C82FD3B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TABLE OF CONTENTS</vt:lpstr>
      <vt:lpstr>Introduction</vt:lpstr>
      <vt:lpstr>Overview of the Business Idea</vt:lpstr>
      <vt:lpstr>Legal Format and Management Structure </vt:lpstr>
      <vt:lpstr>PowerPoint Presentation</vt:lpstr>
      <vt:lpstr>PowerPoint Presentation</vt:lpstr>
      <vt:lpstr>PESTEL Analysis</vt:lpstr>
      <vt:lpstr>Marketing Strategies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Mst Sadia Rahman Mahima (2442120)</dc:creator>
  <cp:lastModifiedBy>Mst Sadia Rahman Mahima (2442120)</cp:lastModifiedBy>
  <cp:revision>1</cp:revision>
  <dcterms:created xsi:type="dcterms:W3CDTF">2026-04-19T03:00:37Z</dcterms:created>
  <dcterms:modified xsi:type="dcterms:W3CDTF">2026-04-19T09:46:22Z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0x010100946ACECEF3D0D045B19B01E5B03389C8</vt:lpwstr>
  </property>
</Properties>
</file>