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393A3-CD0C-BD86-FC89-CF621F95F779}" v="1" dt="2026-03-22T22:27:03.482"/>
    <p1510:client id="{7AE82064-627B-4B01-57C6-6305FD5B282A}" v="1" dt="2026-03-22T22:27:11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A8393A3-CD0C-BD86-FC89-CF621F95F779}"/>
    <pc:docChg chg="modSld">
      <pc:chgData name="" userId="" providerId="" clId="Web-{4A8393A3-CD0C-BD86-FC89-CF621F95F779}" dt="2026-03-22T22:27:03.482" v="0" actId="1076"/>
      <pc:docMkLst>
        <pc:docMk/>
      </pc:docMkLst>
      <pc:sldChg chg="modSp">
        <pc:chgData name="" userId="" providerId="" clId="Web-{4A8393A3-CD0C-BD86-FC89-CF621F95F779}" dt="2026-03-22T22:27:03.482" v="0" actId="1076"/>
        <pc:sldMkLst>
          <pc:docMk/>
          <pc:sldMk cId="2654290857" sldId="256"/>
        </pc:sldMkLst>
        <pc:picChg chg="mod">
          <ac:chgData name="" userId="" providerId="" clId="Web-{4A8393A3-CD0C-BD86-FC89-CF621F95F779}" dt="2026-03-22T22:27:03.482" v="0" actId="1076"/>
          <ac:picMkLst>
            <pc:docMk/>
            <pc:sldMk cId="2654290857" sldId="256"/>
            <ac:picMk id="2" creationId="{8036D65C-53E6-A7B2-ACBA-58C1B779AB0D}"/>
          </ac:picMkLst>
        </pc:picChg>
      </pc:sldChg>
    </pc:docChg>
  </pc:docChgLst>
  <pc:docChgLst>
    <pc:chgData clId="Web-{7AE82064-627B-4B01-57C6-6305FD5B282A}"/>
    <pc:docChg chg="modSld">
      <pc:chgData name="" userId="" providerId="" clId="Web-{7AE82064-627B-4B01-57C6-6305FD5B282A}" dt="2026-03-22T22:27:11.761" v="0" actId="1076"/>
      <pc:docMkLst>
        <pc:docMk/>
      </pc:docMkLst>
      <pc:sldChg chg="modSp">
        <pc:chgData name="" userId="" providerId="" clId="Web-{7AE82064-627B-4B01-57C6-6305FD5B282A}" dt="2026-03-22T22:27:11.761" v="0" actId="1076"/>
        <pc:sldMkLst>
          <pc:docMk/>
          <pc:sldMk cId="2654290857" sldId="256"/>
        </pc:sldMkLst>
        <pc:picChg chg="mod">
          <ac:chgData name="" userId="" providerId="" clId="Web-{7AE82064-627B-4B01-57C6-6305FD5B282A}" dt="2026-03-22T22:27:11.761" v="0" actId="1076"/>
          <ac:picMkLst>
            <pc:docMk/>
            <pc:sldMk cId="2654290857" sldId="256"/>
            <ac:picMk id="2" creationId="{8036D65C-53E6-A7B2-ACBA-58C1B779AB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7E7E9-891B-7C4D-B402-DAAAC42CFEF1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1E305-8E46-444D-B520-5E84EC5B1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E305-8E46-444D-B520-5E84EC5B1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5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E0C827-8545-40A6-CC7F-DC3470F06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21138" cy="6872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B5419-E0DA-CE33-652D-F010871AA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13" y="14430"/>
            <a:ext cx="438473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6D65C-53E6-A7B2-ACBA-58C1B779A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11" y="-160020"/>
            <a:ext cx="4913954" cy="68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9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DE89C-1E83-C475-60C8-07B57CD44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1"/>
            <a:ext cx="4854056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6829EC-66A3-B175-70FF-568E8E313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69" y="-1"/>
            <a:ext cx="4571632" cy="6858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564D9-E11E-EB0E-DA4C-BED1D44E3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07" y="-3"/>
            <a:ext cx="3895568" cy="68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7724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GestaltVTI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Anthony Walcott (2439190)</dc:creator>
  <cp:lastModifiedBy>Simon Anthony Walcott (2439190)</cp:lastModifiedBy>
  <cp:revision>4</cp:revision>
  <dcterms:created xsi:type="dcterms:W3CDTF">2026-03-22T15:23:32Z</dcterms:created>
  <dcterms:modified xsi:type="dcterms:W3CDTF">2026-03-22T22:27:12Z</dcterms:modified>
</cp:coreProperties>
</file>