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_rels/slide1.xml.rels" ContentType="application/vnd.openxmlformats-package.relationships+xml"/>
  <Override PartName="/ppt/presProps.xml" ContentType="application/vnd.openxmlformats-officedocument.presentationml.presProps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GB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GB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GB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GB" sz="1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1523880" y="1122480"/>
            <a:ext cx="9143640" cy="110667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en-GB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GB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GB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GB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GB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GB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en-GB" sz="1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28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GB" sz="28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ctr">
              <a:lnSpc>
                <a:spcPct val="90000"/>
              </a:lnSpc>
            </a:pPr>
            <a:r>
              <a:rPr b="0" lang="en-GB" sz="6000" spc="-1" strike="noStrike">
                <a:solidFill>
                  <a:srgbClr val="000000"/>
                </a:solidFill>
                <a:latin typeface="Aptos Display"/>
              </a:rPr>
              <a:t>Click to edit Master title style</a:t>
            </a:r>
            <a:endParaRPr b="0" lang="en-GB" sz="6000" spc="-1" strike="noStrike">
              <a:solidFill>
                <a:srgbClr val="000000"/>
              </a:solidFill>
              <a:latin typeface="Aptos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100000"/>
              </a:lnSpc>
            </a:pPr>
            <a:fld id="{0B5BD3FD-D927-40EB-8607-CFD3129FD763}" type="datetime">
              <a:rPr b="0" lang="en-GB" sz="1200" spc="-1" strike="noStrike">
                <a:solidFill>
                  <a:srgbClr val="787878"/>
                </a:solidFill>
                <a:latin typeface="Aptos"/>
              </a:rPr>
              <a:t>25/10/26</a:t>
            </a:fld>
            <a:endParaRPr b="0" lang="en-GB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endParaRPr b="0" lang="en-GB" sz="2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r">
              <a:lnSpc>
                <a:spcPct val="100000"/>
              </a:lnSpc>
            </a:pPr>
            <a:fld id="{3560AEE5-4B91-45D4-996D-D49A1F667F82}" type="slidenum">
              <a:rPr b="0" lang="en-GB" sz="1200" spc="-1" strike="noStrike">
                <a:solidFill>
                  <a:srgbClr val="787878"/>
                </a:solidFill>
                <a:latin typeface="Aptos"/>
              </a:rPr>
              <a:t>&lt;number&gt;</a:t>
            </a:fld>
            <a:endParaRPr b="0" lang="en-GB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800" spc="-1" strike="noStrike">
                <a:solidFill>
                  <a:srgbClr val="000000"/>
                </a:solidFill>
                <a:latin typeface="Aptos"/>
              </a:rPr>
              <a:t>Click to edit the outline text format</a:t>
            </a:r>
            <a:endParaRPr b="0" lang="en-GB" sz="2800" spc="-1" strike="noStrike">
              <a:solidFill>
                <a:srgbClr val="000000"/>
              </a:solidFill>
              <a:latin typeface="Aptos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2000" spc="-1" strike="noStrike">
                <a:solidFill>
                  <a:srgbClr val="000000"/>
                </a:solidFill>
                <a:latin typeface="Aptos"/>
              </a:rPr>
              <a:t>Second Outline Level</a:t>
            </a:r>
            <a:endParaRPr b="0" lang="en-GB" sz="2000" spc="-1" strike="noStrike">
              <a:solidFill>
                <a:srgbClr val="000000"/>
              </a:solidFill>
              <a:latin typeface="Aptos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1800" spc="-1" strike="noStrike">
                <a:solidFill>
                  <a:srgbClr val="000000"/>
                </a:solidFill>
                <a:latin typeface="Aptos"/>
              </a:rPr>
              <a:t>Third Outline Level</a:t>
            </a:r>
            <a:endParaRPr b="0" lang="en-GB" sz="1800" spc="-1" strike="noStrike">
              <a:solidFill>
                <a:srgbClr val="000000"/>
              </a:solidFill>
              <a:latin typeface="Aptos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GB" sz="1800" spc="-1" strike="noStrike">
                <a:solidFill>
                  <a:srgbClr val="000000"/>
                </a:solidFill>
                <a:latin typeface="Aptos"/>
              </a:rPr>
              <a:t>Fourth Outline Level</a:t>
            </a:r>
            <a:endParaRPr b="0" lang="en-GB" sz="1800" spc="-1" strike="noStrike">
              <a:solidFill>
                <a:srgbClr val="000000"/>
              </a:solidFill>
              <a:latin typeface="Aptos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latin typeface="Aptos"/>
              </a:rPr>
              <a:t>Fifth Outline Level</a:t>
            </a:r>
            <a:endParaRPr b="0" lang="en-GB" sz="2000" spc="-1" strike="noStrike">
              <a:solidFill>
                <a:srgbClr val="000000"/>
              </a:solidFill>
              <a:latin typeface="Aptos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latin typeface="Aptos"/>
              </a:rPr>
              <a:t>Sixth Outline Level</a:t>
            </a:r>
            <a:endParaRPr b="0" lang="en-GB" sz="2000" spc="-1" strike="noStrike">
              <a:solidFill>
                <a:srgbClr val="000000"/>
              </a:solidFill>
              <a:latin typeface="Aptos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GB" sz="2000" spc="-1" strike="noStrike">
                <a:solidFill>
                  <a:srgbClr val="000000"/>
                </a:solidFill>
                <a:latin typeface="Aptos"/>
              </a:rPr>
              <a:t>Seventh Outline Level</a:t>
            </a:r>
            <a:endParaRPr b="0" lang="en-GB" sz="2000" spc="-1" strike="noStrike">
              <a:solidFill>
                <a:srgbClr val="000000"/>
              </a:solidFill>
              <a:latin typeface="Aptos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subTitle"/>
          </p:nvPr>
        </p:nvSpPr>
        <p:spPr>
          <a:xfrm>
            <a:off x="484200" y="5879880"/>
            <a:ext cx="11226600" cy="9802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4000"/>
          </a:bodyPr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GB" sz="2400" spc="-1" strike="noStrike">
                <a:solidFill>
                  <a:srgbClr val="000000"/>
                </a:solidFill>
                <a:latin typeface="Aptos"/>
              </a:rPr>
              <a:t>Student name : Yasir Osman Elhadi  Ibrahim    Student Number :2429666</a:t>
            </a:r>
            <a:endParaRPr b="0" lang="en-GB" sz="2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r>
              <a:rPr b="0" lang="en-GB" sz="2400" spc="-1" strike="noStrike">
                <a:solidFill>
                  <a:srgbClr val="000000"/>
                </a:solidFill>
                <a:latin typeface="Aptos"/>
              </a:rPr>
              <a:t>Model Code:</a:t>
            </a:r>
            <a:r>
              <a:rPr b="0" lang="en-GB" sz="2400" spc="-1" strike="noStrike">
                <a:solidFill>
                  <a:srgbClr val="000000"/>
                </a:solidFill>
                <a:latin typeface="Aptos"/>
                <a:ea typeface="Aptos"/>
              </a:rPr>
              <a:t>LCLM5006                               lecturer’s name: Nishi Ramsurrun</a:t>
            </a:r>
            <a:endParaRPr b="0" lang="en-GB" sz="2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en-GB" sz="2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en-GB" sz="2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tabLst>
                <a:tab algn="l" pos="0"/>
              </a:tabLst>
            </a:pPr>
            <a:endParaRPr b="0" lang="en-GB" sz="2400" spc="-1" strike="noStrike">
              <a:latin typeface="Arial"/>
            </a:endParaRPr>
          </a:p>
        </p:txBody>
      </p:sp>
      <p:pic>
        <p:nvPicPr>
          <p:cNvPr id="42" name="Picture 3" descr=""/>
          <p:cNvPicPr/>
          <p:nvPr/>
        </p:nvPicPr>
        <p:blipFill>
          <a:blip r:embed="rId1"/>
          <a:stretch/>
        </p:blipFill>
        <p:spPr>
          <a:xfrm>
            <a:off x="6120" y="-1964160"/>
            <a:ext cx="12187800" cy="78314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Application>LibreOffice/7.2.4.1$Windows_X86_64 LibreOffice_project/27d75539669ac387bb498e35313b970b7fe9c4f9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2026-10-25T14:11:16Z</dcterms:created>
  <dc:creator/>
  <dc:description/>
  <dc:language>en-GB</dc:language>
  <cp:lastModifiedBy/>
  <dcterms:modified xsi:type="dcterms:W3CDTF">2026-10-25T14:25:27Z</dcterms:modified>
  <cp:revision>47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1</vt:i4>
  </property>
</Properties>
</file>