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1" autoAdjust="0"/>
    <p:restoredTop sz="94660"/>
  </p:normalViewPr>
  <p:slideViewPr>
    <p:cSldViewPr snapToGrid="0">
      <p:cViewPr varScale="1">
        <p:scale>
          <a:sx n="101" d="100"/>
          <a:sy n="101" d="100"/>
        </p:scale>
        <p:origin x="356"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FA588F-C106-4CC0-8D59-04124B40205B}"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GB"/>
        </a:p>
      </dgm:t>
    </dgm:pt>
    <dgm:pt modelId="{297B7CCF-34FA-4395-86F4-74BA4EB1A01A}">
      <dgm:prSet custT="1"/>
      <dgm:spPr/>
      <dgm:t>
        <a:bodyPr/>
        <a:lstStyle/>
        <a:p>
          <a:r>
            <a:rPr lang="en-US" sz="1400" dirty="0">
              <a:latin typeface="Arial" panose="020B0604020202020204" pitchFamily="34" charset="0"/>
              <a:cs typeface="Arial" panose="020B0604020202020204" pitchFamily="34" charset="0"/>
            </a:rPr>
            <a:t>Employees did not receive adequate training; therefore, their expectations (both personal and corporate) were not clearly defined. In addition, employees have had to compete for pay raises; this has resulted in feelings of inadequacy and a decrease in motivation.</a:t>
          </a:r>
          <a:endParaRPr lang="en-GB" sz="1400" dirty="0">
            <a:latin typeface="Arial" panose="020B0604020202020204" pitchFamily="34" charset="0"/>
            <a:cs typeface="Arial" panose="020B0604020202020204" pitchFamily="34" charset="0"/>
          </a:endParaRPr>
        </a:p>
      </dgm:t>
    </dgm:pt>
    <dgm:pt modelId="{6F045F7B-B8D3-4995-A08B-8DE84BDFD0FF}" type="parTrans" cxnId="{FD164EBC-F581-473C-B863-E3A2522A2862}">
      <dgm:prSet/>
      <dgm:spPr/>
      <dgm:t>
        <a:bodyPr/>
        <a:lstStyle/>
        <a:p>
          <a:endParaRPr lang="en-GB"/>
        </a:p>
      </dgm:t>
    </dgm:pt>
    <dgm:pt modelId="{5E1DAA4C-438A-4121-BF23-7E08C6326F54}" type="sibTrans" cxnId="{FD164EBC-F581-473C-B863-E3A2522A2862}">
      <dgm:prSet/>
      <dgm:spPr/>
      <dgm:t>
        <a:bodyPr/>
        <a:lstStyle/>
        <a:p>
          <a:endParaRPr lang="en-GB"/>
        </a:p>
      </dgm:t>
    </dgm:pt>
    <dgm:pt modelId="{B6FF330D-3DAE-44EA-A380-430FFC3A1DFF}">
      <dgm:prSet custT="1"/>
      <dgm:spPr/>
      <dgm:t>
        <a:bodyPr/>
        <a:lstStyle/>
        <a:p>
          <a:r>
            <a:rPr lang="en-US" sz="1400" dirty="0">
              <a:latin typeface="Arial" panose="020B0604020202020204" pitchFamily="34" charset="0"/>
              <a:cs typeface="Arial" panose="020B0604020202020204" pitchFamily="34" charset="0"/>
            </a:rPr>
            <a:t>Lack of communication and emotional support has resulted in feelings of insignificance and isolation from the </a:t>
          </a:r>
          <a:r>
            <a:rPr lang="en-US" sz="1400" dirty="0" err="1">
              <a:latin typeface="Arial" panose="020B0604020202020204" pitchFamily="34" charset="0"/>
              <a:cs typeface="Arial" panose="020B0604020202020204" pitchFamily="34" charset="0"/>
            </a:rPr>
            <a:t>organisation</a:t>
          </a:r>
          <a:r>
            <a:rPr lang="en-US" sz="1400" dirty="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dgm:t>
    </dgm:pt>
    <dgm:pt modelId="{9BD4738F-293A-4594-AD77-1D160D97B90D}" type="parTrans" cxnId="{0BACC85F-108F-462C-B0A8-F416B1E1E647}">
      <dgm:prSet/>
      <dgm:spPr/>
      <dgm:t>
        <a:bodyPr/>
        <a:lstStyle/>
        <a:p>
          <a:endParaRPr lang="en-GB"/>
        </a:p>
      </dgm:t>
    </dgm:pt>
    <dgm:pt modelId="{D33F92EE-5857-45F8-935A-2ABA2C93BF99}" type="sibTrans" cxnId="{0BACC85F-108F-462C-B0A8-F416B1E1E647}">
      <dgm:prSet/>
      <dgm:spPr/>
      <dgm:t>
        <a:bodyPr/>
        <a:lstStyle/>
        <a:p>
          <a:endParaRPr lang="en-GB"/>
        </a:p>
      </dgm:t>
    </dgm:pt>
    <dgm:pt modelId="{6D83D68F-B3CC-4E35-A382-F89ECE4AF9AB}" type="pres">
      <dgm:prSet presAssocID="{2DFA588F-C106-4CC0-8D59-04124B40205B}" presName="linear" presStyleCnt="0">
        <dgm:presLayoutVars>
          <dgm:animLvl val="lvl"/>
          <dgm:resizeHandles val="exact"/>
        </dgm:presLayoutVars>
      </dgm:prSet>
      <dgm:spPr/>
    </dgm:pt>
    <dgm:pt modelId="{4383BE4B-2BC2-4385-9A1E-78968467D004}" type="pres">
      <dgm:prSet presAssocID="{297B7CCF-34FA-4395-86F4-74BA4EB1A01A}" presName="parentText" presStyleLbl="node1" presStyleIdx="0" presStyleCnt="2" custLinFactNeighborY="8322">
        <dgm:presLayoutVars>
          <dgm:chMax val="0"/>
          <dgm:bulletEnabled val="1"/>
        </dgm:presLayoutVars>
      </dgm:prSet>
      <dgm:spPr/>
    </dgm:pt>
    <dgm:pt modelId="{EDEE53FA-98FD-429D-9E4D-87EC6201B807}" type="pres">
      <dgm:prSet presAssocID="{5E1DAA4C-438A-4121-BF23-7E08C6326F54}" presName="spacer" presStyleCnt="0"/>
      <dgm:spPr/>
    </dgm:pt>
    <dgm:pt modelId="{2EC59260-5FEF-49E0-A842-54AB19DD8991}" type="pres">
      <dgm:prSet presAssocID="{B6FF330D-3DAE-44EA-A380-430FFC3A1DFF}" presName="parentText" presStyleLbl="node1" presStyleIdx="1" presStyleCnt="2">
        <dgm:presLayoutVars>
          <dgm:chMax val="0"/>
          <dgm:bulletEnabled val="1"/>
        </dgm:presLayoutVars>
      </dgm:prSet>
      <dgm:spPr/>
    </dgm:pt>
  </dgm:ptLst>
  <dgm:cxnLst>
    <dgm:cxn modelId="{FE76BF13-EEB5-4BF5-BD3D-F07AEAA9B632}" type="presOf" srcId="{B6FF330D-3DAE-44EA-A380-430FFC3A1DFF}" destId="{2EC59260-5FEF-49E0-A842-54AB19DD8991}" srcOrd="0" destOrd="0" presId="urn:microsoft.com/office/officeart/2005/8/layout/vList2"/>
    <dgm:cxn modelId="{0BACC85F-108F-462C-B0A8-F416B1E1E647}" srcId="{2DFA588F-C106-4CC0-8D59-04124B40205B}" destId="{B6FF330D-3DAE-44EA-A380-430FFC3A1DFF}" srcOrd="1" destOrd="0" parTransId="{9BD4738F-293A-4594-AD77-1D160D97B90D}" sibTransId="{D33F92EE-5857-45F8-935A-2ABA2C93BF99}"/>
    <dgm:cxn modelId="{6CF82DB0-F77A-4240-AB25-E78EB341A666}" type="presOf" srcId="{297B7CCF-34FA-4395-86F4-74BA4EB1A01A}" destId="{4383BE4B-2BC2-4385-9A1E-78968467D004}" srcOrd="0" destOrd="0" presId="urn:microsoft.com/office/officeart/2005/8/layout/vList2"/>
    <dgm:cxn modelId="{FD164EBC-F581-473C-B863-E3A2522A2862}" srcId="{2DFA588F-C106-4CC0-8D59-04124B40205B}" destId="{297B7CCF-34FA-4395-86F4-74BA4EB1A01A}" srcOrd="0" destOrd="0" parTransId="{6F045F7B-B8D3-4995-A08B-8DE84BDFD0FF}" sibTransId="{5E1DAA4C-438A-4121-BF23-7E08C6326F54}"/>
    <dgm:cxn modelId="{A2EC80D9-F08C-4E14-972F-EC4A265C0DA6}" type="presOf" srcId="{2DFA588F-C106-4CC0-8D59-04124B40205B}" destId="{6D83D68F-B3CC-4E35-A382-F89ECE4AF9AB}" srcOrd="0" destOrd="0" presId="urn:microsoft.com/office/officeart/2005/8/layout/vList2"/>
    <dgm:cxn modelId="{90F6292C-88D5-412F-BC3E-DF1AE52D7EF2}" type="presParOf" srcId="{6D83D68F-B3CC-4E35-A382-F89ECE4AF9AB}" destId="{4383BE4B-2BC2-4385-9A1E-78968467D004}" srcOrd="0" destOrd="0" presId="urn:microsoft.com/office/officeart/2005/8/layout/vList2"/>
    <dgm:cxn modelId="{7CA2169D-335D-41FA-8DE0-38563F6FF469}" type="presParOf" srcId="{6D83D68F-B3CC-4E35-A382-F89ECE4AF9AB}" destId="{EDEE53FA-98FD-429D-9E4D-87EC6201B807}" srcOrd="1" destOrd="0" presId="urn:microsoft.com/office/officeart/2005/8/layout/vList2"/>
    <dgm:cxn modelId="{F3A4B5DF-B706-456C-8C3D-75E937535E8B}" type="presParOf" srcId="{6D83D68F-B3CC-4E35-A382-F89ECE4AF9AB}" destId="{2EC59260-5FEF-49E0-A842-54AB19DD8991}"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BC949C-99B9-4A10-9B7F-B1238A3DA0A5}"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n-GB"/>
        </a:p>
      </dgm:t>
    </dgm:pt>
    <dgm:pt modelId="{A5279BE7-8841-4946-A063-AE86806029F2}">
      <dgm:prSet custT="1"/>
      <dgm:spPr/>
      <dgm:t>
        <a:bodyPr/>
        <a:lstStyle/>
        <a:p>
          <a:r>
            <a:rPr lang="en-US" sz="1400" dirty="0">
              <a:latin typeface="Arial" panose="020B0604020202020204" pitchFamily="34" charset="0"/>
              <a:cs typeface="Arial" panose="020B0604020202020204" pitchFamily="34" charset="0"/>
            </a:rPr>
            <a:t>Failure to provide conflict resolution resources and minimal employee input in organisational decisions has caused employee disengagement and lack of trust, resulting in failure to support established working relationships between peers.</a:t>
          </a:r>
          <a:endParaRPr lang="en-GB" sz="1400" dirty="0">
            <a:latin typeface="Arial" panose="020B0604020202020204" pitchFamily="34" charset="0"/>
            <a:cs typeface="Arial" panose="020B0604020202020204" pitchFamily="34" charset="0"/>
          </a:endParaRPr>
        </a:p>
      </dgm:t>
    </dgm:pt>
    <dgm:pt modelId="{C3ED91DA-2A82-4FDF-8A80-C3DD037555AB}" type="parTrans" cxnId="{DBDF4305-A7F0-4D25-A0DF-82C963D8640F}">
      <dgm:prSet/>
      <dgm:spPr/>
      <dgm:t>
        <a:bodyPr/>
        <a:lstStyle/>
        <a:p>
          <a:endParaRPr lang="en-GB"/>
        </a:p>
      </dgm:t>
    </dgm:pt>
    <dgm:pt modelId="{4A7A547C-4A3F-4869-BE4D-81FC840838EB}" type="sibTrans" cxnId="{DBDF4305-A7F0-4D25-A0DF-82C963D8640F}">
      <dgm:prSet/>
      <dgm:spPr/>
      <dgm:t>
        <a:bodyPr/>
        <a:lstStyle/>
        <a:p>
          <a:endParaRPr lang="en-GB"/>
        </a:p>
      </dgm:t>
    </dgm:pt>
    <dgm:pt modelId="{52A5EACC-03F1-4336-BB12-0A440E82B9DC}">
      <dgm:prSet custT="1"/>
      <dgm:spPr/>
      <dgm:t>
        <a:bodyPr/>
        <a:lstStyle/>
        <a:p>
          <a:r>
            <a:rPr lang="en-US" sz="1400" dirty="0">
              <a:latin typeface="Arial" panose="020B0604020202020204" pitchFamily="34" charset="0"/>
              <a:cs typeface="Arial" panose="020B0604020202020204" pitchFamily="34" charset="0"/>
            </a:rPr>
            <a:t>Additionally, due to the absence of psychological safety, many employees have been excluded from the organisational change process, which has decreased the likelihood that they will engage with their new systems or collaborate with their peers.</a:t>
          </a:r>
          <a:endParaRPr lang="en-GB" sz="1400" dirty="0">
            <a:latin typeface="Arial" panose="020B0604020202020204" pitchFamily="34" charset="0"/>
            <a:cs typeface="Arial" panose="020B0604020202020204" pitchFamily="34" charset="0"/>
          </a:endParaRPr>
        </a:p>
      </dgm:t>
    </dgm:pt>
    <dgm:pt modelId="{C005A6E8-9F01-493B-80A4-4B7DA06BBD3B}" type="parTrans" cxnId="{73C51E18-6F08-4D29-95D8-E243D3B6E276}">
      <dgm:prSet/>
      <dgm:spPr/>
      <dgm:t>
        <a:bodyPr/>
        <a:lstStyle/>
        <a:p>
          <a:endParaRPr lang="en-GB"/>
        </a:p>
      </dgm:t>
    </dgm:pt>
    <dgm:pt modelId="{D6B538AE-294A-47AC-A064-2C322E6F6B84}" type="sibTrans" cxnId="{73C51E18-6F08-4D29-95D8-E243D3B6E276}">
      <dgm:prSet/>
      <dgm:spPr/>
      <dgm:t>
        <a:bodyPr/>
        <a:lstStyle/>
        <a:p>
          <a:endParaRPr lang="en-GB"/>
        </a:p>
      </dgm:t>
    </dgm:pt>
    <dgm:pt modelId="{3FF2E56F-80D0-4B1A-9E3F-8D87B54D3994}" type="pres">
      <dgm:prSet presAssocID="{C2BC949C-99B9-4A10-9B7F-B1238A3DA0A5}" presName="linear" presStyleCnt="0">
        <dgm:presLayoutVars>
          <dgm:animLvl val="lvl"/>
          <dgm:resizeHandles val="exact"/>
        </dgm:presLayoutVars>
      </dgm:prSet>
      <dgm:spPr/>
    </dgm:pt>
    <dgm:pt modelId="{39831009-85E7-4407-AB1C-C9F05827218B}" type="pres">
      <dgm:prSet presAssocID="{A5279BE7-8841-4946-A063-AE86806029F2}" presName="parentText" presStyleLbl="node1" presStyleIdx="0" presStyleCnt="2">
        <dgm:presLayoutVars>
          <dgm:chMax val="0"/>
          <dgm:bulletEnabled val="1"/>
        </dgm:presLayoutVars>
      </dgm:prSet>
      <dgm:spPr/>
    </dgm:pt>
    <dgm:pt modelId="{D187BD92-BCB1-4F88-9DE5-DBDAC548FA1C}" type="pres">
      <dgm:prSet presAssocID="{4A7A547C-4A3F-4869-BE4D-81FC840838EB}" presName="spacer" presStyleCnt="0"/>
      <dgm:spPr/>
    </dgm:pt>
    <dgm:pt modelId="{4932DFBA-BC1A-47E3-B3DD-447BE002B048}" type="pres">
      <dgm:prSet presAssocID="{52A5EACC-03F1-4336-BB12-0A440E82B9DC}" presName="parentText" presStyleLbl="node1" presStyleIdx="1" presStyleCnt="2">
        <dgm:presLayoutVars>
          <dgm:chMax val="0"/>
          <dgm:bulletEnabled val="1"/>
        </dgm:presLayoutVars>
      </dgm:prSet>
      <dgm:spPr/>
    </dgm:pt>
  </dgm:ptLst>
  <dgm:cxnLst>
    <dgm:cxn modelId="{DBDF4305-A7F0-4D25-A0DF-82C963D8640F}" srcId="{C2BC949C-99B9-4A10-9B7F-B1238A3DA0A5}" destId="{A5279BE7-8841-4946-A063-AE86806029F2}" srcOrd="0" destOrd="0" parTransId="{C3ED91DA-2A82-4FDF-8A80-C3DD037555AB}" sibTransId="{4A7A547C-4A3F-4869-BE4D-81FC840838EB}"/>
    <dgm:cxn modelId="{73C51E18-6F08-4D29-95D8-E243D3B6E276}" srcId="{C2BC949C-99B9-4A10-9B7F-B1238A3DA0A5}" destId="{52A5EACC-03F1-4336-BB12-0A440E82B9DC}" srcOrd="1" destOrd="0" parTransId="{C005A6E8-9F01-493B-80A4-4B7DA06BBD3B}" sibTransId="{D6B538AE-294A-47AC-A064-2C322E6F6B84}"/>
    <dgm:cxn modelId="{969BA142-E6BA-4148-AFFF-28A8B874FAA7}" type="presOf" srcId="{C2BC949C-99B9-4A10-9B7F-B1238A3DA0A5}" destId="{3FF2E56F-80D0-4B1A-9E3F-8D87B54D3994}" srcOrd="0" destOrd="0" presId="urn:microsoft.com/office/officeart/2005/8/layout/vList2"/>
    <dgm:cxn modelId="{F1F56184-7BCE-4566-A18A-1CD5D87ED3BE}" type="presOf" srcId="{52A5EACC-03F1-4336-BB12-0A440E82B9DC}" destId="{4932DFBA-BC1A-47E3-B3DD-447BE002B048}" srcOrd="0" destOrd="0" presId="urn:microsoft.com/office/officeart/2005/8/layout/vList2"/>
    <dgm:cxn modelId="{47847EB9-FB99-4576-939A-037E56E3196A}" type="presOf" srcId="{A5279BE7-8841-4946-A063-AE86806029F2}" destId="{39831009-85E7-4407-AB1C-C9F05827218B}" srcOrd="0" destOrd="0" presId="urn:microsoft.com/office/officeart/2005/8/layout/vList2"/>
    <dgm:cxn modelId="{ED37BD98-D2DC-430E-84AE-590D02935259}" type="presParOf" srcId="{3FF2E56F-80D0-4B1A-9E3F-8D87B54D3994}" destId="{39831009-85E7-4407-AB1C-C9F05827218B}" srcOrd="0" destOrd="0" presId="urn:microsoft.com/office/officeart/2005/8/layout/vList2"/>
    <dgm:cxn modelId="{34320A3D-3A66-4D7F-985B-E96799E3A3A6}" type="presParOf" srcId="{3FF2E56F-80D0-4B1A-9E3F-8D87B54D3994}" destId="{D187BD92-BCB1-4F88-9DE5-DBDAC548FA1C}" srcOrd="1" destOrd="0" presId="urn:microsoft.com/office/officeart/2005/8/layout/vList2"/>
    <dgm:cxn modelId="{51EDAF44-E73A-440F-B383-7FA7FD1A8811}" type="presParOf" srcId="{3FF2E56F-80D0-4B1A-9E3F-8D87B54D3994}" destId="{4932DFBA-BC1A-47E3-B3DD-447BE002B048}"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83BE4B-2BC2-4385-9A1E-78968467D004}">
      <dsp:nvSpPr>
        <dsp:cNvPr id="0" name=""/>
        <dsp:cNvSpPr/>
      </dsp:nvSpPr>
      <dsp:spPr>
        <a:xfrm>
          <a:off x="0" y="704082"/>
          <a:ext cx="5485331" cy="12168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Employees did not receive adequate training; therefore, their expectations (both personal and corporate) were not clearly defined. In addition, employees have had to compete for pay raises; this has resulted in feelings of inadequacy and a decrease in motivation.</a:t>
          </a:r>
          <a:endParaRPr lang="en-GB" sz="1400" kern="1200" dirty="0">
            <a:latin typeface="Arial" panose="020B0604020202020204" pitchFamily="34" charset="0"/>
            <a:cs typeface="Arial" panose="020B0604020202020204" pitchFamily="34" charset="0"/>
          </a:endParaRPr>
        </a:p>
      </dsp:txBody>
      <dsp:txXfrm>
        <a:off x="59399" y="763481"/>
        <a:ext cx="5366533" cy="1098002"/>
      </dsp:txXfrm>
    </dsp:sp>
    <dsp:sp modelId="{2EC59260-5FEF-49E0-A842-54AB19DD8991}">
      <dsp:nvSpPr>
        <dsp:cNvPr id="0" name=""/>
        <dsp:cNvSpPr/>
      </dsp:nvSpPr>
      <dsp:spPr>
        <a:xfrm>
          <a:off x="0" y="2092503"/>
          <a:ext cx="5485331" cy="12168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Lack of communication and emotional support has resulted in feelings of insignificance and isolation from the </a:t>
          </a:r>
          <a:r>
            <a:rPr lang="en-US" sz="1400" kern="1200" dirty="0" err="1">
              <a:latin typeface="Arial" panose="020B0604020202020204" pitchFamily="34" charset="0"/>
              <a:cs typeface="Arial" panose="020B0604020202020204" pitchFamily="34" charset="0"/>
            </a:rPr>
            <a:t>organisation</a:t>
          </a:r>
          <a:r>
            <a:rPr lang="en-US" sz="1400" kern="1200" dirty="0">
              <a:latin typeface="Arial" panose="020B0604020202020204" pitchFamily="34" charset="0"/>
              <a:cs typeface="Arial" panose="020B0604020202020204" pitchFamily="34" charset="0"/>
            </a:rPr>
            <a:t>.</a:t>
          </a:r>
          <a:endParaRPr lang="en-GB" sz="1400" kern="1200" dirty="0">
            <a:latin typeface="Arial" panose="020B0604020202020204" pitchFamily="34" charset="0"/>
            <a:cs typeface="Arial" panose="020B0604020202020204" pitchFamily="34" charset="0"/>
          </a:endParaRPr>
        </a:p>
      </dsp:txBody>
      <dsp:txXfrm>
        <a:off x="59399" y="2151902"/>
        <a:ext cx="5366533"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31009-85E7-4407-AB1C-C9F05827218B}">
      <dsp:nvSpPr>
        <dsp:cNvPr id="0" name=""/>
        <dsp:cNvSpPr/>
      </dsp:nvSpPr>
      <dsp:spPr>
        <a:xfrm>
          <a:off x="0" y="688503"/>
          <a:ext cx="5485331" cy="121680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Failure to provide conflict resolution resources and minimal employee input in organisational decisions has caused employee disengagement and lack of trust, resulting in failure to support established working relationships between peers.</a:t>
          </a:r>
          <a:endParaRPr lang="en-GB" sz="1400" kern="1200" dirty="0">
            <a:latin typeface="Arial" panose="020B0604020202020204" pitchFamily="34" charset="0"/>
            <a:cs typeface="Arial" panose="020B0604020202020204" pitchFamily="34" charset="0"/>
          </a:endParaRPr>
        </a:p>
      </dsp:txBody>
      <dsp:txXfrm>
        <a:off x="59399" y="747902"/>
        <a:ext cx="5366533" cy="1098002"/>
      </dsp:txXfrm>
    </dsp:sp>
    <dsp:sp modelId="{4932DFBA-BC1A-47E3-B3DD-447BE002B048}">
      <dsp:nvSpPr>
        <dsp:cNvPr id="0" name=""/>
        <dsp:cNvSpPr/>
      </dsp:nvSpPr>
      <dsp:spPr>
        <a:xfrm>
          <a:off x="0" y="2092503"/>
          <a:ext cx="5485331" cy="1216800"/>
        </a:xfrm>
        <a:prstGeom prst="roundRect">
          <a:avLst/>
        </a:prstGeom>
        <a:solidFill>
          <a:schemeClr val="accent4">
            <a:hueOff val="6599937"/>
            <a:satOff val="-29202"/>
            <a:lumOff val="-490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Additionally, due to the absence of psychological safety, many employees have been excluded from the organisational change process, which has decreased the likelihood that they will engage with their new systems or collaborate with their peers.</a:t>
          </a:r>
          <a:endParaRPr lang="en-GB" sz="1400" kern="1200" dirty="0">
            <a:latin typeface="Arial" panose="020B0604020202020204" pitchFamily="34" charset="0"/>
            <a:cs typeface="Arial" panose="020B0604020202020204" pitchFamily="34" charset="0"/>
          </a:endParaRPr>
        </a:p>
      </dsp:txBody>
      <dsp:txXfrm>
        <a:off x="59399" y="2151902"/>
        <a:ext cx="5366533"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3EB99-4A4F-D65E-D5B5-CD3542BC10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FFBF251-3E4C-7868-3A68-5FF39FE0D1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4AFA50E-5242-1E70-D34A-1F3C3A7709E0}"/>
              </a:ext>
            </a:extLst>
          </p:cNvPr>
          <p:cNvSpPr>
            <a:spLocks noGrp="1"/>
          </p:cNvSpPr>
          <p:nvPr>
            <p:ph type="dt" sz="half" idx="10"/>
          </p:nvPr>
        </p:nvSpPr>
        <p:spPr/>
        <p:txBody>
          <a:bodyPr/>
          <a:lstStyle/>
          <a:p>
            <a:fld id="{7984264B-8771-4E46-AB31-E98EB8551821}" type="datetimeFigureOut">
              <a:rPr lang="en-GB" smtClean="0"/>
              <a:t>09/12/2025</a:t>
            </a:fld>
            <a:endParaRPr lang="en-GB"/>
          </a:p>
        </p:txBody>
      </p:sp>
      <p:sp>
        <p:nvSpPr>
          <p:cNvPr id="5" name="Footer Placeholder 4">
            <a:extLst>
              <a:ext uri="{FF2B5EF4-FFF2-40B4-BE49-F238E27FC236}">
                <a16:creationId xmlns:a16="http://schemas.microsoft.com/office/drawing/2014/main" id="{5E63E7B1-8F97-6468-88E9-40BA8C13D0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D4BFBC-CF18-FF22-B8A6-640B54BF99F9}"/>
              </a:ext>
            </a:extLst>
          </p:cNvPr>
          <p:cNvSpPr>
            <a:spLocks noGrp="1"/>
          </p:cNvSpPr>
          <p:nvPr>
            <p:ph type="sldNum" sz="quarter" idx="12"/>
          </p:nvPr>
        </p:nvSpPr>
        <p:spPr/>
        <p:txBody>
          <a:bodyPr/>
          <a:lstStyle/>
          <a:p>
            <a:fld id="{8DD4149C-8CD7-4ACF-A7D1-2CD6B3E3416C}" type="slidenum">
              <a:rPr lang="en-GB" smtClean="0"/>
              <a:t>‹#›</a:t>
            </a:fld>
            <a:endParaRPr lang="en-GB"/>
          </a:p>
        </p:txBody>
      </p:sp>
    </p:spTree>
    <p:extLst>
      <p:ext uri="{BB962C8B-B14F-4D97-AF65-F5344CB8AC3E}">
        <p14:creationId xmlns:p14="http://schemas.microsoft.com/office/powerpoint/2010/main" val="2460326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EE502-74C2-2EB3-59E0-60EE31C10D5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1ACE4A3-9F85-E326-45FB-254E637B9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A27119-04AA-1FB6-6BAB-3F38414267ED}"/>
              </a:ext>
            </a:extLst>
          </p:cNvPr>
          <p:cNvSpPr>
            <a:spLocks noGrp="1"/>
          </p:cNvSpPr>
          <p:nvPr>
            <p:ph type="dt" sz="half" idx="10"/>
          </p:nvPr>
        </p:nvSpPr>
        <p:spPr/>
        <p:txBody>
          <a:bodyPr/>
          <a:lstStyle/>
          <a:p>
            <a:fld id="{7984264B-8771-4E46-AB31-E98EB8551821}" type="datetimeFigureOut">
              <a:rPr lang="en-GB" smtClean="0"/>
              <a:t>09/12/2025</a:t>
            </a:fld>
            <a:endParaRPr lang="en-GB"/>
          </a:p>
        </p:txBody>
      </p:sp>
      <p:sp>
        <p:nvSpPr>
          <p:cNvPr id="5" name="Footer Placeholder 4">
            <a:extLst>
              <a:ext uri="{FF2B5EF4-FFF2-40B4-BE49-F238E27FC236}">
                <a16:creationId xmlns:a16="http://schemas.microsoft.com/office/drawing/2014/main" id="{9F812F49-59DF-5405-DE91-1D9F2658DF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5BF9F1-70FE-6567-A4ED-3042650F3A52}"/>
              </a:ext>
            </a:extLst>
          </p:cNvPr>
          <p:cNvSpPr>
            <a:spLocks noGrp="1"/>
          </p:cNvSpPr>
          <p:nvPr>
            <p:ph type="sldNum" sz="quarter" idx="12"/>
          </p:nvPr>
        </p:nvSpPr>
        <p:spPr/>
        <p:txBody>
          <a:bodyPr/>
          <a:lstStyle/>
          <a:p>
            <a:fld id="{8DD4149C-8CD7-4ACF-A7D1-2CD6B3E3416C}" type="slidenum">
              <a:rPr lang="en-GB" smtClean="0"/>
              <a:t>‹#›</a:t>
            </a:fld>
            <a:endParaRPr lang="en-GB"/>
          </a:p>
        </p:txBody>
      </p:sp>
    </p:spTree>
    <p:extLst>
      <p:ext uri="{BB962C8B-B14F-4D97-AF65-F5344CB8AC3E}">
        <p14:creationId xmlns:p14="http://schemas.microsoft.com/office/powerpoint/2010/main" val="3596540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23DD22-4657-AA25-5E32-B48A326034F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7319B86-A2E2-C11B-D895-686C0D7F76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2DF0BF-ACFD-E1DF-E949-9A6349239926}"/>
              </a:ext>
            </a:extLst>
          </p:cNvPr>
          <p:cNvSpPr>
            <a:spLocks noGrp="1"/>
          </p:cNvSpPr>
          <p:nvPr>
            <p:ph type="dt" sz="half" idx="10"/>
          </p:nvPr>
        </p:nvSpPr>
        <p:spPr/>
        <p:txBody>
          <a:bodyPr/>
          <a:lstStyle/>
          <a:p>
            <a:fld id="{7984264B-8771-4E46-AB31-E98EB8551821}" type="datetimeFigureOut">
              <a:rPr lang="en-GB" smtClean="0"/>
              <a:t>09/12/2025</a:t>
            </a:fld>
            <a:endParaRPr lang="en-GB"/>
          </a:p>
        </p:txBody>
      </p:sp>
      <p:sp>
        <p:nvSpPr>
          <p:cNvPr id="5" name="Footer Placeholder 4">
            <a:extLst>
              <a:ext uri="{FF2B5EF4-FFF2-40B4-BE49-F238E27FC236}">
                <a16:creationId xmlns:a16="http://schemas.microsoft.com/office/drawing/2014/main" id="{62B9FA07-9454-63B8-6C17-6DFB5E6DF5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8F2F49-A488-2846-9934-4002D2269C8A}"/>
              </a:ext>
            </a:extLst>
          </p:cNvPr>
          <p:cNvSpPr>
            <a:spLocks noGrp="1"/>
          </p:cNvSpPr>
          <p:nvPr>
            <p:ph type="sldNum" sz="quarter" idx="12"/>
          </p:nvPr>
        </p:nvSpPr>
        <p:spPr/>
        <p:txBody>
          <a:bodyPr/>
          <a:lstStyle/>
          <a:p>
            <a:fld id="{8DD4149C-8CD7-4ACF-A7D1-2CD6B3E3416C}" type="slidenum">
              <a:rPr lang="en-GB" smtClean="0"/>
              <a:t>‹#›</a:t>
            </a:fld>
            <a:endParaRPr lang="en-GB"/>
          </a:p>
        </p:txBody>
      </p:sp>
    </p:spTree>
    <p:extLst>
      <p:ext uri="{BB962C8B-B14F-4D97-AF65-F5344CB8AC3E}">
        <p14:creationId xmlns:p14="http://schemas.microsoft.com/office/powerpoint/2010/main" val="3196405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77CEE-D3BB-4136-1E58-2AE81536032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6A52271-2879-E942-E432-0BDD10D526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A285BB-75E9-3D5E-5F4A-3E91A9BC3A7E}"/>
              </a:ext>
            </a:extLst>
          </p:cNvPr>
          <p:cNvSpPr>
            <a:spLocks noGrp="1"/>
          </p:cNvSpPr>
          <p:nvPr>
            <p:ph type="dt" sz="half" idx="10"/>
          </p:nvPr>
        </p:nvSpPr>
        <p:spPr/>
        <p:txBody>
          <a:bodyPr/>
          <a:lstStyle/>
          <a:p>
            <a:fld id="{7984264B-8771-4E46-AB31-E98EB8551821}" type="datetimeFigureOut">
              <a:rPr lang="en-GB" smtClean="0"/>
              <a:t>09/12/2025</a:t>
            </a:fld>
            <a:endParaRPr lang="en-GB"/>
          </a:p>
        </p:txBody>
      </p:sp>
      <p:sp>
        <p:nvSpPr>
          <p:cNvPr id="5" name="Footer Placeholder 4">
            <a:extLst>
              <a:ext uri="{FF2B5EF4-FFF2-40B4-BE49-F238E27FC236}">
                <a16:creationId xmlns:a16="http://schemas.microsoft.com/office/drawing/2014/main" id="{8B7F4A97-AAFE-E135-ABAD-B23DFDEB0C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AE6485-992C-C43A-0F4D-0126D6F65E88}"/>
              </a:ext>
            </a:extLst>
          </p:cNvPr>
          <p:cNvSpPr>
            <a:spLocks noGrp="1"/>
          </p:cNvSpPr>
          <p:nvPr>
            <p:ph type="sldNum" sz="quarter" idx="12"/>
          </p:nvPr>
        </p:nvSpPr>
        <p:spPr/>
        <p:txBody>
          <a:bodyPr/>
          <a:lstStyle/>
          <a:p>
            <a:fld id="{8DD4149C-8CD7-4ACF-A7D1-2CD6B3E3416C}" type="slidenum">
              <a:rPr lang="en-GB" smtClean="0"/>
              <a:t>‹#›</a:t>
            </a:fld>
            <a:endParaRPr lang="en-GB"/>
          </a:p>
        </p:txBody>
      </p:sp>
    </p:spTree>
    <p:extLst>
      <p:ext uri="{BB962C8B-B14F-4D97-AF65-F5344CB8AC3E}">
        <p14:creationId xmlns:p14="http://schemas.microsoft.com/office/powerpoint/2010/main" val="1780946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A86C3-D19D-6D90-1609-C5A7A670AA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0892BE4-DE5C-AA4F-3557-8DEE9FCE347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1B2B94-9551-7135-B9AB-A0DC6564B5F8}"/>
              </a:ext>
            </a:extLst>
          </p:cNvPr>
          <p:cNvSpPr>
            <a:spLocks noGrp="1"/>
          </p:cNvSpPr>
          <p:nvPr>
            <p:ph type="dt" sz="half" idx="10"/>
          </p:nvPr>
        </p:nvSpPr>
        <p:spPr/>
        <p:txBody>
          <a:bodyPr/>
          <a:lstStyle/>
          <a:p>
            <a:fld id="{7984264B-8771-4E46-AB31-E98EB8551821}" type="datetimeFigureOut">
              <a:rPr lang="en-GB" smtClean="0"/>
              <a:t>09/12/2025</a:t>
            </a:fld>
            <a:endParaRPr lang="en-GB"/>
          </a:p>
        </p:txBody>
      </p:sp>
      <p:sp>
        <p:nvSpPr>
          <p:cNvPr id="5" name="Footer Placeholder 4">
            <a:extLst>
              <a:ext uri="{FF2B5EF4-FFF2-40B4-BE49-F238E27FC236}">
                <a16:creationId xmlns:a16="http://schemas.microsoft.com/office/drawing/2014/main" id="{43B4894B-8DBB-0D18-C616-27A31A1CDE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AD48AD-A315-4925-4D03-C4A5B7BFCAA1}"/>
              </a:ext>
            </a:extLst>
          </p:cNvPr>
          <p:cNvSpPr>
            <a:spLocks noGrp="1"/>
          </p:cNvSpPr>
          <p:nvPr>
            <p:ph type="sldNum" sz="quarter" idx="12"/>
          </p:nvPr>
        </p:nvSpPr>
        <p:spPr/>
        <p:txBody>
          <a:bodyPr/>
          <a:lstStyle/>
          <a:p>
            <a:fld id="{8DD4149C-8CD7-4ACF-A7D1-2CD6B3E3416C}" type="slidenum">
              <a:rPr lang="en-GB" smtClean="0"/>
              <a:t>‹#›</a:t>
            </a:fld>
            <a:endParaRPr lang="en-GB"/>
          </a:p>
        </p:txBody>
      </p:sp>
    </p:spTree>
    <p:extLst>
      <p:ext uri="{BB962C8B-B14F-4D97-AF65-F5344CB8AC3E}">
        <p14:creationId xmlns:p14="http://schemas.microsoft.com/office/powerpoint/2010/main" val="765338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90D4E-98B6-F8E3-0652-1694D239A03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DA25B10-4ECD-3A2B-79F1-DD615DFD10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5826621-A853-6387-7537-C7696236CE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A70D4C-9B65-792F-CCB5-F32BC7A03C2E}"/>
              </a:ext>
            </a:extLst>
          </p:cNvPr>
          <p:cNvSpPr>
            <a:spLocks noGrp="1"/>
          </p:cNvSpPr>
          <p:nvPr>
            <p:ph type="dt" sz="half" idx="10"/>
          </p:nvPr>
        </p:nvSpPr>
        <p:spPr/>
        <p:txBody>
          <a:bodyPr/>
          <a:lstStyle/>
          <a:p>
            <a:fld id="{7984264B-8771-4E46-AB31-E98EB8551821}" type="datetimeFigureOut">
              <a:rPr lang="en-GB" smtClean="0"/>
              <a:t>09/12/2025</a:t>
            </a:fld>
            <a:endParaRPr lang="en-GB"/>
          </a:p>
        </p:txBody>
      </p:sp>
      <p:sp>
        <p:nvSpPr>
          <p:cNvPr id="6" name="Footer Placeholder 5">
            <a:extLst>
              <a:ext uri="{FF2B5EF4-FFF2-40B4-BE49-F238E27FC236}">
                <a16:creationId xmlns:a16="http://schemas.microsoft.com/office/drawing/2014/main" id="{75C7F984-8656-7BE7-3EA5-29DAAADA03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D110A96-6961-E85F-C46B-47829D6CD348}"/>
              </a:ext>
            </a:extLst>
          </p:cNvPr>
          <p:cNvSpPr>
            <a:spLocks noGrp="1"/>
          </p:cNvSpPr>
          <p:nvPr>
            <p:ph type="sldNum" sz="quarter" idx="12"/>
          </p:nvPr>
        </p:nvSpPr>
        <p:spPr/>
        <p:txBody>
          <a:bodyPr/>
          <a:lstStyle/>
          <a:p>
            <a:fld id="{8DD4149C-8CD7-4ACF-A7D1-2CD6B3E3416C}" type="slidenum">
              <a:rPr lang="en-GB" smtClean="0"/>
              <a:t>‹#›</a:t>
            </a:fld>
            <a:endParaRPr lang="en-GB"/>
          </a:p>
        </p:txBody>
      </p:sp>
    </p:spTree>
    <p:extLst>
      <p:ext uri="{BB962C8B-B14F-4D97-AF65-F5344CB8AC3E}">
        <p14:creationId xmlns:p14="http://schemas.microsoft.com/office/powerpoint/2010/main" val="1232576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AA1E6-C819-F38F-25AE-FE460D2AB64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D6DB57-27D9-36CF-F779-B5187A0E00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6E99C1-D029-26CE-C8DD-6C6F6672CA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1F3ECCE-0CAA-300D-4908-24667D7C5D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E36BDC-EA82-9191-DEDE-208E0DEB53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F8261A3-F464-65AE-3738-2085FC9556AA}"/>
              </a:ext>
            </a:extLst>
          </p:cNvPr>
          <p:cNvSpPr>
            <a:spLocks noGrp="1"/>
          </p:cNvSpPr>
          <p:nvPr>
            <p:ph type="dt" sz="half" idx="10"/>
          </p:nvPr>
        </p:nvSpPr>
        <p:spPr/>
        <p:txBody>
          <a:bodyPr/>
          <a:lstStyle/>
          <a:p>
            <a:fld id="{7984264B-8771-4E46-AB31-E98EB8551821}" type="datetimeFigureOut">
              <a:rPr lang="en-GB" smtClean="0"/>
              <a:t>09/12/2025</a:t>
            </a:fld>
            <a:endParaRPr lang="en-GB"/>
          </a:p>
        </p:txBody>
      </p:sp>
      <p:sp>
        <p:nvSpPr>
          <p:cNvPr id="8" name="Footer Placeholder 7">
            <a:extLst>
              <a:ext uri="{FF2B5EF4-FFF2-40B4-BE49-F238E27FC236}">
                <a16:creationId xmlns:a16="http://schemas.microsoft.com/office/drawing/2014/main" id="{536888F9-79FF-A563-7C53-1BE50C3236F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B2080C7-2B4A-C186-9349-FC619D75BF3A}"/>
              </a:ext>
            </a:extLst>
          </p:cNvPr>
          <p:cNvSpPr>
            <a:spLocks noGrp="1"/>
          </p:cNvSpPr>
          <p:nvPr>
            <p:ph type="sldNum" sz="quarter" idx="12"/>
          </p:nvPr>
        </p:nvSpPr>
        <p:spPr/>
        <p:txBody>
          <a:bodyPr/>
          <a:lstStyle/>
          <a:p>
            <a:fld id="{8DD4149C-8CD7-4ACF-A7D1-2CD6B3E3416C}" type="slidenum">
              <a:rPr lang="en-GB" smtClean="0"/>
              <a:t>‹#›</a:t>
            </a:fld>
            <a:endParaRPr lang="en-GB"/>
          </a:p>
        </p:txBody>
      </p:sp>
    </p:spTree>
    <p:extLst>
      <p:ext uri="{BB962C8B-B14F-4D97-AF65-F5344CB8AC3E}">
        <p14:creationId xmlns:p14="http://schemas.microsoft.com/office/powerpoint/2010/main" val="250916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51D2F-9186-F543-46B5-DFBDD1921B1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363F5BE-6AD6-2A7D-E98C-0929D71BF73E}"/>
              </a:ext>
            </a:extLst>
          </p:cNvPr>
          <p:cNvSpPr>
            <a:spLocks noGrp="1"/>
          </p:cNvSpPr>
          <p:nvPr>
            <p:ph type="dt" sz="half" idx="10"/>
          </p:nvPr>
        </p:nvSpPr>
        <p:spPr/>
        <p:txBody>
          <a:bodyPr/>
          <a:lstStyle/>
          <a:p>
            <a:fld id="{7984264B-8771-4E46-AB31-E98EB8551821}" type="datetimeFigureOut">
              <a:rPr lang="en-GB" smtClean="0"/>
              <a:t>09/12/2025</a:t>
            </a:fld>
            <a:endParaRPr lang="en-GB"/>
          </a:p>
        </p:txBody>
      </p:sp>
      <p:sp>
        <p:nvSpPr>
          <p:cNvPr id="4" name="Footer Placeholder 3">
            <a:extLst>
              <a:ext uri="{FF2B5EF4-FFF2-40B4-BE49-F238E27FC236}">
                <a16:creationId xmlns:a16="http://schemas.microsoft.com/office/drawing/2014/main" id="{9E70182E-FB9B-CCF4-CFCE-814319F41CA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096995C-FE6D-98DD-B872-3B24F63BEFAE}"/>
              </a:ext>
            </a:extLst>
          </p:cNvPr>
          <p:cNvSpPr>
            <a:spLocks noGrp="1"/>
          </p:cNvSpPr>
          <p:nvPr>
            <p:ph type="sldNum" sz="quarter" idx="12"/>
          </p:nvPr>
        </p:nvSpPr>
        <p:spPr/>
        <p:txBody>
          <a:bodyPr/>
          <a:lstStyle/>
          <a:p>
            <a:fld id="{8DD4149C-8CD7-4ACF-A7D1-2CD6B3E3416C}" type="slidenum">
              <a:rPr lang="en-GB" smtClean="0"/>
              <a:t>‹#›</a:t>
            </a:fld>
            <a:endParaRPr lang="en-GB"/>
          </a:p>
        </p:txBody>
      </p:sp>
    </p:spTree>
    <p:extLst>
      <p:ext uri="{BB962C8B-B14F-4D97-AF65-F5344CB8AC3E}">
        <p14:creationId xmlns:p14="http://schemas.microsoft.com/office/powerpoint/2010/main" val="1068616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AD3C9E-BB2A-22C5-4F0E-6705E281B639}"/>
              </a:ext>
            </a:extLst>
          </p:cNvPr>
          <p:cNvSpPr>
            <a:spLocks noGrp="1"/>
          </p:cNvSpPr>
          <p:nvPr>
            <p:ph type="dt" sz="half" idx="10"/>
          </p:nvPr>
        </p:nvSpPr>
        <p:spPr/>
        <p:txBody>
          <a:bodyPr/>
          <a:lstStyle/>
          <a:p>
            <a:fld id="{7984264B-8771-4E46-AB31-E98EB8551821}" type="datetimeFigureOut">
              <a:rPr lang="en-GB" smtClean="0"/>
              <a:t>09/12/2025</a:t>
            </a:fld>
            <a:endParaRPr lang="en-GB"/>
          </a:p>
        </p:txBody>
      </p:sp>
      <p:sp>
        <p:nvSpPr>
          <p:cNvPr id="3" name="Footer Placeholder 2">
            <a:extLst>
              <a:ext uri="{FF2B5EF4-FFF2-40B4-BE49-F238E27FC236}">
                <a16:creationId xmlns:a16="http://schemas.microsoft.com/office/drawing/2014/main" id="{CFAFC5A2-0DD2-B27F-788D-C47E6818069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5A8F1A9-5786-9EFB-48F9-C6151D32E94D}"/>
              </a:ext>
            </a:extLst>
          </p:cNvPr>
          <p:cNvSpPr>
            <a:spLocks noGrp="1"/>
          </p:cNvSpPr>
          <p:nvPr>
            <p:ph type="sldNum" sz="quarter" idx="12"/>
          </p:nvPr>
        </p:nvSpPr>
        <p:spPr/>
        <p:txBody>
          <a:bodyPr/>
          <a:lstStyle/>
          <a:p>
            <a:fld id="{8DD4149C-8CD7-4ACF-A7D1-2CD6B3E3416C}" type="slidenum">
              <a:rPr lang="en-GB" smtClean="0"/>
              <a:t>‹#›</a:t>
            </a:fld>
            <a:endParaRPr lang="en-GB"/>
          </a:p>
        </p:txBody>
      </p:sp>
    </p:spTree>
    <p:extLst>
      <p:ext uri="{BB962C8B-B14F-4D97-AF65-F5344CB8AC3E}">
        <p14:creationId xmlns:p14="http://schemas.microsoft.com/office/powerpoint/2010/main" val="2119814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D60B4-3A55-4804-FEA5-C34AF20EC2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485735A-6A5B-713E-678E-377DC62B70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C3F61B3-836D-9D82-AF16-B29694F7FC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C38655-63FC-3507-3881-7AC6DDB7A120}"/>
              </a:ext>
            </a:extLst>
          </p:cNvPr>
          <p:cNvSpPr>
            <a:spLocks noGrp="1"/>
          </p:cNvSpPr>
          <p:nvPr>
            <p:ph type="dt" sz="half" idx="10"/>
          </p:nvPr>
        </p:nvSpPr>
        <p:spPr/>
        <p:txBody>
          <a:bodyPr/>
          <a:lstStyle/>
          <a:p>
            <a:fld id="{7984264B-8771-4E46-AB31-E98EB8551821}" type="datetimeFigureOut">
              <a:rPr lang="en-GB" smtClean="0"/>
              <a:t>09/12/2025</a:t>
            </a:fld>
            <a:endParaRPr lang="en-GB"/>
          </a:p>
        </p:txBody>
      </p:sp>
      <p:sp>
        <p:nvSpPr>
          <p:cNvPr id="6" name="Footer Placeholder 5">
            <a:extLst>
              <a:ext uri="{FF2B5EF4-FFF2-40B4-BE49-F238E27FC236}">
                <a16:creationId xmlns:a16="http://schemas.microsoft.com/office/drawing/2014/main" id="{DE9C7C05-D3E1-C891-EB97-F6CF402F46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C97C46-D444-F0CF-231B-4BC4858AB28F}"/>
              </a:ext>
            </a:extLst>
          </p:cNvPr>
          <p:cNvSpPr>
            <a:spLocks noGrp="1"/>
          </p:cNvSpPr>
          <p:nvPr>
            <p:ph type="sldNum" sz="quarter" idx="12"/>
          </p:nvPr>
        </p:nvSpPr>
        <p:spPr/>
        <p:txBody>
          <a:bodyPr/>
          <a:lstStyle/>
          <a:p>
            <a:fld id="{8DD4149C-8CD7-4ACF-A7D1-2CD6B3E3416C}" type="slidenum">
              <a:rPr lang="en-GB" smtClean="0"/>
              <a:t>‹#›</a:t>
            </a:fld>
            <a:endParaRPr lang="en-GB"/>
          </a:p>
        </p:txBody>
      </p:sp>
    </p:spTree>
    <p:extLst>
      <p:ext uri="{BB962C8B-B14F-4D97-AF65-F5344CB8AC3E}">
        <p14:creationId xmlns:p14="http://schemas.microsoft.com/office/powerpoint/2010/main" val="3757049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B4134-6D0B-85DD-3C03-6D9DB4D879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AB4DE2F-8D16-3B23-B91B-C834F29B80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1DE93C8-7CFC-7CCE-6169-663F58C0B2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40CF77-7F0F-070B-1226-9A0FDA1B5266}"/>
              </a:ext>
            </a:extLst>
          </p:cNvPr>
          <p:cNvSpPr>
            <a:spLocks noGrp="1"/>
          </p:cNvSpPr>
          <p:nvPr>
            <p:ph type="dt" sz="half" idx="10"/>
          </p:nvPr>
        </p:nvSpPr>
        <p:spPr/>
        <p:txBody>
          <a:bodyPr/>
          <a:lstStyle/>
          <a:p>
            <a:fld id="{7984264B-8771-4E46-AB31-E98EB8551821}" type="datetimeFigureOut">
              <a:rPr lang="en-GB" smtClean="0"/>
              <a:t>09/12/2025</a:t>
            </a:fld>
            <a:endParaRPr lang="en-GB"/>
          </a:p>
        </p:txBody>
      </p:sp>
      <p:sp>
        <p:nvSpPr>
          <p:cNvPr id="6" name="Footer Placeholder 5">
            <a:extLst>
              <a:ext uri="{FF2B5EF4-FFF2-40B4-BE49-F238E27FC236}">
                <a16:creationId xmlns:a16="http://schemas.microsoft.com/office/drawing/2014/main" id="{115A4C0E-8DCF-BDB3-FBB1-1F0D0EAF32B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719659-44AA-6CF5-03EB-144ED96D23A5}"/>
              </a:ext>
            </a:extLst>
          </p:cNvPr>
          <p:cNvSpPr>
            <a:spLocks noGrp="1"/>
          </p:cNvSpPr>
          <p:nvPr>
            <p:ph type="sldNum" sz="quarter" idx="12"/>
          </p:nvPr>
        </p:nvSpPr>
        <p:spPr/>
        <p:txBody>
          <a:bodyPr/>
          <a:lstStyle/>
          <a:p>
            <a:fld id="{8DD4149C-8CD7-4ACF-A7D1-2CD6B3E3416C}" type="slidenum">
              <a:rPr lang="en-GB" smtClean="0"/>
              <a:t>‹#›</a:t>
            </a:fld>
            <a:endParaRPr lang="en-GB"/>
          </a:p>
        </p:txBody>
      </p:sp>
    </p:spTree>
    <p:extLst>
      <p:ext uri="{BB962C8B-B14F-4D97-AF65-F5344CB8AC3E}">
        <p14:creationId xmlns:p14="http://schemas.microsoft.com/office/powerpoint/2010/main" val="3781030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CD1A24-97D2-092C-CB66-380FDE2C76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B15E345-460A-E544-AAD5-704304AE05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C9A6C4-3826-4DC5-0FE8-D974F76653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984264B-8771-4E46-AB31-E98EB8551821}" type="datetimeFigureOut">
              <a:rPr lang="en-GB" smtClean="0"/>
              <a:t>09/12/2025</a:t>
            </a:fld>
            <a:endParaRPr lang="en-GB"/>
          </a:p>
        </p:txBody>
      </p:sp>
      <p:sp>
        <p:nvSpPr>
          <p:cNvPr id="5" name="Footer Placeholder 4">
            <a:extLst>
              <a:ext uri="{FF2B5EF4-FFF2-40B4-BE49-F238E27FC236}">
                <a16:creationId xmlns:a16="http://schemas.microsoft.com/office/drawing/2014/main" id="{1967646C-850D-E890-B9F0-C5C77BB349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BF2C51D-EAA7-98C5-CFF3-8735A008D7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DD4149C-8CD7-4ACF-A7D1-2CD6B3E3416C}" type="slidenum">
              <a:rPr lang="en-GB" smtClean="0"/>
              <a:t>‹#›</a:t>
            </a:fld>
            <a:endParaRPr lang="en-GB"/>
          </a:p>
        </p:txBody>
      </p:sp>
    </p:spTree>
    <p:extLst>
      <p:ext uri="{BB962C8B-B14F-4D97-AF65-F5344CB8AC3E}">
        <p14:creationId xmlns:p14="http://schemas.microsoft.com/office/powerpoint/2010/main" val="2888199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diagramLayout" Target="../diagrams/layout1.xml"/><Relationship Id="rId11" Type="http://schemas.openxmlformats.org/officeDocument/2006/relationships/image" Target="../media/image3.png"/><Relationship Id="rId5" Type="http://schemas.openxmlformats.org/officeDocument/2006/relationships/diagramData" Target="../diagrams/data1.xml"/><Relationship Id="rId10" Type="http://schemas.openxmlformats.org/officeDocument/2006/relationships/image" Target="../media/image2.png"/><Relationship Id="rId4" Type="http://schemas.openxmlformats.org/officeDocument/2006/relationships/image" Target="../media/image1.png"/><Relationship Id="rId9" Type="http://schemas.microsoft.com/office/2007/relationships/diagramDrawing" Target="../diagrams/drawing1.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diagramLayout" Target="../diagrams/layout2.xml"/><Relationship Id="rId11" Type="http://schemas.openxmlformats.org/officeDocument/2006/relationships/image" Target="../media/image3.png"/><Relationship Id="rId5" Type="http://schemas.openxmlformats.org/officeDocument/2006/relationships/diagramData" Target="../diagrams/data2.xml"/><Relationship Id="rId10" Type="http://schemas.openxmlformats.org/officeDocument/2006/relationships/image" Target="../media/image5.png"/><Relationship Id="rId4" Type="http://schemas.openxmlformats.org/officeDocument/2006/relationships/image" Target="../media/image4.pn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AB23CA-CF96-42B0-847F-37A181DEBF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34A1D718-944D-ECE4-AFBD-8BF18CA5017B}"/>
              </a:ext>
            </a:extLst>
          </p:cNvPr>
          <p:cNvSpPr>
            <a:spLocks noGrp="1"/>
          </p:cNvSpPr>
          <p:nvPr>
            <p:ph type="title"/>
          </p:nvPr>
        </p:nvSpPr>
        <p:spPr>
          <a:xfrm>
            <a:off x="258870" y="1127585"/>
            <a:ext cx="7134415" cy="1331296"/>
          </a:xfrm>
        </p:spPr>
        <p:txBody>
          <a:bodyPr anchor="b">
            <a:normAutofit/>
          </a:bodyPr>
          <a:lstStyle/>
          <a:p>
            <a:r>
              <a:rPr lang="en-GB" sz="2800" dirty="0">
                <a:latin typeface="Arial Black" panose="020B0A04020102020204" pitchFamily="34" charset="0"/>
              </a:rPr>
              <a:t>Employee Challenges &amp; Emotional Strain</a:t>
            </a:r>
          </a:p>
        </p:txBody>
      </p:sp>
      <p:sp>
        <p:nvSpPr>
          <p:cNvPr id="12" name="Freeform: Shape 11">
            <a:extLst>
              <a:ext uri="{FF2B5EF4-FFF2-40B4-BE49-F238E27FC236}">
                <a16:creationId xmlns:a16="http://schemas.microsoft.com/office/drawing/2014/main" id="{A45FD7F6-BF7B-4588-AE38-90035891A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30690" y="-18918"/>
            <a:ext cx="3580076" cy="3029264"/>
          </a:xfrm>
          <a:custGeom>
            <a:avLst/>
            <a:gdLst>
              <a:gd name="connsiteX0" fmla="*/ 19381 w 3580076"/>
              <a:gd name="connsiteY0" fmla="*/ 0 h 3029264"/>
              <a:gd name="connsiteX1" fmla="*/ 3580076 w 3580076"/>
              <a:gd name="connsiteY1" fmla="*/ 0 h 3029264"/>
              <a:gd name="connsiteX2" fmla="*/ 3580076 w 3580076"/>
              <a:gd name="connsiteY2" fmla="*/ 2559343 h 3029264"/>
              <a:gd name="connsiteX3" fmla="*/ 3556258 w 3580076"/>
              <a:gd name="connsiteY3" fmla="*/ 2578706 h 3029264"/>
              <a:gd name="connsiteX4" fmla="*/ 2887450 w 3580076"/>
              <a:gd name="connsiteY4" fmla="*/ 2826324 h 3029264"/>
              <a:gd name="connsiteX5" fmla="*/ 2575407 w 3580076"/>
              <a:gd name="connsiteY5" fmla="*/ 2906908 h 3029264"/>
              <a:gd name="connsiteX6" fmla="*/ 628491 w 3580076"/>
              <a:gd name="connsiteY6" fmla="*/ 2569492 h 3029264"/>
              <a:gd name="connsiteX7" fmla="*/ 113276 w 3580076"/>
              <a:gd name="connsiteY7" fmla="*/ 1240251 h 3029264"/>
              <a:gd name="connsiteX8" fmla="*/ 83702 w 3580076"/>
              <a:gd name="connsiteY8" fmla="*/ 1041556 h 3029264"/>
              <a:gd name="connsiteX9" fmla="*/ 7347 w 3580076"/>
              <a:gd name="connsiteY9" fmla="*/ 73049 h 30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076" h="3029264">
                <a:moveTo>
                  <a:pt x="19381" y="0"/>
                </a:moveTo>
                <a:lnTo>
                  <a:pt x="3580076" y="0"/>
                </a:lnTo>
                <a:lnTo>
                  <a:pt x="3580076" y="2559343"/>
                </a:lnTo>
                <a:lnTo>
                  <a:pt x="3556258" y="2578706"/>
                </a:lnTo>
                <a:cubicBezTo>
                  <a:pt x="3390615" y="2698133"/>
                  <a:pt x="3196665" y="2750327"/>
                  <a:pt x="2887450" y="2826324"/>
                </a:cubicBezTo>
                <a:cubicBezTo>
                  <a:pt x="2787996" y="2850747"/>
                  <a:pt x="2685123" y="2876042"/>
                  <a:pt x="2575407" y="2906908"/>
                </a:cubicBezTo>
                <a:cubicBezTo>
                  <a:pt x="1737105" y="3142655"/>
                  <a:pt x="1154843" y="3041718"/>
                  <a:pt x="628491" y="2569492"/>
                </a:cubicBezTo>
                <a:cubicBezTo>
                  <a:pt x="283045" y="2259569"/>
                  <a:pt x="200247" y="1841949"/>
                  <a:pt x="113276" y="1240251"/>
                </a:cubicBezTo>
                <a:cubicBezTo>
                  <a:pt x="103566" y="1173024"/>
                  <a:pt x="93505" y="1106186"/>
                  <a:pt x="83702" y="1041556"/>
                </a:cubicBezTo>
                <a:cubicBezTo>
                  <a:pt x="30763" y="691052"/>
                  <a:pt x="-19190" y="360006"/>
                  <a:pt x="7347" y="73049"/>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Picture 3">
            <a:extLst>
              <a:ext uri="{FF2B5EF4-FFF2-40B4-BE49-F238E27FC236}">
                <a16:creationId xmlns:a16="http://schemas.microsoft.com/office/drawing/2014/main" id="{FE51E5BF-F694-C630-C09D-90B396F2B685}"/>
              </a:ext>
            </a:extLst>
          </p:cNvPr>
          <p:cNvPicPr>
            <a:picLocks noChangeAspect="1"/>
          </p:cNvPicPr>
          <p:nvPr/>
        </p:nvPicPr>
        <p:blipFill>
          <a:blip r:embed="rId4"/>
          <a:srcRect l="5548" r="3044" b="1"/>
          <a:stretch>
            <a:fillRect/>
          </a:stretch>
        </p:blipFill>
        <p:spPr>
          <a:xfrm>
            <a:off x="5707117" y="2916515"/>
            <a:ext cx="6484878" cy="3941485"/>
          </a:xfrm>
          <a:custGeom>
            <a:avLst/>
            <a:gdLst/>
            <a:ahLst/>
            <a:cxnLst/>
            <a:rect l="l" t="t" r="r" b="b"/>
            <a:pathLst>
              <a:path w="5959692" h="3560169">
                <a:moveTo>
                  <a:pt x="3008109" y="42"/>
                </a:moveTo>
                <a:cubicBezTo>
                  <a:pt x="3549058" y="3372"/>
                  <a:pt x="4091345" y="208628"/>
                  <a:pt x="4702247" y="626282"/>
                </a:cubicBezTo>
                <a:cubicBezTo>
                  <a:pt x="4830168" y="713755"/>
                  <a:pt x="4951806" y="791097"/>
                  <a:pt x="5069411" y="865826"/>
                </a:cubicBezTo>
                <a:cubicBezTo>
                  <a:pt x="5495976" y="1136988"/>
                  <a:pt x="5734167" y="1298128"/>
                  <a:pt x="5895906" y="1594994"/>
                </a:cubicBezTo>
                <a:lnTo>
                  <a:pt x="5959691" y="1728783"/>
                </a:lnTo>
                <a:lnTo>
                  <a:pt x="5959692" y="3560169"/>
                </a:lnTo>
                <a:lnTo>
                  <a:pt x="635" y="3560169"/>
                </a:lnTo>
                <a:lnTo>
                  <a:pt x="0" y="3534810"/>
                </a:lnTo>
                <a:cubicBezTo>
                  <a:pt x="2402" y="3407978"/>
                  <a:pt x="21463" y="3278501"/>
                  <a:pt x="56896" y="3142342"/>
                </a:cubicBezTo>
                <a:cubicBezTo>
                  <a:pt x="155720" y="2762537"/>
                  <a:pt x="374193" y="2359525"/>
                  <a:pt x="605568" y="1932853"/>
                </a:cubicBezTo>
                <a:cubicBezTo>
                  <a:pt x="648282" y="1854194"/>
                  <a:pt x="692359" y="1772817"/>
                  <a:pt x="736162" y="1690788"/>
                </a:cubicBezTo>
                <a:cubicBezTo>
                  <a:pt x="1128289" y="956620"/>
                  <a:pt x="1429537" y="456850"/>
                  <a:pt x="2021319" y="209863"/>
                </a:cubicBezTo>
                <a:cubicBezTo>
                  <a:pt x="2359453" y="68739"/>
                  <a:pt x="2683541" y="-1956"/>
                  <a:pt x="3008109" y="42"/>
                </a:cubicBezTo>
                <a:close/>
              </a:path>
            </a:pathLst>
          </a:custGeom>
        </p:spPr>
      </p:pic>
      <p:sp>
        <p:nvSpPr>
          <p:cNvPr id="14" name="Freeform: Shape 13">
            <a:extLst>
              <a:ext uri="{FF2B5EF4-FFF2-40B4-BE49-F238E27FC236}">
                <a16:creationId xmlns:a16="http://schemas.microsoft.com/office/drawing/2014/main" id="{2F05AAE2-453E-4EDA-8961-D9B319978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32156" y="3297832"/>
            <a:ext cx="5959692" cy="3560169"/>
          </a:xfrm>
          <a:custGeom>
            <a:avLst/>
            <a:gdLst>
              <a:gd name="connsiteX0" fmla="*/ 5959692 w 5959692"/>
              <a:gd name="connsiteY0" fmla="*/ 3363787 h 3560169"/>
              <a:gd name="connsiteX1" fmla="*/ 5959692 w 5959692"/>
              <a:gd name="connsiteY1" fmla="*/ 3560169 h 3560169"/>
              <a:gd name="connsiteX2" fmla="*/ 5918326 w 5959692"/>
              <a:gd name="connsiteY2" fmla="*/ 3560169 h 3560169"/>
              <a:gd name="connsiteX3" fmla="*/ 3008109 w 5959692"/>
              <a:gd name="connsiteY3" fmla="*/ 42 h 3560169"/>
              <a:gd name="connsiteX4" fmla="*/ 4702247 w 5959692"/>
              <a:gd name="connsiteY4" fmla="*/ 626282 h 3560169"/>
              <a:gd name="connsiteX5" fmla="*/ 5069411 w 5959692"/>
              <a:gd name="connsiteY5" fmla="*/ 865826 h 3560169"/>
              <a:gd name="connsiteX6" fmla="*/ 5895906 w 5959692"/>
              <a:gd name="connsiteY6" fmla="*/ 1594994 h 3560169"/>
              <a:gd name="connsiteX7" fmla="*/ 5959691 w 5959692"/>
              <a:gd name="connsiteY7" fmla="*/ 1728783 h 3560169"/>
              <a:gd name="connsiteX8" fmla="*/ 5959691 w 5959692"/>
              <a:gd name="connsiteY8" fmla="*/ 2242763 h 3560169"/>
              <a:gd name="connsiteX9" fmla="*/ 5918347 w 5959692"/>
              <a:gd name="connsiteY9" fmla="*/ 2056598 h 3560169"/>
              <a:gd name="connsiteX10" fmla="*/ 5820285 w 5959692"/>
              <a:gd name="connsiteY10" fmla="*/ 1774807 h 3560169"/>
              <a:gd name="connsiteX11" fmla="*/ 4980935 w 5959692"/>
              <a:gd name="connsiteY11" fmla="*/ 946614 h 3560169"/>
              <a:gd name="connsiteX12" fmla="*/ 4635662 w 5959692"/>
              <a:gd name="connsiteY12" fmla="*/ 716464 h 3560169"/>
              <a:gd name="connsiteX13" fmla="*/ 3044280 w 5959692"/>
              <a:gd name="connsiteY13" fmla="*/ 109209 h 3560169"/>
              <a:gd name="connsiteX14" fmla="*/ 2119450 w 5959692"/>
              <a:gd name="connsiteY14" fmla="*/ 300880 h 3560169"/>
              <a:gd name="connsiteX15" fmla="*/ 919412 w 5959692"/>
              <a:gd name="connsiteY15" fmla="*/ 1696777 h 3560169"/>
              <a:gd name="connsiteX16" fmla="*/ 797804 w 5959692"/>
              <a:gd name="connsiteY16" fmla="*/ 1925546 h 3560169"/>
              <a:gd name="connsiteX17" fmla="*/ 287588 w 5959692"/>
              <a:gd name="connsiteY17" fmla="*/ 3069391 h 3560169"/>
              <a:gd name="connsiteX18" fmla="*/ 235658 w 5959692"/>
              <a:gd name="connsiteY18" fmla="*/ 3441477 h 3560169"/>
              <a:gd name="connsiteX19" fmla="*/ 239056 w 5959692"/>
              <a:gd name="connsiteY19" fmla="*/ 3560169 h 3560169"/>
              <a:gd name="connsiteX20" fmla="*/ 635 w 5959692"/>
              <a:gd name="connsiteY20" fmla="*/ 3560169 h 3560169"/>
              <a:gd name="connsiteX21" fmla="*/ 0 w 5959692"/>
              <a:gd name="connsiteY21" fmla="*/ 3534810 h 3560169"/>
              <a:gd name="connsiteX22" fmla="*/ 56896 w 5959692"/>
              <a:gd name="connsiteY22" fmla="*/ 3142342 h 3560169"/>
              <a:gd name="connsiteX23" fmla="*/ 605568 w 5959692"/>
              <a:gd name="connsiteY23" fmla="*/ 1932853 h 3560169"/>
              <a:gd name="connsiteX24" fmla="*/ 736162 w 5959692"/>
              <a:gd name="connsiteY24" fmla="*/ 1690788 h 3560169"/>
              <a:gd name="connsiteX25" fmla="*/ 2021319 w 5959692"/>
              <a:gd name="connsiteY25" fmla="*/ 209863 h 3560169"/>
              <a:gd name="connsiteX26" fmla="*/ 3008109 w 5959692"/>
              <a:gd name="connsiteY26" fmla="*/ 42 h 35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59692" h="3560169">
                <a:moveTo>
                  <a:pt x="5959692" y="3363787"/>
                </a:moveTo>
                <a:lnTo>
                  <a:pt x="5959692" y="3560169"/>
                </a:lnTo>
                <a:lnTo>
                  <a:pt x="5918326" y="3560169"/>
                </a:lnTo>
                <a:close/>
                <a:moveTo>
                  <a:pt x="3008109" y="42"/>
                </a:moveTo>
                <a:cubicBezTo>
                  <a:pt x="3549058" y="3372"/>
                  <a:pt x="4091345" y="208628"/>
                  <a:pt x="4702247" y="626282"/>
                </a:cubicBezTo>
                <a:cubicBezTo>
                  <a:pt x="4830168" y="713755"/>
                  <a:pt x="4951806" y="791097"/>
                  <a:pt x="5069411" y="865826"/>
                </a:cubicBezTo>
                <a:cubicBezTo>
                  <a:pt x="5495976" y="1136988"/>
                  <a:pt x="5734167" y="1298128"/>
                  <a:pt x="5895906" y="1594994"/>
                </a:cubicBezTo>
                <a:lnTo>
                  <a:pt x="5959691" y="1728783"/>
                </a:lnTo>
                <a:lnTo>
                  <a:pt x="5959691" y="2242763"/>
                </a:lnTo>
                <a:lnTo>
                  <a:pt x="5918347" y="2056598"/>
                </a:lnTo>
                <a:cubicBezTo>
                  <a:pt x="5891169" y="1960834"/>
                  <a:pt x="5858474" y="1866845"/>
                  <a:pt x="5820285" y="1774807"/>
                </a:cubicBezTo>
                <a:cubicBezTo>
                  <a:pt x="5666444" y="1404038"/>
                  <a:pt x="5439344" y="1244459"/>
                  <a:pt x="4980935" y="946614"/>
                </a:cubicBezTo>
                <a:cubicBezTo>
                  <a:pt x="4870349" y="874793"/>
                  <a:pt x="4755972" y="800460"/>
                  <a:pt x="4635662" y="716464"/>
                </a:cubicBezTo>
                <a:cubicBezTo>
                  <a:pt x="4061110" y="315407"/>
                  <a:pt x="3551697" y="116473"/>
                  <a:pt x="3044280" y="109209"/>
                </a:cubicBezTo>
                <a:cubicBezTo>
                  <a:pt x="2739831" y="104851"/>
                  <a:pt x="2436100" y="169494"/>
                  <a:pt x="2119450" y="300880"/>
                </a:cubicBezTo>
                <a:cubicBezTo>
                  <a:pt x="1565269" y="530823"/>
                  <a:pt x="1284534" y="1002904"/>
                  <a:pt x="919412" y="1696777"/>
                </a:cubicBezTo>
                <a:cubicBezTo>
                  <a:pt x="878625" y="1774305"/>
                  <a:pt x="837580" y="1851211"/>
                  <a:pt x="797804" y="1925546"/>
                </a:cubicBezTo>
                <a:cubicBezTo>
                  <a:pt x="582340" y="2328776"/>
                  <a:pt x="378892" y="2709642"/>
                  <a:pt x="287588" y="3069391"/>
                </a:cubicBezTo>
                <a:cubicBezTo>
                  <a:pt x="254851" y="3198359"/>
                  <a:pt x="237447" y="3321111"/>
                  <a:pt x="235658" y="3441477"/>
                </a:cubicBezTo>
                <a:lnTo>
                  <a:pt x="239056" y="3560169"/>
                </a:lnTo>
                <a:lnTo>
                  <a:pt x="635" y="3560169"/>
                </a:lnTo>
                <a:lnTo>
                  <a:pt x="0" y="3534810"/>
                </a:lnTo>
                <a:cubicBezTo>
                  <a:pt x="2402" y="3407978"/>
                  <a:pt x="21463" y="3278501"/>
                  <a:pt x="56896" y="3142342"/>
                </a:cubicBezTo>
                <a:cubicBezTo>
                  <a:pt x="155720" y="2762537"/>
                  <a:pt x="374193" y="2359525"/>
                  <a:pt x="605568" y="1932853"/>
                </a:cubicBezTo>
                <a:cubicBezTo>
                  <a:pt x="648282" y="1854194"/>
                  <a:pt x="692359" y="1772817"/>
                  <a:pt x="736162" y="1690788"/>
                </a:cubicBezTo>
                <a:cubicBezTo>
                  <a:pt x="1128289" y="956620"/>
                  <a:pt x="1429537" y="456850"/>
                  <a:pt x="2021319" y="209863"/>
                </a:cubicBezTo>
                <a:cubicBezTo>
                  <a:pt x="2359453" y="68739"/>
                  <a:pt x="2683541" y="-1956"/>
                  <a:pt x="3008109" y="42"/>
                </a:cubicBezTo>
                <a:close/>
              </a:path>
            </a:pathLst>
          </a:custGeom>
          <a:solidFill>
            <a:srgbClr val="FFFFFF">
              <a:alpha val="6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id="{CE2CF453-4871-4F22-8746-957F757DA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493" y="3124529"/>
            <a:ext cx="6141507" cy="3752389"/>
          </a:xfrm>
          <a:custGeom>
            <a:avLst/>
            <a:gdLst>
              <a:gd name="connsiteX0" fmla="*/ 3215595 w 6141507"/>
              <a:gd name="connsiteY0" fmla="*/ 37 h 3752389"/>
              <a:gd name="connsiteX1" fmla="*/ 5025810 w 6141507"/>
              <a:gd name="connsiteY1" fmla="*/ 667544 h 3752389"/>
              <a:gd name="connsiteX2" fmla="*/ 5418068 w 6141507"/>
              <a:gd name="connsiteY2" fmla="*/ 923043 h 3752389"/>
              <a:gd name="connsiteX3" fmla="*/ 6130109 w 6141507"/>
              <a:gd name="connsiteY3" fmla="*/ 1458777 h 3752389"/>
              <a:gd name="connsiteX4" fmla="*/ 6141506 w 6141507"/>
              <a:gd name="connsiteY4" fmla="*/ 1473047 h 3752389"/>
              <a:gd name="connsiteX5" fmla="*/ 6141507 w 6141507"/>
              <a:gd name="connsiteY5" fmla="*/ 3752389 h 3752389"/>
              <a:gd name="connsiteX6" fmla="*/ 0 w 6141507"/>
              <a:gd name="connsiteY6" fmla="*/ 3752389 h 3752389"/>
              <a:gd name="connsiteX7" fmla="*/ 7127 w 6141507"/>
              <a:gd name="connsiteY7" fmla="*/ 3638865 h 3752389"/>
              <a:gd name="connsiteX8" fmla="*/ 59603 w 6141507"/>
              <a:gd name="connsiteY8" fmla="*/ 3356358 h 3752389"/>
              <a:gd name="connsiteX9" fmla="*/ 646726 w 6141507"/>
              <a:gd name="connsiteY9" fmla="*/ 2064848 h 3752389"/>
              <a:gd name="connsiteX10" fmla="*/ 786444 w 6141507"/>
              <a:gd name="connsiteY10" fmla="*/ 1806355 h 3752389"/>
              <a:gd name="connsiteX11" fmla="*/ 2160845 w 6141507"/>
              <a:gd name="connsiteY11" fmla="*/ 224629 h 3752389"/>
              <a:gd name="connsiteX12" fmla="*/ 3215595 w 6141507"/>
              <a:gd name="connsiteY12" fmla="*/ 37 h 375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507" h="3752389">
                <a:moveTo>
                  <a:pt x="3215595" y="37"/>
                </a:moveTo>
                <a:cubicBezTo>
                  <a:pt x="3793727" y="3265"/>
                  <a:pt x="4373168" y="222053"/>
                  <a:pt x="5025810" y="667544"/>
                </a:cubicBezTo>
                <a:cubicBezTo>
                  <a:pt x="5162471" y="760846"/>
                  <a:pt x="5292423" y="843339"/>
                  <a:pt x="5418068" y="923043"/>
                </a:cubicBezTo>
                <a:cubicBezTo>
                  <a:pt x="5743584" y="1129628"/>
                  <a:pt x="5966418" y="1276344"/>
                  <a:pt x="6130109" y="1458777"/>
                </a:cubicBezTo>
                <a:lnTo>
                  <a:pt x="6141506" y="1473047"/>
                </a:lnTo>
                <a:lnTo>
                  <a:pt x="6141507" y="3752389"/>
                </a:lnTo>
                <a:lnTo>
                  <a:pt x="0" y="3752389"/>
                </a:lnTo>
                <a:lnTo>
                  <a:pt x="7127" y="3638865"/>
                </a:lnTo>
                <a:cubicBezTo>
                  <a:pt x="16780" y="3547020"/>
                  <a:pt x="34303" y="3453276"/>
                  <a:pt x="59603" y="3356358"/>
                </a:cubicBezTo>
                <a:cubicBezTo>
                  <a:pt x="165452" y="2950843"/>
                  <a:pt x="399187" y="2520480"/>
                  <a:pt x="646726" y="2064848"/>
                </a:cubicBezTo>
                <a:cubicBezTo>
                  <a:pt x="692424" y="1980851"/>
                  <a:pt x="739580" y="1893951"/>
                  <a:pt x="786444" y="1806355"/>
                </a:cubicBezTo>
                <a:cubicBezTo>
                  <a:pt x="1205972" y="1022363"/>
                  <a:pt x="1528233" y="488656"/>
                  <a:pt x="2160845" y="224629"/>
                </a:cubicBezTo>
                <a:cubicBezTo>
                  <a:pt x="2522310" y="73767"/>
                  <a:pt x="2868717" y="-1899"/>
                  <a:pt x="3215595" y="37"/>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aphicFrame>
        <p:nvGraphicFramePr>
          <p:cNvPr id="7" name="Content Placeholder 6">
            <a:extLst>
              <a:ext uri="{FF2B5EF4-FFF2-40B4-BE49-F238E27FC236}">
                <a16:creationId xmlns:a16="http://schemas.microsoft.com/office/drawing/2014/main" id="{19C297BF-BA82-FF30-6357-4EC7AD4C2CD8}"/>
              </a:ext>
            </a:extLst>
          </p:cNvPr>
          <p:cNvGraphicFramePr>
            <a:graphicFrameLocks noGrp="1"/>
          </p:cNvGraphicFramePr>
          <p:nvPr>
            <p:ph idx="1"/>
            <p:extLst>
              <p:ext uri="{D42A27DB-BD31-4B8C-83A1-F6EECF244321}">
                <p14:modId xmlns:p14="http://schemas.microsoft.com/office/powerpoint/2010/main" val="2222896631"/>
              </p:ext>
            </p:extLst>
          </p:nvPr>
        </p:nvGraphicFramePr>
        <p:xfrm>
          <a:off x="565162" y="2417279"/>
          <a:ext cx="5485331" cy="399780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5" name="Picture 4">
            <a:extLst>
              <a:ext uri="{FF2B5EF4-FFF2-40B4-BE49-F238E27FC236}">
                <a16:creationId xmlns:a16="http://schemas.microsoft.com/office/drawing/2014/main" id="{9449F043-EBF3-EE46-A12F-BC56DC43B25D}"/>
              </a:ext>
            </a:extLst>
          </p:cNvPr>
          <p:cNvPicPr>
            <a:picLocks noChangeAspect="1"/>
          </p:cNvPicPr>
          <p:nvPr/>
        </p:nvPicPr>
        <p:blipFill>
          <a:blip r:embed="rId10"/>
          <a:srcRect t="10412" r="-3" b="12380"/>
          <a:stretch>
            <a:fillRect/>
          </a:stretch>
        </p:blipFill>
        <p:spPr>
          <a:xfrm>
            <a:off x="7788166" y="10"/>
            <a:ext cx="4403839" cy="2743202"/>
          </a:xfrm>
          <a:custGeom>
            <a:avLst/>
            <a:gdLst/>
            <a:ahLst/>
            <a:cxnLst/>
            <a:rect l="l" t="t" r="r" b="b"/>
            <a:pathLst>
              <a:path w="3293877" h="2743212">
                <a:moveTo>
                  <a:pt x="37772" y="0"/>
                </a:moveTo>
                <a:lnTo>
                  <a:pt x="3293877" y="0"/>
                </a:lnTo>
                <a:lnTo>
                  <a:pt x="3293877" y="2133887"/>
                </a:lnTo>
                <a:lnTo>
                  <a:pt x="3222757" y="2223039"/>
                </a:lnTo>
                <a:cubicBezTo>
                  <a:pt x="3041339" y="2425251"/>
                  <a:pt x="2861221" y="2476800"/>
                  <a:pt x="2503136" y="2565392"/>
                </a:cubicBezTo>
                <a:cubicBezTo>
                  <a:pt x="2416757" y="2586746"/>
                  <a:pt x="2327408" y="2608861"/>
                  <a:pt x="2232111" y="2635826"/>
                </a:cubicBezTo>
                <a:cubicBezTo>
                  <a:pt x="1503976" y="2841768"/>
                  <a:pt x="998612" y="2754939"/>
                  <a:pt x="542319" y="2345567"/>
                </a:cubicBezTo>
                <a:cubicBezTo>
                  <a:pt x="242852" y="2076894"/>
                  <a:pt x="171565" y="1714314"/>
                  <a:pt x="96920" y="1191868"/>
                </a:cubicBezTo>
                <a:cubicBezTo>
                  <a:pt x="88586" y="1133496"/>
                  <a:pt x="79946" y="1075462"/>
                  <a:pt x="71529" y="1019346"/>
                </a:cubicBezTo>
                <a:cubicBezTo>
                  <a:pt x="26070" y="715012"/>
                  <a:pt x="-16826" y="427572"/>
                  <a:pt x="6623" y="178315"/>
                </a:cubicBezTo>
                <a:cubicBezTo>
                  <a:pt x="12226" y="118742"/>
                  <a:pt x="21526" y="62431"/>
                  <a:pt x="34833" y="8680"/>
                </a:cubicBezTo>
                <a:close/>
              </a:path>
            </a:pathLst>
          </a:custGeom>
        </p:spPr>
      </p:pic>
      <p:sp>
        <p:nvSpPr>
          <p:cNvPr id="18" name="Freeform: Shape 17">
            <a:extLst>
              <a:ext uri="{FF2B5EF4-FFF2-40B4-BE49-F238E27FC236}">
                <a16:creationId xmlns:a16="http://schemas.microsoft.com/office/drawing/2014/main" id="{6A0E0FAE-D6BC-43D5-ACA6-8CDE484777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97970" y="0"/>
            <a:ext cx="3293877" cy="2743212"/>
          </a:xfrm>
          <a:custGeom>
            <a:avLst/>
            <a:gdLst>
              <a:gd name="connsiteX0" fmla="*/ 37772 w 3293877"/>
              <a:gd name="connsiteY0" fmla="*/ 0 h 2743212"/>
              <a:gd name="connsiteX1" fmla="*/ 175506 w 3293877"/>
              <a:gd name="connsiteY1" fmla="*/ 0 h 2743212"/>
              <a:gd name="connsiteX2" fmla="*/ 149226 w 3293877"/>
              <a:gd name="connsiteY2" fmla="*/ 78193 h 2743212"/>
              <a:gd name="connsiteX3" fmla="*/ 122819 w 3293877"/>
              <a:gd name="connsiteY3" fmla="*/ 237010 h 2743212"/>
              <a:gd name="connsiteX4" fmla="*/ 180914 w 3293877"/>
              <a:gd name="connsiteY4" fmla="*/ 1023956 h 2743212"/>
              <a:gd name="connsiteX5" fmla="*/ 203979 w 3293877"/>
              <a:gd name="connsiteY5" fmla="*/ 1185356 h 2743212"/>
              <a:gd name="connsiteX6" fmla="*/ 612631 w 3293877"/>
              <a:gd name="connsiteY6" fmla="*/ 2264082 h 2743212"/>
              <a:gd name="connsiteX7" fmla="*/ 2171849 w 3293877"/>
              <a:gd name="connsiteY7" fmla="*/ 2532019 h 2743212"/>
              <a:gd name="connsiteX8" fmla="*/ 2422184 w 3293877"/>
              <a:gd name="connsiteY8" fmla="*/ 2465509 h 2743212"/>
              <a:gd name="connsiteX9" fmla="*/ 3087206 w 3293877"/>
              <a:gd name="connsiteY9" fmla="*/ 2143537 h 2743212"/>
              <a:gd name="connsiteX10" fmla="*/ 3203783 w 3293877"/>
              <a:gd name="connsiteY10" fmla="*/ 1995541 h 2743212"/>
              <a:gd name="connsiteX11" fmla="*/ 3293877 w 3293877"/>
              <a:gd name="connsiteY11" fmla="*/ 1849554 h 2743212"/>
              <a:gd name="connsiteX12" fmla="*/ 3293877 w 3293877"/>
              <a:gd name="connsiteY12" fmla="*/ 2133887 h 2743212"/>
              <a:gd name="connsiteX13" fmla="*/ 3222757 w 3293877"/>
              <a:gd name="connsiteY13" fmla="*/ 2223039 h 2743212"/>
              <a:gd name="connsiteX14" fmla="*/ 2503136 w 3293877"/>
              <a:gd name="connsiteY14" fmla="*/ 2565392 h 2743212"/>
              <a:gd name="connsiteX15" fmla="*/ 2232111 w 3293877"/>
              <a:gd name="connsiteY15" fmla="*/ 2635826 h 2743212"/>
              <a:gd name="connsiteX16" fmla="*/ 542319 w 3293877"/>
              <a:gd name="connsiteY16" fmla="*/ 2345567 h 2743212"/>
              <a:gd name="connsiteX17" fmla="*/ 96920 w 3293877"/>
              <a:gd name="connsiteY17" fmla="*/ 1191868 h 2743212"/>
              <a:gd name="connsiteX18" fmla="*/ 71529 w 3293877"/>
              <a:gd name="connsiteY18" fmla="*/ 1019346 h 2743212"/>
              <a:gd name="connsiteX19" fmla="*/ 6623 w 3293877"/>
              <a:gd name="connsiteY19" fmla="*/ 178315 h 2743212"/>
              <a:gd name="connsiteX20" fmla="*/ 34833 w 3293877"/>
              <a:gd name="connsiteY20" fmla="*/ 8680 h 274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93877" h="2743212">
                <a:moveTo>
                  <a:pt x="37772" y="0"/>
                </a:moveTo>
                <a:lnTo>
                  <a:pt x="175506" y="0"/>
                </a:lnTo>
                <a:lnTo>
                  <a:pt x="149226" y="78193"/>
                </a:lnTo>
                <a:cubicBezTo>
                  <a:pt x="136827" y="128527"/>
                  <a:pt x="128121" y="181246"/>
                  <a:pt x="122819" y="237010"/>
                </a:cubicBezTo>
                <a:cubicBezTo>
                  <a:pt x="100634" y="470331"/>
                  <a:pt x="139609" y="739241"/>
                  <a:pt x="180914" y="1023956"/>
                </a:cubicBezTo>
                <a:cubicBezTo>
                  <a:pt x="188562" y="1076454"/>
                  <a:pt x="196412" y="1130747"/>
                  <a:pt x="203979" y="1185356"/>
                </a:cubicBezTo>
                <a:cubicBezTo>
                  <a:pt x="271754" y="1674130"/>
                  <a:pt x="336774" y="2013298"/>
                  <a:pt x="612631" y="2264082"/>
                </a:cubicBezTo>
                <a:cubicBezTo>
                  <a:pt x="1032949" y="2646196"/>
                  <a:pt x="1499262" y="2726349"/>
                  <a:pt x="2171849" y="2532019"/>
                </a:cubicBezTo>
                <a:cubicBezTo>
                  <a:pt x="2259876" y="2506576"/>
                  <a:pt x="2342402" y="2485683"/>
                  <a:pt x="2422184" y="2465509"/>
                </a:cubicBezTo>
                <a:cubicBezTo>
                  <a:pt x="2752924" y="2381814"/>
                  <a:pt x="2919303" y="2333175"/>
                  <a:pt x="3087206" y="2143537"/>
                </a:cubicBezTo>
                <a:cubicBezTo>
                  <a:pt x="3128886" y="2096462"/>
                  <a:pt x="3167762" y="2047097"/>
                  <a:pt x="3203783" y="1995541"/>
                </a:cubicBezTo>
                <a:lnTo>
                  <a:pt x="3293877" y="1849554"/>
                </a:lnTo>
                <a:lnTo>
                  <a:pt x="3293877" y="2133887"/>
                </a:lnTo>
                <a:lnTo>
                  <a:pt x="3222757" y="2223039"/>
                </a:lnTo>
                <a:cubicBezTo>
                  <a:pt x="3041339" y="2425251"/>
                  <a:pt x="2861221" y="2476800"/>
                  <a:pt x="2503136" y="2565392"/>
                </a:cubicBezTo>
                <a:cubicBezTo>
                  <a:pt x="2416757" y="2586746"/>
                  <a:pt x="2327408" y="2608861"/>
                  <a:pt x="2232111" y="2635826"/>
                </a:cubicBezTo>
                <a:cubicBezTo>
                  <a:pt x="1503976" y="2841768"/>
                  <a:pt x="998612" y="2754939"/>
                  <a:pt x="542319" y="2345567"/>
                </a:cubicBezTo>
                <a:cubicBezTo>
                  <a:pt x="242852" y="2076894"/>
                  <a:pt x="171565" y="1714314"/>
                  <a:pt x="96920" y="1191868"/>
                </a:cubicBezTo>
                <a:cubicBezTo>
                  <a:pt x="88586" y="1133496"/>
                  <a:pt x="79946" y="1075462"/>
                  <a:pt x="71529" y="1019346"/>
                </a:cubicBezTo>
                <a:cubicBezTo>
                  <a:pt x="26070" y="715012"/>
                  <a:pt x="-16826" y="427572"/>
                  <a:pt x="6623" y="178315"/>
                </a:cubicBezTo>
                <a:cubicBezTo>
                  <a:pt x="12226" y="118742"/>
                  <a:pt x="21526" y="62431"/>
                  <a:pt x="34833" y="868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3" name="Voce 251209_150734 (1)">
            <a:hlinkClick r:id="" action="ppaction://media"/>
            <a:extLst>
              <a:ext uri="{FF2B5EF4-FFF2-40B4-BE49-F238E27FC236}">
                <a16:creationId xmlns:a16="http://schemas.microsoft.com/office/drawing/2014/main" id="{012A46FF-B33E-909F-4473-4F54B177B4E4}"/>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6213385" y="5817498"/>
            <a:ext cx="406400" cy="406400"/>
          </a:xfrm>
          <a:prstGeom prst="rect">
            <a:avLst/>
          </a:prstGeom>
        </p:spPr>
      </p:pic>
    </p:spTree>
    <p:extLst>
      <p:ext uri="{BB962C8B-B14F-4D97-AF65-F5344CB8AC3E}">
        <p14:creationId xmlns:p14="http://schemas.microsoft.com/office/powerpoint/2010/main" val="209216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446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AB23CA-CF96-42B0-847F-37A181DEBF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2ED32F30-35DE-72F2-613F-4A86681DDE08}"/>
              </a:ext>
            </a:extLst>
          </p:cNvPr>
          <p:cNvSpPr>
            <a:spLocks noGrp="1"/>
          </p:cNvSpPr>
          <p:nvPr>
            <p:ph type="title"/>
          </p:nvPr>
        </p:nvSpPr>
        <p:spPr>
          <a:xfrm>
            <a:off x="1179576" y="442914"/>
            <a:ext cx="7134415" cy="1331296"/>
          </a:xfrm>
        </p:spPr>
        <p:txBody>
          <a:bodyPr anchor="b">
            <a:normAutofit/>
          </a:bodyPr>
          <a:lstStyle/>
          <a:p>
            <a:r>
              <a:rPr lang="en-GB" sz="2800" dirty="0">
                <a:latin typeface="Arial Black" panose="020B0A04020102020204" pitchFamily="34" charset="0"/>
              </a:rPr>
              <a:t>Engagement Collapse &amp; Collaboration Breakdown</a:t>
            </a:r>
          </a:p>
        </p:txBody>
      </p:sp>
      <p:sp>
        <p:nvSpPr>
          <p:cNvPr id="12" name="Freeform: Shape 11">
            <a:extLst>
              <a:ext uri="{FF2B5EF4-FFF2-40B4-BE49-F238E27FC236}">
                <a16:creationId xmlns:a16="http://schemas.microsoft.com/office/drawing/2014/main" id="{A45FD7F6-BF7B-4588-AE38-90035891A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30690" y="-18918"/>
            <a:ext cx="3580076" cy="3029264"/>
          </a:xfrm>
          <a:custGeom>
            <a:avLst/>
            <a:gdLst>
              <a:gd name="connsiteX0" fmla="*/ 19381 w 3580076"/>
              <a:gd name="connsiteY0" fmla="*/ 0 h 3029264"/>
              <a:gd name="connsiteX1" fmla="*/ 3580076 w 3580076"/>
              <a:gd name="connsiteY1" fmla="*/ 0 h 3029264"/>
              <a:gd name="connsiteX2" fmla="*/ 3580076 w 3580076"/>
              <a:gd name="connsiteY2" fmla="*/ 2559343 h 3029264"/>
              <a:gd name="connsiteX3" fmla="*/ 3556258 w 3580076"/>
              <a:gd name="connsiteY3" fmla="*/ 2578706 h 3029264"/>
              <a:gd name="connsiteX4" fmla="*/ 2887450 w 3580076"/>
              <a:gd name="connsiteY4" fmla="*/ 2826324 h 3029264"/>
              <a:gd name="connsiteX5" fmla="*/ 2575407 w 3580076"/>
              <a:gd name="connsiteY5" fmla="*/ 2906908 h 3029264"/>
              <a:gd name="connsiteX6" fmla="*/ 628491 w 3580076"/>
              <a:gd name="connsiteY6" fmla="*/ 2569492 h 3029264"/>
              <a:gd name="connsiteX7" fmla="*/ 113276 w 3580076"/>
              <a:gd name="connsiteY7" fmla="*/ 1240251 h 3029264"/>
              <a:gd name="connsiteX8" fmla="*/ 83702 w 3580076"/>
              <a:gd name="connsiteY8" fmla="*/ 1041556 h 3029264"/>
              <a:gd name="connsiteX9" fmla="*/ 7347 w 3580076"/>
              <a:gd name="connsiteY9" fmla="*/ 73049 h 30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076" h="3029264">
                <a:moveTo>
                  <a:pt x="19381" y="0"/>
                </a:moveTo>
                <a:lnTo>
                  <a:pt x="3580076" y="0"/>
                </a:lnTo>
                <a:lnTo>
                  <a:pt x="3580076" y="2559343"/>
                </a:lnTo>
                <a:lnTo>
                  <a:pt x="3556258" y="2578706"/>
                </a:lnTo>
                <a:cubicBezTo>
                  <a:pt x="3390615" y="2698133"/>
                  <a:pt x="3196665" y="2750327"/>
                  <a:pt x="2887450" y="2826324"/>
                </a:cubicBezTo>
                <a:cubicBezTo>
                  <a:pt x="2787996" y="2850747"/>
                  <a:pt x="2685123" y="2876042"/>
                  <a:pt x="2575407" y="2906908"/>
                </a:cubicBezTo>
                <a:cubicBezTo>
                  <a:pt x="1737105" y="3142655"/>
                  <a:pt x="1154843" y="3041718"/>
                  <a:pt x="628491" y="2569492"/>
                </a:cubicBezTo>
                <a:cubicBezTo>
                  <a:pt x="283045" y="2259569"/>
                  <a:pt x="200247" y="1841949"/>
                  <a:pt x="113276" y="1240251"/>
                </a:cubicBezTo>
                <a:cubicBezTo>
                  <a:pt x="103566" y="1173024"/>
                  <a:pt x="93505" y="1106186"/>
                  <a:pt x="83702" y="1041556"/>
                </a:cubicBezTo>
                <a:cubicBezTo>
                  <a:pt x="30763" y="691052"/>
                  <a:pt x="-19190" y="360006"/>
                  <a:pt x="7347" y="73049"/>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Picture 3">
            <a:extLst>
              <a:ext uri="{FF2B5EF4-FFF2-40B4-BE49-F238E27FC236}">
                <a16:creationId xmlns:a16="http://schemas.microsoft.com/office/drawing/2014/main" id="{8C1D6B11-D946-1E7E-0261-3BB9EF3686E9}"/>
              </a:ext>
            </a:extLst>
          </p:cNvPr>
          <p:cNvPicPr>
            <a:picLocks noChangeAspect="1"/>
          </p:cNvPicPr>
          <p:nvPr/>
        </p:nvPicPr>
        <p:blipFill>
          <a:blip r:embed="rId4"/>
          <a:srcRect t="8443" r="1" b="311"/>
          <a:stretch>
            <a:fillRect/>
          </a:stretch>
        </p:blipFill>
        <p:spPr>
          <a:xfrm>
            <a:off x="5656668" y="2953961"/>
            <a:ext cx="6535327" cy="3904039"/>
          </a:xfrm>
          <a:custGeom>
            <a:avLst/>
            <a:gdLst/>
            <a:ahLst/>
            <a:cxnLst/>
            <a:rect l="l" t="t" r="r" b="b"/>
            <a:pathLst>
              <a:path w="5959692" h="3560169">
                <a:moveTo>
                  <a:pt x="3008109" y="42"/>
                </a:moveTo>
                <a:cubicBezTo>
                  <a:pt x="3549058" y="3372"/>
                  <a:pt x="4091345" y="208628"/>
                  <a:pt x="4702247" y="626282"/>
                </a:cubicBezTo>
                <a:cubicBezTo>
                  <a:pt x="4830168" y="713755"/>
                  <a:pt x="4951806" y="791097"/>
                  <a:pt x="5069411" y="865826"/>
                </a:cubicBezTo>
                <a:cubicBezTo>
                  <a:pt x="5495976" y="1136988"/>
                  <a:pt x="5734167" y="1298128"/>
                  <a:pt x="5895906" y="1594994"/>
                </a:cubicBezTo>
                <a:lnTo>
                  <a:pt x="5959691" y="1728783"/>
                </a:lnTo>
                <a:lnTo>
                  <a:pt x="5959692" y="3560169"/>
                </a:lnTo>
                <a:lnTo>
                  <a:pt x="635" y="3560169"/>
                </a:lnTo>
                <a:lnTo>
                  <a:pt x="0" y="3534810"/>
                </a:lnTo>
                <a:cubicBezTo>
                  <a:pt x="2402" y="3407978"/>
                  <a:pt x="21463" y="3278501"/>
                  <a:pt x="56896" y="3142342"/>
                </a:cubicBezTo>
                <a:cubicBezTo>
                  <a:pt x="155720" y="2762537"/>
                  <a:pt x="374193" y="2359525"/>
                  <a:pt x="605568" y="1932853"/>
                </a:cubicBezTo>
                <a:cubicBezTo>
                  <a:pt x="648282" y="1854194"/>
                  <a:pt x="692359" y="1772817"/>
                  <a:pt x="736162" y="1690788"/>
                </a:cubicBezTo>
                <a:cubicBezTo>
                  <a:pt x="1128289" y="956620"/>
                  <a:pt x="1429537" y="456850"/>
                  <a:pt x="2021319" y="209863"/>
                </a:cubicBezTo>
                <a:cubicBezTo>
                  <a:pt x="2359453" y="68739"/>
                  <a:pt x="2683541" y="-1956"/>
                  <a:pt x="3008109" y="42"/>
                </a:cubicBezTo>
                <a:close/>
              </a:path>
            </a:pathLst>
          </a:custGeom>
        </p:spPr>
      </p:pic>
      <p:sp>
        <p:nvSpPr>
          <p:cNvPr id="14" name="Freeform: Shape 13">
            <a:extLst>
              <a:ext uri="{FF2B5EF4-FFF2-40B4-BE49-F238E27FC236}">
                <a16:creationId xmlns:a16="http://schemas.microsoft.com/office/drawing/2014/main" id="{2F05AAE2-453E-4EDA-8961-D9B319978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32156" y="3297832"/>
            <a:ext cx="5959692" cy="3560169"/>
          </a:xfrm>
          <a:custGeom>
            <a:avLst/>
            <a:gdLst>
              <a:gd name="connsiteX0" fmla="*/ 5959692 w 5959692"/>
              <a:gd name="connsiteY0" fmla="*/ 3363787 h 3560169"/>
              <a:gd name="connsiteX1" fmla="*/ 5959692 w 5959692"/>
              <a:gd name="connsiteY1" fmla="*/ 3560169 h 3560169"/>
              <a:gd name="connsiteX2" fmla="*/ 5918326 w 5959692"/>
              <a:gd name="connsiteY2" fmla="*/ 3560169 h 3560169"/>
              <a:gd name="connsiteX3" fmla="*/ 3008109 w 5959692"/>
              <a:gd name="connsiteY3" fmla="*/ 42 h 3560169"/>
              <a:gd name="connsiteX4" fmla="*/ 4702247 w 5959692"/>
              <a:gd name="connsiteY4" fmla="*/ 626282 h 3560169"/>
              <a:gd name="connsiteX5" fmla="*/ 5069411 w 5959692"/>
              <a:gd name="connsiteY5" fmla="*/ 865826 h 3560169"/>
              <a:gd name="connsiteX6" fmla="*/ 5895906 w 5959692"/>
              <a:gd name="connsiteY6" fmla="*/ 1594994 h 3560169"/>
              <a:gd name="connsiteX7" fmla="*/ 5959691 w 5959692"/>
              <a:gd name="connsiteY7" fmla="*/ 1728783 h 3560169"/>
              <a:gd name="connsiteX8" fmla="*/ 5959691 w 5959692"/>
              <a:gd name="connsiteY8" fmla="*/ 2242763 h 3560169"/>
              <a:gd name="connsiteX9" fmla="*/ 5918347 w 5959692"/>
              <a:gd name="connsiteY9" fmla="*/ 2056598 h 3560169"/>
              <a:gd name="connsiteX10" fmla="*/ 5820285 w 5959692"/>
              <a:gd name="connsiteY10" fmla="*/ 1774807 h 3560169"/>
              <a:gd name="connsiteX11" fmla="*/ 4980935 w 5959692"/>
              <a:gd name="connsiteY11" fmla="*/ 946614 h 3560169"/>
              <a:gd name="connsiteX12" fmla="*/ 4635662 w 5959692"/>
              <a:gd name="connsiteY12" fmla="*/ 716464 h 3560169"/>
              <a:gd name="connsiteX13" fmla="*/ 3044280 w 5959692"/>
              <a:gd name="connsiteY13" fmla="*/ 109209 h 3560169"/>
              <a:gd name="connsiteX14" fmla="*/ 2119450 w 5959692"/>
              <a:gd name="connsiteY14" fmla="*/ 300880 h 3560169"/>
              <a:gd name="connsiteX15" fmla="*/ 919412 w 5959692"/>
              <a:gd name="connsiteY15" fmla="*/ 1696777 h 3560169"/>
              <a:gd name="connsiteX16" fmla="*/ 797804 w 5959692"/>
              <a:gd name="connsiteY16" fmla="*/ 1925546 h 3560169"/>
              <a:gd name="connsiteX17" fmla="*/ 287588 w 5959692"/>
              <a:gd name="connsiteY17" fmla="*/ 3069391 h 3560169"/>
              <a:gd name="connsiteX18" fmla="*/ 235658 w 5959692"/>
              <a:gd name="connsiteY18" fmla="*/ 3441477 h 3560169"/>
              <a:gd name="connsiteX19" fmla="*/ 239056 w 5959692"/>
              <a:gd name="connsiteY19" fmla="*/ 3560169 h 3560169"/>
              <a:gd name="connsiteX20" fmla="*/ 635 w 5959692"/>
              <a:gd name="connsiteY20" fmla="*/ 3560169 h 3560169"/>
              <a:gd name="connsiteX21" fmla="*/ 0 w 5959692"/>
              <a:gd name="connsiteY21" fmla="*/ 3534810 h 3560169"/>
              <a:gd name="connsiteX22" fmla="*/ 56896 w 5959692"/>
              <a:gd name="connsiteY22" fmla="*/ 3142342 h 3560169"/>
              <a:gd name="connsiteX23" fmla="*/ 605568 w 5959692"/>
              <a:gd name="connsiteY23" fmla="*/ 1932853 h 3560169"/>
              <a:gd name="connsiteX24" fmla="*/ 736162 w 5959692"/>
              <a:gd name="connsiteY24" fmla="*/ 1690788 h 3560169"/>
              <a:gd name="connsiteX25" fmla="*/ 2021319 w 5959692"/>
              <a:gd name="connsiteY25" fmla="*/ 209863 h 3560169"/>
              <a:gd name="connsiteX26" fmla="*/ 3008109 w 5959692"/>
              <a:gd name="connsiteY26" fmla="*/ 42 h 35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59692" h="3560169">
                <a:moveTo>
                  <a:pt x="5959692" y="3363787"/>
                </a:moveTo>
                <a:lnTo>
                  <a:pt x="5959692" y="3560169"/>
                </a:lnTo>
                <a:lnTo>
                  <a:pt x="5918326" y="3560169"/>
                </a:lnTo>
                <a:close/>
                <a:moveTo>
                  <a:pt x="3008109" y="42"/>
                </a:moveTo>
                <a:cubicBezTo>
                  <a:pt x="3549058" y="3372"/>
                  <a:pt x="4091345" y="208628"/>
                  <a:pt x="4702247" y="626282"/>
                </a:cubicBezTo>
                <a:cubicBezTo>
                  <a:pt x="4830168" y="713755"/>
                  <a:pt x="4951806" y="791097"/>
                  <a:pt x="5069411" y="865826"/>
                </a:cubicBezTo>
                <a:cubicBezTo>
                  <a:pt x="5495976" y="1136988"/>
                  <a:pt x="5734167" y="1298128"/>
                  <a:pt x="5895906" y="1594994"/>
                </a:cubicBezTo>
                <a:lnTo>
                  <a:pt x="5959691" y="1728783"/>
                </a:lnTo>
                <a:lnTo>
                  <a:pt x="5959691" y="2242763"/>
                </a:lnTo>
                <a:lnTo>
                  <a:pt x="5918347" y="2056598"/>
                </a:lnTo>
                <a:cubicBezTo>
                  <a:pt x="5891169" y="1960834"/>
                  <a:pt x="5858474" y="1866845"/>
                  <a:pt x="5820285" y="1774807"/>
                </a:cubicBezTo>
                <a:cubicBezTo>
                  <a:pt x="5666444" y="1404038"/>
                  <a:pt x="5439344" y="1244459"/>
                  <a:pt x="4980935" y="946614"/>
                </a:cubicBezTo>
                <a:cubicBezTo>
                  <a:pt x="4870349" y="874793"/>
                  <a:pt x="4755972" y="800460"/>
                  <a:pt x="4635662" y="716464"/>
                </a:cubicBezTo>
                <a:cubicBezTo>
                  <a:pt x="4061110" y="315407"/>
                  <a:pt x="3551697" y="116473"/>
                  <a:pt x="3044280" y="109209"/>
                </a:cubicBezTo>
                <a:cubicBezTo>
                  <a:pt x="2739831" y="104851"/>
                  <a:pt x="2436100" y="169494"/>
                  <a:pt x="2119450" y="300880"/>
                </a:cubicBezTo>
                <a:cubicBezTo>
                  <a:pt x="1565269" y="530823"/>
                  <a:pt x="1284534" y="1002904"/>
                  <a:pt x="919412" y="1696777"/>
                </a:cubicBezTo>
                <a:cubicBezTo>
                  <a:pt x="878625" y="1774305"/>
                  <a:pt x="837580" y="1851211"/>
                  <a:pt x="797804" y="1925546"/>
                </a:cubicBezTo>
                <a:cubicBezTo>
                  <a:pt x="582340" y="2328776"/>
                  <a:pt x="378892" y="2709642"/>
                  <a:pt x="287588" y="3069391"/>
                </a:cubicBezTo>
                <a:cubicBezTo>
                  <a:pt x="254851" y="3198359"/>
                  <a:pt x="237447" y="3321111"/>
                  <a:pt x="235658" y="3441477"/>
                </a:cubicBezTo>
                <a:lnTo>
                  <a:pt x="239056" y="3560169"/>
                </a:lnTo>
                <a:lnTo>
                  <a:pt x="635" y="3560169"/>
                </a:lnTo>
                <a:lnTo>
                  <a:pt x="0" y="3534810"/>
                </a:lnTo>
                <a:cubicBezTo>
                  <a:pt x="2402" y="3407978"/>
                  <a:pt x="21463" y="3278501"/>
                  <a:pt x="56896" y="3142342"/>
                </a:cubicBezTo>
                <a:cubicBezTo>
                  <a:pt x="155720" y="2762537"/>
                  <a:pt x="374193" y="2359525"/>
                  <a:pt x="605568" y="1932853"/>
                </a:cubicBezTo>
                <a:cubicBezTo>
                  <a:pt x="648282" y="1854194"/>
                  <a:pt x="692359" y="1772817"/>
                  <a:pt x="736162" y="1690788"/>
                </a:cubicBezTo>
                <a:cubicBezTo>
                  <a:pt x="1128289" y="956620"/>
                  <a:pt x="1429537" y="456850"/>
                  <a:pt x="2021319" y="209863"/>
                </a:cubicBezTo>
                <a:cubicBezTo>
                  <a:pt x="2359453" y="68739"/>
                  <a:pt x="2683541" y="-1956"/>
                  <a:pt x="3008109" y="42"/>
                </a:cubicBezTo>
                <a:close/>
              </a:path>
            </a:pathLst>
          </a:custGeom>
          <a:solidFill>
            <a:srgbClr val="FFFFFF">
              <a:alpha val="6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id="{CE2CF453-4871-4F22-8746-957F757DA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493" y="3124529"/>
            <a:ext cx="6141507" cy="3752389"/>
          </a:xfrm>
          <a:custGeom>
            <a:avLst/>
            <a:gdLst>
              <a:gd name="connsiteX0" fmla="*/ 3215595 w 6141507"/>
              <a:gd name="connsiteY0" fmla="*/ 37 h 3752389"/>
              <a:gd name="connsiteX1" fmla="*/ 5025810 w 6141507"/>
              <a:gd name="connsiteY1" fmla="*/ 667544 h 3752389"/>
              <a:gd name="connsiteX2" fmla="*/ 5418068 w 6141507"/>
              <a:gd name="connsiteY2" fmla="*/ 923043 h 3752389"/>
              <a:gd name="connsiteX3" fmla="*/ 6130109 w 6141507"/>
              <a:gd name="connsiteY3" fmla="*/ 1458777 h 3752389"/>
              <a:gd name="connsiteX4" fmla="*/ 6141506 w 6141507"/>
              <a:gd name="connsiteY4" fmla="*/ 1473047 h 3752389"/>
              <a:gd name="connsiteX5" fmla="*/ 6141507 w 6141507"/>
              <a:gd name="connsiteY5" fmla="*/ 3752389 h 3752389"/>
              <a:gd name="connsiteX6" fmla="*/ 0 w 6141507"/>
              <a:gd name="connsiteY6" fmla="*/ 3752389 h 3752389"/>
              <a:gd name="connsiteX7" fmla="*/ 7127 w 6141507"/>
              <a:gd name="connsiteY7" fmla="*/ 3638865 h 3752389"/>
              <a:gd name="connsiteX8" fmla="*/ 59603 w 6141507"/>
              <a:gd name="connsiteY8" fmla="*/ 3356358 h 3752389"/>
              <a:gd name="connsiteX9" fmla="*/ 646726 w 6141507"/>
              <a:gd name="connsiteY9" fmla="*/ 2064848 h 3752389"/>
              <a:gd name="connsiteX10" fmla="*/ 786444 w 6141507"/>
              <a:gd name="connsiteY10" fmla="*/ 1806355 h 3752389"/>
              <a:gd name="connsiteX11" fmla="*/ 2160845 w 6141507"/>
              <a:gd name="connsiteY11" fmla="*/ 224629 h 3752389"/>
              <a:gd name="connsiteX12" fmla="*/ 3215595 w 6141507"/>
              <a:gd name="connsiteY12" fmla="*/ 37 h 375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507" h="3752389">
                <a:moveTo>
                  <a:pt x="3215595" y="37"/>
                </a:moveTo>
                <a:cubicBezTo>
                  <a:pt x="3793727" y="3265"/>
                  <a:pt x="4373168" y="222053"/>
                  <a:pt x="5025810" y="667544"/>
                </a:cubicBezTo>
                <a:cubicBezTo>
                  <a:pt x="5162471" y="760846"/>
                  <a:pt x="5292423" y="843339"/>
                  <a:pt x="5418068" y="923043"/>
                </a:cubicBezTo>
                <a:cubicBezTo>
                  <a:pt x="5743584" y="1129628"/>
                  <a:pt x="5966418" y="1276344"/>
                  <a:pt x="6130109" y="1458777"/>
                </a:cubicBezTo>
                <a:lnTo>
                  <a:pt x="6141506" y="1473047"/>
                </a:lnTo>
                <a:lnTo>
                  <a:pt x="6141507" y="3752389"/>
                </a:lnTo>
                <a:lnTo>
                  <a:pt x="0" y="3752389"/>
                </a:lnTo>
                <a:lnTo>
                  <a:pt x="7127" y="3638865"/>
                </a:lnTo>
                <a:cubicBezTo>
                  <a:pt x="16780" y="3547020"/>
                  <a:pt x="34303" y="3453276"/>
                  <a:pt x="59603" y="3356358"/>
                </a:cubicBezTo>
                <a:cubicBezTo>
                  <a:pt x="165452" y="2950843"/>
                  <a:pt x="399187" y="2520480"/>
                  <a:pt x="646726" y="2064848"/>
                </a:cubicBezTo>
                <a:cubicBezTo>
                  <a:pt x="692424" y="1980851"/>
                  <a:pt x="739580" y="1893951"/>
                  <a:pt x="786444" y="1806355"/>
                </a:cubicBezTo>
                <a:cubicBezTo>
                  <a:pt x="1205972" y="1022363"/>
                  <a:pt x="1528233" y="488656"/>
                  <a:pt x="2160845" y="224629"/>
                </a:cubicBezTo>
                <a:cubicBezTo>
                  <a:pt x="2522310" y="73767"/>
                  <a:pt x="2868717" y="-1899"/>
                  <a:pt x="3215595" y="37"/>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aphicFrame>
        <p:nvGraphicFramePr>
          <p:cNvPr id="6" name="Content Placeholder 5">
            <a:extLst>
              <a:ext uri="{FF2B5EF4-FFF2-40B4-BE49-F238E27FC236}">
                <a16:creationId xmlns:a16="http://schemas.microsoft.com/office/drawing/2014/main" id="{0BFFB0F0-DE2A-022B-8014-AEFA2B60FBAE}"/>
              </a:ext>
            </a:extLst>
          </p:cNvPr>
          <p:cNvGraphicFramePr>
            <a:graphicFrameLocks noGrp="1"/>
          </p:cNvGraphicFramePr>
          <p:nvPr>
            <p:ph idx="1"/>
            <p:extLst>
              <p:ext uri="{D42A27DB-BD31-4B8C-83A1-F6EECF244321}">
                <p14:modId xmlns:p14="http://schemas.microsoft.com/office/powerpoint/2010/main" val="3045185307"/>
              </p:ext>
            </p:extLst>
          </p:nvPr>
        </p:nvGraphicFramePr>
        <p:xfrm>
          <a:off x="746668" y="2090177"/>
          <a:ext cx="5485331" cy="399780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5" name="Picture 4">
            <a:extLst>
              <a:ext uri="{FF2B5EF4-FFF2-40B4-BE49-F238E27FC236}">
                <a16:creationId xmlns:a16="http://schemas.microsoft.com/office/drawing/2014/main" id="{E299AB05-2A9C-F1BD-89C8-4E9CEF445F1C}"/>
              </a:ext>
            </a:extLst>
          </p:cNvPr>
          <p:cNvPicPr>
            <a:picLocks noChangeAspect="1"/>
          </p:cNvPicPr>
          <p:nvPr/>
        </p:nvPicPr>
        <p:blipFill>
          <a:blip r:embed="rId10"/>
          <a:srcRect t="9390" r="-3" b="7325"/>
          <a:stretch>
            <a:fillRect/>
          </a:stretch>
        </p:blipFill>
        <p:spPr>
          <a:xfrm>
            <a:off x="8065481" y="18928"/>
            <a:ext cx="4145285" cy="2743202"/>
          </a:xfrm>
          <a:custGeom>
            <a:avLst/>
            <a:gdLst/>
            <a:ahLst/>
            <a:cxnLst/>
            <a:rect l="l" t="t" r="r" b="b"/>
            <a:pathLst>
              <a:path w="3293877" h="2743212">
                <a:moveTo>
                  <a:pt x="37772" y="0"/>
                </a:moveTo>
                <a:lnTo>
                  <a:pt x="3293877" y="0"/>
                </a:lnTo>
                <a:lnTo>
                  <a:pt x="3293877" y="2133887"/>
                </a:lnTo>
                <a:lnTo>
                  <a:pt x="3222757" y="2223039"/>
                </a:lnTo>
                <a:cubicBezTo>
                  <a:pt x="3041339" y="2425251"/>
                  <a:pt x="2861221" y="2476800"/>
                  <a:pt x="2503136" y="2565392"/>
                </a:cubicBezTo>
                <a:cubicBezTo>
                  <a:pt x="2416757" y="2586746"/>
                  <a:pt x="2327408" y="2608861"/>
                  <a:pt x="2232111" y="2635826"/>
                </a:cubicBezTo>
                <a:cubicBezTo>
                  <a:pt x="1503976" y="2841768"/>
                  <a:pt x="998612" y="2754939"/>
                  <a:pt x="542319" y="2345567"/>
                </a:cubicBezTo>
                <a:cubicBezTo>
                  <a:pt x="242852" y="2076894"/>
                  <a:pt x="171565" y="1714314"/>
                  <a:pt x="96920" y="1191868"/>
                </a:cubicBezTo>
                <a:cubicBezTo>
                  <a:pt x="88586" y="1133496"/>
                  <a:pt x="79946" y="1075462"/>
                  <a:pt x="71529" y="1019346"/>
                </a:cubicBezTo>
                <a:cubicBezTo>
                  <a:pt x="26070" y="715012"/>
                  <a:pt x="-16826" y="427572"/>
                  <a:pt x="6623" y="178315"/>
                </a:cubicBezTo>
                <a:cubicBezTo>
                  <a:pt x="12226" y="118742"/>
                  <a:pt x="21526" y="62431"/>
                  <a:pt x="34833" y="8680"/>
                </a:cubicBezTo>
                <a:close/>
              </a:path>
            </a:pathLst>
          </a:custGeom>
        </p:spPr>
      </p:pic>
      <p:sp>
        <p:nvSpPr>
          <p:cNvPr id="18" name="Freeform: Shape 17">
            <a:extLst>
              <a:ext uri="{FF2B5EF4-FFF2-40B4-BE49-F238E27FC236}">
                <a16:creationId xmlns:a16="http://schemas.microsoft.com/office/drawing/2014/main" id="{6A0E0FAE-D6BC-43D5-ACA6-8CDE484777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97970" y="0"/>
            <a:ext cx="3293877" cy="2743212"/>
          </a:xfrm>
          <a:custGeom>
            <a:avLst/>
            <a:gdLst>
              <a:gd name="connsiteX0" fmla="*/ 37772 w 3293877"/>
              <a:gd name="connsiteY0" fmla="*/ 0 h 2743212"/>
              <a:gd name="connsiteX1" fmla="*/ 175506 w 3293877"/>
              <a:gd name="connsiteY1" fmla="*/ 0 h 2743212"/>
              <a:gd name="connsiteX2" fmla="*/ 149226 w 3293877"/>
              <a:gd name="connsiteY2" fmla="*/ 78193 h 2743212"/>
              <a:gd name="connsiteX3" fmla="*/ 122819 w 3293877"/>
              <a:gd name="connsiteY3" fmla="*/ 237010 h 2743212"/>
              <a:gd name="connsiteX4" fmla="*/ 180914 w 3293877"/>
              <a:gd name="connsiteY4" fmla="*/ 1023956 h 2743212"/>
              <a:gd name="connsiteX5" fmla="*/ 203979 w 3293877"/>
              <a:gd name="connsiteY5" fmla="*/ 1185356 h 2743212"/>
              <a:gd name="connsiteX6" fmla="*/ 612631 w 3293877"/>
              <a:gd name="connsiteY6" fmla="*/ 2264082 h 2743212"/>
              <a:gd name="connsiteX7" fmla="*/ 2171849 w 3293877"/>
              <a:gd name="connsiteY7" fmla="*/ 2532019 h 2743212"/>
              <a:gd name="connsiteX8" fmla="*/ 2422184 w 3293877"/>
              <a:gd name="connsiteY8" fmla="*/ 2465509 h 2743212"/>
              <a:gd name="connsiteX9" fmla="*/ 3087206 w 3293877"/>
              <a:gd name="connsiteY9" fmla="*/ 2143537 h 2743212"/>
              <a:gd name="connsiteX10" fmla="*/ 3203783 w 3293877"/>
              <a:gd name="connsiteY10" fmla="*/ 1995541 h 2743212"/>
              <a:gd name="connsiteX11" fmla="*/ 3293877 w 3293877"/>
              <a:gd name="connsiteY11" fmla="*/ 1849554 h 2743212"/>
              <a:gd name="connsiteX12" fmla="*/ 3293877 w 3293877"/>
              <a:gd name="connsiteY12" fmla="*/ 2133887 h 2743212"/>
              <a:gd name="connsiteX13" fmla="*/ 3222757 w 3293877"/>
              <a:gd name="connsiteY13" fmla="*/ 2223039 h 2743212"/>
              <a:gd name="connsiteX14" fmla="*/ 2503136 w 3293877"/>
              <a:gd name="connsiteY14" fmla="*/ 2565392 h 2743212"/>
              <a:gd name="connsiteX15" fmla="*/ 2232111 w 3293877"/>
              <a:gd name="connsiteY15" fmla="*/ 2635826 h 2743212"/>
              <a:gd name="connsiteX16" fmla="*/ 542319 w 3293877"/>
              <a:gd name="connsiteY16" fmla="*/ 2345567 h 2743212"/>
              <a:gd name="connsiteX17" fmla="*/ 96920 w 3293877"/>
              <a:gd name="connsiteY17" fmla="*/ 1191868 h 2743212"/>
              <a:gd name="connsiteX18" fmla="*/ 71529 w 3293877"/>
              <a:gd name="connsiteY18" fmla="*/ 1019346 h 2743212"/>
              <a:gd name="connsiteX19" fmla="*/ 6623 w 3293877"/>
              <a:gd name="connsiteY19" fmla="*/ 178315 h 2743212"/>
              <a:gd name="connsiteX20" fmla="*/ 34833 w 3293877"/>
              <a:gd name="connsiteY20" fmla="*/ 8680 h 274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93877" h="2743212">
                <a:moveTo>
                  <a:pt x="37772" y="0"/>
                </a:moveTo>
                <a:lnTo>
                  <a:pt x="175506" y="0"/>
                </a:lnTo>
                <a:lnTo>
                  <a:pt x="149226" y="78193"/>
                </a:lnTo>
                <a:cubicBezTo>
                  <a:pt x="136827" y="128527"/>
                  <a:pt x="128121" y="181246"/>
                  <a:pt x="122819" y="237010"/>
                </a:cubicBezTo>
                <a:cubicBezTo>
                  <a:pt x="100634" y="470331"/>
                  <a:pt x="139609" y="739241"/>
                  <a:pt x="180914" y="1023956"/>
                </a:cubicBezTo>
                <a:cubicBezTo>
                  <a:pt x="188562" y="1076454"/>
                  <a:pt x="196412" y="1130747"/>
                  <a:pt x="203979" y="1185356"/>
                </a:cubicBezTo>
                <a:cubicBezTo>
                  <a:pt x="271754" y="1674130"/>
                  <a:pt x="336774" y="2013298"/>
                  <a:pt x="612631" y="2264082"/>
                </a:cubicBezTo>
                <a:cubicBezTo>
                  <a:pt x="1032949" y="2646196"/>
                  <a:pt x="1499262" y="2726349"/>
                  <a:pt x="2171849" y="2532019"/>
                </a:cubicBezTo>
                <a:cubicBezTo>
                  <a:pt x="2259876" y="2506576"/>
                  <a:pt x="2342402" y="2485683"/>
                  <a:pt x="2422184" y="2465509"/>
                </a:cubicBezTo>
                <a:cubicBezTo>
                  <a:pt x="2752924" y="2381814"/>
                  <a:pt x="2919303" y="2333175"/>
                  <a:pt x="3087206" y="2143537"/>
                </a:cubicBezTo>
                <a:cubicBezTo>
                  <a:pt x="3128886" y="2096462"/>
                  <a:pt x="3167762" y="2047097"/>
                  <a:pt x="3203783" y="1995541"/>
                </a:cubicBezTo>
                <a:lnTo>
                  <a:pt x="3293877" y="1849554"/>
                </a:lnTo>
                <a:lnTo>
                  <a:pt x="3293877" y="2133887"/>
                </a:lnTo>
                <a:lnTo>
                  <a:pt x="3222757" y="2223039"/>
                </a:lnTo>
                <a:cubicBezTo>
                  <a:pt x="3041339" y="2425251"/>
                  <a:pt x="2861221" y="2476800"/>
                  <a:pt x="2503136" y="2565392"/>
                </a:cubicBezTo>
                <a:cubicBezTo>
                  <a:pt x="2416757" y="2586746"/>
                  <a:pt x="2327408" y="2608861"/>
                  <a:pt x="2232111" y="2635826"/>
                </a:cubicBezTo>
                <a:cubicBezTo>
                  <a:pt x="1503976" y="2841768"/>
                  <a:pt x="998612" y="2754939"/>
                  <a:pt x="542319" y="2345567"/>
                </a:cubicBezTo>
                <a:cubicBezTo>
                  <a:pt x="242852" y="2076894"/>
                  <a:pt x="171565" y="1714314"/>
                  <a:pt x="96920" y="1191868"/>
                </a:cubicBezTo>
                <a:cubicBezTo>
                  <a:pt x="88586" y="1133496"/>
                  <a:pt x="79946" y="1075462"/>
                  <a:pt x="71529" y="1019346"/>
                </a:cubicBezTo>
                <a:cubicBezTo>
                  <a:pt x="26070" y="715012"/>
                  <a:pt x="-16826" y="427572"/>
                  <a:pt x="6623" y="178315"/>
                </a:cubicBezTo>
                <a:cubicBezTo>
                  <a:pt x="12226" y="118742"/>
                  <a:pt x="21526" y="62431"/>
                  <a:pt x="34833" y="868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3" name="Voce 251209_152519">
            <a:hlinkClick r:id="" action="ppaction://media"/>
            <a:extLst>
              <a:ext uri="{FF2B5EF4-FFF2-40B4-BE49-F238E27FC236}">
                <a16:creationId xmlns:a16="http://schemas.microsoft.com/office/drawing/2014/main" id="{895E9827-70D1-7F72-BDB8-3E240B3EA5CD}"/>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4789488" y="5648325"/>
            <a:ext cx="406400" cy="406400"/>
          </a:xfrm>
          <a:prstGeom prst="rect">
            <a:avLst/>
          </a:prstGeom>
        </p:spPr>
      </p:pic>
    </p:spTree>
    <p:extLst>
      <p:ext uri="{BB962C8B-B14F-4D97-AF65-F5344CB8AC3E}">
        <p14:creationId xmlns:p14="http://schemas.microsoft.com/office/powerpoint/2010/main" val="171996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151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TotalTime>
  <Words>148</Words>
  <PresentationFormat>Widescreen</PresentationFormat>
  <Paragraphs>6</Paragraphs>
  <Slides>2</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Meiryo</vt:lpstr>
      <vt:lpstr>Aptos</vt:lpstr>
      <vt:lpstr>Aptos Display</vt:lpstr>
      <vt:lpstr>Arial</vt:lpstr>
      <vt:lpstr>Arial Black</vt:lpstr>
      <vt:lpstr>Office Theme</vt:lpstr>
      <vt:lpstr>Employee Challenges &amp; Emotional Strain</vt:lpstr>
      <vt:lpstr>Engagement Collapse &amp; Collaboration Breakdown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erms:created xsi:type="dcterms:W3CDTF">2025-12-09T11:19:57Z</dcterms:created>
  <dcterms:modified xsi:type="dcterms:W3CDTF">2025-12-09T20:10:46Z</dcterms:modified>
</cp:coreProperties>
</file>