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0"/>
    <p:restoredTop sz="95735"/>
  </p:normalViewPr>
  <p:slideViewPr>
    <p:cSldViewPr snapToGrid="0">
      <p:cViewPr varScale="1">
        <p:scale>
          <a:sx n="109" d="100"/>
          <a:sy n="109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F0AE5-120C-944B-82C4-FF3DD2DBC70E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9F087-E9D9-2240-AA5F-888C31DDE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0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144F-34A8-855E-7C49-BCADA0139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C20FC7-18E0-F632-CAF3-D980A11B7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CEE2A-9265-ECFB-C977-BC568FFE6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06414-0A6D-AC43-BAA5-D04ADC3DB409}" type="datetime1">
              <a:rPr lang="en-GB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009E-820B-7D96-588C-B2379FF2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CAF1A-E578-FA4C-F445-177FC9325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E6D9F-0B4D-6A6E-6B33-FFC53D67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55D2B-FF33-60C6-5C0F-E23F9DF8C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8C869-81ED-1D50-AD08-63C04B3E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16FB2-16FF-EF42-9A9A-D15387406F44}" type="datetime1">
              <a:rPr lang="en-GB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4F399-F8AA-5A5D-730B-AA9D8308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93930-6967-A0D8-9635-ABE8533B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DF7639-3DB2-E6DD-FD0F-36CFBECE4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92587-80BF-CA70-2313-3F6A9C79C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D27C7-80E8-13E6-7B5E-5B50989E1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A5018-4C74-4448-B1D4-B985EF3BA2E2}" type="datetime1">
              <a:rPr lang="en-GB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4C24C-553A-9C85-0B83-05AEC9E4D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E1764-31A8-0889-6F10-35A6B99F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AE998-DB3D-876A-E49E-E562D370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7B70-A264-9852-4F7F-40415F216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34247-31F5-2372-0E8D-7A795C51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C984-6281-C346-958B-D599652E3423}" type="datetime1">
              <a:rPr lang="en-GB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16599-87DD-1D28-D7E5-C22F97B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88C8-3E37-CA3E-A96E-E8D03181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6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DD6C7-2874-D06A-49E6-40033921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87841-CBF9-7F0A-0079-5520A191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1501D-9968-B685-20D4-A85CC71C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F63-9434-7A41-B56F-0B066F76318C}" type="datetime1">
              <a:rPr lang="en-GB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EFEFC-8609-B624-AED8-DEF93AABD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AAC1C-7AB2-4F68-8199-EFD3851F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2E0B1-BA47-6608-E982-304125CC2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ABD00-DD99-BEA5-B4B6-A9C726F39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F0FAA-8005-E396-2C79-BF3E1C57F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CD09F-9802-05DF-B220-CBFB1931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E39A8-51D9-1C4E-8B38-DAEF61D1D524}" type="datetime1">
              <a:rPr lang="en-GB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14D0B-C7AC-5E43-0FC5-1333338AC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E7022-515D-AE36-CEAA-BADAB5E4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0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8EB03-097C-EEFC-A36C-3612C7BB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C501A-3409-7D83-5567-1CF5AAF24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88002-8249-6DBE-2D03-234734EA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E68752-8582-3B0E-403E-B4436A6D4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CF5DD-1E05-0A92-01FF-040C74B93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F20CBC-4A2D-7B9E-06BB-B00D52183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EAC9-4949-324F-BFC3-FCA1A9D10879}" type="datetime1">
              <a:rPr lang="en-GB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475DB2-F23A-824B-DB37-BF6D3A8B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1B1D80-9F9C-C1A9-A78D-61B71734F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199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D98E4-57D8-CE54-8E0C-0179C7BEC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B5C62-5D63-C006-F6C8-BC8CEB35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CA190-8E93-3844-8E61-1413234690D5}" type="datetime1">
              <a:rPr lang="en-GB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3C1E4-6EBA-BFF1-6808-2BF7835A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752C0F-5C9B-C4B3-3368-BFBD195DA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4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EA4A16-C446-B8D6-B4A5-253ABAE3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CDA-661E-CA48-8E04-FA105C9F5815}" type="datetime1">
              <a:rPr lang="en-GB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3ABFD7-B5EF-CBAD-025A-33D38725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8C4CA-500D-D0A0-1770-FDFB924C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5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810EC-A87D-A834-EE9D-C11248C37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98CEB-BB3F-566A-E654-A0EF16115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F9373-D478-BEF6-1AAD-505CAF8B1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99105-B9CE-892F-7E09-0F9774FB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E495-F21A-AA4F-BA41-4E0BCA548B85}" type="datetime1">
              <a:rPr lang="en-GB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5BCB0-7741-42B3-CE3E-F4DC849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6407D-DABE-B8FE-CFA5-C3C0CD64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2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6CAE5-CCC6-EEA0-D244-36E9E5A46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87F59E-8AAD-B8B2-17F5-D13EB0F86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2F1F5-FEF3-6BEA-6E89-0900C26FB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E5F5A-17F5-0DEF-D723-C4F355DB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8EAC9-4949-324F-BFC3-FCA1A9D10879}" type="datetime1">
              <a:rPr lang="en-GB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A17DA-EB7E-7A47-5B88-E73F5DD4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9AFC7-6388-C66D-4CC8-2B3E2236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8374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C28BFA-49C3-765C-5C8C-EA93582B5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348EC-0042-5D37-D2EA-FDA703313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3ECB0-C391-988E-9C9D-C91B4812EE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98EAC9-4949-324F-BFC3-FCA1A9D10879}" type="datetime1">
              <a:rPr lang="en-GB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A9C32-A8E6-ACAC-1C50-96259186E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6670A-AB85-CD3A-E0AA-9266BE7C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82C50E-AF84-3447-861D-A5299686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0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2BAF2-C845-4669-F55F-49088A29A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3023A-561B-8FE1-832A-3A455B527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7172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Here is my Video Presentation. For the feedback I recently received regarding my </a:t>
            </a:r>
            <a:r>
              <a:rPr lang="en-US"/>
              <a:t>assignment.( </a:t>
            </a:r>
            <a:r>
              <a:rPr lang="en-US" dirty="0"/>
              <a:t>BMHP4017)</a:t>
            </a:r>
          </a:p>
        </p:txBody>
      </p:sp>
      <p:pic>
        <p:nvPicPr>
          <p:cNvPr id="59" name="Video 58">
            <a:extLst>
              <a:ext uri="{FF2B5EF4-FFF2-40B4-BE49-F238E27FC236}">
                <a16:creationId xmlns:a16="http://schemas.microsoft.com/office/drawing/2014/main" id="{2651BC9A-8F3A-84E8-BC4E-D1C058E171F7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4797669" y="3120041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66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56"/>
    </mc:Choice>
    <mc:Fallback xmlns="">
      <p:transition spd="slow" advTm="21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ideo Presentation " id="{8FE328E5-0660-9048-BC8C-517D61EE2610}" vid="{D9780086-2C39-0849-B2B3-1A6676917B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5860</TotalTime>
  <Words>20</Words>
  <Application>Microsoft Macintosh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Video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Obadare</dc:creator>
  <cp:lastModifiedBy>Daniel Obadare</cp:lastModifiedBy>
  <cp:revision>5</cp:revision>
  <dcterms:created xsi:type="dcterms:W3CDTF">2025-12-08T19:35:15Z</dcterms:created>
  <dcterms:modified xsi:type="dcterms:W3CDTF">2025-12-12T22:50:23Z</dcterms:modified>
</cp:coreProperties>
</file>