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modernComment_101_64E1A29F.xml" ContentType="application/vnd.ms-powerpoint.comments+xml"/>
  <Override PartName="/ppt/comments/modernComment_105_34918598.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9"/>
  </p:notesMasterIdLst>
  <p:handoutMasterIdLst>
    <p:handoutMasterId r:id="rId10"/>
  </p:handoutMasterIdLst>
  <p:sldIdLst>
    <p:sldId id="256" r:id="rId2"/>
    <p:sldId id="257" r:id="rId3"/>
    <p:sldId id="258" r:id="rId4"/>
    <p:sldId id="259" r:id="rId5"/>
    <p:sldId id="260" r:id="rId6"/>
    <p:sldId id="261" r:id="rId7"/>
    <p:sldId id="262"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1C6B531-CD59-E1D8-3EAB-63CD53B61C0A}" name="aimee jenkins" initials="aj" userId="a81ee7d746219576"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E58D76-979C-4E43-AB93-567CC8B68B21}" v="518" dt="2024-11-12T19:06:06.628"/>
    <p1510:client id="{AE2448EA-BE81-F718-350F-591FBE471F34}" v="62" dt="2024-11-12T18:19:39.465"/>
    <p1510:client id="{F804909E-8CA9-ACA6-9F30-89E0429032E2}" v="2772" dt="2024-11-12T21:55:34.4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jenkins" userId="a81ee7d746219576" providerId="Windows Live" clId="Web-{F804909E-8CA9-ACA6-9F30-89E0429032E2}"/>
    <pc:docChg chg="addSld modSld">
      <pc:chgData name="aimee jenkins" userId="a81ee7d746219576" providerId="Windows Live" clId="Web-{F804909E-8CA9-ACA6-9F30-89E0429032E2}" dt="2024-11-12T21:49:08.163" v="2056"/>
      <pc:docMkLst>
        <pc:docMk/>
      </pc:docMkLst>
      <pc:sldChg chg="modSp">
        <pc:chgData name="aimee jenkins" userId="a81ee7d746219576" providerId="Windows Live" clId="Web-{F804909E-8CA9-ACA6-9F30-89E0429032E2}" dt="2024-11-12T19:51:27.652" v="561" actId="20577"/>
        <pc:sldMkLst>
          <pc:docMk/>
          <pc:sldMk cId="1742640157" sldId="258"/>
        </pc:sldMkLst>
        <pc:spChg chg="mod">
          <ac:chgData name="aimee jenkins" userId="a81ee7d746219576" providerId="Windows Live" clId="Web-{F804909E-8CA9-ACA6-9F30-89E0429032E2}" dt="2024-11-12T19:51:27.652" v="561" actId="20577"/>
          <ac:spMkLst>
            <pc:docMk/>
            <pc:sldMk cId="1742640157" sldId="258"/>
            <ac:spMk id="3" creationId="{9826C0CD-845A-B525-2718-DB3EE1AA6B5F}"/>
          </ac:spMkLst>
        </pc:spChg>
      </pc:sldChg>
      <pc:sldChg chg="addSp delSp modSp new">
        <pc:chgData name="aimee jenkins" userId="a81ee7d746219576" providerId="Windows Live" clId="Web-{F804909E-8CA9-ACA6-9F30-89E0429032E2}" dt="2024-11-12T21:14:02.750" v="1589" actId="20577"/>
        <pc:sldMkLst>
          <pc:docMk/>
          <pc:sldMk cId="49808477" sldId="259"/>
        </pc:sldMkLst>
        <pc:spChg chg="del">
          <ac:chgData name="aimee jenkins" userId="a81ee7d746219576" providerId="Windows Live" clId="Web-{F804909E-8CA9-ACA6-9F30-89E0429032E2}" dt="2024-11-12T19:52:58.111" v="562"/>
          <ac:spMkLst>
            <pc:docMk/>
            <pc:sldMk cId="49808477" sldId="259"/>
            <ac:spMk id="2" creationId="{C6DDA356-4D51-4664-DE80-91920E5E76F4}"/>
          </ac:spMkLst>
        </pc:spChg>
        <pc:spChg chg="mod">
          <ac:chgData name="aimee jenkins" userId="a81ee7d746219576" providerId="Windows Live" clId="Web-{F804909E-8CA9-ACA6-9F30-89E0429032E2}" dt="2024-11-12T21:14:02.750" v="1589" actId="20577"/>
          <ac:spMkLst>
            <pc:docMk/>
            <pc:sldMk cId="49808477" sldId="259"/>
            <ac:spMk id="3" creationId="{039BB208-F15F-0099-93D8-2CB75F31772E}"/>
          </ac:spMkLst>
        </pc:spChg>
        <pc:spChg chg="add mod">
          <ac:chgData name="aimee jenkins" userId="a81ee7d746219576" providerId="Windows Live" clId="Web-{F804909E-8CA9-ACA6-9F30-89E0429032E2}" dt="2024-11-12T20:03:19.673" v="601" actId="1076"/>
          <ac:spMkLst>
            <pc:docMk/>
            <pc:sldMk cId="49808477" sldId="259"/>
            <ac:spMk id="4" creationId="{A1FE782C-6D08-E05A-1516-12608DFBADD4}"/>
          </ac:spMkLst>
        </pc:spChg>
      </pc:sldChg>
      <pc:sldChg chg="addSp delSp modSp new">
        <pc:chgData name="aimee jenkins" userId="a81ee7d746219576" providerId="Windows Live" clId="Web-{F804909E-8CA9-ACA6-9F30-89E0429032E2}" dt="2024-11-12T21:06:02.467" v="1463" actId="20577"/>
        <pc:sldMkLst>
          <pc:docMk/>
          <pc:sldMk cId="1931967143" sldId="260"/>
        </pc:sldMkLst>
        <pc:spChg chg="del">
          <ac:chgData name="aimee jenkins" userId="a81ee7d746219576" providerId="Windows Live" clId="Web-{F804909E-8CA9-ACA6-9F30-89E0429032E2}" dt="2024-11-12T20:28:13.463" v="1134"/>
          <ac:spMkLst>
            <pc:docMk/>
            <pc:sldMk cId="1931967143" sldId="260"/>
            <ac:spMk id="2" creationId="{C4F14D03-B954-3584-747F-F6F8FA26B96E}"/>
          </ac:spMkLst>
        </pc:spChg>
        <pc:spChg chg="mod">
          <ac:chgData name="aimee jenkins" userId="a81ee7d746219576" providerId="Windows Live" clId="Web-{F804909E-8CA9-ACA6-9F30-89E0429032E2}" dt="2024-11-12T21:06:02.467" v="1463" actId="20577"/>
          <ac:spMkLst>
            <pc:docMk/>
            <pc:sldMk cId="1931967143" sldId="260"/>
            <ac:spMk id="3" creationId="{B7FF574E-407C-64BE-5614-7C3A1AB3F71F}"/>
          </ac:spMkLst>
        </pc:spChg>
        <pc:spChg chg="add mod">
          <ac:chgData name="aimee jenkins" userId="a81ee7d746219576" providerId="Windows Live" clId="Web-{F804909E-8CA9-ACA6-9F30-89E0429032E2}" dt="2024-11-12T20:22:24.595" v="946" actId="20577"/>
          <ac:spMkLst>
            <pc:docMk/>
            <pc:sldMk cId="1931967143" sldId="260"/>
            <ac:spMk id="4" creationId="{CD437E0B-1BF4-FBC1-D346-037ED088E09B}"/>
          </ac:spMkLst>
        </pc:spChg>
        <pc:spChg chg="add del mod">
          <ac:chgData name="aimee jenkins" userId="a81ee7d746219576" providerId="Windows Live" clId="Web-{F804909E-8CA9-ACA6-9F30-89E0429032E2}" dt="2024-11-12T20:40:36.061" v="1148"/>
          <ac:spMkLst>
            <pc:docMk/>
            <pc:sldMk cId="1931967143" sldId="260"/>
            <ac:spMk id="6" creationId="{0925A180-E3B0-2993-56E4-73DFC22CD5AF}"/>
          </ac:spMkLst>
        </pc:spChg>
        <pc:spChg chg="add del mod">
          <ac:chgData name="aimee jenkins" userId="a81ee7d746219576" providerId="Windows Live" clId="Web-{F804909E-8CA9-ACA6-9F30-89E0429032E2}" dt="2024-11-12T20:42:55.946" v="1155"/>
          <ac:spMkLst>
            <pc:docMk/>
            <pc:sldMk cId="1931967143" sldId="260"/>
            <ac:spMk id="9" creationId="{7343E41A-8ED5-4E37-C41D-102966A0F982}"/>
          </ac:spMkLst>
        </pc:spChg>
        <pc:spChg chg="add del mod">
          <ac:chgData name="aimee jenkins" userId="a81ee7d746219576" providerId="Windows Live" clId="Web-{F804909E-8CA9-ACA6-9F30-89E0429032E2}" dt="2024-11-12T20:45:48.395" v="1187"/>
          <ac:spMkLst>
            <pc:docMk/>
            <pc:sldMk cId="1931967143" sldId="260"/>
            <ac:spMk id="12" creationId="{5217E317-2D53-D4BC-A168-CF7EDF7E735E}"/>
          </ac:spMkLst>
        </pc:spChg>
        <pc:spChg chg="add del mod">
          <ac:chgData name="aimee jenkins" userId="a81ee7d746219576" providerId="Windows Live" clId="Web-{F804909E-8CA9-ACA6-9F30-89E0429032E2}" dt="2024-11-12T20:45:52.302" v="1188"/>
          <ac:spMkLst>
            <pc:docMk/>
            <pc:sldMk cId="1931967143" sldId="260"/>
            <ac:spMk id="15" creationId="{F302A22B-B0C4-4763-AB12-3D8F9794C066}"/>
          </ac:spMkLst>
        </pc:spChg>
        <pc:spChg chg="add del mod">
          <ac:chgData name="aimee jenkins" userId="a81ee7d746219576" providerId="Windows Live" clId="Web-{F804909E-8CA9-ACA6-9F30-89E0429032E2}" dt="2024-11-12T20:45:16.924" v="1181"/>
          <ac:spMkLst>
            <pc:docMk/>
            <pc:sldMk cId="1931967143" sldId="260"/>
            <ac:spMk id="18" creationId="{B2D0EAC2-A241-6A39-8CEE-1500B9453AE1}"/>
          </ac:spMkLst>
        </pc:spChg>
        <pc:picChg chg="add mod">
          <ac:chgData name="aimee jenkins" userId="a81ee7d746219576" providerId="Windows Live" clId="Web-{F804909E-8CA9-ACA6-9F30-89E0429032E2}" dt="2024-11-12T20:46:05.287" v="1190" actId="14100"/>
          <ac:picMkLst>
            <pc:docMk/>
            <pc:sldMk cId="1931967143" sldId="260"/>
            <ac:picMk id="5" creationId="{5CD060B2-9FC8-8E09-EF6E-06D2FF8768FC}"/>
          </ac:picMkLst>
        </pc:picChg>
        <pc:picChg chg="add del mod">
          <ac:chgData name="aimee jenkins" userId="a81ee7d746219576" providerId="Windows Live" clId="Web-{F804909E-8CA9-ACA6-9F30-89E0429032E2}" dt="2024-11-12T20:42:55.946" v="1156"/>
          <ac:picMkLst>
            <pc:docMk/>
            <pc:sldMk cId="1931967143" sldId="260"/>
            <ac:picMk id="8" creationId="{8C70F903-87DC-F36F-85C2-1035DC6B7A13}"/>
          </ac:picMkLst>
        </pc:picChg>
        <pc:picChg chg="add del mod">
          <ac:chgData name="aimee jenkins" userId="a81ee7d746219576" providerId="Windows Live" clId="Web-{F804909E-8CA9-ACA6-9F30-89E0429032E2}" dt="2024-11-12T20:45:43.192" v="1186"/>
          <ac:picMkLst>
            <pc:docMk/>
            <pc:sldMk cId="1931967143" sldId="260"/>
            <ac:picMk id="11" creationId="{0B7EA177-F638-F1B7-0B21-F266750A6096}"/>
          </ac:picMkLst>
        </pc:picChg>
        <pc:picChg chg="add mod">
          <ac:chgData name="aimee jenkins" userId="a81ee7d746219576" providerId="Windows Live" clId="Web-{F804909E-8CA9-ACA6-9F30-89E0429032E2}" dt="2024-11-12T20:45:33.191" v="1184" actId="14100"/>
          <ac:picMkLst>
            <pc:docMk/>
            <pc:sldMk cId="1931967143" sldId="260"/>
            <ac:picMk id="14" creationId="{12A964F6-96A7-1AF7-AE7D-A429B8DD3A2C}"/>
          </ac:picMkLst>
        </pc:picChg>
        <pc:picChg chg="add mod">
          <ac:chgData name="aimee jenkins" userId="a81ee7d746219576" providerId="Windows Live" clId="Web-{F804909E-8CA9-ACA6-9F30-89E0429032E2}" dt="2024-11-12T20:45:20.237" v="1182" actId="1076"/>
          <ac:picMkLst>
            <pc:docMk/>
            <pc:sldMk cId="1931967143" sldId="260"/>
            <ac:picMk id="17" creationId="{A3280A0F-5D65-3F89-0262-FAD60345837C}"/>
          </ac:picMkLst>
        </pc:picChg>
      </pc:sldChg>
      <pc:sldChg chg="addSp delSp modSp new">
        <pc:chgData name="aimee jenkins" userId="a81ee7d746219576" providerId="Windows Live" clId="Web-{F804909E-8CA9-ACA6-9F30-89E0429032E2}" dt="2024-11-12T21:29:10.689" v="2051" actId="20577"/>
        <pc:sldMkLst>
          <pc:docMk/>
          <pc:sldMk cId="881952152" sldId="261"/>
        </pc:sldMkLst>
        <pc:spChg chg="del">
          <ac:chgData name="aimee jenkins" userId="a81ee7d746219576" providerId="Windows Live" clId="Web-{F804909E-8CA9-ACA6-9F30-89E0429032E2}" dt="2024-11-12T20:47:57.451" v="1221"/>
          <ac:spMkLst>
            <pc:docMk/>
            <pc:sldMk cId="881952152" sldId="261"/>
            <ac:spMk id="2" creationId="{16C4CCDD-1D04-261B-4710-6B814A78B2B4}"/>
          </ac:spMkLst>
        </pc:spChg>
        <pc:spChg chg="del">
          <ac:chgData name="aimee jenkins" userId="a81ee7d746219576" providerId="Windows Live" clId="Web-{F804909E-8CA9-ACA6-9F30-89E0429032E2}" dt="2024-11-12T20:48:51.970" v="1222"/>
          <ac:spMkLst>
            <pc:docMk/>
            <pc:sldMk cId="881952152" sldId="261"/>
            <ac:spMk id="3" creationId="{925880F0-6E04-D65E-D2E5-797037B4C877}"/>
          </ac:spMkLst>
        </pc:spChg>
        <pc:spChg chg="add mod">
          <ac:chgData name="aimee jenkins" userId="a81ee7d746219576" providerId="Windows Live" clId="Web-{F804909E-8CA9-ACA6-9F30-89E0429032E2}" dt="2024-11-12T20:47:36.012" v="1220" actId="1076"/>
          <ac:spMkLst>
            <pc:docMk/>
            <pc:sldMk cId="881952152" sldId="261"/>
            <ac:spMk id="4" creationId="{DC70CFFC-5F2E-EF41-46AD-99D3790A4BC9}"/>
          </ac:spMkLst>
        </pc:spChg>
        <pc:spChg chg="add del mod">
          <ac:chgData name="aimee jenkins" userId="a81ee7d746219576" providerId="Windows Live" clId="Web-{F804909E-8CA9-ACA6-9F30-89E0429032E2}" dt="2024-11-12T20:51:19.328" v="1269"/>
          <ac:spMkLst>
            <pc:docMk/>
            <pc:sldMk cId="881952152" sldId="261"/>
            <ac:spMk id="6" creationId="{2DB9F231-B086-4B7E-7727-0DBEA27E3281}"/>
          </ac:spMkLst>
        </pc:spChg>
        <pc:spChg chg="add del mod">
          <ac:chgData name="aimee jenkins" userId="a81ee7d746219576" providerId="Windows Live" clId="Web-{F804909E-8CA9-ACA6-9F30-89E0429032E2}" dt="2024-11-12T20:51:23.703" v="1270"/>
          <ac:spMkLst>
            <pc:docMk/>
            <pc:sldMk cId="881952152" sldId="261"/>
            <ac:spMk id="9" creationId="{D1791F79-21BB-AE53-A130-0F7ADC1D24A8}"/>
          </ac:spMkLst>
        </pc:spChg>
        <pc:spChg chg="add del mod">
          <ac:chgData name="aimee jenkins" userId="a81ee7d746219576" providerId="Windows Live" clId="Web-{F804909E-8CA9-ACA6-9F30-89E0429032E2}" dt="2024-11-12T20:51:27.641" v="1271"/>
          <ac:spMkLst>
            <pc:docMk/>
            <pc:sldMk cId="881952152" sldId="261"/>
            <ac:spMk id="12" creationId="{ED6404D7-DEE5-27F4-39CC-2F12F009789C}"/>
          </ac:spMkLst>
        </pc:spChg>
        <pc:spChg chg="add del mod">
          <ac:chgData name="aimee jenkins" userId="a81ee7d746219576" providerId="Windows Live" clId="Web-{F804909E-8CA9-ACA6-9F30-89E0429032E2}" dt="2024-11-12T20:49:43.849" v="1252"/>
          <ac:spMkLst>
            <pc:docMk/>
            <pc:sldMk cId="881952152" sldId="261"/>
            <ac:spMk id="15" creationId="{26502ABA-B2B2-3909-2012-61BE3A24BE94}"/>
          </ac:spMkLst>
        </pc:spChg>
        <pc:spChg chg="add mod">
          <ac:chgData name="aimee jenkins" userId="a81ee7d746219576" providerId="Windows Live" clId="Web-{F804909E-8CA9-ACA6-9F30-89E0429032E2}" dt="2024-11-12T21:29:10.689" v="2051" actId="20577"/>
          <ac:spMkLst>
            <pc:docMk/>
            <pc:sldMk cId="881952152" sldId="261"/>
            <ac:spMk id="17" creationId="{25ED8C9B-DED2-A396-83A0-A98599887F74}"/>
          </ac:spMkLst>
        </pc:spChg>
        <pc:picChg chg="add mod ord">
          <ac:chgData name="aimee jenkins" userId="a81ee7d746219576" providerId="Windows Live" clId="Web-{F804909E-8CA9-ACA6-9F30-89E0429032E2}" dt="2024-11-12T20:51:13.406" v="1268" actId="1076"/>
          <ac:picMkLst>
            <pc:docMk/>
            <pc:sldMk cId="881952152" sldId="261"/>
            <ac:picMk id="5" creationId="{F84B908A-07C5-FE88-97DA-FD4D48779549}"/>
          </ac:picMkLst>
        </pc:picChg>
        <pc:picChg chg="add mod">
          <ac:chgData name="aimee jenkins" userId="a81ee7d746219576" providerId="Windows Live" clId="Web-{F804909E-8CA9-ACA6-9F30-89E0429032E2}" dt="2024-11-12T20:50:51.826" v="1263" actId="1076"/>
          <ac:picMkLst>
            <pc:docMk/>
            <pc:sldMk cId="881952152" sldId="261"/>
            <ac:picMk id="8" creationId="{4B192BF8-12C9-9AFA-3611-258A69C3F73D}"/>
          </ac:picMkLst>
        </pc:picChg>
        <pc:picChg chg="add mod">
          <ac:chgData name="aimee jenkins" userId="a81ee7d746219576" providerId="Windows Live" clId="Web-{F804909E-8CA9-ACA6-9F30-89E0429032E2}" dt="2024-11-12T20:50:09.273" v="1257" actId="1076"/>
          <ac:picMkLst>
            <pc:docMk/>
            <pc:sldMk cId="881952152" sldId="261"/>
            <ac:picMk id="11" creationId="{03A1DA28-3896-F264-696A-FEA00B26EA65}"/>
          </ac:picMkLst>
        </pc:picChg>
        <pc:picChg chg="add mod">
          <ac:chgData name="aimee jenkins" userId="a81ee7d746219576" providerId="Windows Live" clId="Web-{F804909E-8CA9-ACA6-9F30-89E0429032E2}" dt="2024-11-12T20:49:39.474" v="1251" actId="1076"/>
          <ac:picMkLst>
            <pc:docMk/>
            <pc:sldMk cId="881952152" sldId="261"/>
            <ac:picMk id="14" creationId="{88BC1640-42F2-A517-A5A2-59EDB60809C9}"/>
          </ac:picMkLst>
        </pc:picChg>
      </pc:sldChg>
      <pc:sldChg chg="addSp delSp modSp new">
        <pc:chgData name="aimee jenkins" userId="a81ee7d746219576" providerId="Windows Live" clId="Web-{F804909E-8CA9-ACA6-9F30-89E0429032E2}" dt="2024-11-12T21:49:08.163" v="2056"/>
        <pc:sldMkLst>
          <pc:docMk/>
          <pc:sldMk cId="1570998121" sldId="262"/>
        </pc:sldMkLst>
        <pc:spChg chg="del">
          <ac:chgData name="aimee jenkins" userId="a81ee7d746219576" providerId="Windows Live" clId="Web-{F804909E-8CA9-ACA6-9F30-89E0429032E2}" dt="2024-11-12T21:48:41.442" v="2053"/>
          <ac:spMkLst>
            <pc:docMk/>
            <pc:sldMk cId="1570998121" sldId="262"/>
            <ac:spMk id="2" creationId="{B49C6FB6-1A43-2C27-96F6-76DA9366C84C}"/>
          </ac:spMkLst>
        </pc:spChg>
        <pc:spChg chg="del mod">
          <ac:chgData name="aimee jenkins" userId="a81ee7d746219576" providerId="Windows Live" clId="Web-{F804909E-8CA9-ACA6-9F30-89E0429032E2}" dt="2024-11-12T21:48:51.396" v="2055"/>
          <ac:spMkLst>
            <pc:docMk/>
            <pc:sldMk cId="1570998121" sldId="262"/>
            <ac:spMk id="3" creationId="{628D6B56-4784-11D8-B52F-7A2942D84F2D}"/>
          </ac:spMkLst>
        </pc:spChg>
        <pc:spChg chg="add">
          <ac:chgData name="aimee jenkins" userId="a81ee7d746219576" providerId="Windows Live" clId="Web-{F804909E-8CA9-ACA6-9F30-89E0429032E2}" dt="2024-11-12T21:49:08.163" v="2056"/>
          <ac:spMkLst>
            <pc:docMk/>
            <pc:sldMk cId="1570998121" sldId="262"/>
            <ac:spMk id="4" creationId="{9646F0D4-4105-B510-3CDE-2D4A528A7480}"/>
          </ac:spMkLst>
        </pc:spChg>
      </pc:sldChg>
    </pc:docChg>
  </pc:docChgLst>
  <pc:docChgLst>
    <pc:chgData name="aimee jenkins" userId="a81ee7d746219576" providerId="Windows Live" clId="Web-{24E58D76-979C-4E43-AB93-567CC8B68B21}"/>
    <pc:docChg chg="mod addSld delSld modSld">
      <pc:chgData name="aimee jenkins" userId="a81ee7d746219576" providerId="Windows Live" clId="Web-{24E58D76-979C-4E43-AB93-567CC8B68B21}" dt="2024-11-12T19:06:06.628" v="488" actId="20577"/>
      <pc:docMkLst>
        <pc:docMk/>
      </pc:docMkLst>
      <pc:sldChg chg="addSp delSp modSp new">
        <pc:chgData name="aimee jenkins" userId="a81ee7d746219576" providerId="Windows Live" clId="Web-{24E58D76-979C-4E43-AB93-567CC8B68B21}" dt="2024-11-12T18:47:18.583" v="300" actId="20577"/>
        <pc:sldMkLst>
          <pc:docMk/>
          <pc:sldMk cId="1692508831" sldId="257"/>
        </pc:sldMkLst>
        <pc:spChg chg="mod">
          <ac:chgData name="aimee jenkins" userId="a81ee7d746219576" providerId="Windows Live" clId="Web-{24E58D76-979C-4E43-AB93-567CC8B68B21}" dt="2024-11-12T18:40:12.415" v="237" actId="20577"/>
          <ac:spMkLst>
            <pc:docMk/>
            <pc:sldMk cId="1692508831" sldId="257"/>
            <ac:spMk id="2" creationId="{D4DB7C2B-67E1-EDD1-278A-22390642AED4}"/>
          </ac:spMkLst>
        </pc:spChg>
        <pc:spChg chg="del">
          <ac:chgData name="aimee jenkins" userId="a81ee7d746219576" providerId="Windows Live" clId="Web-{24E58D76-979C-4E43-AB93-567CC8B68B21}" dt="2024-11-12T18:29:26.065" v="10"/>
          <ac:spMkLst>
            <pc:docMk/>
            <pc:sldMk cId="1692508831" sldId="257"/>
            <ac:spMk id="3" creationId="{D3690F5F-58F0-360E-7906-87CD824454A1}"/>
          </ac:spMkLst>
        </pc:spChg>
        <pc:spChg chg="add del">
          <ac:chgData name="aimee jenkins" userId="a81ee7d746219576" providerId="Windows Live" clId="Web-{24E58D76-979C-4E43-AB93-567CC8B68B21}" dt="2024-11-12T18:30:05.378" v="12"/>
          <ac:spMkLst>
            <pc:docMk/>
            <pc:sldMk cId="1692508831" sldId="257"/>
            <ac:spMk id="11" creationId="{DDFF8BA1-1AB8-0C2C-5E1E-65EF04C4B93E}"/>
          </ac:spMkLst>
        </pc:spChg>
        <pc:spChg chg="add mod">
          <ac:chgData name="aimee jenkins" userId="a81ee7d746219576" providerId="Windows Live" clId="Web-{24E58D76-979C-4E43-AB93-567CC8B68B21}" dt="2024-11-12T18:39:52.727" v="232" actId="20577"/>
          <ac:spMkLst>
            <pc:docMk/>
            <pc:sldMk cId="1692508831" sldId="257"/>
            <ac:spMk id="109" creationId="{56E3A52F-9EA0-D0A3-3386-705D3A6D95DD}"/>
          </ac:spMkLst>
        </pc:spChg>
        <pc:spChg chg="add mod">
          <ac:chgData name="aimee jenkins" userId="a81ee7d746219576" providerId="Windows Live" clId="Web-{24E58D76-979C-4E43-AB93-567CC8B68B21}" dt="2024-11-12T18:47:18.583" v="300" actId="20577"/>
          <ac:spMkLst>
            <pc:docMk/>
            <pc:sldMk cId="1692508831" sldId="257"/>
            <ac:spMk id="110" creationId="{519E1F6E-F6B6-91CD-A8F7-7726D93092C4}"/>
          </ac:spMkLst>
        </pc:spChg>
        <pc:graphicFrameChg chg="add del mod ord modGraphic">
          <ac:chgData name="aimee jenkins" userId="a81ee7d746219576" providerId="Windows Live" clId="Web-{24E58D76-979C-4E43-AB93-567CC8B68B21}" dt="2024-11-12T18:31:35.303" v="28"/>
          <ac:graphicFrameMkLst>
            <pc:docMk/>
            <pc:sldMk cId="1692508831" sldId="257"/>
            <ac:graphicFrameMk id="4" creationId="{56DA9077-F9FF-0B29-5DF0-D17B35FBD640}"/>
          </ac:graphicFrameMkLst>
        </pc:graphicFrameChg>
      </pc:sldChg>
      <pc:sldChg chg="addSp delSp modSp new">
        <pc:chgData name="aimee jenkins" userId="a81ee7d746219576" providerId="Windows Live" clId="Web-{24E58D76-979C-4E43-AB93-567CC8B68B21}" dt="2024-11-12T19:06:06.628" v="488" actId="20577"/>
        <pc:sldMkLst>
          <pc:docMk/>
          <pc:sldMk cId="1742640157" sldId="258"/>
        </pc:sldMkLst>
        <pc:spChg chg="del">
          <ac:chgData name="aimee jenkins" userId="a81ee7d746219576" providerId="Windows Live" clId="Web-{24E58D76-979C-4E43-AB93-567CC8B68B21}" dt="2024-11-12T18:55:01.923" v="327"/>
          <ac:spMkLst>
            <pc:docMk/>
            <pc:sldMk cId="1742640157" sldId="258"/>
            <ac:spMk id="2" creationId="{C2D4D273-3698-918D-D4E5-32079015D2DE}"/>
          </ac:spMkLst>
        </pc:spChg>
        <pc:spChg chg="mod">
          <ac:chgData name="aimee jenkins" userId="a81ee7d746219576" providerId="Windows Live" clId="Web-{24E58D76-979C-4E43-AB93-567CC8B68B21}" dt="2024-11-12T19:06:06.628" v="488" actId="20577"/>
          <ac:spMkLst>
            <pc:docMk/>
            <pc:sldMk cId="1742640157" sldId="258"/>
            <ac:spMk id="3" creationId="{9826C0CD-845A-B525-2718-DB3EE1AA6B5F}"/>
          </ac:spMkLst>
        </pc:spChg>
        <pc:spChg chg="add mod">
          <ac:chgData name="aimee jenkins" userId="a81ee7d746219576" providerId="Windows Live" clId="Web-{24E58D76-979C-4E43-AB93-567CC8B68B21}" dt="2024-11-12T18:54:44.735" v="326" actId="1076"/>
          <ac:spMkLst>
            <pc:docMk/>
            <pc:sldMk cId="1742640157" sldId="258"/>
            <ac:spMk id="4" creationId="{BA0AE737-5CF2-31F2-8786-A34DAF4559DD}"/>
          </ac:spMkLst>
        </pc:spChg>
      </pc:sldChg>
      <pc:sldChg chg="delSp modSp new del">
        <pc:chgData name="aimee jenkins" userId="a81ee7d746219576" providerId="Windows Live" clId="Web-{24E58D76-979C-4E43-AB93-567CC8B68B21}" dt="2024-11-12T18:48:30.834" v="301"/>
        <pc:sldMkLst>
          <pc:docMk/>
          <pc:sldMk cId="3193712667" sldId="258"/>
        </pc:sldMkLst>
        <pc:spChg chg="del mod">
          <ac:chgData name="aimee jenkins" userId="a81ee7d746219576" providerId="Windows Live" clId="Web-{24E58D76-979C-4E43-AB93-567CC8B68B21}" dt="2024-11-12T18:45:34.267" v="275"/>
          <ac:spMkLst>
            <pc:docMk/>
            <pc:sldMk cId="3193712667" sldId="258"/>
            <ac:spMk id="2" creationId="{20816A11-E001-D32B-D60A-2A9F6F6453C2}"/>
          </ac:spMkLst>
        </pc:spChg>
        <pc:spChg chg="mod">
          <ac:chgData name="aimee jenkins" userId="a81ee7d746219576" providerId="Windows Live" clId="Web-{24E58D76-979C-4E43-AB93-567CC8B68B21}" dt="2024-11-12T18:44:58.438" v="273" actId="1076"/>
          <ac:spMkLst>
            <pc:docMk/>
            <pc:sldMk cId="3193712667" sldId="258"/>
            <ac:spMk id="3" creationId="{09532BFE-9E0B-4088-E4F3-C5ABFB176BE2}"/>
          </ac:spMkLst>
        </pc:spChg>
      </pc:sldChg>
    </pc:docChg>
  </pc:docChgLst>
  <pc:docChgLst>
    <pc:chgData name="aimee jenkins" userId="a81ee7d746219576" providerId="Windows Live" clId="Web-{AE2448EA-BE81-F718-350F-591FBE471F34}"/>
    <pc:docChg chg="modSld">
      <pc:chgData name="aimee jenkins" userId="a81ee7d746219576" providerId="Windows Live" clId="Web-{AE2448EA-BE81-F718-350F-591FBE471F34}" dt="2024-11-12T18:19:38.965" v="58" actId="20577"/>
      <pc:docMkLst>
        <pc:docMk/>
      </pc:docMkLst>
      <pc:sldChg chg="modSp">
        <pc:chgData name="aimee jenkins" userId="a81ee7d746219576" providerId="Windows Live" clId="Web-{AE2448EA-BE81-F718-350F-591FBE471F34}" dt="2024-11-12T18:19:38.965" v="58" actId="20577"/>
        <pc:sldMkLst>
          <pc:docMk/>
          <pc:sldMk cId="3059316376" sldId="256"/>
        </pc:sldMkLst>
        <pc:spChg chg="mod">
          <ac:chgData name="aimee jenkins" userId="a81ee7d746219576" providerId="Windows Live" clId="Web-{AE2448EA-BE81-F718-350F-591FBE471F34}" dt="2024-11-12T18:19:38.965" v="58" actId="20577"/>
          <ac:spMkLst>
            <pc:docMk/>
            <pc:sldMk cId="3059316376" sldId="256"/>
            <ac:spMk id="2" creationId="{00000000-0000-0000-0000-000000000000}"/>
          </ac:spMkLst>
        </pc:spChg>
        <pc:spChg chg="mod">
          <ac:chgData name="aimee jenkins" userId="a81ee7d746219576" providerId="Windows Live" clId="Web-{AE2448EA-BE81-F718-350F-591FBE471F34}" dt="2024-11-12T17:57:42.744" v="24" actId="20577"/>
          <ac:spMkLst>
            <pc:docMk/>
            <pc:sldMk cId="3059316376" sldId="256"/>
            <ac:spMk id="3" creationId="{00000000-0000-0000-0000-000000000000}"/>
          </ac:spMkLst>
        </pc:spChg>
      </pc:sldChg>
    </pc:docChg>
  </pc:docChgLst>
</pc:chgInfo>
</file>

<file path=ppt/comments/modernComment_101_64E1A29F.xml><?xml version="1.0" encoding="utf-8"?>
<p188:cmLst xmlns:a="http://schemas.openxmlformats.org/drawingml/2006/main" xmlns:r="http://schemas.openxmlformats.org/officeDocument/2006/relationships" xmlns:p188="http://schemas.microsoft.com/office/powerpoint/2018/8/main">
  <p188:cm id="{57DA5A68-0BCE-4537-8C97-8D9DD7ECBBF2}" authorId="{E1C6B531-CD59-E1D8-3EAB-63CD53B61C0A}" created="2024-11-12T18:52:20.950">
    <pc:sldMkLst xmlns:pc="http://schemas.microsoft.com/office/powerpoint/2013/main/command">
      <pc:docMk/>
      <pc:sldMk cId="1692508831" sldId="257"/>
    </pc:sldMkLst>
    <p188:txBody>
      <a:bodyPr/>
      <a:lstStyle/>
      <a:p>
        <a:r>
          <a:rPr lang="en-GB"/>
          <a:t>stock character: damsel in distress who falls in love, the prince/ love interest, dame, villain, comedy duo ect</a:t>
        </a:r>
      </a:p>
    </p188:txBody>
  </p188:cm>
</p188:cmLst>
</file>

<file path=ppt/comments/modernComment_105_34918598.xml><?xml version="1.0" encoding="utf-8"?>
<p188:cmLst xmlns:a="http://schemas.openxmlformats.org/drawingml/2006/main" xmlns:r="http://schemas.openxmlformats.org/officeDocument/2006/relationships" xmlns:p188="http://schemas.microsoft.com/office/powerpoint/2018/8/main">
  <p188:cm id="{647F5104-F823-4CE2-8A13-B3F447D26450}" authorId="{E1C6B531-CD59-E1D8-3EAB-63CD53B61C0A}" created="2024-11-12T21:55:34.486">
    <pc:sldMkLst xmlns:pc="http://schemas.microsoft.com/office/powerpoint/2013/main/command">
      <pc:docMk/>
      <pc:sldMk cId="881952152" sldId="261"/>
    </pc:sldMkLst>
    <p188:txBody>
      <a:bodyPr/>
      <a:lstStyle/>
      <a:p>
        <a:r>
          <a:rPr lang="en-US"/>
          <a:t>lets get up on our feet in give this a go. 
get up on our feet, give yourself a shake loosen yourself up. we are going to walk around the space and embody a few of these characters we will embody 
zanni
comulbine 
pantalone
arlecchino
doctor 
captain </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B86A92-6F1F-4759-BD29-A8B9B1A3FA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A6E312A-A111-4127-AF68-74287C076E8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35A159-7053-4352-AFBD-48FB71B0991F}" type="datetime1">
              <a:rPr lang="en-GB" smtClean="0"/>
              <a:t>12/11/2024</a:t>
            </a:fld>
            <a:endParaRPr lang="en-GB"/>
          </a:p>
        </p:txBody>
      </p:sp>
      <p:sp>
        <p:nvSpPr>
          <p:cNvPr id="4" name="Footer Placeholder 3">
            <a:extLst>
              <a:ext uri="{FF2B5EF4-FFF2-40B4-BE49-F238E27FC236}">
                <a16:creationId xmlns:a16="http://schemas.microsoft.com/office/drawing/2014/main" id="{DCF9FA70-1A26-4A0D-8A73-62AEB577CA6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FED0885-1344-4225-8CC0-2CA3D5FAECB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CC4937-FCAA-4E7E-BD8E-ABB4B8EA2E86}" type="slidenum">
              <a:rPr lang="en-GB" smtClean="0"/>
              <a:t>‹#›</a:t>
            </a:fld>
            <a:endParaRPr lang="en-GB"/>
          </a:p>
        </p:txBody>
      </p:sp>
    </p:spTree>
    <p:extLst>
      <p:ext uri="{BB962C8B-B14F-4D97-AF65-F5344CB8AC3E}">
        <p14:creationId xmlns:p14="http://schemas.microsoft.com/office/powerpoint/2010/main" val="21208573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345849-35D5-497D-A874-357F92504059}" type="datetime1">
              <a:rPr lang="en-GB" smtClean="0"/>
              <a:pPr/>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4E2C8-D9ED-4B41-8DA3-B4731259EC4A}" type="slidenum">
              <a:rPr lang="en-GB" noProof="0" smtClean="0"/>
              <a:t>‹#›</a:t>
            </a:fld>
            <a:endParaRPr lang="en-GB" noProof="0"/>
          </a:p>
        </p:txBody>
      </p:sp>
    </p:spTree>
    <p:extLst>
      <p:ext uri="{BB962C8B-B14F-4D97-AF65-F5344CB8AC3E}">
        <p14:creationId xmlns:p14="http://schemas.microsoft.com/office/powerpoint/2010/main" val="1103138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D4E2C8-D9ED-4B41-8DA3-B4731259EC4A}" type="slidenum">
              <a:rPr lang="en-GB" smtClean="0"/>
              <a:t>1</a:t>
            </a:fld>
            <a:endParaRPr lang="en-GB"/>
          </a:p>
        </p:txBody>
      </p:sp>
    </p:spTree>
    <p:extLst>
      <p:ext uri="{BB962C8B-B14F-4D97-AF65-F5344CB8AC3E}">
        <p14:creationId xmlns:p14="http://schemas.microsoft.com/office/powerpoint/2010/main" val="2701646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en-GB" noProof="0"/>
              <a:t>Click to edit Master title style</a:t>
            </a:r>
          </a:p>
        </p:txBody>
      </p:sp>
      <p:sp>
        <p:nvSpPr>
          <p:cNvPr id="3" name="Subtitl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C9ADA23E-0B20-4760-A563-89B37E7AC46A}" type="datetime1">
              <a:rPr lang="en-GB" noProof="0" smtClean="0"/>
              <a:t>12/11/2024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F41549C-71F8-466A-9A33-24A126FF532D}" type="datetime1">
              <a:rPr lang="en-GB" noProof="0" smtClean="0"/>
              <a:t>12/11/2024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rtlCol="0" anchor="b">
            <a:normAutofit/>
          </a:bodyPr>
          <a:lstStyle>
            <a:lvl1pPr>
              <a:defRPr sz="5900" b="0" spc="-100" baseline="0">
                <a:solidFill>
                  <a:schemeClr val="tx1">
                    <a:lumMod val="65000"/>
                    <a:lumOff val="35000"/>
                  </a:schemeClr>
                </a:solidFill>
              </a:defRPr>
            </a:lvl1pPr>
          </a:lstStyle>
          <a:p>
            <a:pPr rtl="0"/>
            <a:r>
              <a:rPr lang="en-GB" noProof="0"/>
              <a:t>Click to edit Master title style</a:t>
            </a:r>
          </a:p>
        </p:txBody>
      </p:sp>
      <p:sp>
        <p:nvSpPr>
          <p:cNvPr id="3" name="Text Placeholder 2"/>
          <p:cNvSpPr>
            <a:spLocks noGrp="1"/>
          </p:cNvSpPr>
          <p:nvPr>
            <p:ph type="body" idx="1"/>
          </p:nvPr>
        </p:nvSpPr>
        <p:spPr>
          <a:xfrm>
            <a:off x="3886200" y="4672584"/>
            <a:ext cx="7315200" cy="914400"/>
          </a:xfrm>
        </p:spPr>
        <p:txBody>
          <a:bodyPr rtlCol="0"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40A5B7BF-4490-4740-8E47-ED2B3A3A9606}" type="datetime1">
              <a:rPr lang="en-GB" noProof="0" smtClean="0"/>
              <a:t>12/11/2024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Date Placeholder 7"/>
          <p:cNvSpPr>
            <a:spLocks noGrp="1"/>
          </p:cNvSpPr>
          <p:nvPr>
            <p:ph type="dt" sz="half" idx="10"/>
          </p:nvPr>
        </p:nvSpPr>
        <p:spPr/>
        <p:txBody>
          <a:bodyPr rtlCol="0"/>
          <a:lstStyle/>
          <a:p>
            <a:pPr rtl="0"/>
            <a:fld id="{4D20B1B0-CD72-49A5-8933-B03809F9ECCA}" type="datetime1">
              <a:rPr lang="en-GB" noProof="0" smtClean="0"/>
              <a:t>12/11/2024</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Date Placeholder 1"/>
          <p:cNvSpPr>
            <a:spLocks noGrp="1"/>
          </p:cNvSpPr>
          <p:nvPr>
            <p:ph type="dt" sz="half" idx="10"/>
          </p:nvPr>
        </p:nvSpPr>
        <p:spPr/>
        <p:txBody>
          <a:bodyPr rtlCol="0"/>
          <a:lstStyle/>
          <a:p>
            <a:pPr rtl="0"/>
            <a:fld id="{D952E4D4-ED6B-42B4-A9A7-9E8B98256456}" type="datetime1">
              <a:rPr lang="en-GB" noProof="0" smtClean="0"/>
              <a:t>12/11/2024</a:t>
            </a:fld>
            <a:endParaRPr lang="en-GB" noProof="0"/>
          </a:p>
        </p:txBody>
      </p:sp>
      <p:sp>
        <p:nvSpPr>
          <p:cNvPr id="11" name="Footer Placeholder 10"/>
          <p:cNvSpPr>
            <a:spLocks noGrp="1"/>
          </p:cNvSpPr>
          <p:nvPr>
            <p:ph type="ftr" sz="quarter" idx="11"/>
          </p:nvPr>
        </p:nvSpPr>
        <p:spPr/>
        <p:txBody>
          <a:bodyPr rtlCol="0"/>
          <a:lstStyle/>
          <a:p>
            <a:pPr rtl="0"/>
            <a:endParaRPr lang="en-GB" noProof="0"/>
          </a:p>
        </p:txBody>
      </p:sp>
      <p:sp>
        <p:nvSpPr>
          <p:cNvPr id="12" name="Slide Number Placeholder 11"/>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noProof="0"/>
              <a:t>Click to edit Master title style</a:t>
            </a:r>
          </a:p>
        </p:txBody>
      </p:sp>
      <p:sp>
        <p:nvSpPr>
          <p:cNvPr id="2" name="Date Placeholder 1"/>
          <p:cNvSpPr>
            <a:spLocks noGrp="1"/>
          </p:cNvSpPr>
          <p:nvPr>
            <p:ph type="dt" sz="half" idx="10"/>
          </p:nvPr>
        </p:nvSpPr>
        <p:spPr/>
        <p:txBody>
          <a:bodyPr rtlCol="0"/>
          <a:lstStyle/>
          <a:p>
            <a:pPr rtl="0"/>
            <a:fld id="{99C1B94A-4C7D-4E4F-A240-E2BC29D065C1}" type="datetime1">
              <a:rPr lang="en-GB" noProof="0" smtClean="0"/>
              <a:t>12/11/2024</a:t>
            </a:fld>
            <a:endParaRPr lang="en-GB" noProof="0"/>
          </a:p>
        </p:txBody>
      </p:sp>
      <p:sp>
        <p:nvSpPr>
          <p:cNvPr id="7" name="Footer Placeholder 6"/>
          <p:cNvSpPr>
            <a:spLocks noGrp="1"/>
          </p:cNvSpPr>
          <p:nvPr>
            <p:ph type="ftr" sz="quarter" idx="11"/>
          </p:nvPr>
        </p:nvSpPr>
        <p:spPr/>
        <p:txBody>
          <a:bodyPr rtlCol="0"/>
          <a:lstStyle/>
          <a:p>
            <a:pPr rtl="0"/>
            <a:endParaRPr lang="en-GB" noProof="0"/>
          </a:p>
        </p:txBody>
      </p:sp>
      <p:sp>
        <p:nvSpPr>
          <p:cNvPr id="8" name="Slide Number Placeholder 7"/>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rtlCol="0"/>
          <a:lstStyle/>
          <a:p>
            <a:pPr rtl="0"/>
            <a:fld id="{E1D077E5-0CE2-419A-8388-09B5E2EDAEA5}" type="datetime1">
              <a:rPr lang="en-GB" noProof="0" smtClean="0"/>
              <a:t>12/11/2024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en-GB" noProof="0"/>
              <a:t>Click to edit Master title style</a:t>
            </a:r>
          </a:p>
        </p:txBody>
      </p:sp>
      <p:sp>
        <p:nvSpPr>
          <p:cNvPr id="3" name="Content Placeholder 2"/>
          <p:cNvSpPr>
            <a:spLocks noGrp="1"/>
          </p:cNvSpPr>
          <p:nvPr>
            <p:ph idx="1"/>
          </p:nvPr>
        </p:nvSpPr>
        <p:spPr>
          <a:xfrm>
            <a:off x="3867912" y="868680"/>
            <a:ext cx="731520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52A2B39E-8747-47FE-9F62-678AB3B08FB0}" type="datetime1">
              <a:rPr lang="en-GB" noProof="0" smtClean="0"/>
              <a:t>12/11/2024</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a:lvl1pPr>
          </a:lstStyle>
          <a:p>
            <a:pPr rtl="0"/>
            <a:r>
              <a:rPr lang="en-GB" noProof="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2FC0821D-0C50-4564-B868-7A52AD0697D7}" type="datetime1">
              <a:rPr lang="en-GB" noProof="0" smtClean="0"/>
              <a:t>12/11/2024</a:t>
            </a:fld>
            <a:endParaRPr lang="en-GB" noProof="0"/>
          </a:p>
        </p:txBody>
      </p:sp>
      <p:sp>
        <p:nvSpPr>
          <p:cNvPr id="9" name="Footer Placeholder 8"/>
          <p:cNvSpPr>
            <a:spLocks noGrp="1"/>
          </p:cNvSpPr>
          <p:nvPr>
            <p:ph type="ftr" sz="quarter" idx="11"/>
          </p:nvPr>
        </p:nvSpPr>
        <p:spPr>
          <a:xfrm>
            <a:off x="3499101" y="6356350"/>
            <a:ext cx="5911517" cy="365125"/>
          </a:xfrm>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8E1B7CFB-32E5-4A6A-8DCB-59467935145B}" type="datetime1">
              <a:rPr lang="en-GB" noProof="0" smtClean="0"/>
              <a:t>12/11/2024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B83292CC-925B-4EF0-BAED-F3F5F0075004}" type="datetime1">
              <a:rPr lang="en-GB" noProof="0" smtClean="0"/>
              <a:t>12/11/2024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rtl="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C6CFFAC8-2CBF-45FE-AA6D-E17D9764F755}" type="datetime1">
              <a:rPr lang="en-GB" noProof="0" smtClean="0"/>
              <a:t>12/11/2024</a:t>
            </a:fld>
            <a:endParaRPr lang="en-GB" noProof="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GB" noProof="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1_64E1A29F.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ulse.rs/commedia-dell-arte/" TargetMode="External"/><Relationship Id="rId7" Type="http://schemas.openxmlformats.org/officeDocument/2006/relationships/hyperlink" Target="https://it.wikipedia.org/wiki/Dominique_Biancolelli"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leblevert.be/comedia.html" TargetMode="External"/><Relationship Id="rId4" Type="http://schemas.openxmlformats.org/officeDocument/2006/relationships/image" Target="../media/image2.gif"/></Relationships>
</file>

<file path=ppt/slides/_rels/slide6.xml.rels><?xml version="1.0" encoding="UTF-8" standalone="yes"?>
<Relationships xmlns="http://schemas.openxmlformats.org/package/2006/relationships"><Relationship Id="rId8" Type="http://schemas.openxmlformats.org/officeDocument/2006/relationships/hyperlink" Target="https://it.wikipedia.org/wiki/Colombina" TargetMode="External"/><Relationship Id="rId3" Type="http://schemas.openxmlformats.org/officeDocument/2006/relationships/image" Target="../media/image4.jpeg"/><Relationship Id="rId7" Type="http://schemas.openxmlformats.org/officeDocument/2006/relationships/image" Target="../media/image6.jpeg"/><Relationship Id="rId2" Type="http://schemas.microsoft.com/office/2018/10/relationships/comments" Target="../comments/modernComment_105_34918598.xml"/><Relationship Id="rId1" Type="http://schemas.openxmlformats.org/officeDocument/2006/relationships/slideLayout" Target="../slideLayouts/slideLayout2.xml"/><Relationship Id="rId6" Type="http://schemas.openxmlformats.org/officeDocument/2006/relationships/hyperlink" Target="http://blogulerouge.wordpress.com/tag/culture-globule/" TargetMode="External"/><Relationship Id="rId5" Type="http://schemas.openxmlformats.org/officeDocument/2006/relationships/image" Target="../media/image5.jpeg"/><Relationship Id="rId10" Type="http://schemas.openxmlformats.org/officeDocument/2006/relationships/hyperlink" Target="https://en.wikipedia.org/wiki/Pulcinella" TargetMode="External"/><Relationship Id="rId4" Type="http://schemas.openxmlformats.org/officeDocument/2006/relationships/hyperlink" Target="https://it.wikipedia.org/wiki/Pantalone" TargetMode="External"/><Relationship Id="rId9"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a:t>The origins of Pantomime </a:t>
            </a:r>
          </a:p>
        </p:txBody>
      </p:sp>
      <p:sp>
        <p:nvSpPr>
          <p:cNvPr id="3" name="Subtitle 2"/>
          <p:cNvSpPr>
            <a:spLocks noGrp="1"/>
          </p:cNvSpPr>
          <p:nvPr>
            <p:ph type="subTitle" idx="1"/>
          </p:nvPr>
        </p:nvSpPr>
        <p:spPr/>
        <p:txBody>
          <a:bodyPr rtlCol="0"/>
          <a:lstStyle/>
          <a:p>
            <a:r>
              <a:rPr lang="en-GB"/>
              <a:t>Aimee leigh Jenkins</a:t>
            </a:r>
          </a:p>
        </p:txBody>
      </p:sp>
    </p:spTree>
    <p:extLst>
      <p:ext uri="{BB962C8B-B14F-4D97-AF65-F5344CB8AC3E}">
        <p14:creationId xmlns:p14="http://schemas.microsoft.com/office/powerpoint/2010/main" val="3059316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B7C2B-67E1-EDD1-278A-22390642AED4}"/>
              </a:ext>
            </a:extLst>
          </p:cNvPr>
          <p:cNvSpPr>
            <a:spLocks noGrp="1"/>
          </p:cNvSpPr>
          <p:nvPr>
            <p:ph type="title"/>
          </p:nvPr>
        </p:nvSpPr>
        <p:spPr/>
        <p:txBody>
          <a:bodyPr/>
          <a:lstStyle/>
          <a:p>
            <a:r>
              <a:rPr lang="en-GB"/>
              <a:t>Pantomime's are known for many factors </a:t>
            </a:r>
          </a:p>
        </p:txBody>
      </p:sp>
      <p:sp>
        <p:nvSpPr>
          <p:cNvPr id="109" name="Content Placeholder 108">
            <a:extLst>
              <a:ext uri="{FF2B5EF4-FFF2-40B4-BE49-F238E27FC236}">
                <a16:creationId xmlns:a16="http://schemas.microsoft.com/office/drawing/2014/main" id="{56E3A52F-9EA0-D0A3-3386-705D3A6D95DD}"/>
              </a:ext>
            </a:extLst>
          </p:cNvPr>
          <p:cNvSpPr>
            <a:spLocks noGrp="1"/>
          </p:cNvSpPr>
          <p:nvPr>
            <p:ph idx="1"/>
          </p:nvPr>
        </p:nvSpPr>
        <p:spPr/>
        <p:txBody>
          <a:bodyPr/>
          <a:lstStyle/>
          <a:p>
            <a:pPr>
              <a:buFont typeface="Arial" pitchFamily="18" charset="2"/>
              <a:buChar char="•"/>
            </a:pPr>
            <a:r>
              <a:rPr lang="en-GB"/>
              <a:t>Stock characters </a:t>
            </a:r>
          </a:p>
          <a:p>
            <a:pPr>
              <a:buFont typeface="Arial" pitchFamily="18" charset="2"/>
              <a:buChar char="•"/>
            </a:pPr>
            <a:r>
              <a:rPr lang="en-GB"/>
              <a:t>Song/ dance/ music </a:t>
            </a:r>
          </a:p>
          <a:p>
            <a:pPr>
              <a:buFont typeface="Arial" pitchFamily="18" charset="2"/>
              <a:buChar char="•"/>
            </a:pPr>
            <a:r>
              <a:rPr lang="en-GB"/>
              <a:t>Slapstick/gags</a:t>
            </a:r>
          </a:p>
          <a:p>
            <a:pPr>
              <a:buFont typeface="Arial" pitchFamily="18" charset="2"/>
              <a:buChar char="•"/>
            </a:pPr>
            <a:r>
              <a:rPr lang="en-GB"/>
              <a:t>Comedy</a:t>
            </a:r>
          </a:p>
          <a:p>
            <a:pPr>
              <a:buFont typeface="Arial" pitchFamily="18" charset="2"/>
              <a:buChar char="•"/>
            </a:pPr>
            <a:r>
              <a:rPr lang="en-GB"/>
              <a:t>Stock features (gender role reverse)</a:t>
            </a:r>
          </a:p>
          <a:p>
            <a:pPr>
              <a:buFont typeface="Arial" pitchFamily="18" charset="2"/>
              <a:buChar char="•"/>
            </a:pPr>
            <a:r>
              <a:rPr lang="en-GB"/>
              <a:t>plots/story</a:t>
            </a:r>
          </a:p>
          <a:p>
            <a:pPr>
              <a:buFont typeface="Arial" pitchFamily="18" charset="2"/>
              <a:buChar char="•"/>
            </a:pPr>
            <a:r>
              <a:rPr lang="en-GB"/>
              <a:t> costumes</a:t>
            </a:r>
          </a:p>
          <a:p>
            <a:pPr>
              <a:buFont typeface="Arial" pitchFamily="18" charset="2"/>
              <a:buChar char="•"/>
            </a:pPr>
            <a:endParaRPr lang="en-GB"/>
          </a:p>
          <a:p>
            <a:pPr>
              <a:buFont typeface="Arial" pitchFamily="18" charset="2"/>
              <a:buChar char="•"/>
            </a:pPr>
            <a:endParaRPr lang="en-GB"/>
          </a:p>
        </p:txBody>
      </p:sp>
      <p:sp>
        <p:nvSpPr>
          <p:cNvPr id="110" name="TextBox 109">
            <a:extLst>
              <a:ext uri="{FF2B5EF4-FFF2-40B4-BE49-F238E27FC236}">
                <a16:creationId xmlns:a16="http://schemas.microsoft.com/office/drawing/2014/main" id="{519E1F6E-F6B6-91CD-A8F7-7726D93092C4}"/>
              </a:ext>
            </a:extLst>
          </p:cNvPr>
          <p:cNvSpPr txBox="1"/>
          <p:nvPr/>
        </p:nvSpPr>
        <p:spPr>
          <a:xfrm>
            <a:off x="643758" y="302172"/>
            <a:ext cx="1053662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What comes to mind when you think of pantomimes?</a:t>
            </a:r>
          </a:p>
        </p:txBody>
      </p:sp>
    </p:spTree>
    <p:extLst>
      <p:ext uri="{BB962C8B-B14F-4D97-AF65-F5344CB8AC3E}">
        <p14:creationId xmlns:p14="http://schemas.microsoft.com/office/powerpoint/2010/main" val="1692508831"/>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26C0CD-845A-B525-2718-DB3EE1AA6B5F}"/>
              </a:ext>
            </a:extLst>
          </p:cNvPr>
          <p:cNvSpPr>
            <a:spLocks noGrp="1"/>
          </p:cNvSpPr>
          <p:nvPr>
            <p:ph idx="1"/>
          </p:nvPr>
        </p:nvSpPr>
        <p:spPr>
          <a:xfrm>
            <a:off x="1051306" y="864108"/>
            <a:ext cx="10046898" cy="5120640"/>
          </a:xfrm>
        </p:spPr>
        <p:txBody>
          <a:bodyPr>
            <a:normAutofit/>
          </a:bodyPr>
          <a:lstStyle/>
          <a:p>
            <a:pPr>
              <a:buFont typeface="Arial" pitchFamily="18" charset="2"/>
              <a:buChar char="•"/>
            </a:pPr>
            <a:r>
              <a:rPr lang="en-GB" sz="2800"/>
              <a:t>Although pantomimes are popular in the British culture, especially around Christmas time. Pantomimes in fact have evolved over hundreds of years, as far back to the 16th century (Victorian era) in Italy where it was once originated.</a:t>
            </a:r>
          </a:p>
          <a:p>
            <a:pPr>
              <a:buFont typeface="Arial" pitchFamily="18" charset="2"/>
              <a:buChar char="•"/>
            </a:pPr>
            <a:r>
              <a:rPr lang="en-GB" sz="2800"/>
              <a:t>The 16th century pantomimes otherwise known as the Italian Commedia Dell'arte. Where they performed in the streets and markets.</a:t>
            </a:r>
          </a:p>
          <a:p>
            <a:pPr>
              <a:buFont typeface="Arial" pitchFamily="18" charset="2"/>
              <a:buChar char="•"/>
            </a:pPr>
            <a:r>
              <a:rPr lang="en-GB" sz="2800"/>
              <a:t>Theatre licensing Restrictions meant that theatres without a royal patent couldn’t use dialog during their plays.</a:t>
            </a:r>
          </a:p>
          <a:p>
            <a:pPr>
              <a:buFont typeface="Arial" pitchFamily="18" charset="2"/>
              <a:buChar char="•"/>
            </a:pPr>
            <a:r>
              <a:rPr lang="en-GB" sz="2800"/>
              <a:t>During these times plays where performed with gestures, mime, song, dance and scenes including slapstick. </a:t>
            </a:r>
          </a:p>
        </p:txBody>
      </p:sp>
      <p:sp>
        <p:nvSpPr>
          <p:cNvPr id="4" name="TextBox 3">
            <a:extLst>
              <a:ext uri="{FF2B5EF4-FFF2-40B4-BE49-F238E27FC236}">
                <a16:creationId xmlns:a16="http://schemas.microsoft.com/office/drawing/2014/main" id="{BA0AE737-5CF2-31F2-8786-A34DAF4559DD}"/>
              </a:ext>
            </a:extLst>
          </p:cNvPr>
          <p:cNvSpPr txBox="1"/>
          <p:nvPr/>
        </p:nvSpPr>
        <p:spPr>
          <a:xfrm>
            <a:off x="1719532" y="123006"/>
            <a:ext cx="938106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Where did pantomime originate from?</a:t>
            </a:r>
          </a:p>
        </p:txBody>
      </p:sp>
    </p:spTree>
    <p:extLst>
      <p:ext uri="{BB962C8B-B14F-4D97-AF65-F5344CB8AC3E}">
        <p14:creationId xmlns:p14="http://schemas.microsoft.com/office/powerpoint/2010/main" val="1742640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9BB208-F15F-0099-93D8-2CB75F31772E}"/>
              </a:ext>
            </a:extLst>
          </p:cNvPr>
          <p:cNvSpPr>
            <a:spLocks noGrp="1"/>
          </p:cNvSpPr>
          <p:nvPr>
            <p:ph idx="1"/>
          </p:nvPr>
        </p:nvSpPr>
        <p:spPr>
          <a:xfrm>
            <a:off x="562476" y="864108"/>
            <a:ext cx="10621992" cy="2877773"/>
          </a:xfrm>
        </p:spPr>
        <p:txBody>
          <a:bodyPr/>
          <a:lstStyle/>
          <a:p>
            <a:r>
              <a:rPr lang="en-US"/>
              <a:t>During the 18th century the restrictions were lifted, enabling performances to use spoken word and dialog during the Performances and plays.  </a:t>
            </a:r>
          </a:p>
          <a:p>
            <a:r>
              <a:rPr lang="en-US"/>
              <a:t>David Garrick, manager of the theatre at Dury lane was the first person to perform the harlequinade pantomime with spoken dialog. The harlequinade was the slapstick part of the show where the two lovers would be chased around the stage by the girl's father and his two side kick servants.</a:t>
            </a:r>
          </a:p>
          <a:p>
            <a:r>
              <a:rPr lang="en-US"/>
              <a:t>Pantomime then began to become more comical, topical and relatable .Just like as you see in pantomimes today.</a:t>
            </a:r>
          </a:p>
          <a:p>
            <a:endParaRPr lang="en-US"/>
          </a:p>
        </p:txBody>
      </p:sp>
      <p:sp>
        <p:nvSpPr>
          <p:cNvPr id="4" name="TextBox 3">
            <a:extLst>
              <a:ext uri="{FF2B5EF4-FFF2-40B4-BE49-F238E27FC236}">
                <a16:creationId xmlns:a16="http://schemas.microsoft.com/office/drawing/2014/main" id="{A1FE782C-6D08-E05A-1516-12608DFBADD4}"/>
              </a:ext>
            </a:extLst>
          </p:cNvPr>
          <p:cNvSpPr txBox="1"/>
          <p:nvPr/>
        </p:nvSpPr>
        <p:spPr>
          <a:xfrm>
            <a:off x="2644298" y="134314"/>
            <a:ext cx="611075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18th century commedia dell'arte</a:t>
            </a:r>
          </a:p>
        </p:txBody>
      </p:sp>
    </p:spTree>
    <p:extLst>
      <p:ext uri="{BB962C8B-B14F-4D97-AF65-F5344CB8AC3E}">
        <p14:creationId xmlns:p14="http://schemas.microsoft.com/office/powerpoint/2010/main" val="49808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FF574E-407C-64BE-5614-7C3A1AB3F71F}"/>
              </a:ext>
            </a:extLst>
          </p:cNvPr>
          <p:cNvSpPr>
            <a:spLocks noGrp="1"/>
          </p:cNvSpPr>
          <p:nvPr>
            <p:ph idx="1"/>
          </p:nvPr>
        </p:nvSpPr>
        <p:spPr>
          <a:xfrm>
            <a:off x="3869268" y="864108"/>
            <a:ext cx="7315200" cy="2446452"/>
          </a:xfrm>
        </p:spPr>
        <p:txBody>
          <a:bodyPr/>
          <a:lstStyle/>
          <a:p>
            <a:r>
              <a:rPr lang="en-US"/>
              <a:t>Just like modern day pantomimes, commedia dell'arte had their known factors these included stock characters, song, dance, music, costume, gender role reversal, slapstick gags and comedy.</a:t>
            </a:r>
          </a:p>
          <a:p>
            <a:r>
              <a:rPr lang="en-US"/>
              <a:t>Although commedia dell'arte was well known for its use of masks and stock characters.</a:t>
            </a:r>
          </a:p>
        </p:txBody>
      </p:sp>
      <p:sp>
        <p:nvSpPr>
          <p:cNvPr id="4" name="TextBox 3">
            <a:extLst>
              <a:ext uri="{FF2B5EF4-FFF2-40B4-BE49-F238E27FC236}">
                <a16:creationId xmlns:a16="http://schemas.microsoft.com/office/drawing/2014/main" id="{CD437E0B-1BF4-FBC1-D346-037ED088E09B}"/>
              </a:ext>
            </a:extLst>
          </p:cNvPr>
          <p:cNvSpPr txBox="1"/>
          <p:nvPr/>
        </p:nvSpPr>
        <p:spPr>
          <a:xfrm>
            <a:off x="3869234" y="136585"/>
            <a:ext cx="367054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Commedia dell'arte</a:t>
            </a:r>
          </a:p>
        </p:txBody>
      </p:sp>
      <p:pic>
        <p:nvPicPr>
          <p:cNvPr id="5" name="Picture 4" descr="A group of masks on a white surface&#10;&#10;Description automatically generated">
            <a:extLst>
              <a:ext uri="{FF2B5EF4-FFF2-40B4-BE49-F238E27FC236}">
                <a16:creationId xmlns:a16="http://schemas.microsoft.com/office/drawing/2014/main" id="{5CD060B2-9FC8-8E09-EF6E-06D2FF8768F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737663" y="3119348"/>
            <a:ext cx="3580860" cy="2991568"/>
          </a:xfrm>
          <a:prstGeom prst="rect">
            <a:avLst/>
          </a:prstGeom>
        </p:spPr>
      </p:pic>
      <p:pic>
        <p:nvPicPr>
          <p:cNvPr id="14" name="Picture 13" descr="A red mask with a nose and mustache&#10;&#10;Description automatically generated">
            <a:extLst>
              <a:ext uri="{FF2B5EF4-FFF2-40B4-BE49-F238E27FC236}">
                <a16:creationId xmlns:a16="http://schemas.microsoft.com/office/drawing/2014/main" id="{12A964F6-96A7-1AF7-AE7D-A429B8DD3A2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529422" y="2960838"/>
            <a:ext cx="4163684" cy="3150439"/>
          </a:xfrm>
          <a:prstGeom prst="rect">
            <a:avLst/>
          </a:prstGeom>
        </p:spPr>
      </p:pic>
      <p:pic>
        <p:nvPicPr>
          <p:cNvPr id="17" name="Picture 16" descr="A person in a garment&#10;&#10;Description automatically generated">
            <a:extLst>
              <a:ext uri="{FF2B5EF4-FFF2-40B4-BE49-F238E27FC236}">
                <a16:creationId xmlns:a16="http://schemas.microsoft.com/office/drawing/2014/main" id="{A3280A0F-5D65-3F89-0262-FAD60345837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254286" y="961126"/>
            <a:ext cx="2999502" cy="4950125"/>
          </a:xfrm>
          <a:prstGeom prst="rect">
            <a:avLst/>
          </a:prstGeom>
        </p:spPr>
      </p:pic>
    </p:spTree>
    <p:extLst>
      <p:ext uri="{BB962C8B-B14F-4D97-AF65-F5344CB8AC3E}">
        <p14:creationId xmlns:p14="http://schemas.microsoft.com/office/powerpoint/2010/main" val="1931967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in a red suit&#10;&#10;Description automatically generated">
            <a:extLst>
              <a:ext uri="{FF2B5EF4-FFF2-40B4-BE49-F238E27FC236}">
                <a16:creationId xmlns:a16="http://schemas.microsoft.com/office/drawing/2014/main" id="{F84B908A-07C5-FE88-97DA-FD4D48779549}"/>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1763506" y="3336506"/>
            <a:ext cx="1547775" cy="2648369"/>
          </a:xfrm>
        </p:spPr>
      </p:pic>
      <p:sp>
        <p:nvSpPr>
          <p:cNvPr id="4" name="TextBox 3">
            <a:extLst>
              <a:ext uri="{FF2B5EF4-FFF2-40B4-BE49-F238E27FC236}">
                <a16:creationId xmlns:a16="http://schemas.microsoft.com/office/drawing/2014/main" id="{DC70CFFC-5F2E-EF41-46AD-99D3790A4BC9}"/>
              </a:ext>
            </a:extLst>
          </p:cNvPr>
          <p:cNvSpPr txBox="1"/>
          <p:nvPr/>
        </p:nvSpPr>
        <p:spPr>
          <a:xfrm>
            <a:off x="2533578" y="135722"/>
            <a:ext cx="784601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Commedia dell'arte stock characters</a:t>
            </a:r>
          </a:p>
        </p:txBody>
      </p:sp>
      <p:pic>
        <p:nvPicPr>
          <p:cNvPr id="8" name="Picture 7" descr="A person in a garment&#10;&#10;Description automatically generated">
            <a:extLst>
              <a:ext uri="{FF2B5EF4-FFF2-40B4-BE49-F238E27FC236}">
                <a16:creationId xmlns:a16="http://schemas.microsoft.com/office/drawing/2014/main" id="{4B192BF8-12C9-9AFA-3611-258A69C3F73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30295" y="3338692"/>
            <a:ext cx="1464693" cy="2639144"/>
          </a:xfrm>
          <a:prstGeom prst="rect">
            <a:avLst/>
          </a:prstGeom>
        </p:spPr>
      </p:pic>
      <p:pic>
        <p:nvPicPr>
          <p:cNvPr id="11" name="Picture 10" descr="A person in a dress&#10;&#10;Description automatically generated">
            <a:extLst>
              <a:ext uri="{FF2B5EF4-FFF2-40B4-BE49-F238E27FC236}">
                <a16:creationId xmlns:a16="http://schemas.microsoft.com/office/drawing/2014/main" id="{03A1DA28-3896-F264-696A-FEA00B26EA6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763927" y="860484"/>
            <a:ext cx="1547352" cy="2333447"/>
          </a:xfrm>
          <a:prstGeom prst="rect">
            <a:avLst/>
          </a:prstGeom>
        </p:spPr>
      </p:pic>
      <p:pic>
        <p:nvPicPr>
          <p:cNvPr id="14" name="Picture 13" descr="A person in a garment&#10;&#10;Description automatically generated">
            <a:extLst>
              <a:ext uri="{FF2B5EF4-FFF2-40B4-BE49-F238E27FC236}">
                <a16:creationId xmlns:a16="http://schemas.microsoft.com/office/drawing/2014/main" id="{88BC1640-42F2-A517-A5A2-59EDB60809C9}"/>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26519" y="849431"/>
            <a:ext cx="1472244" cy="2326797"/>
          </a:xfrm>
          <a:prstGeom prst="rect">
            <a:avLst/>
          </a:prstGeom>
        </p:spPr>
      </p:pic>
      <p:sp>
        <p:nvSpPr>
          <p:cNvPr id="17" name="TextBox 16">
            <a:extLst>
              <a:ext uri="{FF2B5EF4-FFF2-40B4-BE49-F238E27FC236}">
                <a16:creationId xmlns:a16="http://schemas.microsoft.com/office/drawing/2014/main" id="{25ED8C9B-DED2-A396-83A0-A98599887F74}"/>
              </a:ext>
            </a:extLst>
          </p:cNvPr>
          <p:cNvSpPr txBox="1"/>
          <p:nvPr/>
        </p:nvSpPr>
        <p:spPr>
          <a:xfrm>
            <a:off x="3916680" y="1112519"/>
            <a:ext cx="757428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b="1"/>
              <a:t>Zanni - </a:t>
            </a:r>
            <a:r>
              <a:rPr lang="en-US"/>
              <a:t>Bottom servant, who leads with his head and lover of columbine</a:t>
            </a:r>
          </a:p>
          <a:p>
            <a:endParaRPr lang="en-US"/>
          </a:p>
          <a:p>
            <a:r>
              <a:rPr lang="en-US" b="1" err="1"/>
              <a:t>Dottroe</a:t>
            </a:r>
            <a:r>
              <a:rPr lang="en-US" b="1"/>
              <a:t> (Doctor) - </a:t>
            </a:r>
            <a:r>
              <a:rPr lang="en-US"/>
              <a:t>Master, looks down his nose, leads with his elbows out</a:t>
            </a:r>
          </a:p>
          <a:p>
            <a:endParaRPr lang="en-US"/>
          </a:p>
          <a:p>
            <a:r>
              <a:rPr lang="en-US" b="1"/>
              <a:t>Pantalone – </a:t>
            </a:r>
            <a:r>
              <a:rPr lang="en-US"/>
              <a:t>Master, very old, takes very small steps and leads with his chin</a:t>
            </a:r>
          </a:p>
          <a:p>
            <a:endParaRPr lang="en-US"/>
          </a:p>
          <a:p>
            <a:r>
              <a:rPr lang="en-US" b="1"/>
              <a:t>Columbine – </a:t>
            </a:r>
            <a:r>
              <a:rPr lang="en-US"/>
              <a:t>The lover of </a:t>
            </a:r>
            <a:r>
              <a:rPr lang="en-US" err="1"/>
              <a:t>zanni</a:t>
            </a:r>
            <a:r>
              <a:rPr lang="en-US"/>
              <a:t>, very graceful, leads with her heart </a:t>
            </a:r>
          </a:p>
          <a:p>
            <a:endParaRPr lang="en-US"/>
          </a:p>
          <a:p>
            <a:r>
              <a:rPr lang="en-US" b="1" err="1"/>
              <a:t>Captino</a:t>
            </a:r>
            <a:r>
              <a:rPr lang="en-US" b="1"/>
              <a:t> (The Captain) - </a:t>
            </a:r>
            <a:r>
              <a:rPr lang="en-US"/>
              <a:t>Arrogant, horrible, nasty, head up and heads with chest</a:t>
            </a:r>
          </a:p>
          <a:p>
            <a:endParaRPr lang="en-US"/>
          </a:p>
          <a:p>
            <a:r>
              <a:rPr lang="en-US" b="1"/>
              <a:t>Brighella – </a:t>
            </a:r>
            <a:r>
              <a:rPr lang="en-US"/>
              <a:t>Top servant, walks openly, but one sided and leads with the hips</a:t>
            </a:r>
          </a:p>
          <a:p>
            <a:endParaRPr lang="en-US"/>
          </a:p>
          <a:p>
            <a:r>
              <a:rPr lang="en-US" b="1"/>
              <a:t>Bandello – </a:t>
            </a:r>
            <a:r>
              <a:rPr lang="en-US"/>
              <a:t>Servant outsider, walks </a:t>
            </a:r>
            <a:r>
              <a:rPr lang="en-US" err="1"/>
              <a:t>sidways</a:t>
            </a:r>
            <a:r>
              <a:rPr lang="en-US"/>
              <a:t> and always looking around</a:t>
            </a:r>
          </a:p>
          <a:p>
            <a:endParaRPr lang="en-US"/>
          </a:p>
          <a:p>
            <a:r>
              <a:rPr lang="en-US" b="1"/>
              <a:t>Arlecchino – </a:t>
            </a:r>
            <a:r>
              <a:rPr lang="en-US"/>
              <a:t>high servant, leads with his chest, very quick witted full of knowledge </a:t>
            </a:r>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881952152"/>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46F0D4-4105-B510-3CDE-2D4A528A7480}"/>
              </a:ext>
            </a:extLst>
          </p:cNvPr>
          <p:cNvSpPr txBox="1"/>
          <p:nvPr/>
        </p:nvSpPr>
        <p:spPr>
          <a:xfrm>
            <a:off x="4312920" y="396240"/>
            <a:ext cx="5547360" cy="762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57099812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Application>Microsoft Office PowerPoint</Application>
  <PresentationFormat>Widescreen</PresentationFormat>
  <Slides>7</Slides>
  <Notes>1</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Frame</vt:lpstr>
      <vt:lpstr>The origins of Pantomime </vt:lpstr>
      <vt:lpstr>Pantomime's are known for many factors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2024-11-12T17:56:09Z</dcterms:created>
  <dcterms:modified xsi:type="dcterms:W3CDTF">2024-11-12T21:55:50Z</dcterms:modified>
</cp:coreProperties>
</file>