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52"/>
  </p:notesMasterIdLst>
  <p:handoutMasterIdLst>
    <p:handoutMasterId r:id="rId53"/>
  </p:handoutMasterIdLst>
  <p:sldIdLst>
    <p:sldId id="383" r:id="rId5"/>
    <p:sldId id="440" r:id="rId6"/>
    <p:sldId id="416" r:id="rId7"/>
    <p:sldId id="417" r:id="rId8"/>
    <p:sldId id="418" r:id="rId9"/>
    <p:sldId id="382" r:id="rId10"/>
    <p:sldId id="419" r:id="rId11"/>
    <p:sldId id="437" r:id="rId12"/>
    <p:sldId id="436" r:id="rId13"/>
    <p:sldId id="435" r:id="rId14"/>
    <p:sldId id="384" r:id="rId15"/>
    <p:sldId id="379" r:id="rId16"/>
    <p:sldId id="329" r:id="rId17"/>
    <p:sldId id="361" r:id="rId18"/>
    <p:sldId id="380" r:id="rId19"/>
    <p:sldId id="385" r:id="rId20"/>
    <p:sldId id="421" r:id="rId21"/>
    <p:sldId id="434" r:id="rId22"/>
    <p:sldId id="362" r:id="rId23"/>
    <p:sldId id="381" r:id="rId24"/>
    <p:sldId id="386" r:id="rId25"/>
    <p:sldId id="387" r:id="rId26"/>
    <p:sldId id="331" r:id="rId27"/>
    <p:sldId id="341" r:id="rId28"/>
    <p:sldId id="352" r:id="rId29"/>
    <p:sldId id="354" r:id="rId30"/>
    <p:sldId id="356" r:id="rId31"/>
    <p:sldId id="428" r:id="rId32"/>
    <p:sldId id="429" r:id="rId33"/>
    <p:sldId id="431" r:id="rId34"/>
    <p:sldId id="430" r:id="rId35"/>
    <p:sldId id="432" r:id="rId36"/>
    <p:sldId id="433" r:id="rId37"/>
    <p:sldId id="363" r:id="rId38"/>
    <p:sldId id="406" r:id="rId39"/>
    <p:sldId id="423" r:id="rId40"/>
    <p:sldId id="424" r:id="rId41"/>
    <p:sldId id="425" r:id="rId42"/>
    <p:sldId id="426" r:id="rId43"/>
    <p:sldId id="427" r:id="rId44"/>
    <p:sldId id="395" r:id="rId45"/>
    <p:sldId id="402" r:id="rId46"/>
    <p:sldId id="403" r:id="rId47"/>
    <p:sldId id="407" r:id="rId48"/>
    <p:sldId id="412" r:id="rId49"/>
    <p:sldId id="378" r:id="rId50"/>
    <p:sldId id="439" r:id="rId51"/>
  </p:sldIdLst>
  <p:sldSz cx="12192000" cy="6858000"/>
  <p:notesSz cx="9388475" cy="7102475"/>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STRUCTIONS" id="{BB928E10-A69C-42F6-8B07-A2FEAC067766}">
          <p14:sldIdLst>
            <p14:sldId id="383"/>
            <p14:sldId id="440"/>
          </p14:sldIdLst>
        </p14:section>
        <p14:section name="SLIDE STARTERS" id="{ACC24B29-0CC7-491A-A98A-CF7CBDBE501E}">
          <p14:sldIdLst>
            <p14:sldId id="416"/>
            <p14:sldId id="417"/>
            <p14:sldId id="418"/>
            <p14:sldId id="382"/>
            <p14:sldId id="419"/>
            <p14:sldId id="437"/>
            <p14:sldId id="436"/>
            <p14:sldId id="435"/>
            <p14:sldId id="384"/>
            <p14:sldId id="379"/>
            <p14:sldId id="329"/>
            <p14:sldId id="361"/>
            <p14:sldId id="380"/>
            <p14:sldId id="385"/>
            <p14:sldId id="421"/>
            <p14:sldId id="434"/>
            <p14:sldId id="362"/>
            <p14:sldId id="381"/>
            <p14:sldId id="386"/>
            <p14:sldId id="387"/>
            <p14:sldId id="331"/>
            <p14:sldId id="341"/>
            <p14:sldId id="352"/>
            <p14:sldId id="354"/>
            <p14:sldId id="356"/>
            <p14:sldId id="428"/>
            <p14:sldId id="429"/>
            <p14:sldId id="431"/>
            <p14:sldId id="430"/>
            <p14:sldId id="432"/>
            <p14:sldId id="433"/>
            <p14:sldId id="363"/>
            <p14:sldId id="406"/>
            <p14:sldId id="423"/>
            <p14:sldId id="424"/>
            <p14:sldId id="425"/>
            <p14:sldId id="426"/>
            <p14:sldId id="427"/>
            <p14:sldId id="395"/>
            <p14:sldId id="402"/>
            <p14:sldId id="403"/>
          </p14:sldIdLst>
        </p14:section>
        <p14:section name="THANK YOU" id="{6CD91DAB-8EC3-4802-89E9-0F1C7022FB28}">
          <p14:sldIdLst>
            <p14:sldId id="407"/>
            <p14:sldId id="412"/>
            <p14:sldId id="378"/>
            <p14:sldId id="439"/>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F00"/>
    <a:srgbClr val="E6E6E6"/>
    <a:srgbClr val="DC5924"/>
    <a:srgbClr val="B7472A"/>
    <a:srgbClr val="FFFFFF"/>
    <a:srgbClr val="75D1FF"/>
    <a:srgbClr val="11161C"/>
    <a:srgbClr val="7F7F7F"/>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854BA8-1F8C-5F76-CD8B-884952E9D5C2}" v="75" dt="2022-09-12T21:09:12.482"/>
    <p1510:client id="{C4607B57-ADC3-443D-99C4-46857461FF99}" v="81" dt="2022-09-12T12:04:23.194"/>
    <p1510:client id="{E8E38B02-1AA2-F829-5F3F-7B387569A00F}" v="55" dt="2022-09-12T22:23:04.1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a Tucker" userId="S::r.tucker@uwtsd.ac.uk::27ca61ee-ba03-4b92-a89a-1d5600e2200a" providerId="AD" clId="Web-{34854BA8-1F8C-5F76-CD8B-884952E9D5C2}"/>
    <pc:docChg chg="addSld modSld modSection">
      <pc:chgData name="Roberta Tucker" userId="S::r.tucker@uwtsd.ac.uk::27ca61ee-ba03-4b92-a89a-1d5600e2200a" providerId="AD" clId="Web-{34854BA8-1F8C-5F76-CD8B-884952E9D5C2}" dt="2022-09-12T21:09:12.482" v="45" actId="1076"/>
      <pc:docMkLst>
        <pc:docMk/>
      </pc:docMkLst>
      <pc:sldChg chg="modSp">
        <pc:chgData name="Roberta Tucker" userId="S::r.tucker@uwtsd.ac.uk::27ca61ee-ba03-4b92-a89a-1d5600e2200a" providerId="AD" clId="Web-{34854BA8-1F8C-5F76-CD8B-884952E9D5C2}" dt="2022-09-12T20:31:16.479" v="39" actId="20577"/>
        <pc:sldMkLst>
          <pc:docMk/>
          <pc:sldMk cId="92603108" sldId="421"/>
        </pc:sldMkLst>
        <pc:spChg chg="mod">
          <ac:chgData name="Roberta Tucker" userId="S::r.tucker@uwtsd.ac.uk::27ca61ee-ba03-4b92-a89a-1d5600e2200a" providerId="AD" clId="Web-{34854BA8-1F8C-5F76-CD8B-884952E9D5C2}" dt="2022-09-12T20:31:16.479" v="39" actId="20577"/>
          <ac:spMkLst>
            <pc:docMk/>
            <pc:sldMk cId="92603108" sldId="421"/>
            <ac:spMk id="2" creationId="{CF79D7F6-FEF3-BB25-6F2B-FFF671DFF72A}"/>
          </ac:spMkLst>
        </pc:spChg>
      </pc:sldChg>
      <pc:sldChg chg="modSp">
        <pc:chgData name="Roberta Tucker" userId="S::r.tucker@uwtsd.ac.uk::27ca61ee-ba03-4b92-a89a-1d5600e2200a" providerId="AD" clId="Web-{34854BA8-1F8C-5F76-CD8B-884952E9D5C2}" dt="2022-09-12T15:49:49.833" v="2" actId="20577"/>
        <pc:sldMkLst>
          <pc:docMk/>
          <pc:sldMk cId="2483319965" sldId="428"/>
        </pc:sldMkLst>
        <pc:spChg chg="mod">
          <ac:chgData name="Roberta Tucker" userId="S::r.tucker@uwtsd.ac.uk::27ca61ee-ba03-4b92-a89a-1d5600e2200a" providerId="AD" clId="Web-{34854BA8-1F8C-5F76-CD8B-884952E9D5C2}" dt="2022-09-12T15:49:49.833" v="2" actId="20577"/>
          <ac:spMkLst>
            <pc:docMk/>
            <pc:sldMk cId="2483319965" sldId="428"/>
            <ac:spMk id="2" creationId="{88124B85-C531-150D-ED2B-AE8F239F5815}"/>
          </ac:spMkLst>
        </pc:spChg>
      </pc:sldChg>
      <pc:sldChg chg="addSp delSp modSp">
        <pc:chgData name="Roberta Tucker" userId="S::r.tucker@uwtsd.ac.uk::27ca61ee-ba03-4b92-a89a-1d5600e2200a" providerId="AD" clId="Web-{34854BA8-1F8C-5F76-CD8B-884952E9D5C2}" dt="2022-09-12T20:30:27.946" v="11" actId="1076"/>
        <pc:sldMkLst>
          <pc:docMk/>
          <pc:sldMk cId="1640452721" sldId="434"/>
        </pc:sldMkLst>
        <pc:spChg chg="del">
          <ac:chgData name="Roberta Tucker" userId="S::r.tucker@uwtsd.ac.uk::27ca61ee-ba03-4b92-a89a-1d5600e2200a" providerId="AD" clId="Web-{34854BA8-1F8C-5F76-CD8B-884952E9D5C2}" dt="2022-09-12T20:29:46.289" v="6"/>
          <ac:spMkLst>
            <pc:docMk/>
            <pc:sldMk cId="1640452721" sldId="434"/>
            <ac:spMk id="2" creationId="{906DFC8B-28E8-0C33-2683-A9A613BE3692}"/>
          </ac:spMkLst>
        </pc:spChg>
        <pc:picChg chg="add mod">
          <ac:chgData name="Roberta Tucker" userId="S::r.tucker@uwtsd.ac.uk::27ca61ee-ba03-4b92-a89a-1d5600e2200a" providerId="AD" clId="Web-{34854BA8-1F8C-5F76-CD8B-884952E9D5C2}" dt="2022-09-12T20:30:27.946" v="11" actId="1076"/>
          <ac:picMkLst>
            <pc:docMk/>
            <pc:sldMk cId="1640452721" sldId="434"/>
            <ac:picMk id="3" creationId="{82641A1E-4249-A1FD-4E8F-3CE455D775BF}"/>
          </ac:picMkLst>
        </pc:picChg>
        <pc:picChg chg="add mod">
          <ac:chgData name="Roberta Tucker" userId="S::r.tucker@uwtsd.ac.uk::27ca61ee-ba03-4b92-a89a-1d5600e2200a" providerId="AD" clId="Web-{34854BA8-1F8C-5F76-CD8B-884952E9D5C2}" dt="2022-09-12T20:30:25.665" v="10" actId="1076"/>
          <ac:picMkLst>
            <pc:docMk/>
            <pc:sldMk cId="1640452721" sldId="434"/>
            <ac:picMk id="4" creationId="{6CCD77EA-3CEF-91CE-10FF-28A3394ED9E5}"/>
          </ac:picMkLst>
        </pc:picChg>
      </pc:sldChg>
      <pc:sldChg chg="addSp delSp modSp new">
        <pc:chgData name="Roberta Tucker" userId="S::r.tucker@uwtsd.ac.uk::27ca61ee-ba03-4b92-a89a-1d5600e2200a" providerId="AD" clId="Web-{34854BA8-1F8C-5F76-CD8B-884952E9D5C2}" dt="2022-09-12T21:09:12.482" v="45" actId="1076"/>
        <pc:sldMkLst>
          <pc:docMk/>
          <pc:sldMk cId="768988888" sldId="440"/>
        </pc:sldMkLst>
        <pc:spChg chg="del">
          <ac:chgData name="Roberta Tucker" userId="S::r.tucker@uwtsd.ac.uk::27ca61ee-ba03-4b92-a89a-1d5600e2200a" providerId="AD" clId="Web-{34854BA8-1F8C-5F76-CD8B-884952E9D5C2}" dt="2022-09-12T20:37:19.304" v="41"/>
          <ac:spMkLst>
            <pc:docMk/>
            <pc:sldMk cId="768988888" sldId="440"/>
            <ac:spMk id="2" creationId="{BE7DB559-C543-49BC-30DB-A3DEC6BAC941}"/>
          </ac:spMkLst>
        </pc:spChg>
        <pc:spChg chg="del">
          <ac:chgData name="Roberta Tucker" userId="S::r.tucker@uwtsd.ac.uk::27ca61ee-ba03-4b92-a89a-1d5600e2200a" providerId="AD" clId="Web-{34854BA8-1F8C-5F76-CD8B-884952E9D5C2}" dt="2022-09-12T20:37:32.710" v="44"/>
          <ac:spMkLst>
            <pc:docMk/>
            <pc:sldMk cId="768988888" sldId="440"/>
            <ac:spMk id="4" creationId="{909A1652-7328-72C6-A75E-10E7462F8603}"/>
          </ac:spMkLst>
        </pc:spChg>
        <pc:picChg chg="add mod ord modCrop">
          <ac:chgData name="Roberta Tucker" userId="S::r.tucker@uwtsd.ac.uk::27ca61ee-ba03-4b92-a89a-1d5600e2200a" providerId="AD" clId="Web-{34854BA8-1F8C-5F76-CD8B-884952E9D5C2}" dt="2022-09-12T21:09:12.482" v="45" actId="1076"/>
          <ac:picMkLst>
            <pc:docMk/>
            <pc:sldMk cId="768988888" sldId="440"/>
            <ac:picMk id="6" creationId="{6D8833A6-DF17-E13B-33CE-863AE613638D}"/>
          </ac:picMkLst>
        </pc:picChg>
      </pc:sldChg>
    </pc:docChg>
  </pc:docChgLst>
  <pc:docChgLst>
    <pc:chgData name="Ian Jones" userId="eff70159-7574-40fc-9de9-39818c90e73f" providerId="ADAL" clId="{C4607B57-ADC3-443D-99C4-46857461FF99}"/>
    <pc:docChg chg="undo custSel addSld delSld modSld sldOrd modSection">
      <pc:chgData name="Ian Jones" userId="eff70159-7574-40fc-9de9-39818c90e73f" providerId="ADAL" clId="{C4607B57-ADC3-443D-99C4-46857461FF99}" dt="2022-09-12T12:04:59.470" v="1521" actId="47"/>
      <pc:docMkLst>
        <pc:docMk/>
      </pc:docMkLst>
      <pc:sldChg chg="addSp delSp modSp mod delAnim modAnim modNotesTx">
        <pc:chgData name="Ian Jones" userId="eff70159-7574-40fc-9de9-39818c90e73f" providerId="ADAL" clId="{C4607B57-ADC3-443D-99C4-46857461FF99}" dt="2022-09-06T09:03:47.023" v="737" actId="20577"/>
        <pc:sldMkLst>
          <pc:docMk/>
          <pc:sldMk cId="2218049895" sldId="329"/>
        </pc:sldMkLst>
        <pc:spChg chg="add del mod">
          <ac:chgData name="Ian Jones" userId="eff70159-7574-40fc-9de9-39818c90e73f" providerId="ADAL" clId="{C4607B57-ADC3-443D-99C4-46857461FF99}" dt="2022-09-06T08:55:37.031" v="660" actId="21"/>
          <ac:spMkLst>
            <pc:docMk/>
            <pc:sldMk cId="2218049895" sldId="329"/>
            <ac:spMk id="4" creationId="{56CA8405-E1AD-2C66-AB55-D69359ABF24C}"/>
          </ac:spMkLst>
        </pc:spChg>
        <pc:spChg chg="add del mod">
          <ac:chgData name="Ian Jones" userId="eff70159-7574-40fc-9de9-39818c90e73f" providerId="ADAL" clId="{C4607B57-ADC3-443D-99C4-46857461FF99}" dt="2022-09-06T08:55:41.818" v="661" actId="21"/>
          <ac:spMkLst>
            <pc:docMk/>
            <pc:sldMk cId="2218049895" sldId="329"/>
            <ac:spMk id="6" creationId="{240CEBE4-EB5B-18C0-B15C-79C0480780BC}"/>
          </ac:spMkLst>
        </pc:spChg>
        <pc:spChg chg="mod">
          <ac:chgData name="Ian Jones" userId="eff70159-7574-40fc-9de9-39818c90e73f" providerId="ADAL" clId="{C4607B57-ADC3-443D-99C4-46857461FF99}" dt="2022-09-06T08:57:33.375" v="691" actId="13900"/>
          <ac:spMkLst>
            <pc:docMk/>
            <pc:sldMk cId="2218049895" sldId="329"/>
            <ac:spMk id="14" creationId="{00000000-0000-0000-0000-000000000000}"/>
          </ac:spMkLst>
        </pc:spChg>
        <pc:spChg chg="mod">
          <ac:chgData name="Ian Jones" userId="eff70159-7574-40fc-9de9-39818c90e73f" providerId="ADAL" clId="{C4607B57-ADC3-443D-99C4-46857461FF99}" dt="2022-09-06T09:03:47.023" v="737" actId="20577"/>
          <ac:spMkLst>
            <pc:docMk/>
            <pc:sldMk cId="2218049895" sldId="329"/>
            <ac:spMk id="15" creationId="{00000000-0000-0000-0000-000000000000}"/>
          </ac:spMkLst>
        </pc:spChg>
        <pc:spChg chg="del">
          <ac:chgData name="Ian Jones" userId="eff70159-7574-40fc-9de9-39818c90e73f" providerId="ADAL" clId="{C4607B57-ADC3-443D-99C4-46857461FF99}" dt="2022-09-06T08:55:29.730" v="658" actId="21"/>
          <ac:spMkLst>
            <pc:docMk/>
            <pc:sldMk cId="2218049895" sldId="329"/>
            <ac:spMk id="21" creationId="{00000000-0000-0000-0000-000000000000}"/>
          </ac:spMkLst>
        </pc:spChg>
        <pc:spChg chg="del">
          <ac:chgData name="Ian Jones" userId="eff70159-7574-40fc-9de9-39818c90e73f" providerId="ADAL" clId="{C4607B57-ADC3-443D-99C4-46857461FF99}" dt="2022-09-06T08:55:33.491" v="659" actId="21"/>
          <ac:spMkLst>
            <pc:docMk/>
            <pc:sldMk cId="2218049895" sldId="329"/>
            <ac:spMk id="22" creationId="{00000000-0000-0000-0000-000000000000}"/>
          </ac:spMkLst>
        </pc:spChg>
        <pc:picChg chg="add mod">
          <ac:chgData name="Ian Jones" userId="eff70159-7574-40fc-9de9-39818c90e73f" providerId="ADAL" clId="{C4607B57-ADC3-443D-99C4-46857461FF99}" dt="2022-09-06T08:56:32.624" v="673" actId="1076"/>
          <ac:picMkLst>
            <pc:docMk/>
            <pc:sldMk cId="2218049895" sldId="329"/>
            <ac:picMk id="2" creationId="{2AE711CE-E86D-D96E-4267-7FC937258690}"/>
          </ac:picMkLst>
        </pc:picChg>
        <pc:picChg chg="del">
          <ac:chgData name="Ian Jones" userId="eff70159-7574-40fc-9de9-39818c90e73f" providerId="ADAL" clId="{C4607B57-ADC3-443D-99C4-46857461FF99}" dt="2022-09-06T08:54:26.724" v="651" actId="478"/>
          <ac:picMkLst>
            <pc:docMk/>
            <pc:sldMk cId="2218049895" sldId="329"/>
            <ac:picMk id="8" creationId="{F5B917E1-387A-783E-E9FE-516F0C621598}"/>
          </ac:picMkLst>
        </pc:picChg>
        <pc:picChg chg="add mod modCrop">
          <ac:chgData name="Ian Jones" userId="eff70159-7574-40fc-9de9-39818c90e73f" providerId="ADAL" clId="{C4607B57-ADC3-443D-99C4-46857461FF99}" dt="2022-09-06T08:58:25.744" v="697" actId="1037"/>
          <ac:picMkLst>
            <pc:docMk/>
            <pc:sldMk cId="2218049895" sldId="329"/>
            <ac:picMk id="10" creationId="{BABCFAC1-E120-89B2-D69E-DFB47C2CA13C}"/>
          </ac:picMkLst>
        </pc:picChg>
        <pc:picChg chg="add mod">
          <ac:chgData name="Ian Jones" userId="eff70159-7574-40fc-9de9-39818c90e73f" providerId="ADAL" clId="{C4607B57-ADC3-443D-99C4-46857461FF99}" dt="2022-09-06T08:55:01.721" v="656" actId="14100"/>
          <ac:picMkLst>
            <pc:docMk/>
            <pc:sldMk cId="2218049895" sldId="329"/>
            <ac:picMk id="11" creationId="{B39CE78D-A64D-D380-8E7C-9C8AC841B8BE}"/>
          </ac:picMkLst>
        </pc:picChg>
        <pc:picChg chg="add del mod">
          <ac:chgData name="Ian Jones" userId="eff70159-7574-40fc-9de9-39818c90e73f" providerId="ADAL" clId="{C4607B57-ADC3-443D-99C4-46857461FF99}" dt="2022-09-06T08:56:43.173" v="676" actId="478"/>
          <ac:picMkLst>
            <pc:docMk/>
            <pc:sldMk cId="2218049895" sldId="329"/>
            <ac:picMk id="16" creationId="{B2744088-DEC1-720B-4ABE-43C4DACE75C7}"/>
          </ac:picMkLst>
        </pc:picChg>
        <pc:picChg chg="add mod">
          <ac:chgData name="Ian Jones" userId="eff70159-7574-40fc-9de9-39818c90e73f" providerId="ADAL" clId="{C4607B57-ADC3-443D-99C4-46857461FF99}" dt="2022-09-06T08:57:02.387" v="683" actId="1076"/>
          <ac:picMkLst>
            <pc:docMk/>
            <pc:sldMk cId="2218049895" sldId="329"/>
            <ac:picMk id="17" creationId="{30084BA4-576D-A924-756B-79E5C08BCCED}"/>
          </ac:picMkLst>
        </pc:picChg>
      </pc:sldChg>
      <pc:sldChg chg="modSp mod modNotesTx">
        <pc:chgData name="Ian Jones" userId="eff70159-7574-40fc-9de9-39818c90e73f" providerId="ADAL" clId="{C4607B57-ADC3-443D-99C4-46857461FF99}" dt="2022-09-06T09:45:55.583" v="1177" actId="6549"/>
        <pc:sldMkLst>
          <pc:docMk/>
          <pc:sldMk cId="1209291647" sldId="341"/>
        </pc:sldMkLst>
        <pc:spChg chg="mod">
          <ac:chgData name="Ian Jones" userId="eff70159-7574-40fc-9de9-39818c90e73f" providerId="ADAL" clId="{C4607B57-ADC3-443D-99C4-46857461FF99}" dt="2022-09-06T09:45:29.261" v="1175" actId="1076"/>
          <ac:spMkLst>
            <pc:docMk/>
            <pc:sldMk cId="1209291647" sldId="341"/>
            <ac:spMk id="30" creationId="{00000000-0000-0000-0000-000000000000}"/>
          </ac:spMkLst>
        </pc:spChg>
      </pc:sldChg>
      <pc:sldChg chg="modNotesTx">
        <pc:chgData name="Ian Jones" userId="eff70159-7574-40fc-9de9-39818c90e73f" providerId="ADAL" clId="{C4607B57-ADC3-443D-99C4-46857461FF99}" dt="2022-09-06T09:53:12.486" v="1211" actId="20577"/>
        <pc:sldMkLst>
          <pc:docMk/>
          <pc:sldMk cId="686721801" sldId="354"/>
        </pc:sldMkLst>
      </pc:sldChg>
      <pc:sldChg chg="modNotesTx">
        <pc:chgData name="Ian Jones" userId="eff70159-7574-40fc-9de9-39818c90e73f" providerId="ADAL" clId="{C4607B57-ADC3-443D-99C4-46857461FF99}" dt="2022-09-06T10:09:11.762" v="1357" actId="20577"/>
        <pc:sldMkLst>
          <pc:docMk/>
          <pc:sldMk cId="2177918218" sldId="356"/>
        </pc:sldMkLst>
      </pc:sldChg>
      <pc:sldChg chg="addSp delSp modSp mod delAnim modNotesTx">
        <pc:chgData name="Ian Jones" userId="eff70159-7574-40fc-9de9-39818c90e73f" providerId="ADAL" clId="{C4607B57-ADC3-443D-99C4-46857461FF99}" dt="2022-09-12T11:53:11.840" v="1448" actId="122"/>
        <pc:sldMkLst>
          <pc:docMk/>
          <pc:sldMk cId="3110716839" sldId="361"/>
        </pc:sldMkLst>
        <pc:spChg chg="add del mod">
          <ac:chgData name="Ian Jones" userId="eff70159-7574-40fc-9de9-39818c90e73f" providerId="ADAL" clId="{C4607B57-ADC3-443D-99C4-46857461FF99}" dt="2022-09-12T11:52:51.099" v="1435" actId="21"/>
          <ac:spMkLst>
            <pc:docMk/>
            <pc:sldMk cId="3110716839" sldId="361"/>
            <ac:spMk id="4" creationId="{9A6C9C24-777F-8D5E-174C-ECA7F80AE453}"/>
          </ac:spMkLst>
        </pc:spChg>
        <pc:spChg chg="mod">
          <ac:chgData name="Ian Jones" userId="eff70159-7574-40fc-9de9-39818c90e73f" providerId="ADAL" clId="{C4607B57-ADC3-443D-99C4-46857461FF99}" dt="2022-09-12T11:53:11.840" v="1448" actId="122"/>
          <ac:spMkLst>
            <pc:docMk/>
            <pc:sldMk cId="3110716839" sldId="361"/>
            <ac:spMk id="6" creationId="{00000000-0000-0000-0000-000000000000}"/>
          </ac:spMkLst>
        </pc:spChg>
        <pc:spChg chg="add del mod">
          <ac:chgData name="Ian Jones" userId="eff70159-7574-40fc-9de9-39818c90e73f" providerId="ADAL" clId="{C4607B57-ADC3-443D-99C4-46857461FF99}" dt="2022-09-06T09:10:18.678" v="750" actId="21"/>
          <ac:spMkLst>
            <pc:docMk/>
            <pc:sldMk cId="3110716839" sldId="361"/>
            <ac:spMk id="7" creationId="{A90C85E2-6E60-6DE4-64DF-9EF253505565}"/>
          </ac:spMkLst>
        </pc:spChg>
        <pc:spChg chg="del">
          <ac:chgData name="Ian Jones" userId="eff70159-7574-40fc-9de9-39818c90e73f" providerId="ADAL" clId="{C4607B57-ADC3-443D-99C4-46857461FF99}" dt="2022-09-12T11:52:45.817" v="1433" actId="478"/>
          <ac:spMkLst>
            <pc:docMk/>
            <pc:sldMk cId="3110716839" sldId="361"/>
            <ac:spMk id="9" creationId="{00000000-0000-0000-0000-000000000000}"/>
          </ac:spMkLst>
        </pc:spChg>
        <pc:spChg chg="mod">
          <ac:chgData name="Ian Jones" userId="eff70159-7574-40fc-9de9-39818c90e73f" providerId="ADAL" clId="{C4607B57-ADC3-443D-99C4-46857461FF99}" dt="2022-09-12T11:53:04.617" v="1446" actId="20577"/>
          <ac:spMkLst>
            <pc:docMk/>
            <pc:sldMk cId="3110716839" sldId="361"/>
            <ac:spMk id="10" creationId="{00000000-0000-0000-0000-000000000000}"/>
          </ac:spMkLst>
        </pc:spChg>
        <pc:spChg chg="del">
          <ac:chgData name="Ian Jones" userId="eff70159-7574-40fc-9de9-39818c90e73f" providerId="ADAL" clId="{C4607B57-ADC3-443D-99C4-46857461FF99}" dt="2022-09-06T09:10:15.546" v="749" actId="21"/>
          <ac:spMkLst>
            <pc:docMk/>
            <pc:sldMk cId="3110716839" sldId="361"/>
            <ac:spMk id="11" creationId="{00000000-0000-0000-0000-000000000000}"/>
          </ac:spMkLst>
        </pc:spChg>
        <pc:spChg chg="add mod">
          <ac:chgData name="Ian Jones" userId="eff70159-7574-40fc-9de9-39818c90e73f" providerId="ADAL" clId="{C4607B57-ADC3-443D-99C4-46857461FF99}" dt="2022-09-06T09:11:07.379" v="762" actId="478"/>
          <ac:spMkLst>
            <pc:docMk/>
            <pc:sldMk cId="3110716839" sldId="361"/>
            <ac:spMk id="12" creationId="{CB40DFF9-5778-08E8-74E5-8B91280F6AD2}"/>
          </ac:spMkLst>
        </pc:spChg>
        <pc:spChg chg="del">
          <ac:chgData name="Ian Jones" userId="eff70159-7574-40fc-9de9-39818c90e73f" providerId="ADAL" clId="{C4607B57-ADC3-443D-99C4-46857461FF99}" dt="2022-09-06T09:11:07.379" v="762" actId="478"/>
          <ac:spMkLst>
            <pc:docMk/>
            <pc:sldMk cId="3110716839" sldId="361"/>
            <ac:spMk id="14" creationId="{00000000-0000-0000-0000-000000000000}"/>
          </ac:spMkLst>
        </pc:spChg>
        <pc:spChg chg="mod">
          <ac:chgData name="Ian Jones" userId="eff70159-7574-40fc-9de9-39818c90e73f" providerId="ADAL" clId="{C4607B57-ADC3-443D-99C4-46857461FF99}" dt="2022-09-12T11:52:58.115" v="1437" actId="1076"/>
          <ac:spMkLst>
            <pc:docMk/>
            <pc:sldMk cId="3110716839" sldId="361"/>
            <ac:spMk id="15" creationId="{00000000-0000-0000-0000-000000000000}"/>
          </ac:spMkLst>
        </pc:spChg>
        <pc:spChg chg="del">
          <ac:chgData name="Ian Jones" userId="eff70159-7574-40fc-9de9-39818c90e73f" providerId="ADAL" clId="{C4607B57-ADC3-443D-99C4-46857461FF99}" dt="2022-09-06T09:10:12.380" v="748" actId="21"/>
          <ac:spMkLst>
            <pc:docMk/>
            <pc:sldMk cId="3110716839" sldId="361"/>
            <ac:spMk id="18" creationId="{00000000-0000-0000-0000-000000000000}"/>
          </ac:spMkLst>
        </pc:spChg>
        <pc:picChg chg="add mod ord">
          <ac:chgData name="Ian Jones" userId="eff70159-7574-40fc-9de9-39818c90e73f" providerId="ADAL" clId="{C4607B57-ADC3-443D-99C4-46857461FF99}" dt="2022-09-06T09:11:44.917" v="770" actId="166"/>
          <ac:picMkLst>
            <pc:docMk/>
            <pc:sldMk cId="3110716839" sldId="361"/>
            <ac:picMk id="2" creationId="{36B506F0-071D-1539-471D-B22F0D77956A}"/>
          </ac:picMkLst>
        </pc:picChg>
        <pc:picChg chg="add del mod">
          <ac:chgData name="Ian Jones" userId="eff70159-7574-40fc-9de9-39818c90e73f" providerId="ADAL" clId="{C4607B57-ADC3-443D-99C4-46857461FF99}" dt="2022-09-06T09:09:47.664" v="747" actId="478"/>
          <ac:picMkLst>
            <pc:docMk/>
            <pc:sldMk cId="3110716839" sldId="361"/>
            <ac:picMk id="1026" creationId="{DD5F82DB-01C2-3893-F58C-0C0200393FD3}"/>
          </ac:picMkLst>
        </pc:picChg>
      </pc:sldChg>
      <pc:sldChg chg="addSp delSp modSp mod modNotesTx">
        <pc:chgData name="Ian Jones" userId="eff70159-7574-40fc-9de9-39818c90e73f" providerId="ADAL" clId="{C4607B57-ADC3-443D-99C4-46857461FF99}" dt="2022-09-12T11:53:26.678" v="1450" actId="21"/>
        <pc:sldMkLst>
          <pc:docMk/>
          <pc:sldMk cId="3937079039" sldId="362"/>
        </pc:sldMkLst>
        <pc:spChg chg="add del mod">
          <ac:chgData name="Ian Jones" userId="eff70159-7574-40fc-9de9-39818c90e73f" providerId="ADAL" clId="{C4607B57-ADC3-443D-99C4-46857461FF99}" dt="2022-09-12T11:53:26.678" v="1450" actId="21"/>
          <ac:spMkLst>
            <pc:docMk/>
            <pc:sldMk cId="3937079039" sldId="362"/>
            <ac:spMk id="3" creationId="{1FDF6C58-7EE7-3FC7-24DE-E4FD94EAD516}"/>
          </ac:spMkLst>
        </pc:spChg>
        <pc:spChg chg="del mod">
          <ac:chgData name="Ian Jones" userId="eff70159-7574-40fc-9de9-39818c90e73f" providerId="ADAL" clId="{C4607B57-ADC3-443D-99C4-46857461FF99}" dt="2022-09-12T11:53:23.668" v="1449" actId="21"/>
          <ac:spMkLst>
            <pc:docMk/>
            <pc:sldMk cId="3937079039" sldId="362"/>
            <ac:spMk id="11" creationId="{00000000-0000-0000-0000-000000000000}"/>
          </ac:spMkLst>
        </pc:spChg>
      </pc:sldChg>
      <pc:sldChg chg="ord modNotesTx">
        <pc:chgData name="Ian Jones" userId="eff70159-7574-40fc-9de9-39818c90e73f" providerId="ADAL" clId="{C4607B57-ADC3-443D-99C4-46857461FF99}" dt="2022-09-06T10:06:15.128" v="1269" actId="20577"/>
        <pc:sldMkLst>
          <pc:docMk/>
          <pc:sldMk cId="3579851275" sldId="382"/>
        </pc:sldMkLst>
      </pc:sldChg>
      <pc:sldChg chg="modNotesTx">
        <pc:chgData name="Ian Jones" userId="eff70159-7574-40fc-9de9-39818c90e73f" providerId="ADAL" clId="{C4607B57-ADC3-443D-99C4-46857461FF99}" dt="2022-09-06T10:06:39.362" v="1287" actId="20577"/>
        <pc:sldMkLst>
          <pc:docMk/>
          <pc:sldMk cId="3200294607" sldId="384"/>
        </pc:sldMkLst>
      </pc:sldChg>
      <pc:sldChg chg="modNotesTx">
        <pc:chgData name="Ian Jones" userId="eff70159-7574-40fc-9de9-39818c90e73f" providerId="ADAL" clId="{C4607B57-ADC3-443D-99C4-46857461FF99}" dt="2022-09-06T10:07:05.558" v="1298" actId="20577"/>
        <pc:sldMkLst>
          <pc:docMk/>
          <pc:sldMk cId="2568735305" sldId="385"/>
        </pc:sldMkLst>
      </pc:sldChg>
      <pc:sldChg chg="modNotesTx">
        <pc:chgData name="Ian Jones" userId="eff70159-7574-40fc-9de9-39818c90e73f" providerId="ADAL" clId="{C4607B57-ADC3-443D-99C4-46857461FF99}" dt="2022-09-06T10:08:51.379" v="1349" actId="20577"/>
        <pc:sldMkLst>
          <pc:docMk/>
          <pc:sldMk cId="1922998887" sldId="387"/>
        </pc:sldMkLst>
      </pc:sldChg>
      <pc:sldChg chg="add del">
        <pc:chgData name="Ian Jones" userId="eff70159-7574-40fc-9de9-39818c90e73f" providerId="ADAL" clId="{C4607B57-ADC3-443D-99C4-46857461FF99}" dt="2022-09-06T09:56:55.640" v="1215" actId="47"/>
        <pc:sldMkLst>
          <pc:docMk/>
          <pc:sldMk cId="1910786545" sldId="388"/>
        </pc:sldMkLst>
      </pc:sldChg>
      <pc:sldChg chg="del">
        <pc:chgData name="Ian Jones" userId="eff70159-7574-40fc-9de9-39818c90e73f" providerId="ADAL" clId="{C4607B57-ADC3-443D-99C4-46857461FF99}" dt="2022-09-06T09:56:55.640" v="1215" actId="47"/>
        <pc:sldMkLst>
          <pc:docMk/>
          <pc:sldMk cId="57905236" sldId="389"/>
        </pc:sldMkLst>
      </pc:sldChg>
      <pc:sldChg chg="del">
        <pc:chgData name="Ian Jones" userId="eff70159-7574-40fc-9de9-39818c90e73f" providerId="ADAL" clId="{C4607B57-ADC3-443D-99C4-46857461FF99}" dt="2022-09-06T09:56:55.640" v="1215" actId="47"/>
        <pc:sldMkLst>
          <pc:docMk/>
          <pc:sldMk cId="149480494" sldId="390"/>
        </pc:sldMkLst>
      </pc:sldChg>
      <pc:sldChg chg="del">
        <pc:chgData name="Ian Jones" userId="eff70159-7574-40fc-9de9-39818c90e73f" providerId="ADAL" clId="{C4607B57-ADC3-443D-99C4-46857461FF99}" dt="2022-09-06T09:56:55.640" v="1215" actId="47"/>
        <pc:sldMkLst>
          <pc:docMk/>
          <pc:sldMk cId="627245857" sldId="391"/>
        </pc:sldMkLst>
      </pc:sldChg>
      <pc:sldChg chg="del">
        <pc:chgData name="Ian Jones" userId="eff70159-7574-40fc-9de9-39818c90e73f" providerId="ADAL" clId="{C4607B57-ADC3-443D-99C4-46857461FF99}" dt="2022-09-06T09:56:55.640" v="1215" actId="47"/>
        <pc:sldMkLst>
          <pc:docMk/>
          <pc:sldMk cId="429412648" sldId="392"/>
        </pc:sldMkLst>
      </pc:sldChg>
      <pc:sldChg chg="del">
        <pc:chgData name="Ian Jones" userId="eff70159-7574-40fc-9de9-39818c90e73f" providerId="ADAL" clId="{C4607B57-ADC3-443D-99C4-46857461FF99}" dt="2022-09-06T09:56:55.640" v="1215" actId="47"/>
        <pc:sldMkLst>
          <pc:docMk/>
          <pc:sldMk cId="4027731549" sldId="393"/>
        </pc:sldMkLst>
      </pc:sldChg>
      <pc:sldChg chg="del">
        <pc:chgData name="Ian Jones" userId="eff70159-7574-40fc-9de9-39818c90e73f" providerId="ADAL" clId="{C4607B57-ADC3-443D-99C4-46857461FF99}" dt="2022-09-06T09:47:20.187" v="1179" actId="47"/>
        <pc:sldMkLst>
          <pc:docMk/>
          <pc:sldMk cId="3484324954" sldId="396"/>
        </pc:sldMkLst>
      </pc:sldChg>
      <pc:sldChg chg="del">
        <pc:chgData name="Ian Jones" userId="eff70159-7574-40fc-9de9-39818c90e73f" providerId="ADAL" clId="{C4607B57-ADC3-443D-99C4-46857461FF99}" dt="2022-09-06T09:47:20.187" v="1179" actId="47"/>
        <pc:sldMkLst>
          <pc:docMk/>
          <pc:sldMk cId="2964897820" sldId="397"/>
        </pc:sldMkLst>
      </pc:sldChg>
      <pc:sldChg chg="del">
        <pc:chgData name="Ian Jones" userId="eff70159-7574-40fc-9de9-39818c90e73f" providerId="ADAL" clId="{C4607B57-ADC3-443D-99C4-46857461FF99}" dt="2022-09-06T09:47:20.187" v="1179" actId="47"/>
        <pc:sldMkLst>
          <pc:docMk/>
          <pc:sldMk cId="211003791" sldId="398"/>
        </pc:sldMkLst>
      </pc:sldChg>
      <pc:sldChg chg="del">
        <pc:chgData name="Ian Jones" userId="eff70159-7574-40fc-9de9-39818c90e73f" providerId="ADAL" clId="{C4607B57-ADC3-443D-99C4-46857461FF99}" dt="2022-09-06T09:47:20.187" v="1179" actId="47"/>
        <pc:sldMkLst>
          <pc:docMk/>
          <pc:sldMk cId="1425639425" sldId="399"/>
        </pc:sldMkLst>
      </pc:sldChg>
      <pc:sldChg chg="del">
        <pc:chgData name="Ian Jones" userId="eff70159-7574-40fc-9de9-39818c90e73f" providerId="ADAL" clId="{C4607B57-ADC3-443D-99C4-46857461FF99}" dt="2022-09-06T09:47:20.187" v="1179" actId="47"/>
        <pc:sldMkLst>
          <pc:docMk/>
          <pc:sldMk cId="1112203760" sldId="400"/>
        </pc:sldMkLst>
      </pc:sldChg>
      <pc:sldChg chg="del">
        <pc:chgData name="Ian Jones" userId="eff70159-7574-40fc-9de9-39818c90e73f" providerId="ADAL" clId="{C4607B57-ADC3-443D-99C4-46857461FF99}" dt="2022-09-06T09:59:41.592" v="1216" actId="47"/>
        <pc:sldMkLst>
          <pc:docMk/>
          <pc:sldMk cId="780672063" sldId="401"/>
        </pc:sldMkLst>
      </pc:sldChg>
      <pc:sldChg chg="modNotesTx">
        <pc:chgData name="Ian Jones" userId="eff70159-7574-40fc-9de9-39818c90e73f" providerId="ADAL" clId="{C4607B57-ADC3-443D-99C4-46857461FF99}" dt="2022-09-06T10:10:27.004" v="1387" actId="20577"/>
        <pc:sldMkLst>
          <pc:docMk/>
          <pc:sldMk cId="711110002" sldId="403"/>
        </pc:sldMkLst>
      </pc:sldChg>
      <pc:sldChg chg="del">
        <pc:chgData name="Ian Jones" userId="eff70159-7574-40fc-9de9-39818c90e73f" providerId="ADAL" clId="{C4607B57-ADC3-443D-99C4-46857461FF99}" dt="2022-09-06T09:59:44.044" v="1217" actId="47"/>
        <pc:sldMkLst>
          <pc:docMk/>
          <pc:sldMk cId="1073963479" sldId="404"/>
        </pc:sldMkLst>
      </pc:sldChg>
      <pc:sldChg chg="del">
        <pc:chgData name="Ian Jones" userId="eff70159-7574-40fc-9de9-39818c90e73f" providerId="ADAL" clId="{C4607B57-ADC3-443D-99C4-46857461FF99}" dt="2022-09-06T09:59:44.980" v="1218" actId="47"/>
        <pc:sldMkLst>
          <pc:docMk/>
          <pc:sldMk cId="61973904" sldId="405"/>
        </pc:sldMkLst>
      </pc:sldChg>
      <pc:sldChg chg="ord">
        <pc:chgData name="Ian Jones" userId="eff70159-7574-40fc-9de9-39818c90e73f" providerId="ADAL" clId="{C4607B57-ADC3-443D-99C4-46857461FF99}" dt="2022-09-06T09:47:38.426" v="1193"/>
        <pc:sldMkLst>
          <pc:docMk/>
          <pc:sldMk cId="3997679164" sldId="406"/>
        </pc:sldMkLst>
      </pc:sldChg>
      <pc:sldChg chg="add del ord">
        <pc:chgData name="Ian Jones" userId="eff70159-7574-40fc-9de9-39818c90e73f" providerId="ADAL" clId="{C4607B57-ADC3-443D-99C4-46857461FF99}" dt="2022-09-06T10:02:07.444" v="1246" actId="47"/>
        <pc:sldMkLst>
          <pc:docMk/>
          <pc:sldMk cId="450155314" sldId="407"/>
        </pc:sldMkLst>
      </pc:sldChg>
      <pc:sldChg chg="add del">
        <pc:chgData name="Ian Jones" userId="eff70159-7574-40fc-9de9-39818c90e73f" providerId="ADAL" clId="{C4607B57-ADC3-443D-99C4-46857461FF99}" dt="2022-09-06T10:02:17.006" v="1251" actId="47"/>
        <pc:sldMkLst>
          <pc:docMk/>
          <pc:sldMk cId="2236499268" sldId="408"/>
        </pc:sldMkLst>
      </pc:sldChg>
      <pc:sldChg chg="add del">
        <pc:chgData name="Ian Jones" userId="eff70159-7574-40fc-9de9-39818c90e73f" providerId="ADAL" clId="{C4607B57-ADC3-443D-99C4-46857461FF99}" dt="2022-09-06T10:02:13.022" v="1249" actId="47"/>
        <pc:sldMkLst>
          <pc:docMk/>
          <pc:sldMk cId="1496687280" sldId="409"/>
        </pc:sldMkLst>
      </pc:sldChg>
      <pc:sldChg chg="add del">
        <pc:chgData name="Ian Jones" userId="eff70159-7574-40fc-9de9-39818c90e73f" providerId="ADAL" clId="{C4607B57-ADC3-443D-99C4-46857461FF99}" dt="2022-09-06T10:02:14.359" v="1250" actId="47"/>
        <pc:sldMkLst>
          <pc:docMk/>
          <pc:sldMk cId="4236277202" sldId="410"/>
        </pc:sldMkLst>
      </pc:sldChg>
      <pc:sldChg chg="add del">
        <pc:chgData name="Ian Jones" userId="eff70159-7574-40fc-9de9-39818c90e73f" providerId="ADAL" clId="{C4607B57-ADC3-443D-99C4-46857461FF99}" dt="2022-09-06T10:02:10.555" v="1247" actId="47"/>
        <pc:sldMkLst>
          <pc:docMk/>
          <pc:sldMk cId="677780245" sldId="411"/>
        </pc:sldMkLst>
      </pc:sldChg>
      <pc:sldChg chg="add del ord">
        <pc:chgData name="Ian Jones" userId="eff70159-7574-40fc-9de9-39818c90e73f" providerId="ADAL" clId="{C4607B57-ADC3-443D-99C4-46857461FF99}" dt="2022-09-06T10:02:07.303" v="1245" actId="47"/>
        <pc:sldMkLst>
          <pc:docMk/>
          <pc:sldMk cId="2714583523" sldId="412"/>
        </pc:sldMkLst>
      </pc:sldChg>
      <pc:sldChg chg="add del">
        <pc:chgData name="Ian Jones" userId="eff70159-7574-40fc-9de9-39818c90e73f" providerId="ADAL" clId="{C4607B57-ADC3-443D-99C4-46857461FF99}" dt="2022-09-06T10:02:11.803" v="1248" actId="47"/>
        <pc:sldMkLst>
          <pc:docMk/>
          <pc:sldMk cId="3269890544" sldId="413"/>
        </pc:sldMkLst>
      </pc:sldChg>
      <pc:sldChg chg="del">
        <pc:chgData name="Ian Jones" userId="eff70159-7574-40fc-9de9-39818c90e73f" providerId="ADAL" clId="{C4607B57-ADC3-443D-99C4-46857461FF99}" dt="2022-09-06T10:01:47.702" v="1231" actId="47"/>
        <pc:sldMkLst>
          <pc:docMk/>
          <pc:sldMk cId="2900195666" sldId="414"/>
        </pc:sldMkLst>
      </pc:sldChg>
      <pc:sldChg chg="add del ord">
        <pc:chgData name="Ian Jones" userId="eff70159-7574-40fc-9de9-39818c90e73f" providerId="ADAL" clId="{C4607B57-ADC3-443D-99C4-46857461FF99}" dt="2022-09-06T10:01:48.136" v="1232" actId="47"/>
        <pc:sldMkLst>
          <pc:docMk/>
          <pc:sldMk cId="520646496" sldId="415"/>
        </pc:sldMkLst>
      </pc:sldChg>
      <pc:sldChg chg="addSp delSp modSp new mod">
        <pc:chgData name="Ian Jones" userId="eff70159-7574-40fc-9de9-39818c90e73f" providerId="ADAL" clId="{C4607B57-ADC3-443D-99C4-46857461FF99}" dt="2022-09-12T11:49:45.523" v="1399" actId="14100"/>
        <pc:sldMkLst>
          <pc:docMk/>
          <pc:sldMk cId="379298260" sldId="416"/>
        </pc:sldMkLst>
        <pc:spChg chg="mod">
          <ac:chgData name="Ian Jones" userId="eff70159-7574-40fc-9de9-39818c90e73f" providerId="ADAL" clId="{C4607B57-ADC3-443D-99C4-46857461FF99}" dt="2022-09-06T08:37:33.093" v="170" actId="120"/>
          <ac:spMkLst>
            <pc:docMk/>
            <pc:sldMk cId="379298260" sldId="416"/>
            <ac:spMk id="2" creationId="{1034283E-B089-60DE-6180-ED33BCBB2009}"/>
          </ac:spMkLst>
        </pc:spChg>
        <pc:spChg chg="mod">
          <ac:chgData name="Ian Jones" userId="eff70159-7574-40fc-9de9-39818c90e73f" providerId="ADAL" clId="{C4607B57-ADC3-443D-99C4-46857461FF99}" dt="2022-09-06T08:39:59.322" v="338" actId="20577"/>
          <ac:spMkLst>
            <pc:docMk/>
            <pc:sldMk cId="379298260" sldId="416"/>
            <ac:spMk id="3" creationId="{27378EE4-684A-F934-9E83-95C794A382DC}"/>
          </ac:spMkLst>
        </pc:spChg>
        <pc:spChg chg="mod">
          <ac:chgData name="Ian Jones" userId="eff70159-7574-40fc-9de9-39818c90e73f" providerId="ADAL" clId="{C4607B57-ADC3-443D-99C4-46857461FF99}" dt="2022-09-06T08:39:41.996" v="321" actId="403"/>
          <ac:spMkLst>
            <pc:docMk/>
            <pc:sldMk cId="379298260" sldId="416"/>
            <ac:spMk id="4" creationId="{AE9A36A8-8D41-75F7-E9A3-184B590BE7B4}"/>
          </ac:spMkLst>
        </pc:spChg>
        <pc:spChg chg="del mod">
          <ac:chgData name="Ian Jones" userId="eff70159-7574-40fc-9de9-39818c90e73f" providerId="ADAL" clId="{C4607B57-ADC3-443D-99C4-46857461FF99}" dt="2022-09-12T11:49:39.580" v="1396" actId="21"/>
          <ac:spMkLst>
            <pc:docMk/>
            <pc:sldMk cId="379298260" sldId="416"/>
            <ac:spMk id="5" creationId="{E4B74274-95D8-9A03-B391-4E18AA448DE9}"/>
          </ac:spMkLst>
        </pc:spChg>
        <pc:picChg chg="add mod">
          <ac:chgData name="Ian Jones" userId="eff70159-7574-40fc-9de9-39818c90e73f" providerId="ADAL" clId="{C4607B57-ADC3-443D-99C4-46857461FF99}" dt="2022-09-12T11:49:45.523" v="1399" actId="14100"/>
          <ac:picMkLst>
            <pc:docMk/>
            <pc:sldMk cId="379298260" sldId="416"/>
            <ac:picMk id="1026" creationId="{ECBED9EF-53A1-93C1-00F4-165967BF48E3}"/>
          </ac:picMkLst>
        </pc:picChg>
      </pc:sldChg>
      <pc:sldChg chg="modSp new mod">
        <pc:chgData name="Ian Jones" userId="eff70159-7574-40fc-9de9-39818c90e73f" providerId="ADAL" clId="{C4607B57-ADC3-443D-99C4-46857461FF99}" dt="2022-09-06T08:42:41.539" v="571" actId="1076"/>
        <pc:sldMkLst>
          <pc:docMk/>
          <pc:sldMk cId="4029234870" sldId="417"/>
        </pc:sldMkLst>
        <pc:spChg chg="mod">
          <ac:chgData name="Ian Jones" userId="eff70159-7574-40fc-9de9-39818c90e73f" providerId="ADAL" clId="{C4607B57-ADC3-443D-99C4-46857461FF99}" dt="2022-09-06T08:42:41.539" v="571" actId="1076"/>
          <ac:spMkLst>
            <pc:docMk/>
            <pc:sldMk cId="4029234870" sldId="417"/>
            <ac:spMk id="2" creationId="{3989D73A-8EB4-D80A-4307-0681842D76EC}"/>
          </ac:spMkLst>
        </pc:spChg>
      </pc:sldChg>
      <pc:sldChg chg="addSp delSp modSp new mod ord">
        <pc:chgData name="Ian Jones" userId="eff70159-7574-40fc-9de9-39818c90e73f" providerId="ADAL" clId="{C4607B57-ADC3-443D-99C4-46857461FF99}" dt="2022-09-12T11:50:37.280" v="1405" actId="14100"/>
        <pc:sldMkLst>
          <pc:docMk/>
          <pc:sldMk cId="147363846" sldId="418"/>
        </pc:sldMkLst>
        <pc:spChg chg="mod">
          <ac:chgData name="Ian Jones" userId="eff70159-7574-40fc-9de9-39818c90e73f" providerId="ADAL" clId="{C4607B57-ADC3-443D-99C4-46857461FF99}" dt="2022-09-06T08:46:06.962" v="593" actId="20577"/>
          <ac:spMkLst>
            <pc:docMk/>
            <pc:sldMk cId="147363846" sldId="418"/>
            <ac:spMk id="4" creationId="{383203CB-7DDD-BB79-DD15-2CC79B72CC99}"/>
          </ac:spMkLst>
        </pc:spChg>
        <pc:spChg chg="mod">
          <ac:chgData name="Ian Jones" userId="eff70159-7574-40fc-9de9-39818c90e73f" providerId="ADAL" clId="{C4607B57-ADC3-443D-99C4-46857461FF99}" dt="2022-09-06T08:46:00.854" v="590" actId="14100"/>
          <ac:spMkLst>
            <pc:docMk/>
            <pc:sldMk cId="147363846" sldId="418"/>
            <ac:spMk id="5" creationId="{E7552447-8912-DF03-F6F6-0A715D0F5C6B}"/>
          </ac:spMkLst>
        </pc:spChg>
        <pc:spChg chg="mod">
          <ac:chgData name="Ian Jones" userId="eff70159-7574-40fc-9de9-39818c90e73f" providerId="ADAL" clId="{C4607B57-ADC3-443D-99C4-46857461FF99}" dt="2022-09-06T08:46:11.267" v="595"/>
          <ac:spMkLst>
            <pc:docMk/>
            <pc:sldMk cId="147363846" sldId="418"/>
            <ac:spMk id="7" creationId="{53CB899F-1EC8-686F-C7B2-B4DBBFFD4C5E}"/>
          </ac:spMkLst>
        </pc:spChg>
        <pc:spChg chg="mod">
          <ac:chgData name="Ian Jones" userId="eff70159-7574-40fc-9de9-39818c90e73f" providerId="ADAL" clId="{C4607B57-ADC3-443D-99C4-46857461FF99}" dt="2022-09-06T08:46:11.267" v="595"/>
          <ac:spMkLst>
            <pc:docMk/>
            <pc:sldMk cId="147363846" sldId="418"/>
            <ac:spMk id="8" creationId="{6A18F6A9-3DA9-8CC3-5820-A1D4E88EDA1F}"/>
          </ac:spMkLst>
        </pc:spChg>
        <pc:spChg chg="add mod">
          <ac:chgData name="Ian Jones" userId="eff70159-7574-40fc-9de9-39818c90e73f" providerId="ADAL" clId="{C4607B57-ADC3-443D-99C4-46857461FF99}" dt="2022-09-06T08:49:42.569" v="620" actId="20577"/>
          <ac:spMkLst>
            <pc:docMk/>
            <pc:sldMk cId="147363846" sldId="418"/>
            <ac:spMk id="10" creationId="{269C9939-3392-2AF9-1D1A-6B73C79C2720}"/>
          </ac:spMkLst>
        </pc:spChg>
        <pc:grpChg chg="add del mod">
          <ac:chgData name="Ian Jones" userId="eff70159-7574-40fc-9de9-39818c90e73f" providerId="ADAL" clId="{C4607B57-ADC3-443D-99C4-46857461FF99}" dt="2022-09-06T08:46:10.440" v="594" actId="21"/>
          <ac:grpSpMkLst>
            <pc:docMk/>
            <pc:sldMk cId="147363846" sldId="418"/>
            <ac:grpSpMk id="3" creationId="{1E0A5285-0156-6066-6A4E-83623ED277F7}"/>
          </ac:grpSpMkLst>
        </pc:grpChg>
        <pc:grpChg chg="add del mod">
          <ac:chgData name="Ian Jones" userId="eff70159-7574-40fc-9de9-39818c90e73f" providerId="ADAL" clId="{C4607B57-ADC3-443D-99C4-46857461FF99}" dt="2022-09-06T08:46:13.622" v="596" actId="21"/>
          <ac:grpSpMkLst>
            <pc:docMk/>
            <pc:sldMk cId="147363846" sldId="418"/>
            <ac:grpSpMk id="6" creationId="{98F46051-446D-F71D-9BC5-9FF92576E826}"/>
          </ac:grpSpMkLst>
        </pc:grpChg>
        <pc:picChg chg="add mod">
          <ac:chgData name="Ian Jones" userId="eff70159-7574-40fc-9de9-39818c90e73f" providerId="ADAL" clId="{C4607B57-ADC3-443D-99C4-46857461FF99}" dt="2022-09-12T11:50:37.280" v="1405" actId="14100"/>
          <ac:picMkLst>
            <pc:docMk/>
            <pc:sldMk cId="147363846" sldId="418"/>
            <ac:picMk id="2050" creationId="{5F2D840C-CDDA-F38E-1132-55EB9A7FF961}"/>
          </ac:picMkLst>
        </pc:picChg>
      </pc:sldChg>
      <pc:sldChg chg="addSp delSp modSp new mod modClrScheme chgLayout modNotesTx">
        <pc:chgData name="Ian Jones" userId="eff70159-7574-40fc-9de9-39818c90e73f" providerId="ADAL" clId="{C4607B57-ADC3-443D-99C4-46857461FF99}" dt="2022-09-12T11:52:02.505" v="1421" actId="1076"/>
        <pc:sldMkLst>
          <pc:docMk/>
          <pc:sldMk cId="493364351" sldId="419"/>
        </pc:sldMkLst>
        <pc:spChg chg="mod ord modVis">
          <ac:chgData name="Ian Jones" userId="eff70159-7574-40fc-9de9-39818c90e73f" providerId="ADAL" clId="{C4607B57-ADC3-443D-99C4-46857461FF99}" dt="2022-09-12T11:51:40.010" v="1414" actId="26606"/>
          <ac:spMkLst>
            <pc:docMk/>
            <pc:sldMk cId="493364351" sldId="419"/>
            <ac:spMk id="2" creationId="{77A80EC0-2718-71F9-3229-A228C940A3C3}"/>
          </ac:spMkLst>
        </pc:spChg>
        <pc:spChg chg="del mod">
          <ac:chgData name="Ian Jones" userId="eff70159-7574-40fc-9de9-39818c90e73f" providerId="ADAL" clId="{C4607B57-ADC3-443D-99C4-46857461FF99}" dt="2022-09-12T11:51:21.124" v="1406" actId="21"/>
          <ac:spMkLst>
            <pc:docMk/>
            <pc:sldMk cId="493364351" sldId="419"/>
            <ac:spMk id="3" creationId="{B2705795-363E-1D5D-40B7-6835D8983FFA}"/>
          </ac:spMkLst>
        </pc:spChg>
        <pc:spChg chg="add del mod">
          <ac:chgData name="Ian Jones" userId="eff70159-7574-40fc-9de9-39818c90e73f" providerId="ADAL" clId="{C4607B57-ADC3-443D-99C4-46857461FF99}" dt="2022-09-12T11:51:30.645" v="1411" actId="21"/>
          <ac:spMkLst>
            <pc:docMk/>
            <pc:sldMk cId="493364351" sldId="419"/>
            <ac:spMk id="4" creationId="{672238E9-0A5A-4370-A6D6-42895F532B8C}"/>
          </ac:spMkLst>
        </pc:spChg>
        <pc:spChg chg="add del mod">
          <ac:chgData name="Ian Jones" userId="eff70159-7574-40fc-9de9-39818c90e73f" providerId="ADAL" clId="{C4607B57-ADC3-443D-99C4-46857461FF99}" dt="2022-09-12T11:51:59.122" v="1419" actId="26606"/>
          <ac:spMkLst>
            <pc:docMk/>
            <pc:sldMk cId="493364351" sldId="419"/>
            <ac:spMk id="10" creationId="{6A420B37-6DF2-FCAA-9FF7-4B3980C3FA77}"/>
          </ac:spMkLst>
        </pc:spChg>
        <pc:picChg chg="add mod">
          <ac:chgData name="Ian Jones" userId="eff70159-7574-40fc-9de9-39818c90e73f" providerId="ADAL" clId="{C4607B57-ADC3-443D-99C4-46857461FF99}" dt="2022-09-12T11:52:02.505" v="1421" actId="1076"/>
          <ac:picMkLst>
            <pc:docMk/>
            <pc:sldMk cId="493364351" sldId="419"/>
            <ac:picMk id="5" creationId="{B67B0A51-8729-40F0-AF00-7C9EFD92E35D}"/>
          </ac:picMkLst>
        </pc:picChg>
      </pc:sldChg>
      <pc:sldChg chg="new del">
        <pc:chgData name="Ian Jones" userId="eff70159-7574-40fc-9de9-39818c90e73f" providerId="ADAL" clId="{C4607B57-ADC3-443D-99C4-46857461FF99}" dt="2022-09-06T09:30:56.594" v="1068" actId="47"/>
        <pc:sldMkLst>
          <pc:docMk/>
          <pc:sldMk cId="1101721555" sldId="420"/>
        </pc:sldMkLst>
      </pc:sldChg>
      <pc:sldChg chg="add del ord">
        <pc:chgData name="Ian Jones" userId="eff70159-7574-40fc-9de9-39818c90e73f" providerId="ADAL" clId="{C4607B57-ADC3-443D-99C4-46857461FF99}" dt="2022-09-06T08:49:59.537" v="621" actId="47"/>
        <pc:sldMkLst>
          <pc:docMk/>
          <pc:sldMk cId="3896400927" sldId="420"/>
        </pc:sldMkLst>
      </pc:sldChg>
      <pc:sldChg chg="modSp new mod modNotesTx">
        <pc:chgData name="Ian Jones" userId="eff70159-7574-40fc-9de9-39818c90e73f" providerId="ADAL" clId="{C4607B57-ADC3-443D-99C4-46857461FF99}" dt="2022-09-06T09:31:45.452" v="1076"/>
        <pc:sldMkLst>
          <pc:docMk/>
          <pc:sldMk cId="92603108" sldId="421"/>
        </pc:sldMkLst>
        <pc:spChg chg="mod">
          <ac:chgData name="Ian Jones" userId="eff70159-7574-40fc-9de9-39818c90e73f" providerId="ADAL" clId="{C4607B57-ADC3-443D-99C4-46857461FF99}" dt="2022-09-06T09:31:00.681" v="1074" actId="20577"/>
          <ac:spMkLst>
            <pc:docMk/>
            <pc:sldMk cId="92603108" sldId="421"/>
            <ac:spMk id="2" creationId="{CF79D7F6-FEF3-BB25-6F2B-FFF671DFF72A}"/>
          </ac:spMkLst>
        </pc:spChg>
      </pc:sldChg>
      <pc:sldChg chg="addSp new del mod modNotesTx">
        <pc:chgData name="Ian Jones" userId="eff70159-7574-40fc-9de9-39818c90e73f" providerId="ADAL" clId="{C4607B57-ADC3-443D-99C4-46857461FF99}" dt="2022-09-06T10:07:41.603" v="1325" actId="2696"/>
        <pc:sldMkLst>
          <pc:docMk/>
          <pc:sldMk cId="680565786" sldId="422"/>
        </pc:sldMkLst>
        <pc:spChg chg="add">
          <ac:chgData name="Ian Jones" userId="eff70159-7574-40fc-9de9-39818c90e73f" providerId="ADAL" clId="{C4607B57-ADC3-443D-99C4-46857461FF99}" dt="2022-09-06T09:32:09.129" v="1077" actId="22"/>
          <ac:spMkLst>
            <pc:docMk/>
            <pc:sldMk cId="680565786" sldId="422"/>
            <ac:spMk id="4" creationId="{FE21A499-2A76-7DC1-0CD0-4D1B611B2BF5}"/>
          </ac:spMkLst>
        </pc:spChg>
      </pc:sldChg>
      <pc:sldChg chg="add">
        <pc:chgData name="Ian Jones" userId="eff70159-7574-40fc-9de9-39818c90e73f" providerId="ADAL" clId="{C4607B57-ADC3-443D-99C4-46857461FF99}" dt="2022-09-06T09:46:58.682" v="1178"/>
        <pc:sldMkLst>
          <pc:docMk/>
          <pc:sldMk cId="2465232235" sldId="423"/>
        </pc:sldMkLst>
      </pc:sldChg>
      <pc:sldChg chg="add">
        <pc:chgData name="Ian Jones" userId="eff70159-7574-40fc-9de9-39818c90e73f" providerId="ADAL" clId="{C4607B57-ADC3-443D-99C4-46857461FF99}" dt="2022-09-06T09:46:58.682" v="1178"/>
        <pc:sldMkLst>
          <pc:docMk/>
          <pc:sldMk cId="878326028" sldId="424"/>
        </pc:sldMkLst>
      </pc:sldChg>
      <pc:sldChg chg="add">
        <pc:chgData name="Ian Jones" userId="eff70159-7574-40fc-9de9-39818c90e73f" providerId="ADAL" clId="{C4607B57-ADC3-443D-99C4-46857461FF99}" dt="2022-09-06T09:46:58.682" v="1178"/>
        <pc:sldMkLst>
          <pc:docMk/>
          <pc:sldMk cId="75935760" sldId="425"/>
        </pc:sldMkLst>
      </pc:sldChg>
      <pc:sldChg chg="add">
        <pc:chgData name="Ian Jones" userId="eff70159-7574-40fc-9de9-39818c90e73f" providerId="ADAL" clId="{C4607B57-ADC3-443D-99C4-46857461FF99}" dt="2022-09-06T09:46:58.682" v="1178"/>
        <pc:sldMkLst>
          <pc:docMk/>
          <pc:sldMk cId="2738978293" sldId="426"/>
        </pc:sldMkLst>
      </pc:sldChg>
      <pc:sldChg chg="add modNotesTx">
        <pc:chgData name="Ian Jones" userId="eff70159-7574-40fc-9de9-39818c90e73f" providerId="ADAL" clId="{C4607B57-ADC3-443D-99C4-46857461FF99}" dt="2022-09-06T10:10:00.116" v="1373" actId="20577"/>
        <pc:sldMkLst>
          <pc:docMk/>
          <pc:sldMk cId="3568564121" sldId="427"/>
        </pc:sldMkLst>
      </pc:sldChg>
      <pc:sldChg chg="add">
        <pc:chgData name="Ian Jones" userId="eff70159-7574-40fc-9de9-39818c90e73f" providerId="ADAL" clId="{C4607B57-ADC3-443D-99C4-46857461FF99}" dt="2022-09-06T09:56:47.894" v="1214"/>
        <pc:sldMkLst>
          <pc:docMk/>
          <pc:sldMk cId="2483319965" sldId="428"/>
        </pc:sldMkLst>
      </pc:sldChg>
      <pc:sldChg chg="add">
        <pc:chgData name="Ian Jones" userId="eff70159-7574-40fc-9de9-39818c90e73f" providerId="ADAL" clId="{C4607B57-ADC3-443D-99C4-46857461FF99}" dt="2022-09-06T09:56:47.894" v="1214"/>
        <pc:sldMkLst>
          <pc:docMk/>
          <pc:sldMk cId="1103087225" sldId="429"/>
        </pc:sldMkLst>
      </pc:sldChg>
      <pc:sldChg chg="add ord modNotesTx">
        <pc:chgData name="Ian Jones" userId="eff70159-7574-40fc-9de9-39818c90e73f" providerId="ADAL" clId="{C4607B57-ADC3-443D-99C4-46857461FF99}" dt="2022-09-06T10:09:44.309" v="1365" actId="20577"/>
        <pc:sldMkLst>
          <pc:docMk/>
          <pc:sldMk cId="3405663341" sldId="430"/>
        </pc:sldMkLst>
      </pc:sldChg>
      <pc:sldChg chg="add">
        <pc:chgData name="Ian Jones" userId="eff70159-7574-40fc-9de9-39818c90e73f" providerId="ADAL" clId="{C4607B57-ADC3-443D-99C4-46857461FF99}" dt="2022-09-06T09:56:47.894" v="1214"/>
        <pc:sldMkLst>
          <pc:docMk/>
          <pc:sldMk cId="1591987941" sldId="431"/>
        </pc:sldMkLst>
      </pc:sldChg>
      <pc:sldChg chg="add">
        <pc:chgData name="Ian Jones" userId="eff70159-7574-40fc-9de9-39818c90e73f" providerId="ADAL" clId="{C4607B57-ADC3-443D-99C4-46857461FF99}" dt="2022-09-06T09:56:47.894" v="1214"/>
        <pc:sldMkLst>
          <pc:docMk/>
          <pc:sldMk cId="641300344" sldId="432"/>
        </pc:sldMkLst>
      </pc:sldChg>
      <pc:sldChg chg="add">
        <pc:chgData name="Ian Jones" userId="eff70159-7574-40fc-9de9-39818c90e73f" providerId="ADAL" clId="{C4607B57-ADC3-443D-99C4-46857461FF99}" dt="2022-09-06T09:56:47.894" v="1214"/>
        <pc:sldMkLst>
          <pc:docMk/>
          <pc:sldMk cId="1984032997" sldId="433"/>
        </pc:sldMkLst>
      </pc:sldChg>
      <pc:sldChg chg="new modNotesTx">
        <pc:chgData name="Ian Jones" userId="eff70159-7574-40fc-9de9-39818c90e73f" providerId="ADAL" clId="{C4607B57-ADC3-443D-99C4-46857461FF99}" dt="2022-09-06T10:07:57.589" v="1342" actId="20577"/>
        <pc:sldMkLst>
          <pc:docMk/>
          <pc:sldMk cId="1640452721" sldId="434"/>
        </pc:sldMkLst>
      </pc:sldChg>
      <pc:sldChg chg="addSp modSp add mod">
        <pc:chgData name="Ian Jones" userId="eff70159-7574-40fc-9de9-39818c90e73f" providerId="ADAL" clId="{C4607B57-ADC3-443D-99C4-46857461FF99}" dt="2022-09-12T11:52:28.676" v="1431" actId="1076"/>
        <pc:sldMkLst>
          <pc:docMk/>
          <pc:sldMk cId="4215675640" sldId="435"/>
        </pc:sldMkLst>
        <pc:picChg chg="add mod">
          <ac:chgData name="Ian Jones" userId="eff70159-7574-40fc-9de9-39818c90e73f" providerId="ADAL" clId="{C4607B57-ADC3-443D-99C4-46857461FF99}" dt="2022-09-12T11:52:28.676" v="1431" actId="1076"/>
          <ac:picMkLst>
            <pc:docMk/>
            <pc:sldMk cId="4215675640" sldId="435"/>
            <ac:picMk id="3" creationId="{051405B8-093A-4B72-4193-9D36AD2A060F}"/>
          </ac:picMkLst>
        </pc:picChg>
      </pc:sldChg>
      <pc:sldChg chg="addSp modSp add mod modClrScheme chgLayout">
        <pc:chgData name="Ian Jones" userId="eff70159-7574-40fc-9de9-39818c90e73f" providerId="ADAL" clId="{C4607B57-ADC3-443D-99C4-46857461FF99}" dt="2022-09-12T11:52:19.852" v="1427" actId="1076"/>
        <pc:sldMkLst>
          <pc:docMk/>
          <pc:sldMk cId="2114608417" sldId="436"/>
        </pc:sldMkLst>
        <pc:spChg chg="mod ord modVis">
          <ac:chgData name="Ian Jones" userId="eff70159-7574-40fc-9de9-39818c90e73f" providerId="ADAL" clId="{C4607B57-ADC3-443D-99C4-46857461FF99}" dt="2022-09-12T11:52:10.167" v="1423" actId="26606"/>
          <ac:spMkLst>
            <pc:docMk/>
            <pc:sldMk cId="2114608417" sldId="436"/>
            <ac:spMk id="2" creationId="{77A80EC0-2718-71F9-3229-A228C940A3C3}"/>
          </ac:spMkLst>
        </pc:spChg>
        <pc:picChg chg="add mod">
          <ac:chgData name="Ian Jones" userId="eff70159-7574-40fc-9de9-39818c90e73f" providerId="ADAL" clId="{C4607B57-ADC3-443D-99C4-46857461FF99}" dt="2022-09-12T11:52:19.852" v="1427" actId="1076"/>
          <ac:picMkLst>
            <pc:docMk/>
            <pc:sldMk cId="2114608417" sldId="436"/>
            <ac:picMk id="3" creationId="{4079CC40-967C-509B-CF03-CEB625A02F14}"/>
          </ac:picMkLst>
        </pc:picChg>
      </pc:sldChg>
      <pc:sldChg chg="addSp modSp add mod">
        <pc:chgData name="Ian Jones" userId="eff70159-7574-40fc-9de9-39818c90e73f" providerId="ADAL" clId="{C4607B57-ADC3-443D-99C4-46857461FF99}" dt="2022-09-12T11:51:53.199" v="1417" actId="26606"/>
        <pc:sldMkLst>
          <pc:docMk/>
          <pc:sldMk cId="113564687" sldId="437"/>
        </pc:sldMkLst>
        <pc:spChg chg="mod">
          <ac:chgData name="Ian Jones" userId="eff70159-7574-40fc-9de9-39818c90e73f" providerId="ADAL" clId="{C4607B57-ADC3-443D-99C4-46857461FF99}" dt="2022-09-12T11:51:53.199" v="1417" actId="26606"/>
          <ac:spMkLst>
            <pc:docMk/>
            <pc:sldMk cId="113564687" sldId="437"/>
            <ac:spMk id="2" creationId="{77A80EC0-2718-71F9-3229-A228C940A3C3}"/>
          </ac:spMkLst>
        </pc:spChg>
        <pc:picChg chg="add mod">
          <ac:chgData name="Ian Jones" userId="eff70159-7574-40fc-9de9-39818c90e73f" providerId="ADAL" clId="{C4607B57-ADC3-443D-99C4-46857461FF99}" dt="2022-09-12T11:51:53.199" v="1417" actId="26606"/>
          <ac:picMkLst>
            <pc:docMk/>
            <pc:sldMk cId="113564687" sldId="437"/>
            <ac:picMk id="3" creationId="{664B52C7-DF15-B4BE-4350-C156A866A06A}"/>
          </ac:picMkLst>
        </pc:picChg>
      </pc:sldChg>
      <pc:sldChg chg="new del">
        <pc:chgData name="Ian Jones" userId="eff70159-7574-40fc-9de9-39818c90e73f" providerId="ADAL" clId="{C4607B57-ADC3-443D-99C4-46857461FF99}" dt="2022-09-12T12:04:59.470" v="1521" actId="47"/>
        <pc:sldMkLst>
          <pc:docMk/>
          <pc:sldMk cId="1910805852" sldId="438"/>
        </pc:sldMkLst>
      </pc:sldChg>
      <pc:sldChg chg="addSp delSp modSp new mod">
        <pc:chgData name="Ian Jones" userId="eff70159-7574-40fc-9de9-39818c90e73f" providerId="ADAL" clId="{C4607B57-ADC3-443D-99C4-46857461FF99}" dt="2022-09-12T12:04:54.213" v="1520" actId="2710"/>
        <pc:sldMkLst>
          <pc:docMk/>
          <pc:sldMk cId="1391929031" sldId="439"/>
        </pc:sldMkLst>
        <pc:spChg chg="del mod">
          <ac:chgData name="Ian Jones" userId="eff70159-7574-40fc-9de9-39818c90e73f" providerId="ADAL" clId="{C4607B57-ADC3-443D-99C4-46857461FF99}" dt="2022-09-12T11:58:55.360" v="1500" actId="21"/>
          <ac:spMkLst>
            <pc:docMk/>
            <pc:sldMk cId="1391929031" sldId="439"/>
            <ac:spMk id="2" creationId="{34B0F77D-B3AF-8040-B04C-4C65CF7C2FF0}"/>
          </ac:spMkLst>
        </pc:spChg>
        <pc:spChg chg="mod">
          <ac:chgData name="Ian Jones" userId="eff70159-7574-40fc-9de9-39818c90e73f" providerId="ADAL" clId="{C4607B57-ADC3-443D-99C4-46857461FF99}" dt="2022-09-12T11:54:45.657" v="1494" actId="1076"/>
          <ac:spMkLst>
            <pc:docMk/>
            <pc:sldMk cId="1391929031" sldId="439"/>
            <ac:spMk id="3" creationId="{C1B8E189-BD2F-89F7-FCA6-F010CF389903}"/>
          </ac:spMkLst>
        </pc:spChg>
        <pc:spChg chg="del">
          <ac:chgData name="Ian Jones" userId="eff70159-7574-40fc-9de9-39818c90e73f" providerId="ADAL" clId="{C4607B57-ADC3-443D-99C4-46857461FF99}" dt="2022-09-12T11:58:47.509" v="1499" actId="21"/>
          <ac:spMkLst>
            <pc:docMk/>
            <pc:sldMk cId="1391929031" sldId="439"/>
            <ac:spMk id="4" creationId="{5AFD904B-6FAF-3266-8CE1-9A4A3B9E497E}"/>
          </ac:spMkLst>
        </pc:spChg>
        <pc:spChg chg="del mod">
          <ac:chgData name="Ian Jones" userId="eff70159-7574-40fc-9de9-39818c90e73f" providerId="ADAL" clId="{C4607B57-ADC3-443D-99C4-46857461FF99}" dt="2022-09-12T11:54:20.512" v="1484" actId="21"/>
          <ac:spMkLst>
            <pc:docMk/>
            <pc:sldMk cId="1391929031" sldId="439"/>
            <ac:spMk id="5" creationId="{E10F03A5-0DD7-B822-30EE-9BA1B4728946}"/>
          </ac:spMkLst>
        </pc:spChg>
        <pc:spChg chg="add del mod">
          <ac:chgData name="Ian Jones" userId="eff70159-7574-40fc-9de9-39818c90e73f" providerId="ADAL" clId="{C4607B57-ADC3-443D-99C4-46857461FF99}" dt="2022-09-12T11:59:32.824" v="1507" actId="21"/>
          <ac:spMkLst>
            <pc:docMk/>
            <pc:sldMk cId="1391929031" sldId="439"/>
            <ac:spMk id="7" creationId="{6C13B6A6-B1DA-37B1-6FA0-E81854F7B46E}"/>
          </ac:spMkLst>
        </pc:spChg>
        <pc:spChg chg="add del mod">
          <ac:chgData name="Ian Jones" userId="eff70159-7574-40fc-9de9-39818c90e73f" providerId="ADAL" clId="{C4607B57-ADC3-443D-99C4-46857461FF99}" dt="2022-09-12T11:59:08.017" v="1504"/>
          <ac:spMkLst>
            <pc:docMk/>
            <pc:sldMk cId="1391929031" sldId="439"/>
            <ac:spMk id="8" creationId="{6BA56216-B536-1750-2865-1942200F1A86}"/>
          </ac:spMkLst>
        </pc:spChg>
        <pc:spChg chg="add mod">
          <ac:chgData name="Ian Jones" userId="eff70159-7574-40fc-9de9-39818c90e73f" providerId="ADAL" clId="{C4607B57-ADC3-443D-99C4-46857461FF99}" dt="2022-09-12T12:04:54.213" v="1520" actId="2710"/>
          <ac:spMkLst>
            <pc:docMk/>
            <pc:sldMk cId="1391929031" sldId="439"/>
            <ac:spMk id="11" creationId="{D2A5861B-96FC-DF3A-5638-4073240E5803}"/>
          </ac:spMkLst>
        </pc:spChg>
        <pc:picChg chg="add del">
          <ac:chgData name="Ian Jones" userId="eff70159-7574-40fc-9de9-39818c90e73f" providerId="ADAL" clId="{C4607B57-ADC3-443D-99C4-46857461FF99}" dt="2022-09-12T11:59:23.376" v="1506" actId="21"/>
          <ac:picMkLst>
            <pc:docMk/>
            <pc:sldMk cId="1391929031" sldId="439"/>
            <ac:picMk id="9" creationId="{BF6603F5-84C2-E55A-3C29-1A29EB2864A4}"/>
          </ac:picMkLst>
        </pc:picChg>
        <pc:picChg chg="add del mod">
          <ac:chgData name="Ian Jones" userId="eff70159-7574-40fc-9de9-39818c90e73f" providerId="ADAL" clId="{C4607B57-ADC3-443D-99C4-46857461FF99}" dt="2022-09-12T12:00:29.185" v="1514" actId="21"/>
          <ac:picMkLst>
            <pc:docMk/>
            <pc:sldMk cId="1391929031" sldId="439"/>
            <ac:picMk id="10" creationId="{E6596CCE-877D-00EF-9746-E618CCA5DCC4}"/>
          </ac:picMkLst>
        </pc:picChg>
      </pc:sldChg>
    </pc:docChg>
  </pc:docChgLst>
  <pc:docChgLst>
    <pc:chgData name="Roberta Tucker" userId="S::r.tucker@uwtsd.ac.uk::27ca61ee-ba03-4b92-a89a-1d5600e2200a" providerId="AD" clId="Web-{E8E38B02-1AA2-F829-5F3F-7B387569A00F}"/>
    <pc:docChg chg="modSld">
      <pc:chgData name="Roberta Tucker" userId="S::r.tucker@uwtsd.ac.uk::27ca61ee-ba03-4b92-a89a-1d5600e2200a" providerId="AD" clId="Web-{E8E38B02-1AA2-F829-5F3F-7B387569A00F}" dt="2022-09-12T22:23:00.758" v="33" actId="20577"/>
      <pc:docMkLst>
        <pc:docMk/>
      </pc:docMkLst>
      <pc:sldChg chg="modSp">
        <pc:chgData name="Roberta Tucker" userId="S::r.tucker@uwtsd.ac.uk::27ca61ee-ba03-4b92-a89a-1d5600e2200a" providerId="AD" clId="Web-{E8E38B02-1AA2-F829-5F3F-7B387569A00F}" dt="2022-09-12T22:17:46.916" v="30" actId="20577"/>
        <pc:sldMkLst>
          <pc:docMk/>
          <pc:sldMk cId="2488226301" sldId="352"/>
        </pc:sldMkLst>
        <pc:spChg chg="mod">
          <ac:chgData name="Roberta Tucker" userId="S::r.tucker@uwtsd.ac.uk::27ca61ee-ba03-4b92-a89a-1d5600e2200a" providerId="AD" clId="Web-{E8E38B02-1AA2-F829-5F3F-7B387569A00F}" dt="2022-09-12T22:17:46.916" v="30" actId="20577"/>
          <ac:spMkLst>
            <pc:docMk/>
            <pc:sldMk cId="2488226301" sldId="352"/>
            <ac:spMk id="6" creationId="{00000000-0000-0000-0000-000000000000}"/>
          </ac:spMkLst>
        </pc:spChg>
      </pc:sldChg>
      <pc:sldChg chg="modSp">
        <pc:chgData name="Roberta Tucker" userId="S::r.tucker@uwtsd.ac.uk::27ca61ee-ba03-4b92-a89a-1d5600e2200a" providerId="AD" clId="Web-{E8E38B02-1AA2-F829-5F3F-7B387569A00F}" dt="2022-09-12T21:45:16.921" v="3" actId="20577"/>
        <pc:sldMkLst>
          <pc:docMk/>
          <pc:sldMk cId="3110716839" sldId="361"/>
        </pc:sldMkLst>
        <pc:spChg chg="mod">
          <ac:chgData name="Roberta Tucker" userId="S::r.tucker@uwtsd.ac.uk::27ca61ee-ba03-4b92-a89a-1d5600e2200a" providerId="AD" clId="Web-{E8E38B02-1AA2-F829-5F3F-7B387569A00F}" dt="2022-09-12T21:45:16.921" v="3" actId="20577"/>
          <ac:spMkLst>
            <pc:docMk/>
            <pc:sldMk cId="3110716839" sldId="361"/>
            <ac:spMk id="6" creationId="{00000000-0000-0000-0000-000000000000}"/>
          </ac:spMkLst>
        </pc:spChg>
      </pc:sldChg>
      <pc:sldChg chg="modSp">
        <pc:chgData name="Roberta Tucker" userId="S::r.tucker@uwtsd.ac.uk::27ca61ee-ba03-4b92-a89a-1d5600e2200a" providerId="AD" clId="Web-{E8E38B02-1AA2-F829-5F3F-7B387569A00F}" dt="2022-09-12T22:05:48.071" v="11" actId="20577"/>
        <pc:sldMkLst>
          <pc:docMk/>
          <pc:sldMk cId="3248013837" sldId="381"/>
        </pc:sldMkLst>
        <pc:spChg chg="mod">
          <ac:chgData name="Roberta Tucker" userId="S::r.tucker@uwtsd.ac.uk::27ca61ee-ba03-4b92-a89a-1d5600e2200a" providerId="AD" clId="Web-{E8E38B02-1AA2-F829-5F3F-7B387569A00F}" dt="2022-09-12T22:05:48.071" v="11" actId="20577"/>
          <ac:spMkLst>
            <pc:docMk/>
            <pc:sldMk cId="3248013837" sldId="381"/>
            <ac:spMk id="9" creationId="{00000000-0000-0000-0000-000000000000}"/>
          </ac:spMkLst>
        </pc:spChg>
      </pc:sldChg>
      <pc:sldChg chg="modSp">
        <pc:chgData name="Roberta Tucker" userId="S::r.tucker@uwtsd.ac.uk::27ca61ee-ba03-4b92-a89a-1d5600e2200a" providerId="AD" clId="Web-{E8E38B02-1AA2-F829-5F3F-7B387569A00F}" dt="2022-09-12T22:06:11.076" v="12" actId="1076"/>
        <pc:sldMkLst>
          <pc:docMk/>
          <pc:sldMk cId="1036225306" sldId="386"/>
        </pc:sldMkLst>
        <pc:spChg chg="mod">
          <ac:chgData name="Roberta Tucker" userId="S::r.tucker@uwtsd.ac.uk::27ca61ee-ba03-4b92-a89a-1d5600e2200a" providerId="AD" clId="Web-{E8E38B02-1AA2-F829-5F3F-7B387569A00F}" dt="2022-09-12T22:06:11.076" v="12" actId="1076"/>
          <ac:spMkLst>
            <pc:docMk/>
            <pc:sldMk cId="1036225306" sldId="386"/>
            <ac:spMk id="3" creationId="{7ABD6072-E09C-9F1F-EF75-CEB67A862749}"/>
          </ac:spMkLst>
        </pc:spChg>
      </pc:sldChg>
      <pc:sldChg chg="modSp">
        <pc:chgData name="Roberta Tucker" userId="S::r.tucker@uwtsd.ac.uk::27ca61ee-ba03-4b92-a89a-1d5600e2200a" providerId="AD" clId="Web-{E8E38B02-1AA2-F829-5F3F-7B387569A00F}" dt="2022-09-12T22:23:00.758" v="33" actId="20577"/>
        <pc:sldMkLst>
          <pc:docMk/>
          <pc:sldMk cId="1591987941" sldId="431"/>
        </pc:sldMkLst>
        <pc:spChg chg="mod">
          <ac:chgData name="Roberta Tucker" userId="S::r.tucker@uwtsd.ac.uk::27ca61ee-ba03-4b92-a89a-1d5600e2200a" providerId="AD" clId="Web-{E8E38B02-1AA2-F829-5F3F-7B387569A00F}" dt="2022-09-12T22:23:00.758" v="33" actId="20577"/>
          <ac:spMkLst>
            <pc:docMk/>
            <pc:sldMk cId="1591987941" sldId="431"/>
            <ac:spMk id="8" creationId="{3D6A1C74-135A-29C0-F987-433C6D9C50E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pPr rtl="0"/>
            <a:endParaRPr lang="en-GB" noProof="1"/>
          </a:p>
        </p:txBody>
      </p:sp>
      <p:sp>
        <p:nvSpPr>
          <p:cNvPr id="3" name="Date Placeholder 2"/>
          <p:cNvSpPr>
            <a:spLocks noGrp="1"/>
          </p:cNvSpPr>
          <p:nvPr>
            <p:ph type="dt" sz="quarter" idx="1"/>
          </p:nvPr>
        </p:nvSpPr>
        <p:spPr>
          <a:xfrm>
            <a:off x="5317963" y="1"/>
            <a:ext cx="4068339" cy="356357"/>
          </a:xfrm>
          <a:prstGeom prst="rect">
            <a:avLst/>
          </a:prstGeom>
        </p:spPr>
        <p:txBody>
          <a:bodyPr vert="horz" lIns="94229" tIns="47114" rIns="94229" bIns="47114" rtlCol="0"/>
          <a:lstStyle>
            <a:lvl1pPr algn="r">
              <a:defRPr sz="1200"/>
            </a:lvl1pPr>
          </a:lstStyle>
          <a:p>
            <a:pPr rtl="0"/>
            <a:fld id="{7F95844A-0256-4A2F-861B-4AABAF349E86}" type="datetime1">
              <a:rPr lang="en-GB" noProof="1" smtClean="0"/>
              <a:t>12/09/2022</a:t>
            </a:fld>
            <a:endParaRPr lang="en-GB" noProof="1"/>
          </a:p>
        </p:txBody>
      </p:sp>
      <p:sp>
        <p:nvSpPr>
          <p:cNvPr id="4" name="Footer Placeholder 3"/>
          <p:cNvSpPr>
            <a:spLocks noGrp="1"/>
          </p:cNvSpPr>
          <p:nvPr>
            <p:ph type="ftr" sz="quarter" idx="2"/>
          </p:nvPr>
        </p:nvSpPr>
        <p:spPr>
          <a:xfrm>
            <a:off x="0" y="6746119"/>
            <a:ext cx="4068339" cy="356356"/>
          </a:xfrm>
          <a:prstGeom prst="rect">
            <a:avLst/>
          </a:prstGeom>
        </p:spPr>
        <p:txBody>
          <a:bodyPr vert="horz" lIns="94229" tIns="47114" rIns="94229" bIns="47114" rtlCol="0" anchor="b"/>
          <a:lstStyle>
            <a:lvl1pPr algn="l">
              <a:defRPr sz="1200"/>
            </a:lvl1pPr>
          </a:lstStyle>
          <a:p>
            <a:pPr rtl="0"/>
            <a:endParaRPr lang="en-GB" noProof="1"/>
          </a:p>
        </p:txBody>
      </p:sp>
      <p:sp>
        <p:nvSpPr>
          <p:cNvPr id="5" name="Slide Number Placeholder 4"/>
          <p:cNvSpPr>
            <a:spLocks noGrp="1"/>
          </p:cNvSpPr>
          <p:nvPr>
            <p:ph type="sldNum" sz="quarter" idx="3"/>
          </p:nvPr>
        </p:nvSpPr>
        <p:spPr>
          <a:xfrm>
            <a:off x="5317963" y="6746119"/>
            <a:ext cx="4068339" cy="356356"/>
          </a:xfrm>
          <a:prstGeom prst="rect">
            <a:avLst/>
          </a:prstGeom>
        </p:spPr>
        <p:txBody>
          <a:bodyPr vert="horz" lIns="94229" tIns="47114" rIns="94229" bIns="47114" rtlCol="0" anchor="b"/>
          <a:lstStyle>
            <a:lvl1pPr algn="r">
              <a:defRPr sz="1200"/>
            </a:lvl1pPr>
          </a:lstStyle>
          <a:p>
            <a:pPr rtl="0"/>
            <a:fld id="{DBAA5490-FD59-4087-AC7E-016E8A4124C4}" type="slidenum">
              <a:rPr lang="en-GB" noProof="1" smtClean="0"/>
              <a:t>‹#›</a:t>
            </a:fld>
            <a:endParaRPr lang="en-GB" noProof="1"/>
          </a:p>
        </p:txBody>
      </p:sp>
    </p:spTree>
    <p:extLst>
      <p:ext uri="{BB962C8B-B14F-4D97-AF65-F5344CB8AC3E}">
        <p14:creationId xmlns:p14="http://schemas.microsoft.com/office/powerpoint/2010/main" val="79109266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pPr rtl="0"/>
            <a:endParaRPr lang="en-GB" noProof="1"/>
          </a:p>
        </p:txBody>
      </p:sp>
      <p:sp>
        <p:nvSpPr>
          <p:cNvPr id="3" name="Date Placeholder 2"/>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pPr rtl="0"/>
            <a:fld id="{D7D59536-53B2-4756-81F3-CC51C358A4EB}" type="datetime1">
              <a:rPr lang="en-GB" noProof="1" smtClean="0"/>
              <a:t>12/09/2022</a:t>
            </a:fld>
            <a:endParaRPr lang="en-GB" noProof="1"/>
          </a:p>
        </p:txBody>
      </p:sp>
      <p:sp>
        <p:nvSpPr>
          <p:cNvPr id="4" name="Slide Image Placeholder 3"/>
          <p:cNvSpPr>
            <a:spLocks noGrp="1" noRot="1" noChangeAspect="1"/>
          </p:cNvSpPr>
          <p:nvPr>
            <p:ph type="sldImg" idx="2"/>
          </p:nvPr>
        </p:nvSpPr>
        <p:spPr>
          <a:xfrm>
            <a:off x="2563813" y="887413"/>
            <a:ext cx="4260850" cy="2397125"/>
          </a:xfrm>
          <a:prstGeom prst="rect">
            <a:avLst/>
          </a:prstGeom>
          <a:noFill/>
          <a:ln w="12700">
            <a:solidFill>
              <a:prstClr val="black"/>
            </a:solidFill>
          </a:ln>
        </p:spPr>
        <p:txBody>
          <a:bodyPr vert="horz" lIns="94229" tIns="47114" rIns="94229" bIns="47114" rtlCol="0" anchor="ctr"/>
          <a:lstStyle/>
          <a:p>
            <a:pPr rtl="0"/>
            <a:endParaRPr lang="en-GB" noProof="1"/>
          </a:p>
        </p:txBody>
      </p:sp>
      <p:sp>
        <p:nvSpPr>
          <p:cNvPr id="5" name="Notes Placeholder 4"/>
          <p:cNvSpPr>
            <a:spLocks noGrp="1"/>
          </p:cNvSpPr>
          <p:nvPr>
            <p:ph type="body" sz="quarter" idx="3"/>
          </p:nvPr>
        </p:nvSpPr>
        <p:spPr>
          <a:xfrm>
            <a:off x="938848" y="3418066"/>
            <a:ext cx="7510780" cy="2796600"/>
          </a:xfrm>
          <a:prstGeom prst="rect">
            <a:avLst/>
          </a:prstGeom>
        </p:spPr>
        <p:txBody>
          <a:bodyPr vert="horz" lIns="94229" tIns="47114" rIns="94229" bIns="47114" rtlCol="0"/>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6" name="Footer Placeholder 5"/>
          <p:cNvSpPr>
            <a:spLocks noGrp="1"/>
          </p:cNvSpPr>
          <p:nvPr>
            <p:ph type="ftr" sz="quarter" idx="4"/>
          </p:nvPr>
        </p:nvSpPr>
        <p:spPr>
          <a:xfrm>
            <a:off x="0" y="6746119"/>
            <a:ext cx="4068339" cy="356356"/>
          </a:xfrm>
          <a:prstGeom prst="rect">
            <a:avLst/>
          </a:prstGeom>
        </p:spPr>
        <p:txBody>
          <a:bodyPr vert="horz" lIns="94229" tIns="47114" rIns="94229" bIns="47114" rtlCol="0" anchor="b"/>
          <a:lstStyle>
            <a:lvl1pPr algn="l">
              <a:defRPr sz="1200"/>
            </a:lvl1pPr>
          </a:lstStyle>
          <a:p>
            <a:pPr rtl="0"/>
            <a:endParaRPr lang="en-GB" noProof="1"/>
          </a:p>
        </p:txBody>
      </p:sp>
      <p:sp>
        <p:nvSpPr>
          <p:cNvPr id="7" name="Slide Number Placeholder 6"/>
          <p:cNvSpPr>
            <a:spLocks noGrp="1"/>
          </p:cNvSpPr>
          <p:nvPr>
            <p:ph type="sldNum" sz="quarter" idx="5"/>
          </p:nvPr>
        </p:nvSpPr>
        <p:spPr>
          <a:xfrm>
            <a:off x="5317963" y="6746119"/>
            <a:ext cx="4068339" cy="356356"/>
          </a:xfrm>
          <a:prstGeom prst="rect">
            <a:avLst/>
          </a:prstGeom>
        </p:spPr>
        <p:txBody>
          <a:bodyPr vert="horz" lIns="94229" tIns="47114" rIns="94229" bIns="47114" rtlCol="0" anchor="b"/>
          <a:lstStyle>
            <a:lvl1pPr algn="r">
              <a:defRPr sz="1200"/>
            </a:lvl1pPr>
          </a:lstStyle>
          <a:p>
            <a:pPr rtl="0"/>
            <a:fld id="{4CBCEA92-F142-4D57-B507-37BDAF44710C}" type="slidenum">
              <a:rPr lang="en-GB" noProof="1" dirty="0" smtClean="0"/>
              <a:t>‹#›</a:t>
            </a:fld>
            <a:endParaRPr lang="en-GB" noProof="1"/>
          </a:p>
        </p:txBody>
      </p:sp>
    </p:spTree>
    <p:extLst>
      <p:ext uri="{BB962C8B-B14F-4D97-AF65-F5344CB8AC3E}">
        <p14:creationId xmlns:p14="http://schemas.microsoft.com/office/powerpoint/2010/main" val="140202057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vox.com/the-highlight/2019/5/20/18542843/intersectionality-conservatism-law-race-gender-discrimination"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file:///C:\Users\ian.jones\AppData\Local\Microsoft\Windows\INetCache\Content.Outlook\9TTBJZ87\Privilege-for-Sale-1.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nextgenlearning.org/"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nytimes.com/2020/07/21/books/review/how-you-say-it-katherine-kinzler.html"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nextgenlearning.org/articles/designing-for-race-equity-now-is-the-time" TargetMode="External"/><Relationship Id="rId2" Type="http://schemas.openxmlformats.org/officeDocument/2006/relationships/slide" Target="../slides/slide27.xml"/><Relationship Id="rId1" Type="http://schemas.openxmlformats.org/officeDocument/2006/relationships/notesMaster" Target="../notesMasters/notesMaster1.xml"/><Relationship Id="rId5" Type="http://schemas.openxmlformats.org/officeDocument/2006/relationships/hyperlink" Target="https://www.k12.wa.us/student-success/access-opportunity-education/migrant-and-bilingual-education/bilingual-education-program/funds-knowledge-toolkit" TargetMode="External"/><Relationship Id="rId4" Type="http://schemas.openxmlformats.org/officeDocument/2006/relationships/hyperlink" Target="https://medium.com/dc-design/what-is-human-centered-design-6711c09e2779"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1"/>
              <a:t>   </a:t>
            </a:r>
          </a:p>
        </p:txBody>
      </p:sp>
      <p:sp>
        <p:nvSpPr>
          <p:cNvPr id="4" name="Slide Number Placeholder 3"/>
          <p:cNvSpPr>
            <a:spLocks noGrp="1"/>
          </p:cNvSpPr>
          <p:nvPr>
            <p:ph type="sldNum" sz="quarter" idx="10"/>
          </p:nvPr>
        </p:nvSpPr>
        <p:spPr/>
        <p:txBody>
          <a:bodyPr rtlCol="0"/>
          <a:lstStyle/>
          <a:p>
            <a:pPr rtl="0"/>
            <a:fld id="{4CBCEA92-F142-4D57-B507-37BDAF44710C}" type="slidenum">
              <a:rPr lang="en-GB" noProof="1" dirty="0" smtClean="0"/>
              <a:t>1</a:t>
            </a:fld>
            <a:endParaRPr lang="en-GB" noProof="1"/>
          </a:p>
        </p:txBody>
      </p:sp>
    </p:spTree>
    <p:extLst>
      <p:ext uri="{BB962C8B-B14F-4D97-AF65-F5344CB8AC3E}">
        <p14:creationId xmlns:p14="http://schemas.microsoft.com/office/powerpoint/2010/main" val="2076836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a:t>In small groups note down any ideas as to what the meaning of the term is.</a:t>
            </a:r>
          </a:p>
          <a:p>
            <a:pPr rtl="0"/>
            <a:endParaRPr lang="en-US"/>
          </a:p>
          <a:p>
            <a:pPr rtl="0"/>
            <a:r>
              <a:rPr lang="en-US"/>
              <a:t>2 min activity</a:t>
            </a:r>
          </a:p>
          <a:p>
            <a:pPr rtl="0"/>
            <a:endParaRPr lang="en-US"/>
          </a:p>
          <a:p>
            <a:pPr rtl="0"/>
            <a:r>
              <a:rPr lang="en-US"/>
              <a:t>10 MINS GONE</a:t>
            </a:r>
          </a:p>
        </p:txBody>
      </p:sp>
      <p:sp>
        <p:nvSpPr>
          <p:cNvPr id="4" name="Slide Number Placeholder 3"/>
          <p:cNvSpPr>
            <a:spLocks noGrp="1"/>
          </p:cNvSpPr>
          <p:nvPr>
            <p:ph type="sldNum" sz="quarter" idx="10"/>
          </p:nvPr>
        </p:nvSpPr>
        <p:spPr/>
        <p:txBody>
          <a:bodyPr rtlCol="0"/>
          <a:lstStyle/>
          <a:p>
            <a:pPr rtl="0"/>
            <a:fld id="{4CBCEA92-F142-4D57-B507-37BDAF44710C}" type="slidenum">
              <a:rPr lang="en-US" smtClean="0"/>
              <a:t>6</a:t>
            </a:fld>
            <a:endParaRPr lang="en-US"/>
          </a:p>
        </p:txBody>
      </p:sp>
    </p:spTree>
    <p:extLst>
      <p:ext uri="{BB962C8B-B14F-4D97-AF65-F5344CB8AC3E}">
        <p14:creationId xmlns:p14="http://schemas.microsoft.com/office/powerpoint/2010/main" val="2900249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Triangle cartoon</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7</a:t>
            </a:fld>
            <a:endParaRPr lang="en-GB" noProof="1"/>
          </a:p>
        </p:txBody>
      </p:sp>
    </p:spTree>
    <p:extLst>
      <p:ext uri="{BB962C8B-B14F-4D97-AF65-F5344CB8AC3E}">
        <p14:creationId xmlns:p14="http://schemas.microsoft.com/office/powerpoint/2010/main" val="3905566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Triangle cartoon</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8</a:t>
            </a:fld>
            <a:endParaRPr lang="en-GB" noProof="1"/>
          </a:p>
        </p:txBody>
      </p:sp>
    </p:spTree>
    <p:extLst>
      <p:ext uri="{BB962C8B-B14F-4D97-AF65-F5344CB8AC3E}">
        <p14:creationId xmlns:p14="http://schemas.microsoft.com/office/powerpoint/2010/main" val="3735640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Triangle cartoon</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9</a:t>
            </a:fld>
            <a:endParaRPr lang="en-GB" noProof="1"/>
          </a:p>
        </p:txBody>
      </p:sp>
    </p:spTree>
    <p:extLst>
      <p:ext uri="{BB962C8B-B14F-4D97-AF65-F5344CB8AC3E}">
        <p14:creationId xmlns:p14="http://schemas.microsoft.com/office/powerpoint/2010/main" val="788106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Triangle cartoon</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10</a:t>
            </a:fld>
            <a:endParaRPr lang="en-GB" noProof="1"/>
          </a:p>
        </p:txBody>
      </p:sp>
    </p:spTree>
    <p:extLst>
      <p:ext uri="{BB962C8B-B14F-4D97-AF65-F5344CB8AC3E}">
        <p14:creationId xmlns:p14="http://schemas.microsoft.com/office/powerpoint/2010/main" val="2727553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a:t>Watch video to explain.</a:t>
            </a:r>
          </a:p>
          <a:p>
            <a:pPr rtl="0"/>
            <a:endParaRPr lang="en-US"/>
          </a:p>
          <a:p>
            <a:pPr rtl="0"/>
            <a:r>
              <a:rPr lang="en-US"/>
              <a:t>15Mins</a:t>
            </a:r>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11</a:t>
            </a:fld>
            <a:endParaRPr lang="en-US"/>
          </a:p>
        </p:txBody>
      </p:sp>
    </p:spTree>
    <p:extLst>
      <p:ext uri="{BB962C8B-B14F-4D97-AF65-F5344CB8AC3E}">
        <p14:creationId xmlns:p14="http://schemas.microsoft.com/office/powerpoint/2010/main" val="3913717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First coined by Professor </a:t>
            </a:r>
            <a:r>
              <a:rPr lang="en-GB" sz="1800" err="1">
                <a:effectLst/>
                <a:latin typeface="Calibri" panose="020F0502020204030204" pitchFamily="34" charset="0"/>
                <a:ea typeface="DengXian" panose="02010600030101010101" pitchFamily="2" charset="-122"/>
                <a:cs typeface="Arial" panose="020B0604020202020204" pitchFamily="34" charset="0"/>
              </a:rPr>
              <a:t>Kimberlé</a:t>
            </a:r>
            <a:r>
              <a:rPr lang="en-GB" sz="1800">
                <a:effectLst/>
                <a:latin typeface="Calibri" panose="020F0502020204030204" pitchFamily="34" charset="0"/>
                <a:ea typeface="DengXian" panose="02010600030101010101" pitchFamily="2" charset="-122"/>
                <a:cs typeface="Arial" panose="020B0604020202020204" pitchFamily="34" charset="0"/>
              </a:rPr>
              <a:t> Crenshaw in the late 1980s, the term “intersectionality” refers to the ways in which individuals are often subject to multiple forms of discrimination based on different aspects of their identity. </a:t>
            </a:r>
          </a:p>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It also acknowledges the ways in which resultant inequities compound themselves rather than exist in isolation.</a:t>
            </a:r>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12</a:t>
            </a:fld>
            <a:endParaRPr lang="en-US"/>
          </a:p>
        </p:txBody>
      </p:sp>
    </p:spTree>
    <p:extLst>
      <p:ext uri="{BB962C8B-B14F-4D97-AF65-F5344CB8AC3E}">
        <p14:creationId xmlns:p14="http://schemas.microsoft.com/office/powerpoint/2010/main" val="2226467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b="0" i="0" u="none" strike="noStrike">
                <a:solidFill>
                  <a:srgbClr val="C85028"/>
                </a:solidFill>
                <a:effectLst/>
                <a:latin typeface="OmnesRegular"/>
                <a:hlinkClick r:id="rId3"/>
              </a:rPr>
              <a:t>Five Black women who sued General Motors</a:t>
            </a:r>
            <a:r>
              <a:rPr lang="en-GB" b="0" i="0">
                <a:solidFill>
                  <a:srgbClr val="000000"/>
                </a:solidFill>
                <a:effectLst/>
                <a:latin typeface="OmnesRegular"/>
              </a:rPr>
              <a:t> in 1976: the company hadn’t hired any Black women before 1964 but when the recession hit in the early 70’s, lay-offs based on length of tenure (last in, first out) targeted them exclusively.  </a:t>
            </a:r>
          </a:p>
          <a:p>
            <a:pPr rtl="0"/>
            <a:endParaRPr lang="en-GB" b="0" i="0">
              <a:solidFill>
                <a:srgbClr val="000000"/>
              </a:solidFill>
              <a:effectLst/>
              <a:latin typeface="OmnesRegular"/>
            </a:endParaRPr>
          </a:p>
          <a:p>
            <a:pPr rtl="0"/>
            <a:r>
              <a:rPr lang="en-GB" b="0" i="0">
                <a:solidFill>
                  <a:srgbClr val="000000"/>
                </a:solidFill>
                <a:effectLst/>
                <a:latin typeface="OmnesRegular"/>
              </a:rPr>
              <a:t>The women claimed both race and gender discrimination, but the court refused to consider both of these issues together. </a:t>
            </a:r>
          </a:p>
          <a:p>
            <a:pPr rtl="0"/>
            <a:endParaRPr lang="en-GB" b="0" i="0">
              <a:solidFill>
                <a:srgbClr val="000000"/>
              </a:solidFill>
              <a:effectLst/>
              <a:latin typeface="OmnesRegular"/>
            </a:endParaRPr>
          </a:p>
          <a:p>
            <a:pPr rtl="0"/>
            <a:r>
              <a:rPr lang="en-GB" b="0" i="0">
                <a:solidFill>
                  <a:srgbClr val="000000"/>
                </a:solidFill>
                <a:effectLst/>
                <a:latin typeface="OmnesRegular"/>
              </a:rPr>
              <a:t>Crenshaw argued that by treating Black women as purely women or purely Black, the courts repeatedly ignored specific challenges that face Black women as a group.</a:t>
            </a:r>
            <a:endParaRPr lang="en-US"/>
          </a:p>
        </p:txBody>
      </p:sp>
      <p:sp>
        <p:nvSpPr>
          <p:cNvPr id="4" name="Slide Number Placeholder 3"/>
          <p:cNvSpPr>
            <a:spLocks noGrp="1"/>
          </p:cNvSpPr>
          <p:nvPr>
            <p:ph type="sldNum" sz="quarter" idx="10"/>
          </p:nvPr>
        </p:nvSpPr>
        <p:spPr/>
        <p:txBody>
          <a:bodyPr rtlCol="0"/>
          <a:lstStyle/>
          <a:p>
            <a:pPr rtl="0"/>
            <a:fld id="{4CBCEA92-F142-4D57-B507-37BDAF44710C}" type="slidenum">
              <a:rPr lang="en-US" smtClean="0"/>
              <a:t>13</a:t>
            </a:fld>
            <a:endParaRPr lang="en-US"/>
          </a:p>
        </p:txBody>
      </p:sp>
    </p:spTree>
    <p:extLst>
      <p:ext uri="{BB962C8B-B14F-4D97-AF65-F5344CB8AC3E}">
        <p14:creationId xmlns:p14="http://schemas.microsoft.com/office/powerpoint/2010/main" val="11375766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 A Black woman will experience gender issues differently to a White woman because of the intersection of race with gender</a:t>
            </a:r>
            <a:endParaRPr lang="en-GB" noProof="1"/>
          </a:p>
          <a:p>
            <a:pPr rtl="0"/>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GB"/>
              <a:t>She will also experience racial issues differently to a Black man</a:t>
            </a:r>
            <a:endParaRPr lang="en-GB" noProof="1"/>
          </a:p>
          <a:p>
            <a:pPr rtl="0"/>
            <a:endParaRPr lang="en-US"/>
          </a:p>
          <a:p>
            <a:pPr rtl="0"/>
            <a:r>
              <a:rPr lang="en-US"/>
              <a:t>Do we change the word crash?</a:t>
            </a:r>
          </a:p>
        </p:txBody>
      </p:sp>
      <p:sp>
        <p:nvSpPr>
          <p:cNvPr id="4" name="Slide Number Placeholder 3"/>
          <p:cNvSpPr>
            <a:spLocks noGrp="1"/>
          </p:cNvSpPr>
          <p:nvPr>
            <p:ph type="sldNum" sz="quarter" idx="10"/>
          </p:nvPr>
        </p:nvSpPr>
        <p:spPr/>
        <p:txBody>
          <a:bodyPr rtlCol="0"/>
          <a:lstStyle/>
          <a:p>
            <a:pPr rtl="0"/>
            <a:fld id="{4CBCEA92-F142-4D57-B507-37BDAF44710C}" type="slidenum">
              <a:rPr lang="en-US" smtClean="0"/>
              <a:t>14</a:t>
            </a:fld>
            <a:endParaRPr lang="en-US"/>
          </a:p>
        </p:txBody>
      </p:sp>
    </p:spTree>
    <p:extLst>
      <p:ext uri="{BB962C8B-B14F-4D97-AF65-F5344CB8AC3E}">
        <p14:creationId xmlns:p14="http://schemas.microsoft.com/office/powerpoint/2010/main" val="1920947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15</a:t>
            </a:fld>
            <a:endParaRPr lang="en-US"/>
          </a:p>
        </p:txBody>
      </p:sp>
    </p:spTree>
    <p:extLst>
      <p:ext uri="{BB962C8B-B14F-4D97-AF65-F5344CB8AC3E}">
        <p14:creationId xmlns:p14="http://schemas.microsoft.com/office/powerpoint/2010/main" val="2184289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Simple diagram that beings to show the different intersects of this topis.</a:t>
            </a:r>
          </a:p>
          <a:p>
            <a:endParaRPr lang="en-GB"/>
          </a:p>
          <a:p>
            <a:r>
              <a:rPr lang="en-GB"/>
              <a:t>There are many, many more to also be considered, when discussing this topic and need top be considered when looking deeper into this subject…</a:t>
            </a:r>
          </a:p>
          <a:p>
            <a:endParaRPr lang="en-GB"/>
          </a:p>
          <a:p>
            <a:r>
              <a:rPr lang="en-GB"/>
              <a:t>25 MINs</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16</a:t>
            </a:fld>
            <a:endParaRPr lang="en-GB" noProof="1"/>
          </a:p>
        </p:txBody>
      </p:sp>
    </p:spTree>
    <p:extLst>
      <p:ext uri="{BB962C8B-B14F-4D97-AF65-F5344CB8AC3E}">
        <p14:creationId xmlns:p14="http://schemas.microsoft.com/office/powerpoint/2010/main" val="13959950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Privilege-for-Sale-1.pdf</a:t>
            </a:r>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17</a:t>
            </a:fld>
            <a:endParaRPr lang="en-GB" noProof="1"/>
          </a:p>
        </p:txBody>
      </p:sp>
    </p:spTree>
    <p:extLst>
      <p:ext uri="{BB962C8B-B14F-4D97-AF65-F5344CB8AC3E}">
        <p14:creationId xmlns:p14="http://schemas.microsoft.com/office/powerpoint/2010/main" val="42875715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45 </a:t>
            </a:r>
            <a:r>
              <a:rPr lang="en-GB" err="1"/>
              <a:t>M</a:t>
            </a:r>
            <a:r>
              <a:rPr lang="en-GB" i="1" err="1"/>
              <a:t>Ins</a:t>
            </a:r>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18</a:t>
            </a:fld>
            <a:endParaRPr lang="en-GB" noProof="1"/>
          </a:p>
        </p:txBody>
      </p:sp>
    </p:spTree>
    <p:extLst>
      <p:ext uri="{BB962C8B-B14F-4D97-AF65-F5344CB8AC3E}">
        <p14:creationId xmlns:p14="http://schemas.microsoft.com/office/powerpoint/2010/main" val="26494843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a:t>Privilege is built into a country’s system</a:t>
            </a:r>
          </a:p>
          <a:p>
            <a:pPr rtl="0"/>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a:solidFill>
                  <a:srgbClr val="FFFF00"/>
                </a:solidFill>
                <a:effectLst/>
                <a:latin typeface="OmnesRegular"/>
              </a:rPr>
              <a:t>The term ‘privilege’ can be contentious but think of it this way: privilege means simply that you don’t have to overcome the obstacles that face people in other groups. For example, if you are not disabled, you have the privilege of not having to consider if everywhere you want to go is accessible. And if you live in the country in which you were born and raised, you have the privilege of just ‘getting’ the cultural references and linguistic peculiarities that can make people who come from other countries feel like outsider.</a:t>
            </a:r>
            <a:endParaRPr lang="en-GB" sz="1200" noProof="1">
              <a:solidFill>
                <a:srgbClr val="FFFF00"/>
              </a:solidFill>
            </a:endParaRPr>
          </a:p>
          <a:p>
            <a:pPr rtl="0"/>
            <a:endParaRPr lang="en-US"/>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19</a:t>
            </a:fld>
            <a:endParaRPr lang="en-US"/>
          </a:p>
        </p:txBody>
      </p:sp>
    </p:spTree>
    <p:extLst>
      <p:ext uri="{BB962C8B-B14F-4D97-AF65-F5344CB8AC3E}">
        <p14:creationId xmlns:p14="http://schemas.microsoft.com/office/powerpoint/2010/main" val="36720035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20</a:t>
            </a:fld>
            <a:endParaRPr lang="en-US"/>
          </a:p>
        </p:txBody>
      </p:sp>
    </p:spTree>
    <p:extLst>
      <p:ext uri="{BB962C8B-B14F-4D97-AF65-F5344CB8AC3E}">
        <p14:creationId xmlns:p14="http://schemas.microsoft.com/office/powerpoint/2010/main" val="39865604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21</a:t>
            </a:fld>
            <a:endParaRPr lang="en-GB" noProof="1"/>
          </a:p>
        </p:txBody>
      </p:sp>
    </p:spTree>
    <p:extLst>
      <p:ext uri="{BB962C8B-B14F-4D97-AF65-F5344CB8AC3E}">
        <p14:creationId xmlns:p14="http://schemas.microsoft.com/office/powerpoint/2010/main" val="25638583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50 Mins</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22</a:t>
            </a:fld>
            <a:endParaRPr lang="en-GB" noProof="1"/>
          </a:p>
        </p:txBody>
      </p:sp>
    </p:spTree>
    <p:extLst>
      <p:ext uri="{BB962C8B-B14F-4D97-AF65-F5344CB8AC3E}">
        <p14:creationId xmlns:p14="http://schemas.microsoft.com/office/powerpoint/2010/main" val="16124361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You can also encourage the use of multiple languages in your classroom by allowing students to respond in their native language or in a mix of their languages.</a:t>
            </a:r>
          </a:p>
          <a:p>
            <a:pPr>
              <a:lnSpc>
                <a:spcPct val="107000"/>
              </a:lnSpc>
              <a:spcAft>
                <a:spcPts val="800"/>
              </a:spcAft>
            </a:pP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Both of these practices teach language structures and pragmatic behaviours that benefit both emergent bilingual students and their monolingual peers. </a:t>
            </a:r>
          </a:p>
          <a:p>
            <a:pPr>
              <a:lnSpc>
                <a:spcPct val="107000"/>
              </a:lnSpc>
              <a:spcAft>
                <a:spcPts val="800"/>
              </a:spcAft>
            </a:pP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Students can then apply these structures and behaviours when communicating in your classroom and beyond.</a:t>
            </a:r>
          </a:p>
          <a:p>
            <a:pPr rtl="0"/>
            <a:endParaRPr lang="en-US"/>
          </a:p>
        </p:txBody>
      </p:sp>
      <p:sp>
        <p:nvSpPr>
          <p:cNvPr id="4" name="Header Placeholder 3"/>
          <p:cNvSpPr>
            <a:spLocks noGrp="1"/>
          </p:cNvSpPr>
          <p:nvPr>
            <p:ph type="hdr" sz="quarter" idx="10"/>
          </p:nvPr>
        </p:nvSpPr>
        <p:spPr/>
        <p:txBody>
          <a:bodyPr rtlCol="0"/>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b="0" i="0" u="none" strike="noStrike" kern="0" cap="none" spc="0" normalizeH="0" baseline="0" noProof="0">
              <a:ln>
                <a:noFill/>
              </a:ln>
              <a:solidFill>
                <a:sysClr val="windowText" lastClr="000000"/>
              </a:solidFill>
              <a:effectLst/>
              <a:uLnTx/>
              <a:uFillTx/>
            </a:endParaRPr>
          </a:p>
        </p:txBody>
      </p:sp>
      <p:sp>
        <p:nvSpPr>
          <p:cNvPr id="5" name="Footer Placeholder 4"/>
          <p:cNvSpPr>
            <a:spLocks noGrp="1"/>
          </p:cNvSpPr>
          <p:nvPr>
            <p:ph type="ftr" sz="quarter" idx="11"/>
          </p:nvPr>
        </p:nvSpPr>
        <p:spPr/>
        <p:txBody>
          <a:bodyPr rtlCol="0"/>
          <a:lstStyle/>
          <a:p>
            <a:pPr marL="0" marR="0" lvl="0" indent="0" defTabSz="914099" rtl="0" eaLnBrk="0" fontAlgn="auto" latinLnBrk="0" hangingPunct="0">
              <a:lnSpc>
                <a:spcPct val="100000"/>
              </a:lnSpc>
              <a:spcBef>
                <a:spcPts val="0"/>
              </a:spcBef>
              <a:spcAft>
                <a:spcPts val="0"/>
              </a:spcAft>
              <a:buClrTx/>
              <a:buSzTx/>
              <a:buFontTx/>
              <a:buNone/>
              <a:tabLst/>
              <a:defRPr/>
            </a:pPr>
            <a:r>
              <a:rPr lang="en-gb" sz="400" b="0" i="0" u="none" strike="noStrike" kern="0" cap="none" spc="0" normalizeH="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2014 Microsoft Corporation. All rights reserved. MICROSOFT MAKES NO WARRANTIES, EXPRESS, IMPLIED OR STATUTORY, AS TO THE INFORMATION IN THIS PRESENTATION.</a:t>
            </a:r>
          </a:p>
        </p:txBody>
      </p:sp>
      <p:sp>
        <p:nvSpPr>
          <p:cNvPr id="7" name="Slide Number Placeholder 6"/>
          <p:cNvSpPr>
            <a:spLocks noGrp="1"/>
          </p:cNvSpPr>
          <p:nvPr>
            <p:ph type="sldNum" sz="quarter" idx="13"/>
          </p:nvPr>
        </p:nvSpPr>
        <p:spPr/>
        <p:txBody>
          <a:bodyPr rtlCol="0"/>
          <a:lstStyle/>
          <a:p>
            <a:pPr marL="0" marR="0" lvl="0" indent="0"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b="0" i="0" u="none" strike="noStrike" kern="0" cap="none" spc="0" normalizeH="0" baseline="0" noProof="0" smtClean="0">
                <a:ln>
                  <a:noFill/>
                </a:ln>
                <a:solidFill>
                  <a:sysClr val="windowText" lastClr="000000"/>
                </a:solidFill>
                <a:effectLst/>
                <a:uLnTx/>
                <a:uFillTx/>
              </a:rPr>
              <a:pPr marL="0" marR="0" lvl="0" indent="0" defTabSz="914400" rtl="0" eaLnBrk="1" fontAlgn="auto" latinLnBrk="0" hangingPunct="1">
                <a:lnSpc>
                  <a:spcPct val="100000"/>
                </a:lnSpc>
                <a:spcBef>
                  <a:spcPts val="0"/>
                </a:spcBef>
                <a:spcAft>
                  <a:spcPts val="0"/>
                </a:spcAft>
                <a:buClrTx/>
                <a:buSzTx/>
                <a:buFontTx/>
                <a:buNone/>
                <a:tabLst/>
                <a:defRPr/>
              </a:pPr>
              <a:t>23</a:t>
            </a:fld>
            <a:endParaRPr kumimoji="0" lang="en-US" b="0" i="0" u="none" strike="noStrike" kern="0" cap="none" spc="0" normalizeH="0" baseline="0" noProof="0">
              <a:ln>
                <a:noFill/>
              </a:ln>
              <a:solidFill>
                <a:sysClr val="windowText" lastClr="000000"/>
              </a:solidFill>
              <a:effectLst/>
              <a:uLnTx/>
              <a:uFillTx/>
            </a:endParaRPr>
          </a:p>
        </p:txBody>
      </p:sp>
      <p:sp>
        <p:nvSpPr>
          <p:cNvPr id="6" name="Date Placeholder 2">
            <a:extLst>
              <a:ext uri="{FF2B5EF4-FFF2-40B4-BE49-F238E27FC236}">
                <a16:creationId xmlns:a16="http://schemas.microsoft.com/office/drawing/2014/main" id="{8751DE3A-2E51-415E-93CF-21B0C2C693F4}"/>
              </a:ext>
            </a:extLst>
          </p:cNvPr>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pPr rtl="0"/>
            <a:fld id="{D44A65D2-1D49-43C0-8821-E5233F17EABE}" type="datetime8">
              <a:rPr lang="en-GB" noProof="1" smtClean="0"/>
              <a:t>12/09/2022 15:23</a:t>
            </a:fld>
            <a:endParaRPr lang="en-GB" noProof="1"/>
          </a:p>
        </p:txBody>
      </p:sp>
    </p:spTree>
    <p:extLst>
      <p:ext uri="{BB962C8B-B14F-4D97-AF65-F5344CB8AC3E}">
        <p14:creationId xmlns:p14="http://schemas.microsoft.com/office/powerpoint/2010/main" val="15402698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07000"/>
              </a:lnSpc>
              <a:spcAft>
                <a:spcPts val="800"/>
              </a:spcAft>
            </a:pPr>
            <a:r>
              <a:rPr lang="en-GB" sz="1800">
                <a:solidFill>
                  <a:srgbClr val="414142"/>
                </a:solidFill>
                <a:effectLst/>
                <a:latin typeface="Gotham-Book"/>
                <a:ea typeface="DengXian" panose="02010600030101010101" pitchFamily="2" charset="-122"/>
                <a:cs typeface="Arial" panose="020B0604020202020204" pitchFamily="34" charset="0"/>
              </a:rPr>
              <a:t>You can find an example of an identity map on </a:t>
            </a:r>
            <a:r>
              <a:rPr lang="en-GB" sz="1800" u="none" strike="noStrike">
                <a:solidFill>
                  <a:srgbClr val="0D607C"/>
                </a:solidFill>
                <a:effectLst/>
                <a:latin typeface="Gotham"/>
                <a:ea typeface="DengXian" panose="02010600030101010101" pitchFamily="2" charset="-122"/>
                <a:cs typeface="Arial" panose="020B0604020202020204" pitchFamily="34" charset="0"/>
                <a:hlinkClick r:id="rId3"/>
              </a:rPr>
              <a:t>Next Generation Learning</a:t>
            </a:r>
            <a:r>
              <a:rPr lang="en-GB" sz="1800">
                <a:solidFill>
                  <a:srgbClr val="414142"/>
                </a:solidFill>
                <a:effectLst/>
                <a:latin typeface="Gotham-Book"/>
                <a:ea typeface="DengXian" panose="02010600030101010101" pitchFamily="2" charset="-122"/>
                <a:cs typeface="Arial" panose="020B0604020202020204" pitchFamily="34" charset="0"/>
              </a:rPr>
              <a:t>’s </a:t>
            </a:r>
            <a:r>
              <a:rPr lang="en-GB" sz="1800">
                <a:solidFill>
                  <a:srgbClr val="000000"/>
                </a:solidFill>
                <a:effectLst/>
                <a:latin typeface="Gotham"/>
                <a:ea typeface="DengXian" panose="02010600030101010101" pitchFamily="2" charset="-122"/>
                <a:cs typeface="Arial" panose="020B0604020202020204" pitchFamily="34" charset="0"/>
              </a:rPr>
              <a:t>“Designing for race equity: Now is the time.”</a:t>
            </a:r>
            <a:r>
              <a:rPr lang="en-GB" sz="1800">
                <a:solidFill>
                  <a:srgbClr val="414142"/>
                </a:solidFill>
                <a:effectLst/>
                <a:latin typeface="Gotham-Book"/>
                <a:ea typeface="DengXian" panose="02010600030101010101" pitchFamily="2" charset="-122"/>
                <a:cs typeface="Arial" panose="020B0604020202020204" pitchFamily="34" charset="0"/>
              </a:rPr>
              <a:t> Identity maps can be a shared or individual activity, depending on your students’ preferences. </a:t>
            </a:r>
          </a:p>
          <a:p>
            <a:pPr>
              <a:lnSpc>
                <a:spcPct val="107000"/>
              </a:lnSpc>
              <a:spcAft>
                <a:spcPts val="800"/>
              </a:spcAft>
            </a:pP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a:solidFill>
                  <a:srgbClr val="414142"/>
                </a:solidFill>
                <a:effectLst/>
                <a:latin typeface="Gotham-Book"/>
                <a:ea typeface="DengXian" panose="02010600030101010101" pitchFamily="2" charset="-122"/>
                <a:cs typeface="Arial" panose="020B0604020202020204" pitchFamily="34" charset="0"/>
              </a:rPr>
              <a:t>Use these maps to get to know your students but also as a tool to understand their needs and preferences.</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rtl="0"/>
            <a:endParaRPr lang="en-US"/>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24</a:t>
            </a:fld>
            <a:endParaRPr lang="en-US"/>
          </a:p>
        </p:txBody>
      </p:sp>
    </p:spTree>
    <p:extLst>
      <p:ext uri="{BB962C8B-B14F-4D97-AF65-F5344CB8AC3E}">
        <p14:creationId xmlns:p14="http://schemas.microsoft.com/office/powerpoint/2010/main" val="40826879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gn="l" rtl="0"/>
            <a:r>
              <a:rPr lang="en-gb" b="1"/>
              <a:t>Tip:</a:t>
            </a:r>
          </a:p>
          <a:p>
            <a:pPr algn="l" rtl="0"/>
            <a:r>
              <a:rPr lang="en-gb"/>
              <a:t>When using complex image as full-bleed background add a transparency (70%-90%) fill layer to give contrast to text. </a:t>
            </a:r>
          </a:p>
        </p:txBody>
      </p:sp>
      <p:sp>
        <p:nvSpPr>
          <p:cNvPr id="4" name="Slide Number Placeholder 3"/>
          <p:cNvSpPr>
            <a:spLocks noGrp="1"/>
          </p:cNvSpPr>
          <p:nvPr>
            <p:ph type="sldNum" sz="quarter" idx="10"/>
          </p:nvPr>
        </p:nvSpPr>
        <p:spPr/>
        <p:txBody>
          <a:bodyPr rtlCol="0"/>
          <a:lstStyle/>
          <a:p>
            <a:pPr rtl="0"/>
            <a:fld id="{4CBCEA92-F142-4D57-B507-37BDAF44710C}" type="slidenum">
              <a:rPr lang="en-US" smtClean="0"/>
              <a:t>25</a:t>
            </a:fld>
            <a:endParaRPr lang="en-US"/>
          </a:p>
        </p:txBody>
      </p:sp>
    </p:spTree>
    <p:extLst>
      <p:ext uri="{BB962C8B-B14F-4D97-AF65-F5344CB8AC3E}">
        <p14:creationId xmlns:p14="http://schemas.microsoft.com/office/powerpoint/2010/main" val="1362059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b="0" i="0">
                <a:solidFill>
                  <a:srgbClr val="414142"/>
                </a:solidFill>
                <a:effectLst/>
                <a:latin typeface="Gotham-Book"/>
              </a:rPr>
              <a:t>Incorporating the language of inclusion into lessons and work will help students access shared language that is typically used in informal spaces. Additionally, teaching the language of inclusion allows all students to develop critical thinking about who and what is centred in language development.</a:t>
            </a:r>
          </a:p>
          <a:p>
            <a:pPr rtl="0"/>
            <a:endParaRPr lang="en-GB" b="0" i="0">
              <a:solidFill>
                <a:srgbClr val="414142"/>
              </a:solidFill>
              <a:effectLst/>
              <a:latin typeface="Gotham-Book"/>
            </a:endParaRPr>
          </a:p>
          <a:p>
            <a:pPr rtl="0"/>
            <a:r>
              <a:rPr lang="en-GB" b="0" i="0">
                <a:solidFill>
                  <a:srgbClr val="414142"/>
                </a:solidFill>
                <a:effectLst/>
                <a:latin typeface="Gotham-Book"/>
              </a:rPr>
              <a:t>It is also important to examine if and how linguistic bias plays a role in your students’ experiences. Psychologist </a:t>
            </a:r>
            <a:r>
              <a:rPr lang="en-GB" b="0" i="0" u="none" strike="noStrike">
                <a:solidFill>
                  <a:srgbClr val="0D607C"/>
                </a:solidFill>
                <a:effectLst/>
                <a:latin typeface="Gotham"/>
                <a:hlinkClick r:id="rId3"/>
              </a:rPr>
              <a:t>Katherine </a:t>
            </a:r>
            <a:r>
              <a:rPr lang="en-GB" b="0" i="0" u="none" strike="noStrike" err="1">
                <a:solidFill>
                  <a:srgbClr val="0D607C"/>
                </a:solidFill>
                <a:effectLst/>
                <a:latin typeface="Gotham"/>
                <a:hlinkClick r:id="rId3"/>
              </a:rPr>
              <a:t>Kinzler’s</a:t>
            </a:r>
            <a:r>
              <a:rPr lang="en-GB" b="0" i="0" u="none" strike="noStrike">
                <a:solidFill>
                  <a:srgbClr val="0D607C"/>
                </a:solidFill>
                <a:effectLst/>
                <a:latin typeface="Gotham"/>
                <a:hlinkClick r:id="rId3"/>
              </a:rPr>
              <a:t> work</a:t>
            </a:r>
            <a:r>
              <a:rPr lang="en-GB" b="0" i="0">
                <a:solidFill>
                  <a:srgbClr val="414142"/>
                </a:solidFill>
                <a:effectLst/>
                <a:latin typeface="Gotham-Book"/>
              </a:rPr>
              <a:t> has shown that people have biases based on the way others speak. In her research, she describes how children often show preferences for people with the same accent they have, regardless of race. She has observed that linguistic bias is a more covert and less examined form of bias compared to racial bias. </a:t>
            </a:r>
          </a:p>
          <a:p>
            <a:pPr rtl="0"/>
            <a:endParaRPr lang="en-GB" b="0" i="0">
              <a:solidFill>
                <a:srgbClr val="414142"/>
              </a:solidFill>
              <a:effectLst/>
              <a:latin typeface="Gotham-Book"/>
            </a:endParaRPr>
          </a:p>
          <a:p>
            <a:pPr rtl="0"/>
            <a:r>
              <a:rPr lang="en-GB" b="0" i="0" err="1">
                <a:solidFill>
                  <a:srgbClr val="414142"/>
                </a:solidFill>
                <a:effectLst/>
                <a:latin typeface="Gotham-Book"/>
              </a:rPr>
              <a:t>MicroAggressions</a:t>
            </a:r>
            <a:endParaRPr lang="en-GB" b="0" i="0">
              <a:solidFill>
                <a:srgbClr val="414142"/>
              </a:solidFill>
              <a:effectLst/>
              <a:latin typeface="Gotham-Book"/>
            </a:endParaRPr>
          </a:p>
          <a:p>
            <a:pPr rtl="0"/>
            <a:endParaRPr lang="en-US"/>
          </a:p>
        </p:txBody>
      </p:sp>
      <p:sp>
        <p:nvSpPr>
          <p:cNvPr id="4" name="Header Placeholder 3"/>
          <p:cNvSpPr>
            <a:spLocks noGrp="1"/>
          </p:cNvSpPr>
          <p:nvPr>
            <p:ph type="hdr" sz="quarter" idx="10"/>
          </p:nvPr>
        </p:nvSpPr>
        <p:spPr/>
        <p:txBody>
          <a:bodyPr rtlCol="0"/>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5" name="Footer Placeholder 4"/>
          <p:cNvSpPr>
            <a:spLocks noGrp="1"/>
          </p:cNvSpPr>
          <p:nvPr>
            <p:ph type="ftr" sz="quarter" idx="11"/>
          </p:nvPr>
        </p:nvSpPr>
        <p:spPr/>
        <p:txBody>
          <a:bodyPr rtlCol="0"/>
          <a:lstStyle/>
          <a:p>
            <a:pPr marL="0" marR="0" lvl="0" indent="0" defTabSz="914099" rtl="0" eaLnBrk="0" fontAlgn="auto" latinLnBrk="0" hangingPunct="0">
              <a:lnSpc>
                <a:spcPct val="100000"/>
              </a:lnSpc>
              <a:spcBef>
                <a:spcPts val="0"/>
              </a:spcBef>
              <a:spcAft>
                <a:spcPts val="0"/>
              </a:spcAft>
              <a:buClrTx/>
              <a:buSzTx/>
              <a:buFontTx/>
              <a:buNone/>
              <a:tabLst/>
              <a:defRPr/>
            </a:pPr>
            <a:r>
              <a:rPr lang="en-gb" sz="400" b="0" i="0" u="none" strike="noStrike" kern="0" cap="none" spc="0" normalizeH="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2014 Microsoft Corporation. All rights reserved. MICROSOFT MAKES NO WARRANTIES, EXPRESS, IMPLIED OR STATUTORY, AS TO THE INFORMATION IN THIS PRESENTATION.</a:t>
            </a:r>
          </a:p>
        </p:txBody>
      </p:sp>
      <p:sp>
        <p:nvSpPr>
          <p:cNvPr id="7" name="Slide Number Placeholder 6"/>
          <p:cNvSpPr>
            <a:spLocks noGrp="1"/>
          </p:cNvSpPr>
          <p:nvPr>
            <p:ph type="sldNum" sz="quarter" idx="13"/>
          </p:nvPr>
        </p:nvSpPr>
        <p:spPr/>
        <p:txBody>
          <a:bodyPr rtlCol="0"/>
          <a:lstStyle/>
          <a:p>
            <a:pPr marL="0" marR="0" lvl="0" indent="0"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800" b="0" i="0" u="none" strike="noStrike" kern="0" cap="none" spc="0" normalizeH="0" baseline="0" noProof="0" smtClean="0">
                <a:ln>
                  <a:noFill/>
                </a:ln>
                <a:solidFill>
                  <a:sysClr val="windowText" lastClr="000000"/>
                </a:solidFill>
                <a:effectLst/>
                <a:uLnTx/>
                <a:uFillTx/>
              </a:rPr>
              <a:pPr marL="0" marR="0" lvl="0" indent="0" defTabSz="914400" rtl="0" eaLnBrk="1" fontAlgn="auto" latinLnBrk="0" hangingPunct="1">
                <a:lnSpc>
                  <a:spcPct val="100000"/>
                </a:lnSpc>
                <a:spcBef>
                  <a:spcPts val="0"/>
                </a:spcBef>
                <a:spcAft>
                  <a:spcPts val="0"/>
                </a:spcAft>
                <a:buClrTx/>
                <a:buSzTx/>
                <a:buFontTx/>
                <a:buNone/>
                <a:tabLst/>
                <a:defRPr/>
              </a:pPr>
              <a:t>26</a:t>
            </a:fld>
            <a:endParaRPr kumimoji="0" lang="en-US" sz="1800" b="0" i="0" u="none" strike="noStrike" kern="0" cap="none" spc="0" normalizeH="0" baseline="0" noProof="0">
              <a:ln>
                <a:noFill/>
              </a:ln>
              <a:solidFill>
                <a:sysClr val="windowText" lastClr="000000"/>
              </a:solidFill>
              <a:effectLst/>
              <a:uLnTx/>
              <a:uFillTx/>
            </a:endParaRPr>
          </a:p>
        </p:txBody>
      </p:sp>
      <p:sp>
        <p:nvSpPr>
          <p:cNvPr id="6" name="Date Placeholder 2">
            <a:extLst>
              <a:ext uri="{FF2B5EF4-FFF2-40B4-BE49-F238E27FC236}">
                <a16:creationId xmlns:a16="http://schemas.microsoft.com/office/drawing/2014/main" id="{BCE015F4-922C-4D92-9F97-D55ABEC88609}"/>
              </a:ext>
            </a:extLst>
          </p:cNvPr>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pPr rtl="0"/>
            <a:fld id="{7AE4FD09-3A6F-4C52-BBFB-3BB051560F9D}" type="datetime8">
              <a:rPr lang="en-GB" sz="1800" noProof="1" smtClean="0"/>
              <a:t>12/09/2022 15:23</a:t>
            </a:fld>
            <a:endParaRPr lang="en-GB" sz="1800" noProof="1"/>
          </a:p>
        </p:txBody>
      </p:sp>
    </p:spTree>
    <p:extLst>
      <p:ext uri="{BB962C8B-B14F-4D97-AF65-F5344CB8AC3E}">
        <p14:creationId xmlns:p14="http://schemas.microsoft.com/office/powerpoint/2010/main" val="22977131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b="0" i="0">
                <a:solidFill>
                  <a:srgbClr val="414142"/>
                </a:solidFill>
                <a:effectLst/>
                <a:latin typeface="Gotham-Book"/>
              </a:rPr>
              <a:t>Designing activities and instruction to the margins, as described by Andrew </a:t>
            </a:r>
            <a:r>
              <a:rPr lang="en-GB" b="0" i="0" err="1">
                <a:solidFill>
                  <a:srgbClr val="414142"/>
                </a:solidFill>
                <a:effectLst/>
                <a:latin typeface="Gotham-Book"/>
              </a:rPr>
              <a:t>Plemmons</a:t>
            </a:r>
            <a:r>
              <a:rPr lang="en-GB" b="0" i="0">
                <a:solidFill>
                  <a:srgbClr val="414142"/>
                </a:solidFill>
                <a:effectLst/>
                <a:latin typeface="Gotham-Book"/>
              </a:rPr>
              <a:t> Pratt in </a:t>
            </a:r>
            <a:r>
              <a:rPr lang="en-GB" b="0" i="0" u="none" strike="noStrike">
                <a:solidFill>
                  <a:srgbClr val="0D607C"/>
                </a:solidFill>
                <a:effectLst/>
                <a:latin typeface="Gotham"/>
                <a:hlinkClick r:id="rId3"/>
              </a:rPr>
              <a:t>“Designing for race equity: Now is the time.”</a:t>
            </a:r>
            <a:r>
              <a:rPr lang="en-GB" b="0" i="0">
                <a:solidFill>
                  <a:srgbClr val="414142"/>
                </a:solidFill>
                <a:effectLst/>
                <a:latin typeface="Gotham-Book"/>
              </a:rPr>
              <a:t> This not only supports </a:t>
            </a:r>
            <a:r>
              <a:rPr lang="en-GB" b="0" i="0" u="none" strike="noStrike">
                <a:solidFill>
                  <a:srgbClr val="0D607C"/>
                </a:solidFill>
                <a:effectLst/>
                <a:latin typeface="Gotham"/>
                <a:hlinkClick r:id="rId4"/>
              </a:rPr>
              <a:t>human-</a:t>
            </a:r>
            <a:r>
              <a:rPr lang="en-GB" b="0" i="0" u="none" strike="noStrike" err="1">
                <a:solidFill>
                  <a:srgbClr val="0D607C"/>
                </a:solidFill>
                <a:effectLst/>
                <a:latin typeface="Gotham"/>
                <a:hlinkClick r:id="rId4"/>
              </a:rPr>
              <a:t>centered</a:t>
            </a:r>
            <a:r>
              <a:rPr lang="en-GB" b="0" i="0" u="none" strike="noStrike">
                <a:solidFill>
                  <a:srgbClr val="0D607C"/>
                </a:solidFill>
                <a:effectLst/>
                <a:latin typeface="Gotham"/>
                <a:hlinkClick r:id="rId4"/>
              </a:rPr>
              <a:t> design</a:t>
            </a:r>
            <a:r>
              <a:rPr lang="en-GB" b="0" i="0">
                <a:solidFill>
                  <a:srgbClr val="414142"/>
                </a:solidFill>
                <a:effectLst/>
                <a:latin typeface="Gotham-Book"/>
              </a:rPr>
              <a:t>, but it also elevates the assets and </a:t>
            </a:r>
            <a:r>
              <a:rPr lang="en-GB" b="0" i="0" u="none" strike="noStrike">
                <a:solidFill>
                  <a:srgbClr val="0D607C"/>
                </a:solidFill>
                <a:effectLst/>
                <a:latin typeface="Gotham"/>
                <a:hlinkClick r:id="rId5"/>
              </a:rPr>
              <a:t>funds of knowledge</a:t>
            </a:r>
            <a:r>
              <a:rPr lang="en-GB" b="0" i="0">
                <a:solidFill>
                  <a:srgbClr val="414142"/>
                </a:solidFill>
                <a:effectLst/>
                <a:latin typeface="Gotham-Book"/>
              </a:rPr>
              <a:t> kids bring to your classroom and will, ultimately, benefit all learners.</a:t>
            </a:r>
          </a:p>
          <a:p>
            <a:pPr rtl="0"/>
            <a:endParaRPr lang="en-GB" b="0" i="0">
              <a:solidFill>
                <a:srgbClr val="414142"/>
              </a:solidFill>
              <a:effectLst/>
              <a:latin typeface="Gotham-Book"/>
            </a:endParaRPr>
          </a:p>
          <a:p>
            <a:pPr rtl="0"/>
            <a:r>
              <a:rPr lang="en-GB" b="0" i="0">
                <a:solidFill>
                  <a:srgbClr val="414142"/>
                </a:solidFill>
                <a:effectLst/>
                <a:latin typeface="Gotham-Book"/>
              </a:rPr>
              <a:t>You do not need to speak the languages of your students to be a facilitator for </a:t>
            </a:r>
            <a:r>
              <a:rPr lang="en-GB" b="0" i="0" err="1">
                <a:solidFill>
                  <a:srgbClr val="414142"/>
                </a:solidFill>
                <a:effectLst/>
                <a:latin typeface="Gotham-Book"/>
              </a:rPr>
              <a:t>translanguaging</a:t>
            </a:r>
            <a:r>
              <a:rPr lang="en-GB" b="0" i="0">
                <a:solidFill>
                  <a:srgbClr val="414142"/>
                </a:solidFill>
                <a:effectLst/>
                <a:latin typeface="Gotham-Book"/>
              </a:rPr>
              <a:t>. Use the linguistic assets of students in your class to provide pathways to meaning and incorporate language-conscious practices to benefit all learners.</a:t>
            </a:r>
          </a:p>
          <a:p>
            <a:pPr rtl="0"/>
            <a:endParaRPr lang="en-GB" b="0" i="0">
              <a:solidFill>
                <a:srgbClr val="414142"/>
              </a:solidFill>
              <a:effectLst/>
              <a:latin typeface="Gotham-Book"/>
            </a:endParaRPr>
          </a:p>
          <a:p>
            <a:pPr rtl="0"/>
            <a:r>
              <a:rPr lang="en-GB" b="0" i="0">
                <a:solidFill>
                  <a:srgbClr val="414142"/>
                </a:solidFill>
                <a:effectLst/>
                <a:latin typeface="Gotham-Book"/>
              </a:rPr>
              <a:t>75MIns</a:t>
            </a:r>
            <a:endParaRPr lang="en-US"/>
          </a:p>
        </p:txBody>
      </p:sp>
      <p:sp>
        <p:nvSpPr>
          <p:cNvPr id="4" name="Slide Number Placeholder 3"/>
          <p:cNvSpPr>
            <a:spLocks noGrp="1"/>
          </p:cNvSpPr>
          <p:nvPr>
            <p:ph type="sldNum" sz="quarter" idx="10"/>
          </p:nvPr>
        </p:nvSpPr>
        <p:spPr/>
        <p:txBody>
          <a:bodyPr rtlCol="0"/>
          <a:lstStyle/>
          <a:p>
            <a:pPr rtl="0"/>
            <a:fld id="{4CBCEA92-F142-4D57-B507-37BDAF44710C}" type="slidenum">
              <a:rPr lang="en-US" smtClean="0"/>
              <a:t>27</a:t>
            </a:fld>
            <a:endParaRPr lang="en-US"/>
          </a:p>
        </p:txBody>
      </p:sp>
    </p:spTree>
    <p:extLst>
      <p:ext uri="{BB962C8B-B14F-4D97-AF65-F5344CB8AC3E}">
        <p14:creationId xmlns:p14="http://schemas.microsoft.com/office/powerpoint/2010/main" val="11896188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33333"/>
                </a:solidFill>
                <a:effectLst/>
                <a:latin typeface="Inter"/>
              </a:rPr>
              <a:t>The CIA hire brilliant individual analysts with great skills and with robust hiring methods. But historically there was a bias in the hiring, and very close to 95% of the CIA were White, West Coast, male, middle class, Protestant, Anglo-Saxon, Americans.</a:t>
            </a:r>
          </a:p>
          <a:p>
            <a:endParaRPr lang="en-GB" b="0" i="0">
              <a:solidFill>
                <a:srgbClr val="333333"/>
              </a:solidFill>
              <a:effectLst/>
              <a:latin typeface="Inter"/>
            </a:endParaRPr>
          </a:p>
          <a:p>
            <a:r>
              <a:rPr lang="en-GB" b="0" i="0">
                <a:solidFill>
                  <a:srgbClr val="333333"/>
                </a:solidFill>
                <a:effectLst/>
                <a:latin typeface="Inter"/>
              </a:rPr>
              <a:t>“I sit on a group that advises Gareth Southgate (the men’s England football coach). It’s quite an eclectic advisory group. Also on the group is Lucy Giles, who helps to run the Sandhurst Military Training Academy; Baroness Sue Campbell, an expert on Olympics sports; David Brailsford, one of the top cycling coaches in the world; Manage </a:t>
            </a:r>
            <a:r>
              <a:rPr lang="en-GB" b="0" i="0" err="1">
                <a:solidFill>
                  <a:srgbClr val="333333"/>
                </a:solidFill>
                <a:effectLst/>
                <a:latin typeface="Inter"/>
              </a:rPr>
              <a:t>Bidali</a:t>
            </a:r>
            <a:r>
              <a:rPr lang="en-GB" b="0" i="0">
                <a:solidFill>
                  <a:srgbClr val="333333"/>
                </a:solidFill>
                <a:effectLst/>
                <a:latin typeface="Inter"/>
              </a:rPr>
              <a:t>, a British Asian founder of high-tech start-up companies; Sir Michael Barber, who was Tony Blair’s educational advisor.</a:t>
            </a:r>
          </a:p>
          <a:p>
            <a:endParaRPr lang="en-GB" b="0" i="0">
              <a:solidFill>
                <a:srgbClr val="333333"/>
              </a:solidFill>
              <a:effectLst/>
              <a:latin typeface="Inter"/>
            </a:endParaRPr>
          </a:p>
          <a:p>
            <a:pPr algn="l"/>
            <a:r>
              <a:rPr lang="en-GB" b="0" i="0">
                <a:solidFill>
                  <a:srgbClr val="333333"/>
                </a:solidFill>
                <a:effectLst/>
                <a:latin typeface="Inter"/>
              </a:rPr>
              <a:t>But if these people think in the same way, they, for example have been socialised through the same processes, or perhaps all been to the same university – they are far more likely to come up with similar ideas.</a:t>
            </a:r>
          </a:p>
          <a:p>
            <a:pPr algn="l"/>
            <a:r>
              <a:rPr lang="en-GB" b="0" i="0">
                <a:solidFill>
                  <a:srgbClr val="333333"/>
                </a:solidFill>
                <a:effectLst/>
                <a:latin typeface="Inter"/>
              </a:rPr>
              <a:t>So, in this scenario you only have one idea.</a:t>
            </a:r>
          </a:p>
          <a:p>
            <a:pPr algn="l"/>
            <a:r>
              <a:rPr lang="en-GB" b="0" i="0">
                <a:solidFill>
                  <a:srgbClr val="333333"/>
                </a:solidFill>
                <a:effectLst/>
                <a:latin typeface="Inter"/>
              </a:rPr>
              <a:t>It just takes one person to come up with a different idea, and you have doubled the creative idea output.</a:t>
            </a:r>
          </a:p>
          <a:p>
            <a:pPr algn="l"/>
            <a:r>
              <a:rPr lang="en-GB" b="0" i="0">
                <a:solidFill>
                  <a:srgbClr val="333333"/>
                </a:solidFill>
                <a:effectLst/>
                <a:latin typeface="Inter"/>
              </a:rPr>
              <a:t>But if each one of the 10 comes up with a different idea from one another, it’s up by almost a 1,000%.</a:t>
            </a:r>
          </a:p>
          <a:p>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30</a:t>
            </a:fld>
            <a:endParaRPr lang="en-GB" noProof="1"/>
          </a:p>
        </p:txBody>
      </p:sp>
    </p:spTree>
    <p:extLst>
      <p:ext uri="{BB962C8B-B14F-4D97-AF65-F5344CB8AC3E}">
        <p14:creationId xmlns:p14="http://schemas.microsoft.com/office/powerpoint/2010/main" val="27293627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90Mins</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31</a:t>
            </a:fld>
            <a:endParaRPr lang="en-GB" noProof="1"/>
          </a:p>
        </p:txBody>
      </p:sp>
    </p:spTree>
    <p:extLst>
      <p:ext uri="{BB962C8B-B14F-4D97-AF65-F5344CB8AC3E}">
        <p14:creationId xmlns:p14="http://schemas.microsoft.com/office/powerpoint/2010/main" val="17265851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a:solidFill>
                  <a:srgbClr val="000000"/>
                </a:solidFill>
                <a:effectLst/>
                <a:latin typeface="Gotham"/>
              </a:rPr>
              <a:t>The rectangles symbolise the problem space, or the challenge the group is trying to solve. The circles represent the cognitive diversity of the group members. The first diagram depicts what we know to be true of many decision-making groups; cognitively clone-like, they have coverage of only one small area of the problem space. This means the assumptions they make in trying to solution-build are inherently biased. This group will likely solve a problem in shorter time frame, and feel more confident in their solution, when compared to a cognitively diverse group.</a:t>
            </a:r>
          </a:p>
          <a:p>
            <a:pPr algn="l" fontAlgn="base"/>
            <a:endParaRPr lang="en-GB" b="0" i="0">
              <a:solidFill>
                <a:srgbClr val="000000"/>
              </a:solidFill>
              <a:effectLst/>
              <a:latin typeface="Gotham"/>
            </a:endParaRPr>
          </a:p>
          <a:p>
            <a:pPr algn="l" fontAlgn="base"/>
            <a:r>
              <a:rPr lang="en-GB" b="0" i="0">
                <a:solidFill>
                  <a:srgbClr val="000000"/>
                </a:solidFill>
                <a:effectLst/>
                <a:latin typeface="Gotham"/>
              </a:rPr>
              <a:t>The second diagram represents what can happen when a decision-making team is assumed to be diverse by measure of visual markers rather than assessing the diversity of thought. These members are more likely to have differing viewpoints and cover broader areas of the problem space, however may not necessarily provide a better decision-making outcome, and may find it difficult to build the knowledge bridges required. Therefore, decision-making may take longer.</a:t>
            </a:r>
          </a:p>
          <a:p>
            <a:pPr algn="l" fontAlgn="base"/>
            <a:endParaRPr lang="en-GB" b="0" i="0">
              <a:solidFill>
                <a:srgbClr val="000000"/>
              </a:solidFill>
              <a:effectLst/>
              <a:latin typeface="Gotham"/>
            </a:endParaRPr>
          </a:p>
          <a:p>
            <a:pPr algn="l" fontAlgn="base"/>
            <a:r>
              <a:rPr lang="en-GB" b="0" i="0">
                <a:solidFill>
                  <a:srgbClr val="000000"/>
                </a:solidFill>
                <a:effectLst/>
                <a:latin typeface="Gotham"/>
              </a:rPr>
              <a:t>The third rectangle, we see the coverage of a curated cognitively diverse team increase across the problem space. When diversity takes into account an individual’s life experience, technical knowledge and thinking style, the advantages are clear. The decision-making process is begins with more questions, cancelling out individual biases and assumptions. Syed sums up the relationship between cognitive diversity and collective intelligence well: ‘successful teams are diverse, but not arbitrarily diverse… Diversity contributes to collective intelligence, then, but only when it is relevant’ (Syed, 2019)</a:t>
            </a:r>
          </a:p>
          <a:p>
            <a:r>
              <a:rPr lang="en-GB" b="0" i="0">
                <a:solidFill>
                  <a:srgbClr val="000000"/>
                </a:solidFill>
                <a:effectLst/>
                <a:latin typeface="Gotham"/>
              </a:rPr>
              <a:t>.</a:t>
            </a:r>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33</a:t>
            </a:fld>
            <a:endParaRPr lang="en-GB" noProof="1"/>
          </a:p>
        </p:txBody>
      </p:sp>
    </p:spTree>
    <p:extLst>
      <p:ext uri="{BB962C8B-B14F-4D97-AF65-F5344CB8AC3E}">
        <p14:creationId xmlns:p14="http://schemas.microsoft.com/office/powerpoint/2010/main" val="35233384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a:t>By addressing Intersectionality and trying to create an understanding co-working community that everyone can contribute and thrive in you will be creating a Cognitive diverse classroom.</a:t>
            </a:r>
          </a:p>
        </p:txBody>
      </p:sp>
      <p:sp>
        <p:nvSpPr>
          <p:cNvPr id="4" name="Slide Number Placeholder 3"/>
          <p:cNvSpPr>
            <a:spLocks noGrp="1"/>
          </p:cNvSpPr>
          <p:nvPr>
            <p:ph type="sldNum" sz="quarter" idx="10"/>
          </p:nvPr>
        </p:nvSpPr>
        <p:spPr/>
        <p:txBody>
          <a:bodyPr rtlCol="0"/>
          <a:lstStyle/>
          <a:p>
            <a:pPr rtl="0"/>
            <a:fld id="{4CBCEA92-F142-4D57-B507-37BDAF44710C}" type="slidenum">
              <a:rPr lang="en-US" smtClean="0"/>
              <a:t>34</a:t>
            </a:fld>
            <a:endParaRPr lang="en-US"/>
          </a:p>
        </p:txBody>
      </p:sp>
    </p:spTree>
    <p:extLst>
      <p:ext uri="{BB962C8B-B14F-4D97-AF65-F5344CB8AC3E}">
        <p14:creationId xmlns:p14="http://schemas.microsoft.com/office/powerpoint/2010/main" val="6030051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100 </a:t>
            </a:r>
            <a:r>
              <a:rPr lang="en-GB" err="1"/>
              <a:t>MIns</a:t>
            </a:r>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40</a:t>
            </a:fld>
            <a:endParaRPr lang="en-GB" noProof="1"/>
          </a:p>
        </p:txBody>
      </p:sp>
    </p:spTree>
    <p:extLst>
      <p:ext uri="{BB962C8B-B14F-4D97-AF65-F5344CB8AC3E}">
        <p14:creationId xmlns:p14="http://schemas.microsoft.com/office/powerpoint/2010/main" val="14994596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110 </a:t>
            </a:r>
            <a:r>
              <a:rPr lang="en-GB" err="1"/>
              <a:t>MIns</a:t>
            </a:r>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43</a:t>
            </a:fld>
            <a:endParaRPr lang="en-GB" noProof="1"/>
          </a:p>
        </p:txBody>
      </p:sp>
    </p:spTree>
    <p:extLst>
      <p:ext uri="{BB962C8B-B14F-4D97-AF65-F5344CB8AC3E}">
        <p14:creationId xmlns:p14="http://schemas.microsoft.com/office/powerpoint/2010/main" val="33268469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46</a:t>
            </a:fld>
            <a:endParaRPr lang="en-US"/>
          </a:p>
        </p:txBody>
      </p:sp>
    </p:spTree>
    <p:extLst>
      <p:ext uri="{BB962C8B-B14F-4D97-AF65-F5344CB8AC3E}">
        <p14:creationId xmlns:p14="http://schemas.microsoft.com/office/powerpoint/2010/main" val="3450951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hyperlink" Target="https://nealanalytics.com/creative/" TargetMode="External"/><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hyperlink" Target="http://www.nealanalytics.com/neal-creative/templates/" TargetMode="External"/></Relationships>
</file>

<file path=ppt/slideLayouts/_rels/slideLayout26.xml.rels><?xml version="1.0" encoding="UTF-8" standalone="yes"?>
<Relationships xmlns="http://schemas.openxmlformats.org/package/2006/relationships"><Relationship Id="rId2" Type="http://schemas.openxmlformats.org/officeDocument/2006/relationships/hyperlink" Target="http://www.nealanalytics.com/neal-creative/templates/" TargetMode="External"/><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hyperlink" Target="https://nealanalytics.com/creative/" TargetMode="External"/><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hyperlink" Target="http://www.nealanalytics.com/neal-creative/templates/" TargetMode="Externa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00_TITLE OR TRANSITION">
    <p:bg>
      <p:bgPr>
        <a:solidFill>
          <a:schemeClr val="bg2"/>
        </a:solidFill>
        <a:effectLst/>
      </p:bgPr>
    </p:bg>
    <p:spTree>
      <p:nvGrpSpPr>
        <p:cNvPr id="1" name=""/>
        <p:cNvGrpSpPr/>
        <p:nvPr/>
      </p:nvGrpSpPr>
      <p:grpSpPr>
        <a:xfrm>
          <a:off x="0" y="0"/>
          <a:ext cx="0" cy="0"/>
          <a:chOff x="0" y="0"/>
          <a:chExt cx="0" cy="0"/>
        </a:xfrm>
      </p:grpSpPr>
      <p:sp>
        <p:nvSpPr>
          <p:cNvPr id="18" name="Oval 17"/>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19" name="Oval 18"/>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21" name="Oval 20"/>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22" name="Oval 21"/>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2" name="Title 1"/>
          <p:cNvSpPr>
            <a:spLocks noGrp="1"/>
          </p:cNvSpPr>
          <p:nvPr>
            <p:ph type="ctrTitle" hasCustomPrompt="1"/>
          </p:nvPr>
        </p:nvSpPr>
        <p:spPr>
          <a:xfrm>
            <a:off x="1219939" y="2240230"/>
            <a:ext cx="9107555" cy="2308324"/>
          </a:xfrm>
          <a:prstGeom prst="rect">
            <a:avLst/>
          </a:prstGeom>
          <a:noFill/>
        </p:spPr>
        <p:txBody>
          <a:bodyPr rtlCol="0" anchor="b"/>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pPr rtl="0"/>
            <a:r>
              <a:rPr lang="en-GB" noProof="1"/>
              <a:t>CLICK TO EDIT TITLE</a:t>
            </a:r>
          </a:p>
        </p:txBody>
      </p:sp>
    </p:spTree>
    <p:extLst>
      <p:ext uri="{BB962C8B-B14F-4D97-AF65-F5344CB8AC3E}">
        <p14:creationId xmlns:p14="http://schemas.microsoft.com/office/powerpoint/2010/main" val="23010430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Effect transition="in" filter="fade">
                                      <p:cBhvr>
                                        <p:cTn id="9" dur="500"/>
                                        <p:tgtEl>
                                          <p:spTgt spid="18"/>
                                        </p:tgtEl>
                                      </p:cBhvr>
                                    </p:animEffect>
                                  </p:childTnLst>
                                </p:cTn>
                              </p:par>
                              <p:par>
                                <p:cTn id="10" presetID="10" presetClass="exit" presetSubtype="0" fill="hold" grpId="1" nodeType="withEffect">
                                  <p:stCondLst>
                                    <p:cond delay="250"/>
                                  </p:stCondLst>
                                  <p:childTnLst>
                                    <p:animEffect transition="out" filter="fade">
                                      <p:cBhvr>
                                        <p:cTn id="11" dur="500"/>
                                        <p:tgtEl>
                                          <p:spTgt spid="18"/>
                                        </p:tgtEl>
                                      </p:cBhvr>
                                    </p:animEffect>
                                    <p:set>
                                      <p:cBhvr>
                                        <p:cTn id="12" dur="1" fill="hold">
                                          <p:stCondLst>
                                            <p:cond delay="499"/>
                                          </p:stCondLst>
                                        </p:cTn>
                                        <p:tgtEl>
                                          <p:spTgt spid="18"/>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 fill="hold"/>
                                        <p:tgtEl>
                                          <p:spTgt spid="19"/>
                                        </p:tgtEl>
                                        <p:attrNameLst>
                                          <p:attrName>ppt_w</p:attrName>
                                        </p:attrNameLst>
                                      </p:cBhvr>
                                      <p:tavLst>
                                        <p:tav tm="0">
                                          <p:val>
                                            <p:fltVal val="0"/>
                                          </p:val>
                                        </p:tav>
                                        <p:tav tm="100000">
                                          <p:val>
                                            <p:strVal val="#ppt_w"/>
                                          </p:val>
                                        </p:tav>
                                      </p:tavLst>
                                    </p:anim>
                                    <p:anim calcmode="lin" valueType="num">
                                      <p:cBhvr>
                                        <p:cTn id="16" dur="500" fill="hold"/>
                                        <p:tgtEl>
                                          <p:spTgt spid="19"/>
                                        </p:tgtEl>
                                        <p:attrNameLst>
                                          <p:attrName>ppt_h</p:attrName>
                                        </p:attrNameLst>
                                      </p:cBhvr>
                                      <p:tavLst>
                                        <p:tav tm="0">
                                          <p:val>
                                            <p:fltVal val="0"/>
                                          </p:val>
                                        </p:tav>
                                        <p:tav tm="100000">
                                          <p:val>
                                            <p:strVal val="#ppt_h"/>
                                          </p:val>
                                        </p:tav>
                                      </p:tavLst>
                                    </p:anim>
                                    <p:animEffect transition="in" filter="fade">
                                      <p:cBhvr>
                                        <p:cTn id="17" dur="500"/>
                                        <p:tgtEl>
                                          <p:spTgt spid="19"/>
                                        </p:tgtEl>
                                      </p:cBhvr>
                                    </p:animEffect>
                                  </p:childTnLst>
                                </p:cTn>
                              </p:par>
                              <p:par>
                                <p:cTn id="18" presetID="10" presetClass="exit" presetSubtype="0" fill="hold" grpId="1" nodeType="withEffect">
                                  <p:stCondLst>
                                    <p:cond delay="500"/>
                                  </p:stCondLst>
                                  <p:childTnLst>
                                    <p:animEffect transition="out" filter="fade">
                                      <p:cBhvr>
                                        <p:cTn id="19" dur="500"/>
                                        <p:tgtEl>
                                          <p:spTgt spid="19"/>
                                        </p:tgtEl>
                                      </p:cBhvr>
                                    </p:animEffect>
                                    <p:set>
                                      <p:cBhvr>
                                        <p:cTn id="20" dur="1" fill="hold">
                                          <p:stCondLst>
                                            <p:cond delay="499"/>
                                          </p:stCondLst>
                                        </p:cTn>
                                        <p:tgtEl>
                                          <p:spTgt spid="19"/>
                                        </p:tgtEl>
                                        <p:attrNameLst>
                                          <p:attrName>style.visibility</p:attrName>
                                        </p:attrNameLst>
                                      </p:cBhvr>
                                      <p:to>
                                        <p:strVal val="hidden"/>
                                      </p:to>
                                    </p:set>
                                  </p:childTnLst>
                                </p:cTn>
                              </p:par>
                              <p:par>
                                <p:cTn id="21" presetID="53" presetClass="entr" presetSubtype="16"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p:cTn id="23" dur="500" fill="hold"/>
                                        <p:tgtEl>
                                          <p:spTgt spid="21"/>
                                        </p:tgtEl>
                                        <p:attrNameLst>
                                          <p:attrName>ppt_w</p:attrName>
                                        </p:attrNameLst>
                                      </p:cBhvr>
                                      <p:tavLst>
                                        <p:tav tm="0">
                                          <p:val>
                                            <p:fltVal val="0"/>
                                          </p:val>
                                        </p:tav>
                                        <p:tav tm="100000">
                                          <p:val>
                                            <p:strVal val="#ppt_w"/>
                                          </p:val>
                                        </p:tav>
                                      </p:tavLst>
                                    </p:anim>
                                    <p:anim calcmode="lin" valueType="num">
                                      <p:cBhvr>
                                        <p:cTn id="24" dur="500" fill="hold"/>
                                        <p:tgtEl>
                                          <p:spTgt spid="21"/>
                                        </p:tgtEl>
                                        <p:attrNameLst>
                                          <p:attrName>ppt_h</p:attrName>
                                        </p:attrNameLst>
                                      </p:cBhvr>
                                      <p:tavLst>
                                        <p:tav tm="0">
                                          <p:val>
                                            <p:fltVal val="0"/>
                                          </p:val>
                                        </p:tav>
                                        <p:tav tm="100000">
                                          <p:val>
                                            <p:strVal val="#ppt_h"/>
                                          </p:val>
                                        </p:tav>
                                      </p:tavLst>
                                    </p:anim>
                                    <p:animEffect transition="in" filter="fade">
                                      <p:cBhvr>
                                        <p:cTn id="25" dur="500"/>
                                        <p:tgtEl>
                                          <p:spTgt spid="21"/>
                                        </p:tgtEl>
                                      </p:cBhvr>
                                    </p:animEffect>
                                  </p:childTnLst>
                                </p:cTn>
                              </p:par>
                              <p:par>
                                <p:cTn id="26" presetID="10" presetClass="exit" presetSubtype="0" fill="hold" grpId="1" nodeType="withEffect">
                                  <p:stCondLst>
                                    <p:cond delay="250"/>
                                  </p:stCondLst>
                                  <p:childTnLst>
                                    <p:animEffect transition="out" filter="fade">
                                      <p:cBhvr>
                                        <p:cTn id="27" dur="500"/>
                                        <p:tgtEl>
                                          <p:spTgt spid="21"/>
                                        </p:tgtEl>
                                      </p:cBhvr>
                                    </p:animEffect>
                                    <p:set>
                                      <p:cBhvr>
                                        <p:cTn id="28" dur="1" fill="hold">
                                          <p:stCondLst>
                                            <p:cond delay="499"/>
                                          </p:stCondLst>
                                        </p:cTn>
                                        <p:tgtEl>
                                          <p:spTgt spid="21"/>
                                        </p:tgtEl>
                                        <p:attrNameLst>
                                          <p:attrName>style.visibility</p:attrName>
                                        </p:attrNameLst>
                                      </p:cBhvr>
                                      <p:to>
                                        <p:strVal val="hidden"/>
                                      </p:to>
                                    </p:set>
                                  </p:childTnLst>
                                </p:cTn>
                              </p:par>
                              <p:par>
                                <p:cTn id="29" presetID="53" presetClass="entr" presetSubtype="16" fill="hold" grpId="0" nodeType="withEffect">
                                  <p:stCondLst>
                                    <p:cond delay="250"/>
                                  </p:stCondLst>
                                  <p:childTnLst>
                                    <p:set>
                                      <p:cBhvr>
                                        <p:cTn id="30" dur="1" fill="hold">
                                          <p:stCondLst>
                                            <p:cond delay="0"/>
                                          </p:stCondLst>
                                        </p:cTn>
                                        <p:tgtEl>
                                          <p:spTgt spid="22"/>
                                        </p:tgtEl>
                                        <p:attrNameLst>
                                          <p:attrName>style.visibility</p:attrName>
                                        </p:attrNameLst>
                                      </p:cBhvr>
                                      <p:to>
                                        <p:strVal val="visible"/>
                                      </p:to>
                                    </p:set>
                                    <p:anim calcmode="lin" valueType="num">
                                      <p:cBhvr>
                                        <p:cTn id="31" dur="500" fill="hold"/>
                                        <p:tgtEl>
                                          <p:spTgt spid="22"/>
                                        </p:tgtEl>
                                        <p:attrNameLst>
                                          <p:attrName>ppt_w</p:attrName>
                                        </p:attrNameLst>
                                      </p:cBhvr>
                                      <p:tavLst>
                                        <p:tav tm="0">
                                          <p:val>
                                            <p:fltVal val="0"/>
                                          </p:val>
                                        </p:tav>
                                        <p:tav tm="100000">
                                          <p:val>
                                            <p:strVal val="#ppt_w"/>
                                          </p:val>
                                        </p:tav>
                                      </p:tavLst>
                                    </p:anim>
                                    <p:anim calcmode="lin" valueType="num">
                                      <p:cBhvr>
                                        <p:cTn id="32" dur="500" fill="hold"/>
                                        <p:tgtEl>
                                          <p:spTgt spid="22"/>
                                        </p:tgtEl>
                                        <p:attrNameLst>
                                          <p:attrName>ppt_h</p:attrName>
                                        </p:attrNameLst>
                                      </p:cBhvr>
                                      <p:tavLst>
                                        <p:tav tm="0">
                                          <p:val>
                                            <p:fltVal val="0"/>
                                          </p:val>
                                        </p:tav>
                                        <p:tav tm="100000">
                                          <p:val>
                                            <p:strVal val="#ppt_h"/>
                                          </p:val>
                                        </p:tav>
                                      </p:tavLst>
                                    </p:anim>
                                    <p:animEffect transition="in" filter="fade">
                                      <p:cBhvr>
                                        <p:cTn id="33" dur="500"/>
                                        <p:tgtEl>
                                          <p:spTgt spid="22"/>
                                        </p:tgtEl>
                                      </p:cBhvr>
                                    </p:animEffect>
                                  </p:childTnLst>
                                </p:cTn>
                              </p:par>
                              <p:par>
                                <p:cTn id="34" presetID="10" presetClass="exit" presetSubtype="0" fill="hold" grpId="1" nodeType="withEffect">
                                  <p:stCondLst>
                                    <p:cond delay="500"/>
                                  </p:stCondLst>
                                  <p:childTnLst>
                                    <p:animEffect transition="out" filter="fade">
                                      <p:cBhvr>
                                        <p:cTn id="35" dur="500"/>
                                        <p:tgtEl>
                                          <p:spTgt spid="22"/>
                                        </p:tgtEl>
                                      </p:cBhvr>
                                    </p:animEffect>
                                    <p:set>
                                      <p:cBhvr>
                                        <p:cTn id="36"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19" grpId="0" animBg="1"/>
      <p:bldP spid="19" grpId="1" animBg="1"/>
      <p:bldP spid="21" grpId="0" animBg="1"/>
      <p:bldP spid="21" grpId="1" animBg="1"/>
      <p:bldP spid="22" grpId="0" animBg="1"/>
      <p:bldP spid="22" grpId="1"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with number">
    <p:bg>
      <p:bgPr>
        <a:solidFill>
          <a:schemeClr val="tx2"/>
        </a:solidFill>
        <a:effectLst/>
      </p:bgPr>
    </p:bg>
    <p:spTree>
      <p:nvGrpSpPr>
        <p:cNvPr id="1" name=""/>
        <p:cNvGrpSpPr/>
        <p:nvPr/>
      </p:nvGrpSpPr>
      <p:grpSpPr>
        <a:xfrm>
          <a:off x="0" y="0"/>
          <a:ext cx="0" cy="0"/>
          <a:chOff x="0" y="0"/>
          <a:chExt cx="0" cy="0"/>
        </a:xfrm>
      </p:grpSpPr>
      <p:sp>
        <p:nvSpPr>
          <p:cNvPr id="19" name="Freeform: Shape 18"/>
          <p:cNvSpPr/>
          <p:nvPr userDrawn="1"/>
        </p:nvSpPr>
        <p:spPr>
          <a:xfrm>
            <a:off x="3803737" y="-65233"/>
            <a:ext cx="4584526" cy="2297766"/>
          </a:xfrm>
          <a:custGeom>
            <a:avLst/>
            <a:gdLst>
              <a:gd name="connsiteX0" fmla="*/ 278 w 4584526"/>
              <a:gd name="connsiteY0" fmla="*/ 0 h 2297766"/>
              <a:gd name="connsiteX1" fmla="*/ 4584248 w 4584526"/>
              <a:gd name="connsiteY1" fmla="*/ 0 h 2297766"/>
              <a:gd name="connsiteX2" fmla="*/ 4584526 w 4584526"/>
              <a:gd name="connsiteY2" fmla="*/ 5503 h 2297766"/>
              <a:gd name="connsiteX3" fmla="*/ 2292263 w 4584526"/>
              <a:gd name="connsiteY3" fmla="*/ 2297766 h 2297766"/>
              <a:gd name="connsiteX4" fmla="*/ 0 w 4584526"/>
              <a:gd name="connsiteY4" fmla="*/ 5503 h 22977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4526" h="2297766">
                <a:moveTo>
                  <a:pt x="278" y="0"/>
                </a:moveTo>
                <a:lnTo>
                  <a:pt x="4584248" y="0"/>
                </a:lnTo>
                <a:lnTo>
                  <a:pt x="4584526" y="5503"/>
                </a:lnTo>
                <a:cubicBezTo>
                  <a:pt x="4584526" y="1271485"/>
                  <a:pt x="3558245" y="2297766"/>
                  <a:pt x="2292263" y="2297766"/>
                </a:cubicBezTo>
                <a:cubicBezTo>
                  <a:pt x="1026281" y="2297766"/>
                  <a:pt x="0" y="1271485"/>
                  <a:pt x="0" y="5503"/>
                </a:cubicBezTo>
                <a:close/>
              </a:path>
            </a:pathLst>
          </a:custGeom>
          <a:solidFill>
            <a:srgbClr val="000000"/>
          </a:solidFill>
          <a:ln w="12700" cap="flat" cmpd="sng" algn="ctr">
            <a:noFill/>
            <a:prstDash val="solid"/>
            <a:miter lim="800000"/>
          </a:ln>
          <a:effectLst/>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rgbClr val="FFFFFF"/>
              </a:solidFill>
              <a:effectLst/>
              <a:uLnTx/>
              <a:uFillTx/>
              <a:latin typeface="Segoe UI"/>
              <a:ea typeface="+mn-ea"/>
              <a:cs typeface="+mn-cs"/>
            </a:endParaRPr>
          </a:p>
        </p:txBody>
      </p:sp>
      <p:sp>
        <p:nvSpPr>
          <p:cNvPr id="17" name="Footer Placeholder 4"/>
          <p:cNvSpPr txBox="1">
            <a:spLocks/>
          </p:cNvSpPr>
          <p:nvPr userDrawn="1"/>
        </p:nvSpPr>
        <p:spPr>
          <a:xfrm>
            <a:off x="4038600" y="6356350"/>
            <a:ext cx="4114800" cy="365125"/>
          </a:xfrm>
          <a:prstGeom prst="rect">
            <a:avLst/>
          </a:prstGeom>
        </p:spPr>
        <p:txBody>
          <a:bodyPr rtlCol="0"/>
          <a:lstStyle>
            <a:defPPr>
              <a:defRPr lang="en-US"/>
            </a:defPPr>
            <a:lvl1pPr marL="0" algn="l" defTabSz="914400" rtl="0" eaLnBrk="1" latinLnBrk="0" hangingPunct="1">
              <a:defRPr sz="11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1">
              <a:ln>
                <a:noFill/>
              </a:ln>
              <a:solidFill>
                <a:srgbClr val="FFFFFF"/>
              </a:solidFill>
              <a:effectLst/>
              <a:uLnTx/>
              <a:uFillTx/>
              <a:latin typeface="Segoe UI"/>
              <a:ea typeface="+mn-ea"/>
              <a:cs typeface="+mn-cs"/>
            </a:endParaRPr>
          </a:p>
        </p:txBody>
      </p:sp>
      <p:sp>
        <p:nvSpPr>
          <p:cNvPr id="3" name="Title 2"/>
          <p:cNvSpPr>
            <a:spLocks noGrp="1"/>
          </p:cNvSpPr>
          <p:nvPr>
            <p:ph type="title" hasCustomPrompt="1"/>
          </p:nvPr>
        </p:nvSpPr>
        <p:spPr>
          <a:xfrm>
            <a:off x="302995" y="3383280"/>
            <a:ext cx="11660405" cy="625641"/>
          </a:xfrm>
          <a:prstGeom prst="rect">
            <a:avLst/>
          </a:prstGeom>
        </p:spPr>
        <p:txBody>
          <a:bodyPr vert="horz" lIns="457200" tIns="45720" rIns="457200" bIns="45720" rtlCol="0" anchor="b">
            <a:noAutofit/>
          </a:bodyPr>
          <a:lstStyle>
            <a:lvl1pPr algn="ctr" defTabSz="914400" rtl="0" eaLnBrk="1" latinLnBrk="0" hangingPunct="1">
              <a:lnSpc>
                <a:spcPct val="90000"/>
              </a:lnSpc>
              <a:spcBef>
                <a:spcPct val="0"/>
              </a:spcBef>
              <a:buNone/>
              <a:defRPr lang="en-US" sz="4800" b="1" i="0" kern="1200" spc="40" baseline="0" dirty="0">
                <a:gradFill>
                  <a:gsLst>
                    <a:gs pos="0">
                      <a:schemeClr val="accent1">
                        <a:lumMod val="5000"/>
                        <a:lumOff val="95000"/>
                      </a:schemeClr>
                    </a:gs>
                    <a:gs pos="100000">
                      <a:schemeClr val="bg1"/>
                    </a:gs>
                  </a:gsLst>
                  <a:lin ang="5400000" scaled="1"/>
                </a:gradFill>
                <a:latin typeface="+mn-lt"/>
                <a:ea typeface="+mn-ea"/>
                <a:cs typeface="Segoe UI Semilight" panose="020B0402040204020203" pitchFamily="34" charset="0"/>
              </a:defRPr>
            </a:lvl1pPr>
          </a:lstStyle>
          <a:p>
            <a:pPr marL="0" marR="0" lvl="0" indent="0" rtl="0" fontAlgn="auto">
              <a:spcAft>
                <a:spcPts val="0"/>
              </a:spcAft>
              <a:buClrTx/>
              <a:buSzTx/>
              <a:buFontTx/>
              <a:tabLst/>
            </a:pPr>
            <a:r>
              <a:rPr lang="en-GB" noProof="1"/>
              <a:t>CLICK TO EDIT MASTER TITLE STYLE</a:t>
            </a:r>
          </a:p>
        </p:txBody>
      </p:sp>
      <p:sp>
        <p:nvSpPr>
          <p:cNvPr id="22" name="Text Placeholder 3"/>
          <p:cNvSpPr>
            <a:spLocks noGrp="1"/>
          </p:cNvSpPr>
          <p:nvPr>
            <p:ph type="body" sz="quarter" idx="10" hasCustomPrompt="1"/>
          </p:nvPr>
        </p:nvSpPr>
        <p:spPr>
          <a:xfrm>
            <a:off x="3923323" y="186061"/>
            <a:ext cx="4376615" cy="627351"/>
          </a:xfrm>
        </p:spPr>
        <p:txBody>
          <a:bodyPr rtlCol="0"/>
          <a:lstStyle>
            <a:lvl1pPr algn="ctr">
              <a:defRPr sz="2000">
                <a:solidFill>
                  <a:schemeClr val="bg1"/>
                </a:solidFill>
              </a:defRPr>
            </a:lvl1pPr>
            <a:lvl2pPr algn="ctr">
              <a:defRPr sz="1400">
                <a:solidFill>
                  <a:schemeClr val="bg1"/>
                </a:solidFill>
              </a:defRPr>
            </a:lvl2pPr>
            <a:lvl3pPr algn="ctr">
              <a:defRPr>
                <a:solidFill>
                  <a:schemeClr val="bg1"/>
                </a:solidFill>
              </a:defRPr>
            </a:lvl3pPr>
            <a:lvl4pPr algn="ctr">
              <a:defRPr>
                <a:solidFill>
                  <a:schemeClr val="bg1"/>
                </a:solidFill>
              </a:defRPr>
            </a:lvl4pPr>
            <a:lvl5pPr>
              <a:defRPr>
                <a:solidFill>
                  <a:schemeClr val="bg1"/>
                </a:solidFill>
              </a:defRPr>
            </a:lvl5pPr>
          </a:lstStyle>
          <a:p>
            <a:pPr lvl="0" rtl="0"/>
            <a:r>
              <a:rPr lang="en-GB" noProof="1"/>
              <a:t>Add Your Section Title Here</a:t>
            </a:r>
          </a:p>
          <a:p>
            <a:pPr lvl="1" rtl="0"/>
            <a:r>
              <a:rPr lang="en-GB" noProof="1"/>
              <a:t>1</a:t>
            </a:r>
          </a:p>
        </p:txBody>
      </p:sp>
      <p:sp>
        <p:nvSpPr>
          <p:cNvPr id="23" name="Text Placeholder 3"/>
          <p:cNvSpPr>
            <a:spLocks noGrp="1"/>
          </p:cNvSpPr>
          <p:nvPr>
            <p:ph type="body" sz="quarter" idx="11" hasCustomPrompt="1"/>
          </p:nvPr>
        </p:nvSpPr>
        <p:spPr>
          <a:xfrm>
            <a:off x="304801" y="4206240"/>
            <a:ext cx="11658600" cy="424732"/>
          </a:xfrm>
        </p:spPr>
        <p:txBody>
          <a:bodyPr lIns="457200" rIns="457200" rtlCol="0"/>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kumimoji="0" lang="en-US" sz="2400" b="0" i="0" u="none" strike="noStrike" kern="1200" cap="none" spc="0" normalizeH="0" baseline="0">
                <a:ln>
                  <a:noFill/>
                </a:ln>
                <a:solidFill>
                  <a:srgbClr val="FFFFFF">
                    <a:lumMod val="85000"/>
                    <a:lumOff val="15000"/>
                  </a:srgbClr>
                </a:solidFill>
                <a:effectLst/>
                <a:uLnTx/>
                <a:uFillTx/>
                <a:latin typeface="Segoe UI Semilight" panose="020B0402040204020203" pitchFamily="34" charset="0"/>
                <a:ea typeface="+mn-ea"/>
                <a:cs typeface="Segoe UI Semilight" panose="020B0402040204020203"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2400" b="0" i="0" u="none" strike="noStrike" kern="1200" cap="none" spc="0" normalizeH="0" noProof="1">
                <a:ln>
                  <a:noFill/>
                </a:ln>
                <a:solidFill>
                  <a:srgbClr val="FFFFFF">
                    <a:lumMod val="85000"/>
                    <a:lumOff val="15000"/>
                  </a:srgbClr>
                </a:solidFill>
                <a:effectLst/>
                <a:uLnTx/>
                <a:uFillTx/>
                <a:latin typeface="Segoe UI Semilight" panose="020B0402040204020203" pitchFamily="34" charset="0"/>
                <a:ea typeface="+mn-ea"/>
                <a:cs typeface="Segoe UI Semilight" panose="020B0402040204020203" pitchFamily="34" charset="0"/>
              </a:rPr>
              <a:t>Add a short summary sentence here about title/statement above</a:t>
            </a:r>
          </a:p>
        </p:txBody>
      </p:sp>
      <p:sp>
        <p:nvSpPr>
          <p:cNvPr id="6" name="Text Placeholder 5"/>
          <p:cNvSpPr>
            <a:spLocks noGrp="1"/>
          </p:cNvSpPr>
          <p:nvPr>
            <p:ph type="body" sz="quarter" idx="12" hasCustomPrompt="1"/>
          </p:nvPr>
        </p:nvSpPr>
        <p:spPr>
          <a:xfrm>
            <a:off x="5183257" y="1007413"/>
            <a:ext cx="1899880" cy="1200329"/>
          </a:xfrm>
        </p:spPr>
        <p:txBody>
          <a:bodyPr wrap="none" rtlCol="0" anchor="ctr"/>
          <a:lstStyle>
            <a:lvl1pPr algn="ctr">
              <a:defRPr kumimoji="0" lang="en-US" sz="8000" b="1" i="0" u="none" strike="noStrike" kern="1200" cap="none" spc="0" normalizeH="0" baseline="0" dirty="0">
                <a:ln>
                  <a:noFill/>
                </a:ln>
                <a:solidFill>
                  <a:schemeClr val="accent4"/>
                </a:solidFill>
                <a:effectLst/>
                <a:uLnTx/>
                <a:uFillTx/>
                <a:latin typeface="Segoe UI" panose="020B0502040204020203" pitchFamily="34" charset="0"/>
                <a:ea typeface="+mn-ea"/>
                <a:cs typeface="Segoe UI" panose="020B0502040204020203"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noProof="1"/>
              <a:t>No.</a:t>
            </a:r>
          </a:p>
        </p:txBody>
      </p:sp>
    </p:spTree>
    <p:extLst>
      <p:ext uri="{BB962C8B-B14F-4D97-AF65-F5344CB8AC3E}">
        <p14:creationId xmlns:p14="http://schemas.microsoft.com/office/powerpoint/2010/main" val="26418748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DOUGHNUT BASE SECTION DIVIDER">
    <p:bg>
      <p:bgPr>
        <a:solidFill>
          <a:schemeClr val="bg2"/>
        </a:solidFill>
        <a:effectLst/>
      </p:bgPr>
    </p:bg>
    <p:spTree>
      <p:nvGrpSpPr>
        <p:cNvPr id="1" name=""/>
        <p:cNvGrpSpPr/>
        <p:nvPr/>
      </p:nvGrpSpPr>
      <p:grpSpPr>
        <a:xfrm>
          <a:off x="0" y="0"/>
          <a:ext cx="0" cy="0"/>
          <a:chOff x="0" y="0"/>
          <a:chExt cx="0" cy="0"/>
        </a:xfrm>
      </p:grpSpPr>
      <p:sp>
        <p:nvSpPr>
          <p:cNvPr id="7" name="Oval 6"/>
          <p:cNvSpPr/>
          <p:nvPr userDrawn="1"/>
        </p:nvSpPr>
        <p:spPr>
          <a:xfrm>
            <a:off x="2861702" y="157952"/>
            <a:ext cx="6483179" cy="648317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2" name="Title 1"/>
          <p:cNvSpPr>
            <a:spLocks noGrp="1"/>
          </p:cNvSpPr>
          <p:nvPr>
            <p:ph type="ctrTitle" hasCustomPrompt="1"/>
          </p:nvPr>
        </p:nvSpPr>
        <p:spPr>
          <a:xfrm>
            <a:off x="3448777" y="2768599"/>
            <a:ext cx="5208335" cy="1261884"/>
          </a:xfrm>
          <a:prstGeom prst="rect">
            <a:avLst/>
          </a:prstGeom>
        </p:spPr>
        <p:txBody>
          <a:bodyPr rtlCol="0" anchor="ctr"/>
          <a:lstStyle>
            <a:lvl1pPr algn="ctr">
              <a:lnSpc>
                <a:spcPct val="95000"/>
              </a:lnSpc>
              <a:defRPr sz="4000">
                <a:solidFill>
                  <a:schemeClr val="tx1"/>
                </a:solidFill>
              </a:defRPr>
            </a:lvl1pPr>
          </a:lstStyle>
          <a:p>
            <a:pPr rtl="0"/>
            <a:r>
              <a:rPr lang="en-GB" noProof="1"/>
              <a:t>CLICK TO EDIT TITLE</a:t>
            </a:r>
          </a:p>
        </p:txBody>
      </p:sp>
      <p:sp>
        <p:nvSpPr>
          <p:cNvPr id="9" name="dots"/>
          <p:cNvSpPr>
            <a:spLocks noChangeAspect="1"/>
          </p:cNvSpPr>
          <p:nvPr userDrawn="1"/>
        </p:nvSpPr>
        <p:spPr>
          <a:xfrm>
            <a:off x="3448777" y="745024"/>
            <a:ext cx="5309024" cy="5309025"/>
          </a:xfrm>
          <a:prstGeom prst="ellipse">
            <a:avLst/>
          </a:prstGeom>
          <a:noFill/>
          <a:ln w="184150" cap="rnd" cmpd="sng" algn="ctr">
            <a:solidFill>
              <a:schemeClr val="accent4"/>
            </a:solidFill>
            <a:prstDash val="sysDot"/>
          </a:ln>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7063763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Quote dark option FLUSH LEFT">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rtlCol="0" anchor="ctr"/>
          <a:lstStyle>
            <a:lvl1pPr marL="231775" indent="-231775" algn="l">
              <a:spcBef>
                <a:spcPts val="0"/>
              </a:spcBef>
              <a:defRPr sz="3600" b="0" baseline="0">
                <a:gradFill>
                  <a:gsLst>
                    <a:gs pos="0">
                      <a:schemeClr val="accent1">
                        <a:lumMod val="5000"/>
                        <a:lumOff val="95000"/>
                      </a:schemeClr>
                    </a:gs>
                    <a:gs pos="100000">
                      <a:schemeClr val="bg1"/>
                    </a:gs>
                  </a:gsLst>
                  <a:lin ang="5400000" scaled="1"/>
                </a:gradFill>
              </a:defRPr>
            </a:lvl1pPr>
            <a:lvl2pPr marL="109538" indent="0" algn="l">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rtl="0"/>
            <a:r>
              <a:rPr lang="en-GB" noProof="1"/>
              <a:t>“QUOTATION.”</a:t>
            </a:r>
          </a:p>
          <a:p>
            <a:pPr lvl="1" rtl="0"/>
            <a:r>
              <a:rPr lang="en-GB" noProof="1"/>
              <a:t> 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3" name="Text Placeholder 2"/>
          <p:cNvSpPr>
            <a:spLocks noGrp="1"/>
          </p:cNvSpPr>
          <p:nvPr>
            <p:ph type="body" sz="quarter" idx="14" hasCustomPrompt="1"/>
          </p:nvPr>
        </p:nvSpPr>
        <p:spPr>
          <a:xfrm>
            <a:off x="3865562" y="5276808"/>
            <a:ext cx="8097838" cy="369332"/>
          </a:xfrm>
        </p:spPr>
        <p:txBody>
          <a:bodyPr rtlCol="0"/>
          <a:lstStyle>
            <a:lvl1pPr algn="r">
              <a:spcBef>
                <a:spcPts val="0"/>
              </a:spcBef>
              <a:defRPr sz="2000">
                <a:solidFill>
                  <a:schemeClr val="bg1"/>
                </a:solidFill>
              </a:defRPr>
            </a:lvl1pPr>
            <a:lvl2pPr algn="r">
              <a:defRPr>
                <a:solidFill>
                  <a:schemeClr val="bg1"/>
                </a:solidFill>
              </a:defRPr>
            </a:lvl2pPr>
          </a:lstStyle>
          <a:p>
            <a:pPr lvl="0" rtl="0"/>
            <a:r>
              <a:rPr lang="en-GB" noProof="1"/>
              <a:t>—Name and Company/Source goes here</a:t>
            </a:r>
          </a:p>
        </p:txBody>
      </p:sp>
    </p:spTree>
    <p:extLst>
      <p:ext uri="{BB962C8B-B14F-4D97-AF65-F5344CB8AC3E}">
        <p14:creationId xmlns:p14="http://schemas.microsoft.com/office/powerpoint/2010/main" val="32662804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Quote dark option CENTRE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rtlCol="0" anchor="ctr"/>
          <a:lstStyle>
            <a:lvl1pPr algn="ctr">
              <a:spcBef>
                <a:spcPts val="0"/>
              </a:spcBef>
              <a:defRPr sz="3600" b="0" baseline="0">
                <a:gradFill>
                  <a:gsLst>
                    <a:gs pos="0">
                      <a:schemeClr val="accent1">
                        <a:lumMod val="5000"/>
                        <a:lumOff val="95000"/>
                      </a:schemeClr>
                    </a:gs>
                    <a:gs pos="100000">
                      <a:schemeClr val="bg1"/>
                    </a:gs>
                  </a:gsLst>
                  <a:lin ang="5400000" scaled="1"/>
                </a:gradFill>
              </a:defRPr>
            </a:lvl1pPr>
            <a:lvl2pPr algn="ctr">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rtl="0"/>
            <a:r>
              <a:rPr lang="en-GB" noProof="1"/>
              <a:t>“QUOTATION.”</a:t>
            </a:r>
          </a:p>
          <a:p>
            <a:pPr lvl="1" rtl="0"/>
            <a:r>
              <a:rPr lang="en-GB" noProof="1"/>
              <a:t>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3" name="Text Placeholder 2"/>
          <p:cNvSpPr>
            <a:spLocks noGrp="1"/>
          </p:cNvSpPr>
          <p:nvPr>
            <p:ph type="body" sz="quarter" idx="14" hasCustomPrompt="1"/>
          </p:nvPr>
        </p:nvSpPr>
        <p:spPr>
          <a:xfrm>
            <a:off x="3865562" y="5276808"/>
            <a:ext cx="8097838" cy="369332"/>
          </a:xfrm>
        </p:spPr>
        <p:txBody>
          <a:bodyPr rtlCol="0"/>
          <a:lstStyle>
            <a:lvl1pPr algn="r">
              <a:spcBef>
                <a:spcPts val="0"/>
              </a:spcBef>
              <a:defRPr sz="2000">
                <a:solidFill>
                  <a:schemeClr val="bg1"/>
                </a:solidFill>
              </a:defRPr>
            </a:lvl1pPr>
            <a:lvl2pPr algn="r">
              <a:defRPr>
                <a:solidFill>
                  <a:schemeClr val="bg1"/>
                </a:solidFill>
              </a:defRPr>
            </a:lvl2pPr>
          </a:lstStyle>
          <a:p>
            <a:pPr lvl="0" rtl="0"/>
            <a:r>
              <a:rPr lang="en-GB" noProof="1"/>
              <a:t>—Name and Company/Source goes here</a:t>
            </a:r>
          </a:p>
        </p:txBody>
      </p:sp>
    </p:spTree>
    <p:extLst>
      <p:ext uri="{BB962C8B-B14F-4D97-AF65-F5344CB8AC3E}">
        <p14:creationId xmlns:p14="http://schemas.microsoft.com/office/powerpoint/2010/main" val="303163133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Quote dark option FLUSH LEFT">
    <p:bg>
      <p:bgPr>
        <a:solidFill>
          <a:schemeClr val="tx2"/>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rtlCol="0" anchor="ctr"/>
          <a:lstStyle>
            <a:lvl1pPr marL="231775" indent="-231775" algn="l">
              <a:spcBef>
                <a:spcPts val="0"/>
              </a:spcBef>
              <a:defRPr sz="3600" b="0" baseline="0">
                <a:gradFill>
                  <a:gsLst>
                    <a:gs pos="0">
                      <a:schemeClr val="accent1">
                        <a:lumMod val="5000"/>
                        <a:lumOff val="95000"/>
                      </a:schemeClr>
                    </a:gs>
                    <a:gs pos="100000">
                      <a:schemeClr val="bg1"/>
                    </a:gs>
                  </a:gsLst>
                  <a:lin ang="5400000" scaled="1"/>
                </a:gradFill>
              </a:defRPr>
            </a:lvl1pPr>
            <a:lvl2pPr marL="109538" indent="0" algn="l">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rtl="0"/>
            <a:r>
              <a:rPr lang="en-GB" noProof="1"/>
              <a:t>“QUOTATION.”</a:t>
            </a:r>
          </a:p>
          <a:p>
            <a:pPr lvl="1" rtl="0"/>
            <a:r>
              <a:rPr lang="en-GB" noProof="1"/>
              <a:t> 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3" name="Text Placeholder 2"/>
          <p:cNvSpPr>
            <a:spLocks noGrp="1"/>
          </p:cNvSpPr>
          <p:nvPr>
            <p:ph type="body" sz="quarter" idx="14" hasCustomPrompt="1"/>
          </p:nvPr>
        </p:nvSpPr>
        <p:spPr>
          <a:xfrm>
            <a:off x="3865562" y="5276808"/>
            <a:ext cx="8097838" cy="369332"/>
          </a:xfrm>
        </p:spPr>
        <p:txBody>
          <a:bodyPr rtlCol="0"/>
          <a:lstStyle>
            <a:lvl1pPr algn="r">
              <a:spcBef>
                <a:spcPts val="0"/>
              </a:spcBef>
              <a:defRPr sz="2000" b="0">
                <a:solidFill>
                  <a:schemeClr val="bg1"/>
                </a:solidFill>
              </a:defRPr>
            </a:lvl1pPr>
            <a:lvl2pPr algn="r">
              <a:defRPr>
                <a:solidFill>
                  <a:schemeClr val="bg1"/>
                </a:solidFill>
              </a:defRPr>
            </a:lvl2pPr>
          </a:lstStyle>
          <a:p>
            <a:pPr lvl="0" rtl="0"/>
            <a:r>
              <a:rPr lang="en-GB" noProof="1"/>
              <a:t>—Name and Company/Source goes here</a:t>
            </a:r>
          </a:p>
        </p:txBody>
      </p:sp>
    </p:spTree>
    <p:extLst>
      <p:ext uri="{BB962C8B-B14F-4D97-AF65-F5344CB8AC3E}">
        <p14:creationId xmlns:p14="http://schemas.microsoft.com/office/powerpoint/2010/main" val="20757391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Quote light option CENTRED">
    <p:spTree>
      <p:nvGrpSpPr>
        <p:cNvPr id="1" name=""/>
        <p:cNvGrpSpPr/>
        <p:nvPr/>
      </p:nvGrpSpPr>
      <p:grpSpPr>
        <a:xfrm>
          <a:off x="0" y="0"/>
          <a:ext cx="0" cy="0"/>
          <a:chOff x="0" y="0"/>
          <a:chExt cx="0" cy="0"/>
        </a:xfrm>
      </p:grpSpPr>
      <p:sp>
        <p:nvSpPr>
          <p:cNvPr id="9" name="TextBox 8"/>
          <p:cNvSpPr txBox="1"/>
          <p:nvPr userDrawn="1"/>
        </p:nvSpPr>
        <p:spPr>
          <a:xfrm>
            <a:off x="5648960" y="419100"/>
            <a:ext cx="894080" cy="1862048"/>
          </a:xfrm>
          <a:prstGeom prst="rect">
            <a:avLst/>
          </a:prstGeom>
          <a:noFill/>
        </p:spPr>
        <p:txBody>
          <a:bodyPr wrap="square" rtlCol="0">
            <a:spAutoFit/>
          </a:bodyPr>
          <a:lstStyle/>
          <a:p>
            <a:pPr rtl="0"/>
            <a:r>
              <a:rPr lang="en-GB" sz="11500" noProof="1">
                <a:solidFill>
                  <a:schemeClr val="accent4"/>
                </a:solidFill>
                <a:latin typeface="Arial Black" panose="020B0A04020102020204" pitchFamily="34" charset="0"/>
              </a:rPr>
              <a:t>“</a:t>
            </a:r>
            <a:endParaRPr lang="en-GB" sz="2800" noProof="1">
              <a:solidFill>
                <a:schemeClr val="accent4"/>
              </a:solidFill>
            </a:endParaRPr>
          </a:p>
        </p:txBody>
      </p:sp>
      <p:sp>
        <p:nvSpPr>
          <p:cNvPr id="5" name="Text Placeholder 2"/>
          <p:cNvSpPr>
            <a:spLocks noGrp="1"/>
          </p:cNvSpPr>
          <p:nvPr>
            <p:ph type="body" sz="quarter" idx="14" hasCustomPrompt="1"/>
          </p:nvPr>
        </p:nvSpPr>
        <p:spPr>
          <a:xfrm>
            <a:off x="3408362" y="5335071"/>
            <a:ext cx="8097838" cy="369332"/>
          </a:xfrm>
        </p:spPr>
        <p:txBody>
          <a:bodyPr rtlCol="0"/>
          <a:lstStyle>
            <a:lvl1pPr algn="r">
              <a:spcBef>
                <a:spcPts val="0"/>
              </a:spcBef>
              <a:defRPr sz="2000">
                <a:solidFill>
                  <a:schemeClr val="tx2"/>
                </a:solidFill>
              </a:defRPr>
            </a:lvl1pPr>
            <a:lvl2pPr algn="r">
              <a:defRPr>
                <a:solidFill>
                  <a:schemeClr val="bg1"/>
                </a:solidFill>
              </a:defRPr>
            </a:lvl2pPr>
          </a:lstStyle>
          <a:p>
            <a:pPr lvl="0" rtl="0"/>
            <a:r>
              <a:rPr lang="en-GB" noProof="1"/>
              <a:t>—Name and Company/Source goes here</a:t>
            </a:r>
          </a:p>
        </p:txBody>
      </p:sp>
      <p:sp>
        <p:nvSpPr>
          <p:cNvPr id="6" name="Text Placeholder 7"/>
          <p:cNvSpPr>
            <a:spLocks noGrp="1"/>
          </p:cNvSpPr>
          <p:nvPr>
            <p:ph type="body" sz="quarter" idx="13" hasCustomPrompt="1"/>
          </p:nvPr>
        </p:nvSpPr>
        <p:spPr>
          <a:xfrm>
            <a:off x="304800" y="2884235"/>
            <a:ext cx="11658600" cy="1089529"/>
          </a:xfrm>
        </p:spPr>
        <p:txBody>
          <a:bodyPr rtlCol="0" anchor="ctr"/>
          <a:lstStyle>
            <a:lvl1pPr algn="ctr">
              <a:spcBef>
                <a:spcPts val="0"/>
              </a:spcBef>
              <a:defRPr sz="3600" b="0" baseline="0">
                <a:solidFill>
                  <a:schemeClr val="tx1">
                    <a:lumMod val="75000"/>
                    <a:lumOff val="25000"/>
                  </a:schemeClr>
                </a:solidFill>
              </a:defRPr>
            </a:lvl1pPr>
            <a:lvl2pPr algn="ctr">
              <a:spcBef>
                <a:spcPts val="0"/>
              </a:spcBef>
              <a:defRPr sz="3600" b="1">
                <a:solidFill>
                  <a:schemeClr val="tx1">
                    <a:lumMod val="75000"/>
                    <a:lumOff val="25000"/>
                  </a:schemeClr>
                </a:solidFill>
                <a:latin typeface="+mn-lt"/>
              </a:defRPr>
            </a:lvl2pPr>
          </a:lstStyle>
          <a:p>
            <a:pPr lvl="0" rtl="0"/>
            <a:r>
              <a:rPr lang="en-GB" noProof="1"/>
              <a:t>“QUOTATION.”</a:t>
            </a:r>
          </a:p>
          <a:p>
            <a:pPr lvl="1" rtl="0"/>
            <a:r>
              <a:rPr lang="en-GB" noProof="1"/>
              <a:t>BOLD</a:t>
            </a:r>
          </a:p>
        </p:txBody>
      </p:sp>
      <p:sp>
        <p:nvSpPr>
          <p:cNvPr id="7"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24609228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dark Callout with small Non-bulleted">
    <p:bg>
      <p:bgPr>
        <a:solidFill>
          <a:schemeClr val="tx2"/>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04800" y="2597273"/>
            <a:ext cx="4868985" cy="1643527"/>
          </a:xfrm>
        </p:spPr>
        <p:txBody>
          <a:bodyPr wrap="square" lIns="91440" rIns="91440" rtlCol="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2800" b="0" kern="1200" spc="0" baseline="0" dirty="0">
                <a:solidFill>
                  <a:schemeClr val="bg1"/>
                </a:soli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pPr rtl="0"/>
            <a:r>
              <a:rPr lang="en-GB" noProof="1"/>
              <a:t>A short introduction</a:t>
            </a:r>
            <a:br>
              <a:rPr lang="en-GB" noProof="1"/>
            </a:br>
            <a:r>
              <a:rPr lang="en-GB" noProof="1"/>
              <a:t>to the data, revealing</a:t>
            </a:r>
            <a:br>
              <a:rPr lang="en-GB" noProof="1"/>
            </a:br>
            <a:r>
              <a:rPr lang="en-GB" noProof="1"/>
              <a:t>points one at a time, will enhance comprehension.</a:t>
            </a:r>
          </a:p>
        </p:txBody>
      </p:sp>
      <p:sp>
        <p:nvSpPr>
          <p:cNvPr id="9" name="Text Placeholder 8"/>
          <p:cNvSpPr>
            <a:spLocks noGrp="1"/>
          </p:cNvSpPr>
          <p:nvPr>
            <p:ph type="body" sz="quarter" idx="11" hasCustomPrompt="1"/>
          </p:nvPr>
        </p:nvSpPr>
        <p:spPr>
          <a:xfrm>
            <a:off x="6096000" y="419100"/>
            <a:ext cx="5671764" cy="1843069"/>
          </a:xfrm>
        </p:spPr>
        <p:txBody>
          <a:bodyPr rtlCol="0"/>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7" name="Title 6"/>
          <p:cNvSpPr>
            <a:spLocks noGrp="1"/>
          </p:cNvSpPr>
          <p:nvPr>
            <p:ph type="title" hasCustomPrompt="1"/>
          </p:nvPr>
        </p:nvSpPr>
        <p:spPr>
          <a:xfrm>
            <a:off x="555244" y="0"/>
            <a:ext cx="4083304" cy="1357295"/>
          </a:xfrm>
          <a:prstGeom prst="rect">
            <a:avLst/>
          </a:prstGeom>
        </p:spPr>
        <p:txBody>
          <a:bodyPr lIns="146304" tIns="420624" rIns="146304" rtlCol="0" anchor="t" anchorCtr="0"/>
          <a:lstStyle>
            <a:lvl1pPr algn="ct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GB" noProof="1"/>
              <a:t>Click to edit master title style</a:t>
            </a:r>
          </a:p>
        </p:txBody>
      </p:sp>
      <p:sp>
        <p:nvSpPr>
          <p:cNvPr id="12" name="Text Placeholder 8"/>
          <p:cNvSpPr>
            <a:spLocks noGrp="1"/>
          </p:cNvSpPr>
          <p:nvPr>
            <p:ph type="body" sz="quarter" idx="12" hasCustomPrompt="1"/>
          </p:nvPr>
        </p:nvSpPr>
        <p:spPr>
          <a:xfrm>
            <a:off x="6096000" y="2599498"/>
            <a:ext cx="5671764" cy="1843069"/>
          </a:xfrm>
        </p:spPr>
        <p:txBody>
          <a:bodyPr rtlCol="0"/>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3" name="Text Placeholder 8"/>
          <p:cNvSpPr>
            <a:spLocks noGrp="1"/>
          </p:cNvSpPr>
          <p:nvPr>
            <p:ph type="body" sz="quarter" idx="13" hasCustomPrompt="1"/>
          </p:nvPr>
        </p:nvSpPr>
        <p:spPr>
          <a:xfrm>
            <a:off x="6096000" y="4779896"/>
            <a:ext cx="5671764" cy="1843069"/>
          </a:xfrm>
        </p:spPr>
        <p:txBody>
          <a:bodyPr rtlCol="0"/>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Tree>
    <p:extLst>
      <p:ext uri="{BB962C8B-B14F-4D97-AF65-F5344CB8AC3E}">
        <p14:creationId xmlns:p14="http://schemas.microsoft.com/office/powerpoint/2010/main" val="30292006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allout with small Non-bulleted">
    <p:spTree>
      <p:nvGrpSpPr>
        <p:cNvPr id="1" name=""/>
        <p:cNvGrpSpPr/>
        <p:nvPr/>
      </p:nvGrpSpPr>
      <p:grpSpPr>
        <a:xfrm>
          <a:off x="0" y="0"/>
          <a:ext cx="0" cy="0"/>
          <a:chOff x="0" y="0"/>
          <a:chExt cx="0" cy="0"/>
        </a:xfrm>
      </p:grpSpPr>
      <p:sp>
        <p:nvSpPr>
          <p:cNvPr id="14" name="Freeform: Shape 13"/>
          <p:cNvSpPr/>
          <p:nvPr userDrawn="1"/>
        </p:nvSpPr>
        <p:spPr>
          <a:xfrm>
            <a:off x="129521" y="0"/>
            <a:ext cx="4741280" cy="2353474"/>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4" name="Text Placeholder 3"/>
          <p:cNvSpPr>
            <a:spLocks noGrp="1"/>
          </p:cNvSpPr>
          <p:nvPr>
            <p:ph type="body" sz="quarter" idx="10" hasCustomPrompt="1"/>
          </p:nvPr>
        </p:nvSpPr>
        <p:spPr>
          <a:xfrm>
            <a:off x="304800" y="2472751"/>
            <a:ext cx="4566001" cy="1643527"/>
          </a:xfrm>
        </p:spPr>
        <p:txBody>
          <a:bodyPr wrap="square" lIns="91440" rIns="91440" rtlCol="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2800" b="0" kern="1200" spc="0" baseline="0" dirty="0">
                <a:gradFill>
                  <a:gsLst>
                    <a:gs pos="15000">
                      <a:schemeClr val="tx2"/>
                    </a:gs>
                    <a:gs pos="47000">
                      <a:schemeClr val="tx2"/>
                    </a:gs>
                  </a:gsLst>
                  <a:lin ang="5400000" scaled="1"/>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pPr rtl="0"/>
            <a:r>
              <a:rPr lang="en-GB" noProof="1"/>
              <a:t>A short introduction</a:t>
            </a:r>
            <a:br>
              <a:rPr lang="en-GB" noProof="1"/>
            </a:br>
            <a:r>
              <a:rPr lang="en-GB" noProof="1"/>
              <a:t>to the data, revealing</a:t>
            </a:r>
            <a:br>
              <a:rPr lang="en-GB" noProof="1"/>
            </a:br>
            <a:r>
              <a:rPr lang="en-GB" noProof="1"/>
              <a:t>points one at a time, will enhance comprehension.</a:t>
            </a:r>
          </a:p>
        </p:txBody>
      </p:sp>
      <p:sp>
        <p:nvSpPr>
          <p:cNvPr id="9" name="Text Placeholder 8"/>
          <p:cNvSpPr>
            <a:spLocks noGrp="1"/>
          </p:cNvSpPr>
          <p:nvPr>
            <p:ph type="body" sz="quarter" idx="11" hasCustomPrompt="1"/>
          </p:nvPr>
        </p:nvSpPr>
        <p:spPr>
          <a:xfrm>
            <a:off x="6096000" y="419100"/>
            <a:ext cx="5671764" cy="1705723"/>
          </a:xfrm>
        </p:spPr>
        <p:txBody>
          <a:bodyPr rtlCol="0"/>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5" name="Slide Number Placeholder 5"/>
          <p:cNvSpPr>
            <a:spLocks noGrp="1"/>
          </p:cNvSpPr>
          <p:nvPr>
            <p:ph type="sldNum" sz="quarter" idx="4"/>
          </p:nvPr>
        </p:nvSpPr>
        <p:spPr>
          <a:xfrm>
            <a:off x="11750600" y="6484937"/>
            <a:ext cx="425600" cy="365125"/>
          </a:xfrm>
          <a:prstGeom prst="rect">
            <a:avLst/>
          </a:prstGeom>
        </p:spPr>
        <p:txBody>
          <a:bodyPr vert="horz" lIns="91440" tIns="45720" rIns="91440" bIns="45720" rtlCol="0" anchor="ctr"/>
          <a:lstStyle>
            <a:lvl1pPr algn="r">
              <a:defRPr sz="1200">
                <a:solidFill>
                  <a:schemeClr val="tx2"/>
                </a:solidFill>
              </a:defRPr>
            </a:lvl1pPr>
          </a:lstStyle>
          <a:p>
            <a:pPr rtl="0"/>
            <a:fld id="{5AE1514C-5E56-4738-A1FF-4B1CFD2A3E36}" type="slidenum">
              <a:rPr lang="en-GB" noProof="1" dirty="0" smtClean="0"/>
              <a:pPr rtl="0"/>
              <a:t>‹#›</a:t>
            </a:fld>
            <a:endParaRPr lang="en-GB" noProof="1"/>
          </a:p>
        </p:txBody>
      </p:sp>
      <p:sp>
        <p:nvSpPr>
          <p:cNvPr id="7" name="Title 6"/>
          <p:cNvSpPr>
            <a:spLocks noGrp="1"/>
          </p:cNvSpPr>
          <p:nvPr>
            <p:ph type="title" hasCustomPrompt="1"/>
          </p:nvPr>
        </p:nvSpPr>
        <p:spPr>
          <a:xfrm>
            <a:off x="555244" y="0"/>
            <a:ext cx="4083304" cy="1357295"/>
          </a:xfrm>
          <a:prstGeom prst="rect">
            <a:avLst/>
          </a:prstGeom>
        </p:spPr>
        <p:txBody>
          <a:bodyPr lIns="146304" tIns="420624" rIns="146304" rtlCol="0" anchor="t" anchorCtr="0"/>
          <a:lstStyle>
            <a:lvl1pP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GB" noProof="1"/>
              <a:t>Click to edit master title style</a:t>
            </a:r>
          </a:p>
        </p:txBody>
      </p:sp>
      <p:sp>
        <p:nvSpPr>
          <p:cNvPr id="12" name="Text Placeholder 8"/>
          <p:cNvSpPr>
            <a:spLocks noGrp="1"/>
          </p:cNvSpPr>
          <p:nvPr>
            <p:ph type="body" sz="quarter" idx="12" hasCustomPrompt="1"/>
          </p:nvPr>
        </p:nvSpPr>
        <p:spPr>
          <a:xfrm>
            <a:off x="6096000" y="2697329"/>
            <a:ext cx="5671764" cy="1705723"/>
          </a:xfrm>
        </p:spPr>
        <p:txBody>
          <a:bodyPr rtlCol="0"/>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3" name="Text Placeholder 8"/>
          <p:cNvSpPr>
            <a:spLocks noGrp="1"/>
          </p:cNvSpPr>
          <p:nvPr>
            <p:ph type="body" sz="quarter" idx="13" hasCustomPrompt="1"/>
          </p:nvPr>
        </p:nvSpPr>
        <p:spPr>
          <a:xfrm>
            <a:off x="6096000" y="4975558"/>
            <a:ext cx="5671764" cy="1705723"/>
          </a:xfrm>
        </p:spPr>
        <p:txBody>
          <a:bodyPr rtlCol="0"/>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Tree>
    <p:extLst>
      <p:ext uri="{BB962C8B-B14F-4D97-AF65-F5344CB8AC3E}">
        <p14:creationId xmlns:p14="http://schemas.microsoft.com/office/powerpoint/2010/main" val="26606740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50"/>
                                        <p:tgtEl>
                                          <p:spTgt spid="4">
                                            <p:txEl>
                                              <p:pRg st="0" end="0"/>
                                            </p:txEl>
                                          </p:spTgt>
                                        </p:tgtEl>
                                      </p:cBhvr>
                                    </p:animEffect>
                                  </p:childTnLst>
                                </p:cTn>
                              </p:par>
                              <p:par>
                                <p:cTn id="8" presetID="63" presetClass="path" presetSubtype="0" accel="50000" decel="50000" fill="hold" grpId="1" nodeType="withEffect">
                                  <p:stCondLst>
                                    <p:cond delay="0"/>
                                  </p:stCondLst>
                                  <p:childTnLst>
                                    <p:animMotion origin="layout" path="M -4.375E-6 -4.07407E-6 L 0.03178 0.00047 " pathEditMode="relative" rAng="0" ptsTypes="AA">
                                      <p:cBhvr>
                                        <p:cTn id="9" dur="750" fill="hold"/>
                                        <p:tgtEl>
                                          <p:spTgt spid="4">
                                            <p:txEl>
                                              <p:pRg st="0" end="0"/>
                                            </p:txEl>
                                          </p:spTgt>
                                        </p:tgtEl>
                                        <p:attrNameLst>
                                          <p:attrName>ppt_x</p:attrName>
                                          <p:attrName>ppt_y</p:attrName>
                                        </p:attrNameLst>
                                      </p:cBhvr>
                                      <p:rCtr x="1589" y="2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4" grpId="1" build="p">
        <p:tmplLst>
          <p:tmpl lvl="1">
            <p:tnLst>
              <p:par>
                <p:cTn presetID="63" presetClass="path" presetSubtype="0" accel="50000" decel="50000" fill="hold" nodeType="withEffect">
                  <p:stCondLst>
                    <p:cond delay="0"/>
                  </p:stCondLst>
                  <p:childTnLst>
                    <p:animMotion origin="layout" path="M -4.375E-6 -4.07407E-6 L 0.03178 0.00047 " pathEditMode="relative" rAng="0" ptsTypes="AA">
                      <p:cBhvr>
                        <p:cTn dur="750" fill="hold"/>
                        <p:tgtEl>
                          <p:spTgt spid="4"/>
                        </p:tgtEl>
                        <p:attrNameLst>
                          <p:attrName>ppt_x</p:attrName>
                          <p:attrName>ppt_y</p:attrName>
                        </p:attrNameLst>
                      </p:cBhvr>
                      <p:rCtr x="1589" y="23"/>
                    </p:animMotion>
                  </p:childTnLst>
                </p:cTn>
              </p:par>
            </p:tnLst>
          </p:tmpl>
        </p:tmplLst>
      </p:bldP>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Callout with small Non-bulleted">
    <p:spTree>
      <p:nvGrpSpPr>
        <p:cNvPr id="1" name=""/>
        <p:cNvGrpSpPr/>
        <p:nvPr/>
      </p:nvGrpSpPr>
      <p:grpSpPr>
        <a:xfrm>
          <a:off x="0" y="0"/>
          <a:ext cx="0" cy="0"/>
          <a:chOff x="0" y="0"/>
          <a:chExt cx="0" cy="0"/>
        </a:xfrm>
      </p:grpSpPr>
      <p:sp>
        <p:nvSpPr>
          <p:cNvPr id="14" name="Freeform: Shape 13"/>
          <p:cNvSpPr/>
          <p:nvPr userDrawn="1"/>
        </p:nvSpPr>
        <p:spPr>
          <a:xfrm>
            <a:off x="129521" y="0"/>
            <a:ext cx="4741280" cy="2353474"/>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4" name="Text Placeholder 3"/>
          <p:cNvSpPr>
            <a:spLocks noGrp="1"/>
          </p:cNvSpPr>
          <p:nvPr>
            <p:ph type="body" sz="quarter" idx="10" hasCustomPrompt="1"/>
          </p:nvPr>
        </p:nvSpPr>
        <p:spPr>
          <a:xfrm>
            <a:off x="6096000" y="431800"/>
            <a:ext cx="5371038" cy="1830245"/>
          </a:xfrm>
        </p:spPr>
        <p:txBody>
          <a:bodyPr wrap="square" lIns="146304" rIns="146304" rtlCol="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5000">
                      <a:schemeClr val="tx2"/>
                    </a:gs>
                    <a:gs pos="47000">
                      <a:schemeClr val="tx2"/>
                    </a:gs>
                  </a:gsLst>
                  <a:lin ang="5400000" scaled="1"/>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pPr rtl="0"/>
            <a:r>
              <a:rPr lang="en-GB" noProof="1"/>
              <a:t>A short introduction</a:t>
            </a:r>
            <a:br>
              <a:rPr lang="en-GB" noProof="1"/>
            </a:br>
            <a:r>
              <a:rPr lang="en-GB" noProof="1"/>
              <a:t>to the data, revealing</a:t>
            </a:r>
            <a:br>
              <a:rPr lang="en-GB" noProof="1"/>
            </a:br>
            <a:r>
              <a:rPr lang="en-GB" noProof="1"/>
              <a:t>points one at a time, will enhance comprehension.</a:t>
            </a:r>
          </a:p>
        </p:txBody>
      </p:sp>
      <p:sp>
        <p:nvSpPr>
          <p:cNvPr id="9" name="Text Placeholder 8"/>
          <p:cNvSpPr>
            <a:spLocks noGrp="1"/>
          </p:cNvSpPr>
          <p:nvPr>
            <p:ph type="body" sz="quarter" idx="11" hasCustomPrompt="1"/>
          </p:nvPr>
        </p:nvSpPr>
        <p:spPr>
          <a:xfrm>
            <a:off x="293687" y="3436331"/>
            <a:ext cx="2286000" cy="1802032"/>
          </a:xfrm>
        </p:spPr>
        <p:txBody>
          <a:bodyPr lIns="182880" tIns="146304" rIns="182880" rtlCol="0"/>
          <a:lstStyle>
            <a:lvl1pPr marL="0" indent="0" algn="l">
              <a:buNone/>
              <a:defRPr sz="1600" b="1">
                <a:latin typeface="+mn-lt"/>
              </a:defRPr>
            </a:lvl1pPr>
            <a:lvl2pPr marL="0" indent="0" algn="l">
              <a:buNone/>
              <a:defRPr lang="en-US" sz="1400" b="0" kern="1200" dirty="0">
                <a:solidFill>
                  <a:schemeClr val="tx1"/>
                </a:solidFill>
                <a:latin typeface="+mn-lt"/>
                <a:ea typeface="+mn-ea"/>
                <a:cs typeface="+mn-cs"/>
              </a:defRPr>
            </a:lvl2pPr>
            <a:lvl3pPr marL="0" indent="0" algn="l">
              <a:buNone/>
              <a:defRPr sz="1200">
                <a:latin typeface="+mn-lt"/>
              </a:defRPr>
            </a:lvl3pPr>
            <a:lvl4pPr marL="0" indent="0" algn="l">
              <a:buNone/>
              <a:defRPr sz="1100">
                <a:latin typeface="+mn-lt"/>
              </a:defRPr>
            </a:lvl4pPr>
            <a:lvl5pPr marL="0" indent="0" algn="l">
              <a:buNone/>
              <a:defRPr sz="1100">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7" name="Title 6"/>
          <p:cNvSpPr>
            <a:spLocks noGrp="1"/>
          </p:cNvSpPr>
          <p:nvPr>
            <p:ph type="title" hasCustomPrompt="1"/>
          </p:nvPr>
        </p:nvSpPr>
        <p:spPr>
          <a:xfrm>
            <a:off x="555244" y="0"/>
            <a:ext cx="4083304" cy="1357295"/>
          </a:xfrm>
          <a:prstGeom prst="rect">
            <a:avLst/>
          </a:prstGeom>
        </p:spPr>
        <p:txBody>
          <a:bodyPr lIns="146304" tIns="420624" rIns="146304" rtlCol="0" anchor="t" anchorCtr="0"/>
          <a:lstStyle>
            <a:lvl1pP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GB" noProof="1"/>
              <a:t>Click to edit master title style</a:t>
            </a:r>
          </a:p>
        </p:txBody>
      </p:sp>
      <p:sp>
        <p:nvSpPr>
          <p:cNvPr id="12" name="Text Placeholder 8"/>
          <p:cNvSpPr>
            <a:spLocks noGrp="1"/>
          </p:cNvSpPr>
          <p:nvPr>
            <p:ph type="body" sz="quarter" idx="12" hasCustomPrompt="1"/>
          </p:nvPr>
        </p:nvSpPr>
        <p:spPr>
          <a:xfrm>
            <a:off x="2661017" y="3436331"/>
            <a:ext cx="2286000" cy="1750736"/>
          </a:xfrm>
        </p:spPr>
        <p:txBody>
          <a:bodyPr lIns="182880" tIns="146304" rIns="91440" rtlCol="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1">
                <a:latin typeface="+mn-lt"/>
              </a:defRPr>
            </a:lvl3pPr>
            <a:lvl4pPr marL="0" indent="0" algn="l">
              <a:buNone/>
              <a:defRPr sz="1100" b="0">
                <a:latin typeface="+mn-lt"/>
              </a:defRPr>
            </a:lvl4pPr>
            <a:lvl5pPr marL="0" indent="0" algn="l">
              <a:buNone/>
              <a:defRPr sz="1100" b="0">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0" name="Text Placeholder 8"/>
          <p:cNvSpPr>
            <a:spLocks noGrp="1"/>
          </p:cNvSpPr>
          <p:nvPr>
            <p:ph type="body" sz="quarter" idx="13" hasCustomPrompt="1"/>
          </p:nvPr>
        </p:nvSpPr>
        <p:spPr>
          <a:xfrm>
            <a:off x="5028347" y="3436331"/>
            <a:ext cx="2286000" cy="1750736"/>
          </a:xfrm>
        </p:spPr>
        <p:txBody>
          <a:bodyPr lIns="182880" tIns="146304" rIns="91440" rtlCol="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sz="1400" b="0">
                <a:solidFill>
                  <a:schemeClr val="tx1"/>
                </a:solidFill>
                <a:latin typeface="+mn-lt"/>
              </a:defRPr>
            </a:lvl2pPr>
            <a:lvl3pPr marL="0" indent="0" algn="l">
              <a:buNone/>
              <a:defRPr sz="1200" b="1">
                <a:latin typeface="+mn-lt"/>
              </a:defRPr>
            </a:lvl3pPr>
            <a:lvl4pPr marL="0" indent="0" algn="l">
              <a:buNone/>
              <a:defRPr sz="1100" b="0">
                <a:latin typeface="+mn-lt"/>
              </a:defRPr>
            </a:lvl4pPr>
            <a:lvl5pPr marL="0" indent="0" algn="l">
              <a:buNone/>
              <a:defRPr sz="1100" b="0">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1" name="Text Placeholder 8"/>
          <p:cNvSpPr>
            <a:spLocks noGrp="1"/>
          </p:cNvSpPr>
          <p:nvPr>
            <p:ph type="body" sz="quarter" idx="14" hasCustomPrompt="1"/>
          </p:nvPr>
        </p:nvSpPr>
        <p:spPr>
          <a:xfrm>
            <a:off x="7395677" y="3436331"/>
            <a:ext cx="2286000" cy="1802032"/>
          </a:xfrm>
        </p:spPr>
        <p:txBody>
          <a:bodyPr lIns="182880" tIns="146304" rIns="91440" rtlCol="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1">
                <a:latin typeface="+mn-lt"/>
              </a:defRPr>
            </a:lvl3pPr>
            <a:lvl4pPr marL="0" indent="0" algn="l">
              <a:buNone/>
              <a:defRPr sz="1100" b="0">
                <a:latin typeface="+mn-lt"/>
              </a:defRPr>
            </a:lvl4pPr>
            <a:lvl5pPr marL="0" indent="0" algn="l">
              <a:buNone/>
              <a:defRPr sz="1100" b="0">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5" name="Text Placeholder 8"/>
          <p:cNvSpPr>
            <a:spLocks noGrp="1"/>
          </p:cNvSpPr>
          <p:nvPr>
            <p:ph type="body" sz="quarter" idx="15" hasCustomPrompt="1"/>
          </p:nvPr>
        </p:nvSpPr>
        <p:spPr>
          <a:xfrm>
            <a:off x="9763006" y="3436331"/>
            <a:ext cx="2286000" cy="1750736"/>
          </a:xfrm>
        </p:spPr>
        <p:txBody>
          <a:bodyPr lIns="182880" tIns="146304" rIns="91440" rtlCol="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1">
                <a:latin typeface="+mn-lt"/>
              </a:defRPr>
            </a:lvl3pPr>
            <a:lvl4pPr marL="0" indent="0" algn="l">
              <a:buNone/>
              <a:defRPr sz="1100" b="0">
                <a:latin typeface="+mn-lt"/>
              </a:defRPr>
            </a:lvl4pPr>
            <a:lvl5pPr marL="0" indent="0" algn="l">
              <a:buNone/>
              <a:defRPr sz="1100" b="0">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3"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21588043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tmplLst>
          <p:tmpl>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12" grpId="0">
        <p:tmplLst>
          <p:tmpl>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0" grpId="0">
        <p:tmplLst>
          <p:tmpl>
            <p:tnLst>
              <p:par>
                <p:cTn presetID="10" presetClass="entr" presetSubtype="0" fill="hold" nodeType="click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p:tmplLst>
          <p:tmpl>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5" grpId="0">
        <p:tmplLst>
          <p:tmpl>
            <p:tnLst>
              <p:par>
                <p:cTn presetID="10" presetClass="entr" presetSubtype="0" fill="hold" nodeType="click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8_Title,  5 Pillars smaller text">
    <p:spTree>
      <p:nvGrpSpPr>
        <p:cNvPr id="1" name=""/>
        <p:cNvGrpSpPr/>
        <p:nvPr/>
      </p:nvGrpSpPr>
      <p:grpSpPr>
        <a:xfrm>
          <a:off x="0" y="0"/>
          <a:ext cx="0" cy="0"/>
          <a:chOff x="0" y="0"/>
          <a:chExt cx="0" cy="0"/>
        </a:xfrm>
      </p:grpSpPr>
      <p:sp>
        <p:nvSpPr>
          <p:cNvPr id="4" name="Rectangle 3"/>
          <p:cNvSpPr/>
          <p:nvPr userDrawn="1"/>
        </p:nvSpPr>
        <p:spPr>
          <a:xfrm>
            <a:off x="0" y="0"/>
            <a:ext cx="12192000" cy="12143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3" name="Content Placeholder 2"/>
          <p:cNvSpPr>
            <a:spLocks noGrp="1"/>
          </p:cNvSpPr>
          <p:nvPr>
            <p:ph idx="1" hasCustomPrompt="1"/>
          </p:nvPr>
        </p:nvSpPr>
        <p:spPr>
          <a:xfrm>
            <a:off x="304800" y="2598127"/>
            <a:ext cx="3714704" cy="2524794"/>
          </a:xfrm>
        </p:spPr>
        <p:txBody>
          <a:bodyPr lIns="91440" rIns="91440" rtlCol="0"/>
          <a:lstStyle>
            <a:lvl1pPr algn="ctr">
              <a:spcAft>
                <a:spcPts val="3000"/>
              </a:spcAft>
              <a:defRPr sz="24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7" name="Content Placeholder 2"/>
          <p:cNvSpPr>
            <a:spLocks noGrp="1"/>
          </p:cNvSpPr>
          <p:nvPr>
            <p:ph idx="14" hasCustomPrompt="1"/>
          </p:nvPr>
        </p:nvSpPr>
        <p:spPr>
          <a:xfrm>
            <a:off x="4168631" y="2598127"/>
            <a:ext cx="3840480" cy="3473771"/>
          </a:xfrm>
        </p:spPr>
        <p:txBody>
          <a:bodyPr lIns="91440" rIns="91440" rtlCol="0"/>
          <a:lstStyle>
            <a:lvl1pPr algn="ctr">
              <a:defRPr lang="en-US" sz="2400" kern="1200" dirty="0">
                <a:gradFill>
                  <a:gsLst>
                    <a:gs pos="15000">
                      <a:schemeClr val="tx2"/>
                    </a:gs>
                    <a:gs pos="47000">
                      <a:schemeClr val="tx2"/>
                    </a:gs>
                  </a:gsLst>
                  <a:lin ang="5400000" scaled="1"/>
                </a:gradFill>
                <a:latin typeface="Segoe UI Semilight" panose="020B0402040204020203" pitchFamily="34" charset="0"/>
                <a:ea typeface="+mn-ea"/>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Edit Master text styles</a:t>
            </a:r>
          </a:p>
          <a:p>
            <a:pPr marL="0" lvl="1"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Second level</a:t>
            </a:r>
          </a:p>
          <a:p>
            <a:pPr marL="0" lvl="2"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Third level</a:t>
            </a:r>
          </a:p>
          <a:p>
            <a:pPr marL="0" lvl="3"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Fourth level</a:t>
            </a:r>
          </a:p>
          <a:p>
            <a:pPr marL="0" lvl="4"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Fifth level</a:t>
            </a:r>
          </a:p>
        </p:txBody>
      </p:sp>
      <p:sp>
        <p:nvSpPr>
          <p:cNvPr id="9" name="Content Placeholder 2"/>
          <p:cNvSpPr>
            <a:spLocks noGrp="1"/>
          </p:cNvSpPr>
          <p:nvPr>
            <p:ph idx="15" hasCustomPrompt="1"/>
          </p:nvPr>
        </p:nvSpPr>
        <p:spPr>
          <a:xfrm>
            <a:off x="8158238" y="2598127"/>
            <a:ext cx="3773077" cy="3473771"/>
          </a:xfrm>
        </p:spPr>
        <p:txBody>
          <a:bodyPr lIns="91440" rIns="91440" rtlCol="0"/>
          <a:lstStyle>
            <a:lvl1pPr algn="ctr">
              <a:defRPr lang="en-US" sz="2400" kern="1200" dirty="0">
                <a:gradFill>
                  <a:gsLst>
                    <a:gs pos="15000">
                      <a:schemeClr val="tx2"/>
                    </a:gs>
                    <a:gs pos="47000">
                      <a:schemeClr val="tx2"/>
                    </a:gs>
                  </a:gsLst>
                  <a:lin ang="5400000" scaled="1"/>
                </a:gradFill>
                <a:latin typeface="Segoe UI Semilight" panose="020B0402040204020203" pitchFamily="34" charset="0"/>
                <a:ea typeface="+mn-ea"/>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Edit Master text styles</a:t>
            </a:r>
          </a:p>
          <a:p>
            <a:pPr marL="0" lvl="1"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Second level</a:t>
            </a:r>
          </a:p>
          <a:p>
            <a:pPr marL="0" lvl="2"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Third level</a:t>
            </a:r>
          </a:p>
          <a:p>
            <a:pPr marL="0" lvl="3"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Fourth level</a:t>
            </a:r>
          </a:p>
          <a:p>
            <a:pPr marL="0" lvl="4"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Fifth level</a:t>
            </a:r>
          </a:p>
        </p:txBody>
      </p:sp>
      <p:sp>
        <p:nvSpPr>
          <p:cNvPr id="11" name="Freeform: Shape 10"/>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2" name="Title 1"/>
          <p:cNvSpPr>
            <a:spLocks noGrp="1"/>
          </p:cNvSpPr>
          <p:nvPr>
            <p:ph type="title" hasCustomPrompt="1"/>
          </p:nvPr>
        </p:nvSpPr>
        <p:spPr>
          <a:xfrm>
            <a:off x="316322" y="339408"/>
            <a:ext cx="2375877" cy="535531"/>
          </a:xfrm>
        </p:spPr>
        <p:txBody>
          <a:bodyPr rtlCol="0"/>
          <a:lstStyle>
            <a:lvl1pPr algn="ctr">
              <a:defRPr lang="en-US" sz="3200" b="0" i="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GB" noProof="1"/>
              <a:t>CLICK TO</a:t>
            </a:r>
          </a:p>
        </p:txBody>
      </p:sp>
      <p:sp>
        <p:nvSpPr>
          <p:cNvPr id="10" name="Text Placeholder 9"/>
          <p:cNvSpPr>
            <a:spLocks noGrp="1"/>
          </p:cNvSpPr>
          <p:nvPr>
            <p:ph type="body" sz="quarter" idx="16" hasCustomPrompt="1"/>
          </p:nvPr>
        </p:nvSpPr>
        <p:spPr>
          <a:xfrm>
            <a:off x="2879003" y="419100"/>
            <a:ext cx="9084398" cy="1870769"/>
          </a:xfrm>
        </p:spPr>
        <p:txBody>
          <a:bodyPr rtlCol="0"/>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7"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31538659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5 Pillars smaller text">
    <p:spTree>
      <p:nvGrpSpPr>
        <p:cNvPr id="1" name=""/>
        <p:cNvGrpSpPr/>
        <p:nvPr/>
      </p:nvGrpSpPr>
      <p:grpSpPr>
        <a:xfrm>
          <a:off x="0" y="0"/>
          <a:ext cx="0" cy="0"/>
          <a:chOff x="0" y="0"/>
          <a:chExt cx="0" cy="0"/>
        </a:xfrm>
      </p:grpSpPr>
      <p:sp>
        <p:nvSpPr>
          <p:cNvPr id="4" name="Rectangle 3"/>
          <p:cNvSpPr/>
          <p:nvPr userDrawn="1"/>
        </p:nvSpPr>
        <p:spPr>
          <a:xfrm>
            <a:off x="0" y="0"/>
            <a:ext cx="12192000" cy="12143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3" name="Content Placeholder 2"/>
          <p:cNvSpPr>
            <a:spLocks noGrp="1"/>
          </p:cNvSpPr>
          <p:nvPr>
            <p:ph idx="1"/>
          </p:nvPr>
        </p:nvSpPr>
        <p:spPr>
          <a:xfrm>
            <a:off x="68658" y="3493674"/>
            <a:ext cx="2377440" cy="2226763"/>
          </a:xfrm>
        </p:spPr>
        <p:txBody>
          <a:bodyPr lIns="146304" rIns="146304" rtlCol="0"/>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6" name="Slide Number Placeholder 5"/>
          <p:cNvSpPr>
            <a:spLocks noGrp="1"/>
          </p:cNvSpPr>
          <p:nvPr>
            <p:ph type="sldNum" sz="quarter" idx="12"/>
          </p:nvPr>
        </p:nvSpPr>
        <p:spPr>
          <a:xfrm>
            <a:off x="11747687" y="6465381"/>
            <a:ext cx="431425" cy="365125"/>
          </a:xfrm>
          <a:prstGeom prst="rect">
            <a:avLst/>
          </a:prstGeom>
        </p:spPr>
        <p:txBody>
          <a:bodyPr rtlCol="0"/>
          <a:lstStyle/>
          <a:p>
            <a:pPr rtl="0"/>
            <a:fld id="{5AE1514C-5E56-4738-A1FF-4B1CFD2A3E36}" type="slidenum">
              <a:rPr lang="en-GB" noProof="1" dirty="0" smtClean="0"/>
              <a:t>‹#›</a:t>
            </a:fld>
            <a:endParaRPr lang="en-GB" noProof="1"/>
          </a:p>
        </p:txBody>
      </p:sp>
      <p:sp>
        <p:nvSpPr>
          <p:cNvPr id="7" name="Content Placeholder 2"/>
          <p:cNvSpPr>
            <a:spLocks noGrp="1"/>
          </p:cNvSpPr>
          <p:nvPr>
            <p:ph idx="14"/>
          </p:nvPr>
        </p:nvSpPr>
        <p:spPr>
          <a:xfrm>
            <a:off x="2483635" y="3493674"/>
            <a:ext cx="2377440" cy="2226763"/>
          </a:xfrm>
        </p:spPr>
        <p:txBody>
          <a:bodyPr lIns="146304" rIns="146304" rtlCol="0"/>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9" name="Content Placeholder 2"/>
          <p:cNvSpPr>
            <a:spLocks noGrp="1"/>
          </p:cNvSpPr>
          <p:nvPr>
            <p:ph idx="15"/>
          </p:nvPr>
        </p:nvSpPr>
        <p:spPr>
          <a:xfrm>
            <a:off x="4898612" y="3493674"/>
            <a:ext cx="2377440" cy="2226763"/>
          </a:xfrm>
        </p:spPr>
        <p:txBody>
          <a:bodyPr lIns="146304" rIns="146304" rtlCol="0"/>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10" name="Content Placeholder 2"/>
          <p:cNvSpPr>
            <a:spLocks noGrp="1"/>
          </p:cNvSpPr>
          <p:nvPr>
            <p:ph idx="16"/>
          </p:nvPr>
        </p:nvSpPr>
        <p:spPr>
          <a:xfrm>
            <a:off x="7313589" y="3493674"/>
            <a:ext cx="2377440" cy="2226763"/>
          </a:xfrm>
        </p:spPr>
        <p:txBody>
          <a:bodyPr lIns="146304" rIns="146304" rtlCol="0"/>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11" name="Content Placeholder 2"/>
          <p:cNvSpPr>
            <a:spLocks noGrp="1"/>
          </p:cNvSpPr>
          <p:nvPr>
            <p:ph idx="17"/>
          </p:nvPr>
        </p:nvSpPr>
        <p:spPr>
          <a:xfrm>
            <a:off x="9728566" y="3493674"/>
            <a:ext cx="2377440" cy="2226763"/>
          </a:xfrm>
        </p:spPr>
        <p:txBody>
          <a:bodyPr lIns="146304" rIns="146304" rtlCol="0"/>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12" name="Rectangle 11"/>
          <p:cNvSpPr/>
          <p:nvPr userDrawn="1"/>
        </p:nvSpPr>
        <p:spPr>
          <a:xfrm>
            <a:off x="297258"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3" name="Rectangle 12"/>
          <p:cNvSpPr/>
          <p:nvPr userDrawn="1"/>
        </p:nvSpPr>
        <p:spPr>
          <a:xfrm>
            <a:off x="2712235"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4" name="Rectangle 13"/>
          <p:cNvSpPr/>
          <p:nvPr userDrawn="1"/>
        </p:nvSpPr>
        <p:spPr>
          <a:xfrm>
            <a:off x="7542189"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5" name="Rectangle 14"/>
          <p:cNvSpPr/>
          <p:nvPr userDrawn="1"/>
        </p:nvSpPr>
        <p:spPr>
          <a:xfrm>
            <a:off x="9957166"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6" name="Rectangle 15"/>
          <p:cNvSpPr/>
          <p:nvPr userDrawn="1"/>
        </p:nvSpPr>
        <p:spPr>
          <a:xfrm>
            <a:off x="5127212"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8" name="Text Placeholder 7"/>
          <p:cNvSpPr>
            <a:spLocks noGrp="1"/>
          </p:cNvSpPr>
          <p:nvPr>
            <p:ph type="body" sz="quarter" idx="13" hasCustomPrompt="1"/>
          </p:nvPr>
        </p:nvSpPr>
        <p:spPr>
          <a:xfrm>
            <a:off x="0" y="470361"/>
            <a:ext cx="12192000" cy="535531"/>
          </a:xfrm>
        </p:spPr>
        <p:txBody>
          <a:bodyPr rtlCol="0"/>
          <a:lstStyle>
            <a:lvl1pPr marL="0" indent="0" algn="ctr" defTabSz="914400" rtl="0" eaLnBrk="1" latinLnBrk="0" hangingPunct="1">
              <a:lnSpc>
                <a:spcPct val="90000"/>
              </a:lnSpc>
              <a:spcBef>
                <a:spcPts val="1000"/>
              </a:spcBef>
              <a:buFont typeface="Arial" panose="020B0604020202020204" pitchFamily="34" charset="0"/>
              <a:buNone/>
              <a:defRPr lang="en-US" sz="3200" b="0" kern="1200" dirty="0">
                <a:solidFill>
                  <a:schemeClr val="tx1">
                    <a:lumMod val="85000"/>
                    <a:lumOff val="15000"/>
                  </a:schemeClr>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GB" noProof="1"/>
              <a:t>Click to edit master title style</a:t>
            </a:r>
          </a:p>
        </p:txBody>
      </p:sp>
      <p:sp>
        <p:nvSpPr>
          <p:cNvPr id="17" name="Content Placeholder 2"/>
          <p:cNvSpPr>
            <a:spLocks noGrp="1"/>
          </p:cNvSpPr>
          <p:nvPr>
            <p:ph idx="18" hasCustomPrompt="1"/>
          </p:nvPr>
        </p:nvSpPr>
        <p:spPr>
          <a:xfrm>
            <a:off x="68658" y="2577396"/>
            <a:ext cx="2377440" cy="840230"/>
          </a:xfrm>
        </p:spPr>
        <p:txBody>
          <a:bodyPr lIns="146304" rIns="146304" rtlCol="0"/>
          <a:lstStyle>
            <a:lvl1pPr marL="0" algn="ctr" defTabSz="914400" rtl="0" eaLnBrk="1" latinLnBrk="0" hangingPunct="1">
              <a:defRPr lang="en-US" sz="5400" kern="12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18" name="Content Placeholder 2"/>
          <p:cNvSpPr>
            <a:spLocks noGrp="1"/>
          </p:cNvSpPr>
          <p:nvPr>
            <p:ph idx="19" hasCustomPrompt="1"/>
          </p:nvPr>
        </p:nvSpPr>
        <p:spPr>
          <a:xfrm>
            <a:off x="2483635" y="2577396"/>
            <a:ext cx="2377440" cy="840230"/>
          </a:xfrm>
        </p:spPr>
        <p:txBody>
          <a:bodyPr lIns="146304" rIns="146304" rtlCol="0"/>
          <a:lstStyle>
            <a:lvl1pPr algn="ctr">
              <a:defRPr lang="en-US" sz="5400" b="1" kern="12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buFont typeface="Arial" panose="020B0604020202020204" pitchFamily="34" charset="0"/>
              <a:buNone/>
            </a:pPr>
            <a:r>
              <a:rPr lang="en-GB" noProof="1"/>
              <a:t>No.</a:t>
            </a:r>
          </a:p>
        </p:txBody>
      </p:sp>
      <p:sp>
        <p:nvSpPr>
          <p:cNvPr id="19" name="Content Placeholder 2"/>
          <p:cNvSpPr>
            <a:spLocks noGrp="1"/>
          </p:cNvSpPr>
          <p:nvPr>
            <p:ph idx="20" hasCustomPrompt="1"/>
          </p:nvPr>
        </p:nvSpPr>
        <p:spPr>
          <a:xfrm>
            <a:off x="4898612"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rtl="0"/>
            <a:r>
              <a:rPr lang="en-GB" noProof="1"/>
              <a:t>No.</a:t>
            </a:r>
          </a:p>
        </p:txBody>
      </p:sp>
      <p:sp>
        <p:nvSpPr>
          <p:cNvPr id="20" name="Content Placeholder 2"/>
          <p:cNvSpPr>
            <a:spLocks noGrp="1"/>
          </p:cNvSpPr>
          <p:nvPr>
            <p:ph idx="21" hasCustomPrompt="1"/>
          </p:nvPr>
        </p:nvSpPr>
        <p:spPr>
          <a:xfrm>
            <a:off x="7313589"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rtl="0"/>
            <a:r>
              <a:rPr lang="en-GB" noProof="1"/>
              <a:t>No.</a:t>
            </a:r>
          </a:p>
        </p:txBody>
      </p:sp>
      <p:sp>
        <p:nvSpPr>
          <p:cNvPr id="21" name="Content Placeholder 2"/>
          <p:cNvSpPr>
            <a:spLocks noGrp="1"/>
          </p:cNvSpPr>
          <p:nvPr>
            <p:ph idx="22" hasCustomPrompt="1"/>
          </p:nvPr>
        </p:nvSpPr>
        <p:spPr>
          <a:xfrm>
            <a:off x="9728566"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rtl="0"/>
            <a:r>
              <a:rPr lang="en-GB" noProof="1"/>
              <a:t>No.</a:t>
            </a:r>
          </a:p>
        </p:txBody>
      </p:sp>
    </p:spTree>
    <p:extLst>
      <p:ext uri="{BB962C8B-B14F-4D97-AF65-F5344CB8AC3E}">
        <p14:creationId xmlns:p14="http://schemas.microsoft.com/office/powerpoint/2010/main" val="324911818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750" fill="hold"/>
                                            <p:tgtEl>
                                              <p:spTgt spid="12"/>
                                            </p:tgtEl>
                                            <p:attrNameLst>
                                              <p:attrName>ppt_x</p:attrName>
                                            </p:attrNameLst>
                                          </p:cBhvr>
                                          <p:tavLst>
                                            <p:tav tm="0">
                                              <p:val>
                                                <p:strVal val="#ppt_x"/>
                                              </p:val>
                                            </p:tav>
                                            <p:tav tm="100000">
                                              <p:val>
                                                <p:strVal val="#ppt_x"/>
                                              </p:val>
                                            </p:tav>
                                          </p:tavLst>
                                        </p:anim>
                                        <p:anim calcmode="lin" valueType="num">
                                          <p:cBhvr additive="base">
                                            <p:cTn id="8" dur="75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1" fill="hold" grpId="0" nodeType="withEffect" p14:presetBounceEnd="32000">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anim calcmode="lin" valueType="num" p14:bounceEnd="32000">
                                          <p:cBhvr additive="base">
                                            <p:cTn id="11" dur="750" fill="hold"/>
                                            <p:tgtEl>
                                              <p:spTgt spid="17">
                                                <p:txEl>
                                                  <p:pRg st="0" end="0"/>
                                                </p:txEl>
                                              </p:spTgt>
                                            </p:tgtEl>
                                            <p:attrNameLst>
                                              <p:attrName>ppt_x</p:attrName>
                                            </p:attrNameLst>
                                          </p:cBhvr>
                                          <p:tavLst>
                                            <p:tav tm="0">
                                              <p:val>
                                                <p:strVal val="#ppt_x"/>
                                              </p:val>
                                            </p:tav>
                                            <p:tav tm="100000">
                                              <p:val>
                                                <p:strVal val="#ppt_x"/>
                                              </p:val>
                                            </p:tav>
                                          </p:tavLst>
                                        </p:anim>
                                        <p:anim calcmode="lin" valueType="num" p14:bounceEnd="32000">
                                          <p:cBhvr additive="base">
                                            <p:cTn id="12" dur="750" fill="hold"/>
                                            <p:tgtEl>
                                              <p:spTgt spid="17">
                                                <p:txEl>
                                                  <p:pRg st="0" end="0"/>
                                                </p:txEl>
                                              </p:spTgt>
                                            </p:tgtEl>
                                            <p:attrNameLst>
                                              <p:attrName>ppt_y</p:attrName>
                                            </p:attrNameLst>
                                          </p:cBhvr>
                                          <p:tavLst>
                                            <p:tav tm="0">
                                              <p:val>
                                                <p:strVal val="0-#ppt_h/2"/>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750" fill="hold"/>
                                            <p:tgtEl>
                                              <p:spTgt spid="3"/>
                                            </p:tgtEl>
                                            <p:attrNameLst>
                                              <p:attrName>ppt_x</p:attrName>
                                            </p:attrNameLst>
                                          </p:cBhvr>
                                          <p:tavLst>
                                            <p:tav tm="0">
                                              <p:val>
                                                <p:strVal val="#ppt_x"/>
                                              </p:val>
                                            </p:tav>
                                            <p:tav tm="100000">
                                              <p:val>
                                                <p:strVal val="#ppt_x"/>
                                              </p:val>
                                            </p:tav>
                                          </p:tavLst>
                                        </p:anim>
                                        <p:anim calcmode="lin" valueType="num">
                                          <p:cBhvr additive="base">
                                            <p:cTn id="16" dur="75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decel="10000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750" fill="hold"/>
                                            <p:tgtEl>
                                              <p:spTgt spid="13"/>
                                            </p:tgtEl>
                                            <p:attrNameLst>
                                              <p:attrName>ppt_x</p:attrName>
                                            </p:attrNameLst>
                                          </p:cBhvr>
                                          <p:tavLst>
                                            <p:tav tm="0">
                                              <p:val>
                                                <p:strVal val="#ppt_x"/>
                                              </p:val>
                                            </p:tav>
                                            <p:tav tm="100000">
                                              <p:val>
                                                <p:strVal val="#ppt_x"/>
                                              </p:val>
                                            </p:tav>
                                          </p:tavLst>
                                        </p:anim>
                                        <p:anim calcmode="lin" valueType="num">
                                          <p:cBhvr additive="base">
                                            <p:cTn id="22" dur="750" fill="hold"/>
                                            <p:tgtEl>
                                              <p:spTgt spid="13"/>
                                            </p:tgtEl>
                                            <p:attrNameLst>
                                              <p:attrName>ppt_y</p:attrName>
                                            </p:attrNameLst>
                                          </p:cBhvr>
                                          <p:tavLst>
                                            <p:tav tm="0">
                                              <p:val>
                                                <p:strVal val="1+#ppt_h/2"/>
                                              </p:val>
                                            </p:tav>
                                            <p:tav tm="100000">
                                              <p:val>
                                                <p:strVal val="#ppt_y"/>
                                              </p:val>
                                            </p:tav>
                                          </p:tavLst>
                                        </p:anim>
                                      </p:childTnLst>
                                    </p:cTn>
                                  </p:par>
                                  <p:par>
                                    <p:cTn id="23" presetID="2" presetClass="entr" presetSubtype="1" fill="hold" grpId="0" nodeType="withEffect" p14:presetBounceEnd="32000">
                                      <p:stCondLst>
                                        <p:cond delay="0"/>
                                      </p:stCondLst>
                                      <p:childTnLst>
                                        <p:set>
                                          <p:cBhvr>
                                            <p:cTn id="24" dur="1" fill="hold">
                                              <p:stCondLst>
                                                <p:cond delay="0"/>
                                              </p:stCondLst>
                                            </p:cTn>
                                            <p:tgtEl>
                                              <p:spTgt spid="18">
                                                <p:txEl>
                                                  <p:pRg st="0" end="0"/>
                                                </p:txEl>
                                              </p:spTgt>
                                            </p:tgtEl>
                                            <p:attrNameLst>
                                              <p:attrName>style.visibility</p:attrName>
                                            </p:attrNameLst>
                                          </p:cBhvr>
                                          <p:to>
                                            <p:strVal val="visible"/>
                                          </p:to>
                                        </p:set>
                                        <p:anim calcmode="lin" valueType="num" p14:bounceEnd="32000">
                                          <p:cBhvr additive="base">
                                            <p:cTn id="25" dur="750" fill="hold"/>
                                            <p:tgtEl>
                                              <p:spTgt spid="18">
                                                <p:txEl>
                                                  <p:pRg st="0" end="0"/>
                                                </p:txEl>
                                              </p:spTgt>
                                            </p:tgtEl>
                                            <p:attrNameLst>
                                              <p:attrName>ppt_x</p:attrName>
                                            </p:attrNameLst>
                                          </p:cBhvr>
                                          <p:tavLst>
                                            <p:tav tm="0">
                                              <p:val>
                                                <p:strVal val="#ppt_x"/>
                                              </p:val>
                                            </p:tav>
                                            <p:tav tm="100000">
                                              <p:val>
                                                <p:strVal val="#ppt_x"/>
                                              </p:val>
                                            </p:tav>
                                          </p:tavLst>
                                        </p:anim>
                                        <p:anim calcmode="lin" valueType="num" p14:bounceEnd="32000">
                                          <p:cBhvr additive="base">
                                            <p:cTn id="26" dur="750" fill="hold"/>
                                            <p:tgtEl>
                                              <p:spTgt spid="18">
                                                <p:txEl>
                                                  <p:pRg st="0" end="0"/>
                                                </p:txEl>
                                              </p:spTgt>
                                            </p:tgtEl>
                                            <p:attrNameLst>
                                              <p:attrName>ppt_y</p:attrName>
                                            </p:attrNameLst>
                                          </p:cBhvr>
                                          <p:tavLst>
                                            <p:tav tm="0">
                                              <p:val>
                                                <p:strVal val="0-#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750" fill="hold"/>
                                            <p:tgtEl>
                                              <p:spTgt spid="7"/>
                                            </p:tgtEl>
                                            <p:attrNameLst>
                                              <p:attrName>ppt_x</p:attrName>
                                            </p:attrNameLst>
                                          </p:cBhvr>
                                          <p:tavLst>
                                            <p:tav tm="0">
                                              <p:val>
                                                <p:strVal val="#ppt_x"/>
                                              </p:val>
                                            </p:tav>
                                            <p:tav tm="100000">
                                              <p:val>
                                                <p:strVal val="#ppt_x"/>
                                              </p:val>
                                            </p:tav>
                                          </p:tavLst>
                                        </p:anim>
                                        <p:anim calcmode="lin" valueType="num">
                                          <p:cBhvr additive="base">
                                            <p:cTn id="30" dur="7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decel="10000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750" fill="hold"/>
                                            <p:tgtEl>
                                              <p:spTgt spid="16"/>
                                            </p:tgtEl>
                                            <p:attrNameLst>
                                              <p:attrName>ppt_x</p:attrName>
                                            </p:attrNameLst>
                                          </p:cBhvr>
                                          <p:tavLst>
                                            <p:tav tm="0">
                                              <p:val>
                                                <p:strVal val="#ppt_x"/>
                                              </p:val>
                                            </p:tav>
                                            <p:tav tm="100000">
                                              <p:val>
                                                <p:strVal val="#ppt_x"/>
                                              </p:val>
                                            </p:tav>
                                          </p:tavLst>
                                        </p:anim>
                                        <p:anim calcmode="lin" valueType="num">
                                          <p:cBhvr additive="base">
                                            <p:cTn id="36" dur="750" fill="hold"/>
                                            <p:tgtEl>
                                              <p:spTgt spid="16"/>
                                            </p:tgtEl>
                                            <p:attrNameLst>
                                              <p:attrName>ppt_y</p:attrName>
                                            </p:attrNameLst>
                                          </p:cBhvr>
                                          <p:tavLst>
                                            <p:tav tm="0">
                                              <p:val>
                                                <p:strVal val="1+#ppt_h/2"/>
                                              </p:val>
                                            </p:tav>
                                            <p:tav tm="100000">
                                              <p:val>
                                                <p:strVal val="#ppt_y"/>
                                              </p:val>
                                            </p:tav>
                                          </p:tavLst>
                                        </p:anim>
                                      </p:childTnLst>
                                    </p:cTn>
                                  </p:par>
                                  <p:par>
                                    <p:cTn id="37" presetID="2" presetClass="entr" presetSubtype="1" fill="hold" grpId="0" nodeType="withEffect" p14:presetBounceEnd="32000">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14:bounceEnd="32000">
                                          <p:cBhvr additive="base">
                                            <p:cTn id="39" dur="750" fill="hold"/>
                                            <p:tgtEl>
                                              <p:spTgt spid="19"/>
                                            </p:tgtEl>
                                            <p:attrNameLst>
                                              <p:attrName>ppt_x</p:attrName>
                                            </p:attrNameLst>
                                          </p:cBhvr>
                                          <p:tavLst>
                                            <p:tav tm="0">
                                              <p:val>
                                                <p:strVal val="#ppt_x"/>
                                              </p:val>
                                            </p:tav>
                                            <p:tav tm="100000">
                                              <p:val>
                                                <p:strVal val="#ppt_x"/>
                                              </p:val>
                                            </p:tav>
                                          </p:tavLst>
                                        </p:anim>
                                        <p:anim calcmode="lin" valueType="num" p14:bounceEnd="32000">
                                          <p:cBhvr additive="base">
                                            <p:cTn id="40" dur="750" fill="hold"/>
                                            <p:tgtEl>
                                              <p:spTgt spid="19"/>
                                            </p:tgtEl>
                                            <p:attrNameLst>
                                              <p:attrName>ppt_y</p:attrName>
                                            </p:attrNameLst>
                                          </p:cBhvr>
                                          <p:tavLst>
                                            <p:tav tm="0">
                                              <p:val>
                                                <p:strVal val="0-#ppt_h/2"/>
                                              </p:val>
                                            </p:tav>
                                            <p:tav tm="100000">
                                              <p:val>
                                                <p:strVal val="#ppt_y"/>
                                              </p:val>
                                            </p:tav>
                                          </p:tavLst>
                                        </p:anim>
                                      </p:childTnLst>
                                    </p:cTn>
                                  </p:par>
                                  <p:par>
                                    <p:cTn id="41" presetID="2" presetClass="entr" presetSubtype="4" decel="10000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750" fill="hold"/>
                                            <p:tgtEl>
                                              <p:spTgt spid="9"/>
                                            </p:tgtEl>
                                            <p:attrNameLst>
                                              <p:attrName>ppt_x</p:attrName>
                                            </p:attrNameLst>
                                          </p:cBhvr>
                                          <p:tavLst>
                                            <p:tav tm="0">
                                              <p:val>
                                                <p:strVal val="#ppt_x"/>
                                              </p:val>
                                            </p:tav>
                                            <p:tav tm="100000">
                                              <p:val>
                                                <p:strVal val="#ppt_x"/>
                                              </p:val>
                                            </p:tav>
                                          </p:tavLst>
                                        </p:anim>
                                        <p:anim calcmode="lin" valueType="num">
                                          <p:cBhvr additive="base">
                                            <p:cTn id="44" dur="75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decel="10000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750" fill="hold"/>
                                            <p:tgtEl>
                                              <p:spTgt spid="14"/>
                                            </p:tgtEl>
                                            <p:attrNameLst>
                                              <p:attrName>ppt_x</p:attrName>
                                            </p:attrNameLst>
                                          </p:cBhvr>
                                          <p:tavLst>
                                            <p:tav tm="0">
                                              <p:val>
                                                <p:strVal val="#ppt_x"/>
                                              </p:val>
                                            </p:tav>
                                            <p:tav tm="100000">
                                              <p:val>
                                                <p:strVal val="#ppt_x"/>
                                              </p:val>
                                            </p:tav>
                                          </p:tavLst>
                                        </p:anim>
                                        <p:anim calcmode="lin" valueType="num">
                                          <p:cBhvr additive="base">
                                            <p:cTn id="50" dur="750" fill="hold"/>
                                            <p:tgtEl>
                                              <p:spTgt spid="14"/>
                                            </p:tgtEl>
                                            <p:attrNameLst>
                                              <p:attrName>ppt_y</p:attrName>
                                            </p:attrNameLst>
                                          </p:cBhvr>
                                          <p:tavLst>
                                            <p:tav tm="0">
                                              <p:val>
                                                <p:strVal val="1+#ppt_h/2"/>
                                              </p:val>
                                            </p:tav>
                                            <p:tav tm="100000">
                                              <p:val>
                                                <p:strVal val="#ppt_y"/>
                                              </p:val>
                                            </p:tav>
                                          </p:tavLst>
                                        </p:anim>
                                      </p:childTnLst>
                                    </p:cTn>
                                  </p:par>
                                  <p:par>
                                    <p:cTn id="51" presetID="2" presetClass="entr" presetSubtype="1" fill="hold" grpId="0" nodeType="withEffect" p14:presetBounceEnd="32000">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14:bounceEnd="32000">
                                          <p:cBhvr additive="base">
                                            <p:cTn id="53" dur="750" fill="hold"/>
                                            <p:tgtEl>
                                              <p:spTgt spid="20"/>
                                            </p:tgtEl>
                                            <p:attrNameLst>
                                              <p:attrName>ppt_x</p:attrName>
                                            </p:attrNameLst>
                                          </p:cBhvr>
                                          <p:tavLst>
                                            <p:tav tm="0">
                                              <p:val>
                                                <p:strVal val="#ppt_x"/>
                                              </p:val>
                                            </p:tav>
                                            <p:tav tm="100000">
                                              <p:val>
                                                <p:strVal val="#ppt_x"/>
                                              </p:val>
                                            </p:tav>
                                          </p:tavLst>
                                        </p:anim>
                                        <p:anim calcmode="lin" valueType="num" p14:bounceEnd="32000">
                                          <p:cBhvr additive="base">
                                            <p:cTn id="54" dur="750" fill="hold"/>
                                            <p:tgtEl>
                                              <p:spTgt spid="20"/>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0"/>
                                      </p:stCondLst>
                                      <p:childTnLst>
                                        <p:set>
                                          <p:cBhvr>
                                            <p:cTn id="56" dur="1" fill="hold">
                                              <p:stCondLst>
                                                <p:cond delay="0"/>
                                              </p:stCondLst>
                                            </p:cTn>
                                            <p:tgtEl>
                                              <p:spTgt spid="10"/>
                                            </p:tgtEl>
                                            <p:attrNameLst>
                                              <p:attrName>style.visibility</p:attrName>
                                            </p:attrNameLst>
                                          </p:cBhvr>
                                          <p:to>
                                            <p:strVal val="visible"/>
                                          </p:to>
                                        </p:set>
                                        <p:anim calcmode="lin" valueType="num">
                                          <p:cBhvr additive="base">
                                            <p:cTn id="57" dur="750" fill="hold"/>
                                            <p:tgtEl>
                                              <p:spTgt spid="10"/>
                                            </p:tgtEl>
                                            <p:attrNameLst>
                                              <p:attrName>ppt_x</p:attrName>
                                            </p:attrNameLst>
                                          </p:cBhvr>
                                          <p:tavLst>
                                            <p:tav tm="0">
                                              <p:val>
                                                <p:strVal val="#ppt_x"/>
                                              </p:val>
                                            </p:tav>
                                            <p:tav tm="100000">
                                              <p:val>
                                                <p:strVal val="#ppt_x"/>
                                              </p:val>
                                            </p:tav>
                                          </p:tavLst>
                                        </p:anim>
                                        <p:anim calcmode="lin" valueType="num">
                                          <p:cBhvr additive="base">
                                            <p:cTn id="58" dur="75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decel="10000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750" fill="hold"/>
                                            <p:tgtEl>
                                              <p:spTgt spid="15"/>
                                            </p:tgtEl>
                                            <p:attrNameLst>
                                              <p:attrName>ppt_x</p:attrName>
                                            </p:attrNameLst>
                                          </p:cBhvr>
                                          <p:tavLst>
                                            <p:tav tm="0">
                                              <p:val>
                                                <p:strVal val="#ppt_x"/>
                                              </p:val>
                                            </p:tav>
                                            <p:tav tm="100000">
                                              <p:val>
                                                <p:strVal val="#ppt_x"/>
                                              </p:val>
                                            </p:tav>
                                          </p:tavLst>
                                        </p:anim>
                                        <p:anim calcmode="lin" valueType="num">
                                          <p:cBhvr additive="base">
                                            <p:cTn id="64" dur="750" fill="hold"/>
                                            <p:tgtEl>
                                              <p:spTgt spid="15"/>
                                            </p:tgtEl>
                                            <p:attrNameLst>
                                              <p:attrName>ppt_y</p:attrName>
                                            </p:attrNameLst>
                                          </p:cBhvr>
                                          <p:tavLst>
                                            <p:tav tm="0">
                                              <p:val>
                                                <p:strVal val="1+#ppt_h/2"/>
                                              </p:val>
                                            </p:tav>
                                            <p:tav tm="100000">
                                              <p:val>
                                                <p:strVal val="#ppt_y"/>
                                              </p:val>
                                            </p:tav>
                                          </p:tavLst>
                                        </p:anim>
                                      </p:childTnLst>
                                    </p:cTn>
                                  </p:par>
                                  <p:par>
                                    <p:cTn id="65" presetID="2" presetClass="entr" presetSubtype="1" fill="hold" grpId="0" nodeType="withEffect" p14:presetBounceEnd="32000">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14:bounceEnd="32000">
                                          <p:cBhvr additive="base">
                                            <p:cTn id="67" dur="750" fill="hold"/>
                                            <p:tgtEl>
                                              <p:spTgt spid="21"/>
                                            </p:tgtEl>
                                            <p:attrNameLst>
                                              <p:attrName>ppt_x</p:attrName>
                                            </p:attrNameLst>
                                          </p:cBhvr>
                                          <p:tavLst>
                                            <p:tav tm="0">
                                              <p:val>
                                                <p:strVal val="#ppt_x"/>
                                              </p:val>
                                            </p:tav>
                                            <p:tav tm="100000">
                                              <p:val>
                                                <p:strVal val="#ppt_x"/>
                                              </p:val>
                                            </p:tav>
                                          </p:tavLst>
                                        </p:anim>
                                        <p:anim calcmode="lin" valueType="num" p14:bounceEnd="32000">
                                          <p:cBhvr additive="base">
                                            <p:cTn id="68" dur="750" fill="hold"/>
                                            <p:tgtEl>
                                              <p:spTgt spid="21"/>
                                            </p:tgtEl>
                                            <p:attrNameLst>
                                              <p:attrName>ppt_y</p:attrName>
                                            </p:attrNameLst>
                                          </p:cBhvr>
                                          <p:tavLst>
                                            <p:tav tm="0">
                                              <p:val>
                                                <p:strVal val="0-#ppt_h/2"/>
                                              </p:val>
                                            </p:tav>
                                            <p:tav tm="100000">
                                              <p:val>
                                                <p:strVal val="#ppt_y"/>
                                              </p:val>
                                            </p:tav>
                                          </p:tavLst>
                                        </p:anim>
                                      </p:childTnLst>
                                    </p:cTn>
                                  </p:par>
                                  <p:par>
                                    <p:cTn id="69" presetID="2" presetClass="entr" presetSubtype="4" decel="100000" fill="hold" grpId="0" nodeType="withEffect">
                                      <p:stCondLst>
                                        <p:cond delay="0"/>
                                      </p:stCondLst>
                                      <p:childTnLst>
                                        <p:set>
                                          <p:cBhvr>
                                            <p:cTn id="70" dur="1" fill="hold">
                                              <p:stCondLst>
                                                <p:cond delay="0"/>
                                              </p:stCondLst>
                                            </p:cTn>
                                            <p:tgtEl>
                                              <p:spTgt spid="11"/>
                                            </p:tgtEl>
                                            <p:attrNameLst>
                                              <p:attrName>style.visibility</p:attrName>
                                            </p:attrNameLst>
                                          </p:cBhvr>
                                          <p:to>
                                            <p:strVal val="visible"/>
                                          </p:to>
                                        </p:set>
                                        <p:anim calcmode="lin" valueType="num">
                                          <p:cBhvr additive="base">
                                            <p:cTn id="71" dur="750" fill="hold"/>
                                            <p:tgtEl>
                                              <p:spTgt spid="11"/>
                                            </p:tgtEl>
                                            <p:attrNameLst>
                                              <p:attrName>ppt_x</p:attrName>
                                            </p:attrNameLst>
                                          </p:cBhvr>
                                          <p:tavLst>
                                            <p:tav tm="0">
                                              <p:val>
                                                <p:strVal val="#ppt_x"/>
                                              </p:val>
                                            </p:tav>
                                            <p:tav tm="100000">
                                              <p:val>
                                                <p:strVal val="#ppt_x"/>
                                              </p:val>
                                            </p:tav>
                                          </p:tavLst>
                                        </p:anim>
                                        <p:anim calcmode="lin" valueType="num">
                                          <p:cBhvr additive="base">
                                            <p:cTn id="72" dur="75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tmplLst>
              <p:tmpl>
                <p:tnLst>
                  <p:par>
                    <p:cTn presetID="2" presetClass="entr" presetSubtype="4" decel="100000" fill="hold" nodeType="with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additive="base">
                            <p:cTn dur="750" fill="hold"/>
                            <p:tgtEl>
                              <p:spTgt spid="3"/>
                            </p:tgtEl>
                            <p:attrNameLst>
                              <p:attrName>ppt_x</p:attrName>
                            </p:attrNameLst>
                          </p:cBhvr>
                          <p:tavLst>
                            <p:tav tm="0">
                              <p:val>
                                <p:strVal val="#ppt_x"/>
                              </p:val>
                            </p:tav>
                            <p:tav tm="100000">
                              <p:val>
                                <p:strVal val="#ppt_x"/>
                              </p:val>
                            </p:tav>
                          </p:tavLst>
                        </p:anim>
                        <p:anim calcmode="lin" valueType="num">
                          <p:cBhvr additive="base">
                            <p:cTn dur="750" fill="hold"/>
                            <p:tgtEl>
                              <p:spTgt spid="3"/>
                            </p:tgtEl>
                            <p:attrNameLst>
                              <p:attrName>ppt_y</p:attrName>
                            </p:attrNameLst>
                          </p:cBhvr>
                          <p:tavLst>
                            <p:tav tm="0">
                              <p:val>
                                <p:strVal val="1+#ppt_h/2"/>
                              </p:val>
                            </p:tav>
                            <p:tav tm="100000">
                              <p:val>
                                <p:strVal val="#ppt_y"/>
                              </p:val>
                            </p:tav>
                          </p:tavLst>
                        </p:anim>
                      </p:childTnLst>
                    </p:cTn>
                  </p:par>
                </p:tnLst>
              </p:tmpl>
            </p:tmplLst>
          </p:bldP>
          <p:bldP spid="7" grpId="0" uiExpand="1">
            <p:tmplLst>
              <p:tmpl>
                <p:tnLst>
                  <p:par>
                    <p:cTn presetID="2" presetClass="entr" presetSubtype="4"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750" fill="hold"/>
                            <p:tgtEl>
                              <p:spTgt spid="7"/>
                            </p:tgtEl>
                            <p:attrNameLst>
                              <p:attrName>ppt_x</p:attrName>
                            </p:attrNameLst>
                          </p:cBhvr>
                          <p:tavLst>
                            <p:tav tm="0">
                              <p:val>
                                <p:strVal val="#ppt_x"/>
                              </p:val>
                            </p:tav>
                            <p:tav tm="100000">
                              <p:val>
                                <p:strVal val="#ppt_x"/>
                              </p:val>
                            </p:tav>
                          </p:tavLst>
                        </p:anim>
                        <p:anim calcmode="lin" valueType="num">
                          <p:cBhvr additive="base">
                            <p:cTn dur="750" fill="hold"/>
                            <p:tgtEl>
                              <p:spTgt spid="7"/>
                            </p:tgtEl>
                            <p:attrNameLst>
                              <p:attrName>ppt_y</p:attrName>
                            </p:attrNameLst>
                          </p:cBhvr>
                          <p:tavLst>
                            <p:tav tm="0">
                              <p:val>
                                <p:strVal val="1+#ppt_h/2"/>
                              </p:val>
                            </p:tav>
                            <p:tav tm="100000">
                              <p:val>
                                <p:strVal val="#ppt_y"/>
                              </p:val>
                            </p:tav>
                          </p:tavLst>
                        </p:anim>
                      </p:childTnLst>
                    </p:cTn>
                  </p:par>
                </p:tnLst>
              </p:tmpl>
            </p:tmplLst>
          </p:bldP>
          <p:bldP spid="9" grpId="0">
            <p:tmplLst>
              <p:tmpl>
                <p:tnLst>
                  <p:par>
                    <p:cTn presetID="2" presetClass="entr" presetSubtype="4" decel="100000" fill="hold" nodeType="withEffect">
                      <p:stCondLst>
                        <p:cond delay="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750" fill="hold"/>
                            <p:tgtEl>
                              <p:spTgt spid="9"/>
                            </p:tgtEl>
                            <p:attrNameLst>
                              <p:attrName>ppt_x</p:attrName>
                            </p:attrNameLst>
                          </p:cBhvr>
                          <p:tavLst>
                            <p:tav tm="0">
                              <p:val>
                                <p:strVal val="#ppt_x"/>
                              </p:val>
                            </p:tav>
                            <p:tav tm="100000">
                              <p:val>
                                <p:strVal val="#ppt_x"/>
                              </p:val>
                            </p:tav>
                          </p:tavLst>
                        </p:anim>
                        <p:anim calcmode="lin" valueType="num">
                          <p:cBhvr additive="base">
                            <p:cTn dur="750" fill="hold"/>
                            <p:tgtEl>
                              <p:spTgt spid="9"/>
                            </p:tgtEl>
                            <p:attrNameLst>
                              <p:attrName>ppt_y</p:attrName>
                            </p:attrNameLst>
                          </p:cBhvr>
                          <p:tavLst>
                            <p:tav tm="0">
                              <p:val>
                                <p:strVal val="1+#ppt_h/2"/>
                              </p:val>
                            </p:tav>
                            <p:tav tm="100000">
                              <p:val>
                                <p:strVal val="#ppt_y"/>
                              </p:val>
                            </p:tav>
                          </p:tavLst>
                        </p:anim>
                      </p:childTnLst>
                    </p:cTn>
                  </p:par>
                </p:tnLst>
              </p:tmpl>
            </p:tmplLst>
          </p:bldP>
          <p:bldP spid="10" grpId="0">
            <p:tmplLst>
              <p:tmpl>
                <p:tnLst>
                  <p:par>
                    <p:cTn presetID="2" presetClass="entr" presetSubtype="4" decel="10000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750" fill="hold"/>
                            <p:tgtEl>
                              <p:spTgt spid="10"/>
                            </p:tgtEl>
                            <p:attrNameLst>
                              <p:attrName>ppt_x</p:attrName>
                            </p:attrNameLst>
                          </p:cBhvr>
                          <p:tavLst>
                            <p:tav tm="0">
                              <p:val>
                                <p:strVal val="#ppt_x"/>
                              </p:val>
                            </p:tav>
                            <p:tav tm="100000">
                              <p:val>
                                <p:strVal val="#ppt_x"/>
                              </p:val>
                            </p:tav>
                          </p:tavLst>
                        </p:anim>
                        <p:anim calcmode="lin" valueType="num">
                          <p:cBhvr additive="base">
                            <p:cTn dur="750" fill="hold"/>
                            <p:tgtEl>
                              <p:spTgt spid="10"/>
                            </p:tgtEl>
                            <p:attrNameLst>
                              <p:attrName>ppt_y</p:attrName>
                            </p:attrNameLst>
                          </p:cBhvr>
                          <p:tavLst>
                            <p:tav tm="0">
                              <p:val>
                                <p:strVal val="1+#ppt_h/2"/>
                              </p:val>
                            </p:tav>
                            <p:tav tm="100000">
                              <p:val>
                                <p:strVal val="#ppt_y"/>
                              </p:val>
                            </p:tav>
                          </p:tavLst>
                        </p:anim>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750" fill="hold"/>
                            <p:tgtEl>
                              <p:spTgt spid="11"/>
                            </p:tgtEl>
                            <p:attrNameLst>
                              <p:attrName>ppt_x</p:attrName>
                            </p:attrNameLst>
                          </p:cBhvr>
                          <p:tavLst>
                            <p:tav tm="0">
                              <p:val>
                                <p:strVal val="#ppt_x"/>
                              </p:val>
                            </p:tav>
                            <p:tav tm="100000">
                              <p:val>
                                <p:strVal val="#ppt_x"/>
                              </p:val>
                            </p:tav>
                          </p:tavLst>
                        </p:anim>
                        <p:anim calcmode="lin" valueType="num">
                          <p:cBhvr additive="base">
                            <p:cTn dur="750" fill="hold"/>
                            <p:tgtEl>
                              <p:spTgt spid="11"/>
                            </p:tgtEl>
                            <p:attrNameLst>
                              <p:attrName>ppt_y</p:attrName>
                            </p:attrNameLst>
                          </p:cBhvr>
                          <p:tavLst>
                            <p:tav tm="0">
                              <p:val>
                                <p:strVal val="1+#ppt_h/2"/>
                              </p:val>
                            </p:tav>
                            <p:tav tm="100000">
                              <p:val>
                                <p:strVal val="#ppt_y"/>
                              </p:val>
                            </p:tav>
                          </p:tavLst>
                        </p:anim>
                      </p:childTnLst>
                    </p:cTn>
                  </p:par>
                </p:tnLst>
              </p:tmpl>
            </p:tmplLst>
          </p:bldP>
          <p:bldP spid="12" grpId="0" animBg="1"/>
          <p:bldP spid="13" grpId="0" animBg="1"/>
          <p:bldP spid="14" grpId="0" animBg="1"/>
          <p:bldP spid="15" grpId="0" animBg="1"/>
          <p:bldP spid="16" grpId="0" animBg="1"/>
          <p:bldP spid="17" grpId="0" uiExpand="1" build="p">
            <p:tmplLst>
              <p:tmpl lvl="1">
                <p:tnLst>
                  <p:par>
                    <p:cTn presetID="2" presetClass="entr" presetSubtype="1" fill="hold" nodeType="withEffect" p14:presetBounceEnd="32000">
                      <p:stCondLst>
                        <p:cond delay="0"/>
                      </p:stCondLst>
                      <p:childTnLst>
                        <p:set>
                          <p:cBhvr>
                            <p:cTn dur="1" fill="hold">
                              <p:stCondLst>
                                <p:cond delay="0"/>
                              </p:stCondLst>
                            </p:cTn>
                            <p:tgtEl>
                              <p:spTgt spid="17"/>
                            </p:tgtEl>
                            <p:attrNameLst>
                              <p:attrName>style.visibility</p:attrName>
                            </p:attrNameLst>
                          </p:cBhvr>
                          <p:to>
                            <p:strVal val="visible"/>
                          </p:to>
                        </p:set>
                        <p:anim calcmode="lin" valueType="num" p14:bounceEnd="32000">
                          <p:cBhvr additive="base">
                            <p:cTn dur="750" fill="hold"/>
                            <p:tgtEl>
                              <p:spTgt spid="17"/>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7"/>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Lst>
          </p:bldP>
          <p:bldP spid="18" grpId="0" uiExpand="1" build="p">
            <p:tmplLst>
              <p:tmpl lvl="1">
                <p:tnLst>
                  <p:par>
                    <p:cTn presetID="2" presetClass="entr" presetSubtype="1" fill="hold" nodeType="withEffect" p14:presetBounceEnd="32000">
                      <p:stCondLst>
                        <p:cond delay="0"/>
                      </p:stCondLst>
                      <p:childTnLst>
                        <p:set>
                          <p:cBhvr>
                            <p:cTn dur="1" fill="hold">
                              <p:stCondLst>
                                <p:cond delay="0"/>
                              </p:stCondLst>
                            </p:cTn>
                            <p:tgtEl>
                              <p:spTgt spid="18"/>
                            </p:tgtEl>
                            <p:attrNameLst>
                              <p:attrName>style.visibility</p:attrName>
                            </p:attrNameLst>
                          </p:cBhvr>
                          <p:to>
                            <p:strVal val="visible"/>
                          </p:to>
                        </p:set>
                        <p:anim calcmode="lin" valueType="num" p14:bounceEnd="32000">
                          <p:cBhvr additive="base">
                            <p:cTn dur="750" fill="hold"/>
                            <p:tgtEl>
                              <p:spTgt spid="18"/>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8"/>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1" fill="hold" nodeType="withEffect" p14:presetBounceEnd="32000">
                      <p:stCondLst>
                        <p:cond delay="0"/>
                      </p:stCondLst>
                      <p:childTnLst>
                        <p:set>
                          <p:cBhvr>
                            <p:cTn dur="1" fill="hold">
                              <p:stCondLst>
                                <p:cond delay="0"/>
                              </p:stCondLst>
                            </p:cTn>
                            <p:tgtEl>
                              <p:spTgt spid="19"/>
                            </p:tgtEl>
                            <p:attrNameLst>
                              <p:attrName>style.visibility</p:attrName>
                            </p:attrNameLst>
                          </p:cBhvr>
                          <p:to>
                            <p:strVal val="visible"/>
                          </p:to>
                        </p:set>
                        <p:anim calcmode="lin" valueType="num" p14:bounceEnd="32000">
                          <p:cBhvr additive="base">
                            <p:cTn dur="750" fill="hold"/>
                            <p:tgtEl>
                              <p:spTgt spid="19"/>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9"/>
                            </p:tgtEl>
                            <p:attrNameLst>
                              <p:attrName>ppt_y</p:attrName>
                            </p:attrNameLst>
                          </p:cBhvr>
                          <p:tavLst>
                            <p:tav tm="0">
                              <p:val>
                                <p:strVal val="0-#ppt_h/2"/>
                              </p:val>
                            </p:tav>
                            <p:tav tm="100000">
                              <p:val>
                                <p:strVal val="#ppt_y"/>
                              </p:val>
                            </p:tav>
                          </p:tavLst>
                        </p:anim>
                      </p:childTnLst>
                    </p:cTn>
                  </p:par>
                </p:tnLst>
              </p:tmpl>
            </p:tmplLst>
          </p:bldP>
          <p:bldP spid="20" grpId="0">
            <p:tmplLst>
              <p:tmpl>
                <p:tnLst>
                  <p:par>
                    <p:cTn presetID="2" presetClass="entr" presetSubtype="1" fill="hold" nodeType="withEffect" p14:presetBounceEnd="32000">
                      <p:stCondLst>
                        <p:cond delay="0"/>
                      </p:stCondLst>
                      <p:childTnLst>
                        <p:set>
                          <p:cBhvr>
                            <p:cTn dur="1" fill="hold">
                              <p:stCondLst>
                                <p:cond delay="0"/>
                              </p:stCondLst>
                            </p:cTn>
                            <p:tgtEl>
                              <p:spTgt spid="20"/>
                            </p:tgtEl>
                            <p:attrNameLst>
                              <p:attrName>style.visibility</p:attrName>
                            </p:attrNameLst>
                          </p:cBhvr>
                          <p:to>
                            <p:strVal val="visible"/>
                          </p:to>
                        </p:set>
                        <p:anim calcmode="lin" valueType="num" p14:bounceEnd="32000">
                          <p:cBhvr additive="base">
                            <p:cTn dur="750" fill="hold"/>
                            <p:tgtEl>
                              <p:spTgt spid="20"/>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fill="hold" nodeType="withEffect" p14:presetBounceEnd="32000">
                      <p:stCondLst>
                        <p:cond delay="0"/>
                      </p:stCondLst>
                      <p:childTnLst>
                        <p:set>
                          <p:cBhvr>
                            <p:cTn dur="1" fill="hold">
                              <p:stCondLst>
                                <p:cond delay="0"/>
                              </p:stCondLst>
                            </p:cTn>
                            <p:tgtEl>
                              <p:spTgt spid="21"/>
                            </p:tgtEl>
                            <p:attrNameLst>
                              <p:attrName>style.visibility</p:attrName>
                            </p:attrNameLst>
                          </p:cBhvr>
                          <p:to>
                            <p:strVal val="visible"/>
                          </p:to>
                        </p:set>
                        <p:anim calcmode="lin" valueType="num" p14:bounceEnd="32000">
                          <p:cBhvr additive="base">
                            <p:cTn dur="750" fill="hold"/>
                            <p:tgtEl>
                              <p:spTgt spid="21"/>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21"/>
                            </p:tgtEl>
                            <p:attrNameLst>
                              <p:attrName>ppt_y</p:attrName>
                            </p:attrNameLst>
                          </p:cBhvr>
                          <p:tavLst>
                            <p:tav tm="0">
                              <p:val>
                                <p:strVal val="0-#ppt_h/2"/>
                              </p:val>
                            </p:tav>
                            <p:tav tm="100000">
                              <p:val>
                                <p:strVal val="#ppt_y"/>
                              </p:val>
                            </p:tav>
                          </p:tavLst>
                        </p:anim>
                      </p:childTnLst>
                    </p:cTn>
                  </p:par>
                </p:tnLst>
              </p:tmpl>
            </p:tmplLst>
          </p:bldP>
        </p:bldLst>
      </p:timing>
    </mc:Choice>
    <mc:Fallback>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750" fill="hold"/>
                                            <p:tgtEl>
                                              <p:spTgt spid="12"/>
                                            </p:tgtEl>
                                            <p:attrNameLst>
                                              <p:attrName>ppt_x</p:attrName>
                                            </p:attrNameLst>
                                          </p:cBhvr>
                                          <p:tavLst>
                                            <p:tav tm="0">
                                              <p:val>
                                                <p:strVal val="#ppt_x"/>
                                              </p:val>
                                            </p:tav>
                                            <p:tav tm="100000">
                                              <p:val>
                                                <p:strVal val="#ppt_x"/>
                                              </p:val>
                                            </p:tav>
                                          </p:tavLst>
                                        </p:anim>
                                        <p:anim calcmode="lin" valueType="num">
                                          <p:cBhvr additive="base">
                                            <p:cTn id="8" dur="75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anim calcmode="lin" valueType="num">
                                          <p:cBhvr additive="base">
                                            <p:cTn id="11" dur="75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12" dur="750" fill="hold"/>
                                            <p:tgtEl>
                                              <p:spTgt spid="17">
                                                <p:txEl>
                                                  <p:pRg st="0" end="0"/>
                                                </p:txEl>
                                              </p:spTgt>
                                            </p:tgtEl>
                                            <p:attrNameLst>
                                              <p:attrName>ppt_y</p:attrName>
                                            </p:attrNameLst>
                                          </p:cBhvr>
                                          <p:tavLst>
                                            <p:tav tm="0">
                                              <p:val>
                                                <p:strVal val="0-#ppt_h/2"/>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750" fill="hold"/>
                                            <p:tgtEl>
                                              <p:spTgt spid="3"/>
                                            </p:tgtEl>
                                            <p:attrNameLst>
                                              <p:attrName>ppt_x</p:attrName>
                                            </p:attrNameLst>
                                          </p:cBhvr>
                                          <p:tavLst>
                                            <p:tav tm="0">
                                              <p:val>
                                                <p:strVal val="#ppt_x"/>
                                              </p:val>
                                            </p:tav>
                                            <p:tav tm="100000">
                                              <p:val>
                                                <p:strVal val="#ppt_x"/>
                                              </p:val>
                                            </p:tav>
                                          </p:tavLst>
                                        </p:anim>
                                        <p:anim calcmode="lin" valueType="num">
                                          <p:cBhvr additive="base">
                                            <p:cTn id="16" dur="75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decel="10000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750" fill="hold"/>
                                            <p:tgtEl>
                                              <p:spTgt spid="13"/>
                                            </p:tgtEl>
                                            <p:attrNameLst>
                                              <p:attrName>ppt_x</p:attrName>
                                            </p:attrNameLst>
                                          </p:cBhvr>
                                          <p:tavLst>
                                            <p:tav tm="0">
                                              <p:val>
                                                <p:strVal val="#ppt_x"/>
                                              </p:val>
                                            </p:tav>
                                            <p:tav tm="100000">
                                              <p:val>
                                                <p:strVal val="#ppt_x"/>
                                              </p:val>
                                            </p:tav>
                                          </p:tavLst>
                                        </p:anim>
                                        <p:anim calcmode="lin" valueType="num">
                                          <p:cBhvr additive="base">
                                            <p:cTn id="22" dur="750" fill="hold"/>
                                            <p:tgtEl>
                                              <p:spTgt spid="13"/>
                                            </p:tgtEl>
                                            <p:attrNameLst>
                                              <p:attrName>ppt_y</p:attrName>
                                            </p:attrNameLst>
                                          </p:cBhvr>
                                          <p:tavLst>
                                            <p:tav tm="0">
                                              <p:val>
                                                <p:strVal val="1+#ppt_h/2"/>
                                              </p:val>
                                            </p:tav>
                                            <p:tav tm="100000">
                                              <p:val>
                                                <p:strVal val="#ppt_y"/>
                                              </p:val>
                                            </p:tav>
                                          </p:tavLst>
                                        </p:anim>
                                      </p:childTnLst>
                                    </p:cTn>
                                  </p:par>
                                  <p:par>
                                    <p:cTn id="23" presetID="2" presetClass="entr" presetSubtype="1" fill="hold" grpId="0" nodeType="withEffect">
                                      <p:stCondLst>
                                        <p:cond delay="0"/>
                                      </p:stCondLst>
                                      <p:childTnLst>
                                        <p:set>
                                          <p:cBhvr>
                                            <p:cTn id="24" dur="1" fill="hold">
                                              <p:stCondLst>
                                                <p:cond delay="0"/>
                                              </p:stCondLst>
                                            </p:cTn>
                                            <p:tgtEl>
                                              <p:spTgt spid="18">
                                                <p:txEl>
                                                  <p:pRg st="0" end="0"/>
                                                </p:txEl>
                                              </p:spTgt>
                                            </p:tgtEl>
                                            <p:attrNameLst>
                                              <p:attrName>style.visibility</p:attrName>
                                            </p:attrNameLst>
                                          </p:cBhvr>
                                          <p:to>
                                            <p:strVal val="visible"/>
                                          </p:to>
                                        </p:set>
                                        <p:anim calcmode="lin" valueType="num">
                                          <p:cBhvr additive="base">
                                            <p:cTn id="25" dur="75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26" dur="750" fill="hold"/>
                                            <p:tgtEl>
                                              <p:spTgt spid="18">
                                                <p:txEl>
                                                  <p:pRg st="0" end="0"/>
                                                </p:txEl>
                                              </p:spTgt>
                                            </p:tgtEl>
                                            <p:attrNameLst>
                                              <p:attrName>ppt_y</p:attrName>
                                            </p:attrNameLst>
                                          </p:cBhvr>
                                          <p:tavLst>
                                            <p:tav tm="0">
                                              <p:val>
                                                <p:strVal val="0-#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750" fill="hold"/>
                                            <p:tgtEl>
                                              <p:spTgt spid="7"/>
                                            </p:tgtEl>
                                            <p:attrNameLst>
                                              <p:attrName>ppt_x</p:attrName>
                                            </p:attrNameLst>
                                          </p:cBhvr>
                                          <p:tavLst>
                                            <p:tav tm="0">
                                              <p:val>
                                                <p:strVal val="#ppt_x"/>
                                              </p:val>
                                            </p:tav>
                                            <p:tav tm="100000">
                                              <p:val>
                                                <p:strVal val="#ppt_x"/>
                                              </p:val>
                                            </p:tav>
                                          </p:tavLst>
                                        </p:anim>
                                        <p:anim calcmode="lin" valueType="num">
                                          <p:cBhvr additive="base">
                                            <p:cTn id="30" dur="7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decel="10000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750" fill="hold"/>
                                            <p:tgtEl>
                                              <p:spTgt spid="16"/>
                                            </p:tgtEl>
                                            <p:attrNameLst>
                                              <p:attrName>ppt_x</p:attrName>
                                            </p:attrNameLst>
                                          </p:cBhvr>
                                          <p:tavLst>
                                            <p:tav tm="0">
                                              <p:val>
                                                <p:strVal val="#ppt_x"/>
                                              </p:val>
                                            </p:tav>
                                            <p:tav tm="100000">
                                              <p:val>
                                                <p:strVal val="#ppt_x"/>
                                              </p:val>
                                            </p:tav>
                                          </p:tavLst>
                                        </p:anim>
                                        <p:anim calcmode="lin" valueType="num">
                                          <p:cBhvr additive="base">
                                            <p:cTn id="36" dur="750" fill="hold"/>
                                            <p:tgtEl>
                                              <p:spTgt spid="16"/>
                                            </p:tgtEl>
                                            <p:attrNameLst>
                                              <p:attrName>ppt_y</p:attrName>
                                            </p:attrNameLst>
                                          </p:cBhvr>
                                          <p:tavLst>
                                            <p:tav tm="0">
                                              <p:val>
                                                <p:strVal val="1+#ppt_h/2"/>
                                              </p:val>
                                            </p:tav>
                                            <p:tav tm="100000">
                                              <p:val>
                                                <p:strVal val="#ppt_y"/>
                                              </p:val>
                                            </p:tav>
                                          </p:tavLst>
                                        </p:anim>
                                      </p:childTnLst>
                                    </p:cTn>
                                  </p:par>
                                  <p:par>
                                    <p:cTn id="37" presetID="2" presetClass="entr" presetSubtype="1" fill="hold" grpId="0" nodeType="withEffect">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cBhvr additive="base">
                                            <p:cTn id="39" dur="750" fill="hold"/>
                                            <p:tgtEl>
                                              <p:spTgt spid="19"/>
                                            </p:tgtEl>
                                            <p:attrNameLst>
                                              <p:attrName>ppt_x</p:attrName>
                                            </p:attrNameLst>
                                          </p:cBhvr>
                                          <p:tavLst>
                                            <p:tav tm="0">
                                              <p:val>
                                                <p:strVal val="#ppt_x"/>
                                              </p:val>
                                            </p:tav>
                                            <p:tav tm="100000">
                                              <p:val>
                                                <p:strVal val="#ppt_x"/>
                                              </p:val>
                                            </p:tav>
                                          </p:tavLst>
                                        </p:anim>
                                        <p:anim calcmode="lin" valueType="num">
                                          <p:cBhvr additive="base">
                                            <p:cTn id="40" dur="750" fill="hold"/>
                                            <p:tgtEl>
                                              <p:spTgt spid="19"/>
                                            </p:tgtEl>
                                            <p:attrNameLst>
                                              <p:attrName>ppt_y</p:attrName>
                                            </p:attrNameLst>
                                          </p:cBhvr>
                                          <p:tavLst>
                                            <p:tav tm="0">
                                              <p:val>
                                                <p:strVal val="0-#ppt_h/2"/>
                                              </p:val>
                                            </p:tav>
                                            <p:tav tm="100000">
                                              <p:val>
                                                <p:strVal val="#ppt_y"/>
                                              </p:val>
                                            </p:tav>
                                          </p:tavLst>
                                        </p:anim>
                                      </p:childTnLst>
                                    </p:cTn>
                                  </p:par>
                                  <p:par>
                                    <p:cTn id="41" presetID="2" presetClass="entr" presetSubtype="4" decel="10000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750" fill="hold"/>
                                            <p:tgtEl>
                                              <p:spTgt spid="9"/>
                                            </p:tgtEl>
                                            <p:attrNameLst>
                                              <p:attrName>ppt_x</p:attrName>
                                            </p:attrNameLst>
                                          </p:cBhvr>
                                          <p:tavLst>
                                            <p:tav tm="0">
                                              <p:val>
                                                <p:strVal val="#ppt_x"/>
                                              </p:val>
                                            </p:tav>
                                            <p:tav tm="100000">
                                              <p:val>
                                                <p:strVal val="#ppt_x"/>
                                              </p:val>
                                            </p:tav>
                                          </p:tavLst>
                                        </p:anim>
                                        <p:anim calcmode="lin" valueType="num">
                                          <p:cBhvr additive="base">
                                            <p:cTn id="44" dur="75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decel="10000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750" fill="hold"/>
                                            <p:tgtEl>
                                              <p:spTgt spid="14"/>
                                            </p:tgtEl>
                                            <p:attrNameLst>
                                              <p:attrName>ppt_x</p:attrName>
                                            </p:attrNameLst>
                                          </p:cBhvr>
                                          <p:tavLst>
                                            <p:tav tm="0">
                                              <p:val>
                                                <p:strVal val="#ppt_x"/>
                                              </p:val>
                                            </p:tav>
                                            <p:tav tm="100000">
                                              <p:val>
                                                <p:strVal val="#ppt_x"/>
                                              </p:val>
                                            </p:tav>
                                          </p:tavLst>
                                        </p:anim>
                                        <p:anim calcmode="lin" valueType="num">
                                          <p:cBhvr additive="base">
                                            <p:cTn id="50" dur="750" fill="hold"/>
                                            <p:tgtEl>
                                              <p:spTgt spid="14"/>
                                            </p:tgtEl>
                                            <p:attrNameLst>
                                              <p:attrName>ppt_y</p:attrName>
                                            </p:attrNameLst>
                                          </p:cBhvr>
                                          <p:tavLst>
                                            <p:tav tm="0">
                                              <p:val>
                                                <p:strVal val="1+#ppt_h/2"/>
                                              </p:val>
                                            </p:tav>
                                            <p:tav tm="100000">
                                              <p:val>
                                                <p:strVal val="#ppt_y"/>
                                              </p:val>
                                            </p:tav>
                                          </p:tavLst>
                                        </p:anim>
                                      </p:childTnLst>
                                    </p:cTn>
                                  </p:par>
                                  <p:par>
                                    <p:cTn id="51" presetID="2" presetClass="entr" presetSubtype="1" fill="hold" grpId="0" nodeType="withEffect">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cBhvr additive="base">
                                            <p:cTn id="53" dur="750" fill="hold"/>
                                            <p:tgtEl>
                                              <p:spTgt spid="20"/>
                                            </p:tgtEl>
                                            <p:attrNameLst>
                                              <p:attrName>ppt_x</p:attrName>
                                            </p:attrNameLst>
                                          </p:cBhvr>
                                          <p:tavLst>
                                            <p:tav tm="0">
                                              <p:val>
                                                <p:strVal val="#ppt_x"/>
                                              </p:val>
                                            </p:tav>
                                            <p:tav tm="100000">
                                              <p:val>
                                                <p:strVal val="#ppt_x"/>
                                              </p:val>
                                            </p:tav>
                                          </p:tavLst>
                                        </p:anim>
                                        <p:anim calcmode="lin" valueType="num">
                                          <p:cBhvr additive="base">
                                            <p:cTn id="54" dur="750" fill="hold"/>
                                            <p:tgtEl>
                                              <p:spTgt spid="20"/>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0"/>
                                      </p:stCondLst>
                                      <p:childTnLst>
                                        <p:set>
                                          <p:cBhvr>
                                            <p:cTn id="56" dur="1" fill="hold">
                                              <p:stCondLst>
                                                <p:cond delay="0"/>
                                              </p:stCondLst>
                                            </p:cTn>
                                            <p:tgtEl>
                                              <p:spTgt spid="10"/>
                                            </p:tgtEl>
                                            <p:attrNameLst>
                                              <p:attrName>style.visibility</p:attrName>
                                            </p:attrNameLst>
                                          </p:cBhvr>
                                          <p:to>
                                            <p:strVal val="visible"/>
                                          </p:to>
                                        </p:set>
                                        <p:anim calcmode="lin" valueType="num">
                                          <p:cBhvr additive="base">
                                            <p:cTn id="57" dur="750" fill="hold"/>
                                            <p:tgtEl>
                                              <p:spTgt spid="10"/>
                                            </p:tgtEl>
                                            <p:attrNameLst>
                                              <p:attrName>ppt_x</p:attrName>
                                            </p:attrNameLst>
                                          </p:cBhvr>
                                          <p:tavLst>
                                            <p:tav tm="0">
                                              <p:val>
                                                <p:strVal val="#ppt_x"/>
                                              </p:val>
                                            </p:tav>
                                            <p:tav tm="100000">
                                              <p:val>
                                                <p:strVal val="#ppt_x"/>
                                              </p:val>
                                            </p:tav>
                                          </p:tavLst>
                                        </p:anim>
                                        <p:anim calcmode="lin" valueType="num">
                                          <p:cBhvr additive="base">
                                            <p:cTn id="58" dur="75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decel="10000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750" fill="hold"/>
                                            <p:tgtEl>
                                              <p:spTgt spid="15"/>
                                            </p:tgtEl>
                                            <p:attrNameLst>
                                              <p:attrName>ppt_x</p:attrName>
                                            </p:attrNameLst>
                                          </p:cBhvr>
                                          <p:tavLst>
                                            <p:tav tm="0">
                                              <p:val>
                                                <p:strVal val="#ppt_x"/>
                                              </p:val>
                                            </p:tav>
                                            <p:tav tm="100000">
                                              <p:val>
                                                <p:strVal val="#ppt_x"/>
                                              </p:val>
                                            </p:tav>
                                          </p:tavLst>
                                        </p:anim>
                                        <p:anim calcmode="lin" valueType="num">
                                          <p:cBhvr additive="base">
                                            <p:cTn id="64" dur="750" fill="hold"/>
                                            <p:tgtEl>
                                              <p:spTgt spid="15"/>
                                            </p:tgtEl>
                                            <p:attrNameLst>
                                              <p:attrName>ppt_y</p:attrName>
                                            </p:attrNameLst>
                                          </p:cBhvr>
                                          <p:tavLst>
                                            <p:tav tm="0">
                                              <p:val>
                                                <p:strVal val="1+#ppt_h/2"/>
                                              </p:val>
                                            </p:tav>
                                            <p:tav tm="100000">
                                              <p:val>
                                                <p:strVal val="#ppt_y"/>
                                              </p:val>
                                            </p:tav>
                                          </p:tavLst>
                                        </p:anim>
                                      </p:childTnLst>
                                    </p:cTn>
                                  </p:par>
                                  <p:par>
                                    <p:cTn id="65" presetID="2" presetClass="entr" presetSubtype="1" fill="hold" grpId="0" nodeType="withEffect">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cBhvr additive="base">
                                            <p:cTn id="67" dur="750" fill="hold"/>
                                            <p:tgtEl>
                                              <p:spTgt spid="21"/>
                                            </p:tgtEl>
                                            <p:attrNameLst>
                                              <p:attrName>ppt_x</p:attrName>
                                            </p:attrNameLst>
                                          </p:cBhvr>
                                          <p:tavLst>
                                            <p:tav tm="0">
                                              <p:val>
                                                <p:strVal val="#ppt_x"/>
                                              </p:val>
                                            </p:tav>
                                            <p:tav tm="100000">
                                              <p:val>
                                                <p:strVal val="#ppt_x"/>
                                              </p:val>
                                            </p:tav>
                                          </p:tavLst>
                                        </p:anim>
                                        <p:anim calcmode="lin" valueType="num">
                                          <p:cBhvr additive="base">
                                            <p:cTn id="68" dur="750" fill="hold"/>
                                            <p:tgtEl>
                                              <p:spTgt spid="21"/>
                                            </p:tgtEl>
                                            <p:attrNameLst>
                                              <p:attrName>ppt_y</p:attrName>
                                            </p:attrNameLst>
                                          </p:cBhvr>
                                          <p:tavLst>
                                            <p:tav tm="0">
                                              <p:val>
                                                <p:strVal val="0-#ppt_h/2"/>
                                              </p:val>
                                            </p:tav>
                                            <p:tav tm="100000">
                                              <p:val>
                                                <p:strVal val="#ppt_y"/>
                                              </p:val>
                                            </p:tav>
                                          </p:tavLst>
                                        </p:anim>
                                      </p:childTnLst>
                                    </p:cTn>
                                  </p:par>
                                  <p:par>
                                    <p:cTn id="69" presetID="2" presetClass="entr" presetSubtype="4" decel="100000" fill="hold" grpId="0" nodeType="withEffect">
                                      <p:stCondLst>
                                        <p:cond delay="0"/>
                                      </p:stCondLst>
                                      <p:childTnLst>
                                        <p:set>
                                          <p:cBhvr>
                                            <p:cTn id="70" dur="1" fill="hold">
                                              <p:stCondLst>
                                                <p:cond delay="0"/>
                                              </p:stCondLst>
                                            </p:cTn>
                                            <p:tgtEl>
                                              <p:spTgt spid="11"/>
                                            </p:tgtEl>
                                            <p:attrNameLst>
                                              <p:attrName>style.visibility</p:attrName>
                                            </p:attrNameLst>
                                          </p:cBhvr>
                                          <p:to>
                                            <p:strVal val="visible"/>
                                          </p:to>
                                        </p:set>
                                        <p:anim calcmode="lin" valueType="num">
                                          <p:cBhvr additive="base">
                                            <p:cTn id="71" dur="750" fill="hold"/>
                                            <p:tgtEl>
                                              <p:spTgt spid="11"/>
                                            </p:tgtEl>
                                            <p:attrNameLst>
                                              <p:attrName>ppt_x</p:attrName>
                                            </p:attrNameLst>
                                          </p:cBhvr>
                                          <p:tavLst>
                                            <p:tav tm="0">
                                              <p:val>
                                                <p:strVal val="#ppt_x"/>
                                              </p:val>
                                            </p:tav>
                                            <p:tav tm="100000">
                                              <p:val>
                                                <p:strVal val="#ppt_x"/>
                                              </p:val>
                                            </p:tav>
                                          </p:tavLst>
                                        </p:anim>
                                        <p:anim calcmode="lin" valueType="num">
                                          <p:cBhvr additive="base">
                                            <p:cTn id="72" dur="75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tmplLst>
              <p:tmpl>
                <p:tnLst>
                  <p:par>
                    <p:cTn presetID="2" presetClass="entr" presetSubtype="4" decel="100000" fill="hold" nodeType="with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additive="base">
                            <p:cTn dur="750" fill="hold"/>
                            <p:tgtEl>
                              <p:spTgt spid="3"/>
                            </p:tgtEl>
                            <p:attrNameLst>
                              <p:attrName>ppt_x</p:attrName>
                            </p:attrNameLst>
                          </p:cBhvr>
                          <p:tavLst>
                            <p:tav tm="0">
                              <p:val>
                                <p:strVal val="#ppt_x"/>
                              </p:val>
                            </p:tav>
                            <p:tav tm="100000">
                              <p:val>
                                <p:strVal val="#ppt_x"/>
                              </p:val>
                            </p:tav>
                          </p:tavLst>
                        </p:anim>
                        <p:anim calcmode="lin" valueType="num">
                          <p:cBhvr additive="base">
                            <p:cTn dur="750" fill="hold"/>
                            <p:tgtEl>
                              <p:spTgt spid="3"/>
                            </p:tgtEl>
                            <p:attrNameLst>
                              <p:attrName>ppt_y</p:attrName>
                            </p:attrNameLst>
                          </p:cBhvr>
                          <p:tavLst>
                            <p:tav tm="0">
                              <p:val>
                                <p:strVal val="1+#ppt_h/2"/>
                              </p:val>
                            </p:tav>
                            <p:tav tm="100000">
                              <p:val>
                                <p:strVal val="#ppt_y"/>
                              </p:val>
                            </p:tav>
                          </p:tavLst>
                        </p:anim>
                      </p:childTnLst>
                    </p:cTn>
                  </p:par>
                </p:tnLst>
              </p:tmpl>
            </p:tmplLst>
          </p:bldP>
          <p:bldP spid="7" grpId="0" uiExpand="1">
            <p:tmplLst>
              <p:tmpl>
                <p:tnLst>
                  <p:par>
                    <p:cTn presetID="2" presetClass="entr" presetSubtype="4"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750" fill="hold"/>
                            <p:tgtEl>
                              <p:spTgt spid="7"/>
                            </p:tgtEl>
                            <p:attrNameLst>
                              <p:attrName>ppt_x</p:attrName>
                            </p:attrNameLst>
                          </p:cBhvr>
                          <p:tavLst>
                            <p:tav tm="0">
                              <p:val>
                                <p:strVal val="#ppt_x"/>
                              </p:val>
                            </p:tav>
                            <p:tav tm="100000">
                              <p:val>
                                <p:strVal val="#ppt_x"/>
                              </p:val>
                            </p:tav>
                          </p:tavLst>
                        </p:anim>
                        <p:anim calcmode="lin" valueType="num">
                          <p:cBhvr additive="base">
                            <p:cTn dur="750" fill="hold"/>
                            <p:tgtEl>
                              <p:spTgt spid="7"/>
                            </p:tgtEl>
                            <p:attrNameLst>
                              <p:attrName>ppt_y</p:attrName>
                            </p:attrNameLst>
                          </p:cBhvr>
                          <p:tavLst>
                            <p:tav tm="0">
                              <p:val>
                                <p:strVal val="1+#ppt_h/2"/>
                              </p:val>
                            </p:tav>
                            <p:tav tm="100000">
                              <p:val>
                                <p:strVal val="#ppt_y"/>
                              </p:val>
                            </p:tav>
                          </p:tavLst>
                        </p:anim>
                      </p:childTnLst>
                    </p:cTn>
                  </p:par>
                </p:tnLst>
              </p:tmpl>
            </p:tmplLst>
          </p:bldP>
          <p:bldP spid="9" grpId="0">
            <p:tmplLst>
              <p:tmpl>
                <p:tnLst>
                  <p:par>
                    <p:cTn presetID="2" presetClass="entr" presetSubtype="4" decel="100000" fill="hold" nodeType="withEffect">
                      <p:stCondLst>
                        <p:cond delay="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750" fill="hold"/>
                            <p:tgtEl>
                              <p:spTgt spid="9"/>
                            </p:tgtEl>
                            <p:attrNameLst>
                              <p:attrName>ppt_x</p:attrName>
                            </p:attrNameLst>
                          </p:cBhvr>
                          <p:tavLst>
                            <p:tav tm="0">
                              <p:val>
                                <p:strVal val="#ppt_x"/>
                              </p:val>
                            </p:tav>
                            <p:tav tm="100000">
                              <p:val>
                                <p:strVal val="#ppt_x"/>
                              </p:val>
                            </p:tav>
                          </p:tavLst>
                        </p:anim>
                        <p:anim calcmode="lin" valueType="num">
                          <p:cBhvr additive="base">
                            <p:cTn dur="750" fill="hold"/>
                            <p:tgtEl>
                              <p:spTgt spid="9"/>
                            </p:tgtEl>
                            <p:attrNameLst>
                              <p:attrName>ppt_y</p:attrName>
                            </p:attrNameLst>
                          </p:cBhvr>
                          <p:tavLst>
                            <p:tav tm="0">
                              <p:val>
                                <p:strVal val="1+#ppt_h/2"/>
                              </p:val>
                            </p:tav>
                            <p:tav tm="100000">
                              <p:val>
                                <p:strVal val="#ppt_y"/>
                              </p:val>
                            </p:tav>
                          </p:tavLst>
                        </p:anim>
                      </p:childTnLst>
                    </p:cTn>
                  </p:par>
                </p:tnLst>
              </p:tmpl>
            </p:tmplLst>
          </p:bldP>
          <p:bldP spid="10" grpId="0">
            <p:tmplLst>
              <p:tmpl>
                <p:tnLst>
                  <p:par>
                    <p:cTn presetID="2" presetClass="entr" presetSubtype="4" decel="10000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750" fill="hold"/>
                            <p:tgtEl>
                              <p:spTgt spid="10"/>
                            </p:tgtEl>
                            <p:attrNameLst>
                              <p:attrName>ppt_x</p:attrName>
                            </p:attrNameLst>
                          </p:cBhvr>
                          <p:tavLst>
                            <p:tav tm="0">
                              <p:val>
                                <p:strVal val="#ppt_x"/>
                              </p:val>
                            </p:tav>
                            <p:tav tm="100000">
                              <p:val>
                                <p:strVal val="#ppt_x"/>
                              </p:val>
                            </p:tav>
                          </p:tavLst>
                        </p:anim>
                        <p:anim calcmode="lin" valueType="num">
                          <p:cBhvr additive="base">
                            <p:cTn dur="750" fill="hold"/>
                            <p:tgtEl>
                              <p:spTgt spid="10"/>
                            </p:tgtEl>
                            <p:attrNameLst>
                              <p:attrName>ppt_y</p:attrName>
                            </p:attrNameLst>
                          </p:cBhvr>
                          <p:tavLst>
                            <p:tav tm="0">
                              <p:val>
                                <p:strVal val="1+#ppt_h/2"/>
                              </p:val>
                            </p:tav>
                            <p:tav tm="100000">
                              <p:val>
                                <p:strVal val="#ppt_y"/>
                              </p:val>
                            </p:tav>
                          </p:tavLst>
                        </p:anim>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750" fill="hold"/>
                            <p:tgtEl>
                              <p:spTgt spid="11"/>
                            </p:tgtEl>
                            <p:attrNameLst>
                              <p:attrName>ppt_x</p:attrName>
                            </p:attrNameLst>
                          </p:cBhvr>
                          <p:tavLst>
                            <p:tav tm="0">
                              <p:val>
                                <p:strVal val="#ppt_x"/>
                              </p:val>
                            </p:tav>
                            <p:tav tm="100000">
                              <p:val>
                                <p:strVal val="#ppt_x"/>
                              </p:val>
                            </p:tav>
                          </p:tavLst>
                        </p:anim>
                        <p:anim calcmode="lin" valueType="num">
                          <p:cBhvr additive="base">
                            <p:cTn dur="750" fill="hold"/>
                            <p:tgtEl>
                              <p:spTgt spid="11"/>
                            </p:tgtEl>
                            <p:attrNameLst>
                              <p:attrName>ppt_y</p:attrName>
                            </p:attrNameLst>
                          </p:cBhvr>
                          <p:tavLst>
                            <p:tav tm="0">
                              <p:val>
                                <p:strVal val="1+#ppt_h/2"/>
                              </p:val>
                            </p:tav>
                            <p:tav tm="100000">
                              <p:val>
                                <p:strVal val="#ppt_y"/>
                              </p:val>
                            </p:tav>
                          </p:tavLst>
                        </p:anim>
                      </p:childTnLst>
                    </p:cTn>
                  </p:par>
                </p:tnLst>
              </p:tmpl>
            </p:tmplLst>
          </p:bldP>
          <p:bldP spid="12" grpId="0" animBg="1"/>
          <p:bldP spid="13" grpId="0" animBg="1"/>
          <p:bldP spid="14" grpId="0" animBg="1"/>
          <p:bldP spid="15" grpId="0" animBg="1"/>
          <p:bldP spid="16" grpId="0" animBg="1"/>
          <p:bldP spid="17" grpId="0" uiExpand="1" build="p">
            <p:tmplLst>
              <p:tmpl lvl="1">
                <p:tnLst>
                  <p:par>
                    <p:cTn presetID="2" presetClass="entr" presetSubtype="1"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Lst>
          </p:bldP>
          <p:bldP spid="18" grpId="0" uiExpand="1" build="p">
            <p:tmplLst>
              <p:tmpl lvl="1">
                <p:tnLst>
                  <p:par>
                    <p:cTn presetID="2" presetClass="entr" presetSubtype="1"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1"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750" fill="hold"/>
                            <p:tgtEl>
                              <p:spTgt spid="19"/>
                            </p:tgtEl>
                            <p:attrNameLst>
                              <p:attrName>ppt_x</p:attrName>
                            </p:attrNameLst>
                          </p:cBhvr>
                          <p:tavLst>
                            <p:tav tm="0">
                              <p:val>
                                <p:strVal val="#ppt_x"/>
                              </p:val>
                            </p:tav>
                            <p:tav tm="100000">
                              <p:val>
                                <p:strVal val="#ppt_x"/>
                              </p:val>
                            </p:tav>
                          </p:tavLst>
                        </p:anim>
                        <p:anim calcmode="lin" valueType="num">
                          <p:cBhvr additive="base">
                            <p:cTn dur="750" fill="hold"/>
                            <p:tgtEl>
                              <p:spTgt spid="19"/>
                            </p:tgtEl>
                            <p:attrNameLst>
                              <p:attrName>ppt_y</p:attrName>
                            </p:attrNameLst>
                          </p:cBhvr>
                          <p:tavLst>
                            <p:tav tm="0">
                              <p:val>
                                <p:strVal val="0-#ppt_h/2"/>
                              </p:val>
                            </p:tav>
                            <p:tav tm="100000">
                              <p:val>
                                <p:strVal val="#ppt_y"/>
                              </p:val>
                            </p:tav>
                          </p:tavLst>
                        </p:anim>
                      </p:childTnLst>
                    </p:cTn>
                  </p:par>
                </p:tnLst>
              </p:tmpl>
            </p:tmplLst>
          </p:bldP>
          <p:bldP spid="20" grpId="0">
            <p:tmplLst>
              <p:tmpl>
                <p:tnLst>
                  <p:par>
                    <p:cTn presetID="2" presetClass="entr" presetSubtype="1"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750" fill="hold"/>
                            <p:tgtEl>
                              <p:spTgt spid="20"/>
                            </p:tgtEl>
                            <p:attrNameLst>
                              <p:attrName>ppt_x</p:attrName>
                            </p:attrNameLst>
                          </p:cBhvr>
                          <p:tavLst>
                            <p:tav tm="0">
                              <p:val>
                                <p:strVal val="#ppt_x"/>
                              </p:val>
                            </p:tav>
                            <p:tav tm="100000">
                              <p:val>
                                <p:strVal val="#ppt_x"/>
                              </p:val>
                            </p:tav>
                          </p:tavLst>
                        </p:anim>
                        <p:anim calcmode="lin" valueType="num">
                          <p:cBhvr additive="base">
                            <p:cTn dur="75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750" fill="hold"/>
                            <p:tgtEl>
                              <p:spTgt spid="21"/>
                            </p:tgtEl>
                            <p:attrNameLst>
                              <p:attrName>ppt_x</p:attrName>
                            </p:attrNameLst>
                          </p:cBhvr>
                          <p:tavLst>
                            <p:tav tm="0">
                              <p:val>
                                <p:strVal val="#ppt_x"/>
                              </p:val>
                            </p:tav>
                            <p:tav tm="100000">
                              <p:val>
                                <p:strVal val="#ppt_x"/>
                              </p:val>
                            </p:tav>
                          </p:tavLst>
                        </p:anim>
                        <p:anim calcmode="lin" valueType="num">
                          <p:cBhvr additive="base">
                            <p:cTn dur="750" fill="hold"/>
                            <p:tgtEl>
                              <p:spTgt spid="21"/>
                            </p:tgtEl>
                            <p:attrNameLst>
                              <p:attrName>ppt_y</p:attrName>
                            </p:attrNameLst>
                          </p:cBhvr>
                          <p:tavLst>
                            <p:tav tm="0">
                              <p:val>
                                <p:strVal val="0-#ppt_h/2"/>
                              </p:val>
                            </p:tav>
                            <p:tav tm="100000">
                              <p:val>
                                <p:strVal val="#ppt_y"/>
                              </p:val>
                            </p:tav>
                          </p:tavLst>
                        </p:anim>
                      </p:childTnLst>
                    </p:cTn>
                  </p:par>
                </p:tnLst>
              </p:tmpl>
            </p:tmplLst>
          </p:bldP>
        </p:bldLst>
      </p:timing>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3_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hasCustomPrompt="1"/>
          </p:nvPr>
        </p:nvSpPr>
        <p:spPr bwMode="ltGray">
          <a:xfrm>
            <a:off x="6129304" y="0"/>
            <a:ext cx="6062696" cy="6856100"/>
          </a:xfrm>
          <a:blipFill>
            <a:blip r:embed="rId2"/>
            <a:srcRect/>
            <a:stretch>
              <a:fillRect/>
            </a:stretch>
          </a:blipFill>
        </p:spPr>
        <p:txBody>
          <a:bodyPr tIns="548640" rtlCol="0" anchor="ctr" anchorCtr="0">
            <a:noAutofit/>
          </a:bodyPr>
          <a:lstStyle>
            <a:lvl1pPr marL="0" indent="0" algn="ctr">
              <a:buNone/>
              <a:defRPr sz="3600" b="1" cap="none" baseline="0">
                <a:solidFill>
                  <a:srgbClr val="FFC000"/>
                </a:solidFill>
                <a:latin typeface="+mn-lt"/>
              </a:defRPr>
            </a:lvl1pPr>
          </a:lstStyle>
          <a:p>
            <a:pPr rtl="0"/>
            <a:r>
              <a:rPr lang="en-GB" noProof="1"/>
              <a:t>Click icon to add pictures or go online at…</a:t>
            </a:r>
          </a:p>
        </p:txBody>
      </p:sp>
      <p:sp>
        <p:nvSpPr>
          <p:cNvPr id="6" name="Content Placeholder 2"/>
          <p:cNvSpPr>
            <a:spLocks noGrp="1"/>
          </p:cNvSpPr>
          <p:nvPr>
            <p:ph idx="18" hasCustomPrompt="1"/>
          </p:nvPr>
        </p:nvSpPr>
        <p:spPr>
          <a:xfrm>
            <a:off x="1875949" y="419100"/>
            <a:ext cx="2377440" cy="840230"/>
          </a:xfrm>
        </p:spPr>
        <p:txBody>
          <a:bodyPr lIns="146304" rIns="146304" rtlCol="0"/>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8" name="Text Placeholder 6"/>
          <p:cNvSpPr>
            <a:spLocks noGrp="1"/>
          </p:cNvSpPr>
          <p:nvPr>
            <p:ph type="body" sz="quarter" idx="11" hasCustomPrompt="1"/>
          </p:nvPr>
        </p:nvSpPr>
        <p:spPr>
          <a:xfrm>
            <a:off x="0" y="3428050"/>
            <a:ext cx="6129304" cy="2754087"/>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9" name="Text Placeholder 2"/>
          <p:cNvSpPr>
            <a:spLocks noGrp="1"/>
          </p:cNvSpPr>
          <p:nvPr>
            <p:ph type="body" sz="quarter" idx="19" hasCustomPrompt="1"/>
          </p:nvPr>
        </p:nvSpPr>
        <p:spPr>
          <a:xfrm>
            <a:off x="0" y="1554163"/>
            <a:ext cx="6096000" cy="590931"/>
          </a:xfrm>
        </p:spPr>
        <p:txBody>
          <a:bodyPr rtlCol="0"/>
          <a:lstStyle>
            <a:lvl1pPr algn="ctr">
              <a:defRPr sz="3600" b="0">
                <a:latin typeface="+mj-lt"/>
              </a:defRPr>
            </a:lvl1pPr>
            <a:lvl2pPr algn="ctr">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GB" noProof="1"/>
              <a:t>Edit Master text styles</a:t>
            </a:r>
          </a:p>
        </p:txBody>
      </p:sp>
      <p:sp>
        <p:nvSpPr>
          <p:cNvPr id="10"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14651935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6129304" y="0"/>
            <a:ext cx="6062696" cy="6856100"/>
          </a:xfrm>
          <a:blipFill>
            <a:blip r:embed="rId2"/>
            <a:srcRect/>
            <a:stretch>
              <a:fillRect/>
            </a:stretch>
          </a:blipFill>
        </p:spPr>
        <p:txBody>
          <a:bodyPr tIns="548640" rtlCol="0" anchor="ctr" anchorCtr="0">
            <a:noAutofit/>
          </a:bodyPr>
          <a:lstStyle>
            <a:lvl1pPr marL="0" indent="0" algn="ctr">
              <a:buNone/>
              <a:defRPr sz="3600" b="1" cap="none" baseline="0">
                <a:solidFill>
                  <a:srgbClr val="FFC000"/>
                </a:solidFill>
                <a:latin typeface="+mn-lt"/>
              </a:defRPr>
            </a:lvl1pPr>
          </a:lstStyle>
          <a:p>
            <a:pPr rtl="0"/>
            <a:r>
              <a:rPr lang="en-US" noProof="1"/>
              <a:t>Click icon to add picture</a:t>
            </a:r>
            <a:endParaRPr lang="en-GB" noProof="1"/>
          </a:p>
        </p:txBody>
      </p:sp>
      <p:sp>
        <p:nvSpPr>
          <p:cNvPr id="4" name="Slide Number Placeholder 5"/>
          <p:cNvSpPr>
            <a:spLocks noGrp="1"/>
          </p:cNvSpPr>
          <p:nvPr>
            <p:ph type="sldNum" sz="quarter" idx="4"/>
          </p:nvPr>
        </p:nvSpPr>
        <p:spPr>
          <a:xfrm>
            <a:off x="11802836" y="6484937"/>
            <a:ext cx="387743" cy="365125"/>
          </a:xfrm>
          <a:prstGeom prst="rect">
            <a:avLst/>
          </a:prstGeom>
        </p:spPr>
        <p:txBody>
          <a:bodyPr vert="horz" lIns="91440" tIns="45720" rIns="91440" bIns="45720" rtlCol="0" anchor="ctr"/>
          <a:lstStyle>
            <a:lvl1pPr algn="r">
              <a:defRPr sz="1200">
                <a:solidFill>
                  <a:schemeClr val="bg1"/>
                </a:solidFill>
              </a:defRPr>
            </a:lvl1pPr>
          </a:lstStyle>
          <a:p>
            <a:pPr rtl="0"/>
            <a:fld id="{5AE1514C-5E56-4738-A1FF-4B1CFD2A3E36}" type="slidenum">
              <a:rPr lang="en-GB" noProof="1" dirty="0" smtClean="0"/>
              <a:pPr rtl="0"/>
              <a:t>‹#›</a:t>
            </a:fld>
            <a:endParaRPr lang="en-GB" noProof="1"/>
          </a:p>
        </p:txBody>
      </p:sp>
      <p:sp>
        <p:nvSpPr>
          <p:cNvPr id="6" name="Content Placeholder 2"/>
          <p:cNvSpPr>
            <a:spLocks noGrp="1"/>
          </p:cNvSpPr>
          <p:nvPr>
            <p:ph idx="18" hasCustomPrompt="1"/>
          </p:nvPr>
        </p:nvSpPr>
        <p:spPr>
          <a:xfrm>
            <a:off x="1875949" y="419100"/>
            <a:ext cx="2377440" cy="840230"/>
          </a:xfrm>
        </p:spPr>
        <p:txBody>
          <a:bodyPr lIns="146304" rIns="146304" rtlCol="0"/>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9" name="Text Placeholder 6"/>
          <p:cNvSpPr>
            <a:spLocks noGrp="1"/>
          </p:cNvSpPr>
          <p:nvPr>
            <p:ph type="body" sz="quarter" idx="11" hasCustomPrompt="1"/>
          </p:nvPr>
        </p:nvSpPr>
        <p:spPr>
          <a:xfrm>
            <a:off x="0" y="3429000"/>
            <a:ext cx="6096000" cy="2594043"/>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spcAft>
                <a:spcPts val="600"/>
              </a:spcAft>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0" name="Text Placeholder 2"/>
          <p:cNvSpPr>
            <a:spLocks noGrp="1"/>
          </p:cNvSpPr>
          <p:nvPr>
            <p:ph type="body" sz="quarter" idx="19" hasCustomPrompt="1"/>
          </p:nvPr>
        </p:nvSpPr>
        <p:spPr>
          <a:xfrm>
            <a:off x="0" y="1554163"/>
            <a:ext cx="6096000" cy="590931"/>
          </a:xfrm>
        </p:spPr>
        <p:txBody>
          <a:bodyPr rtlCol="0"/>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GB" noProof="1"/>
              <a:t>Edit Master text styles</a:t>
            </a:r>
          </a:p>
        </p:txBody>
      </p:sp>
      <p:sp>
        <p:nvSpPr>
          <p:cNvPr id="12" name="Slide Number Placeholder 7" hidden="1"/>
          <p:cNvSpPr txBox="1">
            <a:spLocks/>
          </p:cNvSpPr>
          <p:nvPr userDrawn="1"/>
        </p:nvSpPr>
        <p:spPr>
          <a:xfrm>
            <a:off x="10343911" y="6498718"/>
            <a:ext cx="523406" cy="365125"/>
          </a:xfrm>
          <a:prstGeom prst="rect">
            <a:avLst/>
          </a:prstGeom>
        </p:spPr>
        <p:txBody>
          <a:bodyPr vert="horz" wrap="none" lIns="91440" tIns="45720" rIns="91440" bIns="45720" rtlCol="0" anchor="ctr"/>
          <a:lstStyle>
            <a:defPPr>
              <a:defRPr lang="en-US"/>
            </a:defPPr>
            <a:lvl1pPr marL="0" algn="r"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4997E989-D798-4C62-8E93-3D2D613C2488}" type="slidenum">
              <a:rPr lang="en-US" smtClean="0">
                <a:solidFill>
                  <a:schemeClr val="bg1"/>
                </a:solidFill>
              </a:rPr>
              <a:pPr rtl="0"/>
              <a:t>‹#›</a:t>
            </a:fld>
            <a:endParaRPr lang="en-US">
              <a:solidFill>
                <a:schemeClr val="bg1"/>
              </a:solidFill>
            </a:endParaRPr>
          </a:p>
        </p:txBody>
      </p:sp>
    </p:spTree>
    <p:extLst>
      <p:ext uri="{BB962C8B-B14F-4D97-AF65-F5344CB8AC3E}">
        <p14:creationId xmlns:p14="http://schemas.microsoft.com/office/powerpoint/2010/main" val="4439579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2_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6129304" y="0"/>
            <a:ext cx="6062696" cy="6856100"/>
          </a:xfrm>
          <a:blipFill>
            <a:blip r:embed="rId2"/>
            <a:srcRect/>
            <a:stretch>
              <a:fillRect/>
            </a:stretch>
          </a:blipFill>
        </p:spPr>
        <p:txBody>
          <a:bodyPr tIns="548640" rtlCol="0" anchor="ctr" anchorCtr="0">
            <a:noAutofit/>
          </a:bodyPr>
          <a:lstStyle>
            <a:lvl1pPr marL="0" indent="0" algn="ctr">
              <a:buNone/>
              <a:defRPr sz="3600" b="1" cap="none" baseline="0">
                <a:solidFill>
                  <a:srgbClr val="FFC000"/>
                </a:solidFill>
                <a:latin typeface="+mn-lt"/>
              </a:defRPr>
            </a:lvl1pPr>
          </a:lstStyle>
          <a:p>
            <a:pPr rtl="0"/>
            <a:r>
              <a:rPr lang="en-US" noProof="1"/>
              <a:t>Click icon to add picture</a:t>
            </a:r>
            <a:endParaRPr lang="en-GB" noProof="1"/>
          </a:p>
        </p:txBody>
      </p:sp>
      <p:sp>
        <p:nvSpPr>
          <p:cNvPr id="7" name="Text Placeholder 6"/>
          <p:cNvSpPr>
            <a:spLocks noGrp="1"/>
          </p:cNvSpPr>
          <p:nvPr>
            <p:ph type="body" sz="quarter" idx="11" hasCustomPrompt="1"/>
          </p:nvPr>
        </p:nvSpPr>
        <p:spPr>
          <a:xfrm>
            <a:off x="0" y="3429000"/>
            <a:ext cx="6129304" cy="2754087"/>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6" name="Content Placeholder 2"/>
          <p:cNvSpPr>
            <a:spLocks noGrp="1"/>
          </p:cNvSpPr>
          <p:nvPr>
            <p:ph idx="18" hasCustomPrompt="1"/>
          </p:nvPr>
        </p:nvSpPr>
        <p:spPr>
          <a:xfrm>
            <a:off x="1875949" y="419100"/>
            <a:ext cx="2377440" cy="840230"/>
          </a:xfrm>
        </p:spPr>
        <p:txBody>
          <a:bodyPr lIns="146304" rIns="146304" rtlCol="0"/>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3" name="Text Placeholder 2"/>
          <p:cNvSpPr>
            <a:spLocks noGrp="1"/>
          </p:cNvSpPr>
          <p:nvPr>
            <p:ph type="body" sz="quarter" idx="19" hasCustomPrompt="1"/>
          </p:nvPr>
        </p:nvSpPr>
        <p:spPr>
          <a:xfrm>
            <a:off x="0" y="1554163"/>
            <a:ext cx="6129304" cy="590931"/>
          </a:xfrm>
        </p:spPr>
        <p:txBody>
          <a:bodyPr rtlCol="0"/>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GB" noProof="1"/>
              <a:t>Edit Master text styles</a:t>
            </a:r>
          </a:p>
        </p:txBody>
      </p:sp>
      <p:sp>
        <p:nvSpPr>
          <p:cNvPr id="8"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18882334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1" y="0"/>
            <a:ext cx="6094444" cy="6856100"/>
          </a:xfrm>
          <a:blipFill>
            <a:blip r:embed="rId2"/>
            <a:stretch>
              <a:fillRect/>
            </a:stretch>
          </a:blipFill>
        </p:spPr>
        <p:txBody>
          <a:bodyPr tIns="548640" rtlCol="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pPr rtl="0"/>
            <a:r>
              <a:rPr lang="en-US" noProof="1"/>
              <a:t>Click icon to add picture</a:t>
            </a:r>
            <a:endParaRPr lang="en-GB" noProof="1"/>
          </a:p>
        </p:txBody>
      </p:sp>
      <p:sp>
        <p:nvSpPr>
          <p:cNvPr id="8" name="Text Placeholder 6"/>
          <p:cNvSpPr>
            <a:spLocks noGrp="1"/>
          </p:cNvSpPr>
          <p:nvPr>
            <p:ph type="body" sz="quarter" idx="11" hasCustomPrompt="1"/>
          </p:nvPr>
        </p:nvSpPr>
        <p:spPr>
          <a:xfrm>
            <a:off x="6094443" y="3425619"/>
            <a:ext cx="6097555" cy="2754087"/>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9" name="Text Placeholder 2"/>
          <p:cNvSpPr>
            <a:spLocks noGrp="1"/>
          </p:cNvSpPr>
          <p:nvPr>
            <p:ph type="body" sz="quarter" idx="19" hasCustomPrompt="1"/>
          </p:nvPr>
        </p:nvSpPr>
        <p:spPr>
          <a:xfrm>
            <a:off x="6094443" y="1554163"/>
            <a:ext cx="6097556" cy="590931"/>
          </a:xfrm>
        </p:spPr>
        <p:txBody>
          <a:bodyPr rtlCol="0"/>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GB" noProof="1"/>
              <a:t>Edit Master text styles</a:t>
            </a:r>
          </a:p>
        </p:txBody>
      </p:sp>
      <p:sp>
        <p:nvSpPr>
          <p:cNvPr id="10" name="Content Placeholder 2"/>
          <p:cNvSpPr>
            <a:spLocks noGrp="1"/>
          </p:cNvSpPr>
          <p:nvPr>
            <p:ph idx="18" hasCustomPrompt="1"/>
          </p:nvPr>
        </p:nvSpPr>
        <p:spPr>
          <a:xfrm>
            <a:off x="7743349" y="419100"/>
            <a:ext cx="2377440" cy="840230"/>
          </a:xfrm>
        </p:spPr>
        <p:txBody>
          <a:bodyPr lIns="146304" rIns="146304" rtlCol="0"/>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17982017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5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0" y="0"/>
            <a:ext cx="6094444" cy="6856100"/>
          </a:xfrm>
          <a:blipFill>
            <a:blip r:embed="rId2"/>
            <a:srcRect/>
            <a:stretch>
              <a:fillRect/>
            </a:stretch>
          </a:blipFill>
        </p:spPr>
        <p:txBody>
          <a:bodyPr tIns="548640" rtlCol="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pPr rtl="0"/>
            <a:r>
              <a:rPr lang="en-US" noProof="1"/>
              <a:t>Click icon to add picture</a:t>
            </a:r>
            <a:endParaRPr lang="en-GB" noProof="1"/>
          </a:p>
        </p:txBody>
      </p:sp>
      <p:sp>
        <p:nvSpPr>
          <p:cNvPr id="8" name="Text Placeholder 6"/>
          <p:cNvSpPr>
            <a:spLocks noGrp="1"/>
          </p:cNvSpPr>
          <p:nvPr>
            <p:ph type="body" sz="quarter" idx="11" hasCustomPrompt="1"/>
          </p:nvPr>
        </p:nvSpPr>
        <p:spPr>
          <a:xfrm>
            <a:off x="6180534" y="3429000"/>
            <a:ext cx="6011466" cy="2754087"/>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solidFill>
                  <a:schemeClr val="tx2"/>
                </a:soli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0" name="Text Placeholder 2"/>
          <p:cNvSpPr>
            <a:spLocks noGrp="1"/>
          </p:cNvSpPr>
          <p:nvPr>
            <p:ph type="body" sz="quarter" idx="19" hasCustomPrompt="1"/>
          </p:nvPr>
        </p:nvSpPr>
        <p:spPr>
          <a:xfrm>
            <a:off x="6180534" y="1554163"/>
            <a:ext cx="5791200" cy="590931"/>
          </a:xfrm>
        </p:spPr>
        <p:txBody>
          <a:bodyPr rtlCol="0"/>
          <a:lstStyle>
            <a:lvl1pPr algn="ctr">
              <a:defRPr sz="3600" b="0">
                <a:latin typeface="+mj-lt"/>
              </a:defRPr>
            </a:lvl1pPr>
            <a:lvl2pPr algn="ctr">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GB" noProof="1"/>
              <a:t>Edit Master text styles</a:t>
            </a:r>
          </a:p>
        </p:txBody>
      </p:sp>
      <p:sp>
        <p:nvSpPr>
          <p:cNvPr id="11" name="Content Placeholder 2"/>
          <p:cNvSpPr>
            <a:spLocks noGrp="1"/>
          </p:cNvSpPr>
          <p:nvPr>
            <p:ph idx="18" hasCustomPrompt="1"/>
          </p:nvPr>
        </p:nvSpPr>
        <p:spPr>
          <a:xfrm>
            <a:off x="7743349" y="419100"/>
            <a:ext cx="2377440" cy="840230"/>
          </a:xfrm>
        </p:spPr>
        <p:txBody>
          <a:bodyPr lIns="146304" rIns="146304" rtlCol="0"/>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12"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2417611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4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0" y="0"/>
            <a:ext cx="6094444" cy="6856100"/>
          </a:xfrm>
          <a:blipFill>
            <a:blip r:embed="rId2"/>
            <a:stretch>
              <a:fillRect/>
            </a:stretch>
          </a:blipFill>
        </p:spPr>
        <p:txBody>
          <a:bodyPr tIns="548640" rtlCol="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pPr rtl="0"/>
            <a:r>
              <a:rPr lang="en-US" noProof="1"/>
              <a:t>Click icon to add picture</a:t>
            </a:r>
            <a:endParaRPr lang="en-GB" noProof="1"/>
          </a:p>
        </p:txBody>
      </p:sp>
      <p:sp>
        <p:nvSpPr>
          <p:cNvPr id="7" name="Text Placeholder 6"/>
          <p:cNvSpPr>
            <a:spLocks noGrp="1"/>
          </p:cNvSpPr>
          <p:nvPr>
            <p:ph type="body" sz="quarter" idx="11" hasCustomPrompt="1"/>
          </p:nvPr>
        </p:nvSpPr>
        <p:spPr>
          <a:xfrm>
            <a:off x="6138266" y="3457545"/>
            <a:ext cx="6053733" cy="2754087"/>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solidFill>
                  <a:schemeClr val="tx2"/>
                </a:soli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8" name="Text Placeholder 2"/>
          <p:cNvSpPr>
            <a:spLocks noGrp="1"/>
          </p:cNvSpPr>
          <p:nvPr>
            <p:ph type="body" sz="quarter" idx="19" hasCustomPrompt="1"/>
          </p:nvPr>
        </p:nvSpPr>
        <p:spPr>
          <a:xfrm>
            <a:off x="6138267" y="1554164"/>
            <a:ext cx="5875734" cy="535531"/>
          </a:xfrm>
        </p:spPr>
        <p:txBody>
          <a:bodyPr rtlCol="0"/>
          <a:lstStyle>
            <a:lvl1pPr algn="ctr">
              <a:defRPr sz="3600" b="0">
                <a:latin typeface="+mj-lt"/>
              </a:defRPr>
            </a:lvl1pPr>
            <a:lvl2pPr marL="0" indent="0" algn="ctr" defTabSz="914400" rtl="0" eaLnBrk="1" latinLnBrk="0" hangingPunct="1">
              <a:lnSpc>
                <a:spcPct val="90000"/>
              </a:lnSpc>
              <a:spcBef>
                <a:spcPts val="500"/>
              </a:spcBef>
              <a:buFont typeface="Arial" panose="020B0604020202020204" pitchFamily="34" charset="0"/>
              <a:buNone/>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1" indent="0" algn="ctr" defTabSz="914400" rtl="0" eaLnBrk="1" latinLnBrk="0" hangingPunct="1">
              <a:lnSpc>
                <a:spcPct val="90000"/>
              </a:lnSpc>
              <a:spcBef>
                <a:spcPts val="500"/>
              </a:spcBef>
              <a:buFont typeface="Arial" panose="020B0604020202020204" pitchFamily="34" charset="0"/>
              <a:buNone/>
            </a:pPr>
            <a:r>
              <a:rPr lang="en-GB" noProof="1"/>
              <a:t>50/50 photo layout</a:t>
            </a:r>
          </a:p>
        </p:txBody>
      </p:sp>
      <p:sp>
        <p:nvSpPr>
          <p:cNvPr id="9"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162888455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2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1" y="0"/>
            <a:ext cx="6094444" cy="6856100"/>
          </a:xfrm>
          <a:blipFill>
            <a:blip r:embed="rId2"/>
            <a:stretch>
              <a:fillRect/>
            </a:stretch>
          </a:blipFill>
        </p:spPr>
        <p:txBody>
          <a:bodyPr tIns="548640" rtlCol="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pPr rtl="0"/>
            <a:r>
              <a:rPr lang="en-US" noProof="1"/>
              <a:t>Click icon to add picture</a:t>
            </a:r>
            <a:endParaRPr lang="en-GB" noProof="1"/>
          </a:p>
        </p:txBody>
      </p:sp>
      <p:sp>
        <p:nvSpPr>
          <p:cNvPr id="7" name="Text Placeholder 6"/>
          <p:cNvSpPr>
            <a:spLocks noGrp="1"/>
          </p:cNvSpPr>
          <p:nvPr>
            <p:ph type="body" sz="quarter" idx="11" hasCustomPrompt="1"/>
          </p:nvPr>
        </p:nvSpPr>
        <p:spPr>
          <a:xfrm>
            <a:off x="6096000" y="2356398"/>
            <a:ext cx="6096000" cy="2145203"/>
          </a:xfrm>
        </p:spPr>
        <p:txBody>
          <a:bodyPr rtlCol="0" anchor="ctr" anchorCtr="0"/>
          <a:lstStyle>
            <a:lvl1pPr algn="ctr" defTabSz="914400" rtl="0" eaLnBrk="1" latinLnBrk="0" hangingPunct="1">
              <a:lnSpc>
                <a:spcPct val="90000"/>
              </a:lnSpc>
              <a:spcBef>
                <a:spcPts val="2400"/>
              </a:spcBef>
              <a:spcAft>
                <a:spcPts val="6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spcBef>
                <a:spcPts val="0"/>
              </a:spcBef>
              <a:spcAft>
                <a:spcPts val="600"/>
              </a:spcAft>
              <a:defRPr sz="2800"/>
            </a:lvl2pPr>
            <a:lvl3pPr algn="ctr">
              <a:spcBef>
                <a:spcPts val="0"/>
              </a:spcBef>
              <a:spcAft>
                <a:spcPts val="600"/>
              </a:spcAft>
              <a:defRPr lang="en-US" sz="2400" b="0" kern="1200" dirty="0">
                <a:solidFill>
                  <a:schemeClr val="tx1">
                    <a:lumMod val="85000"/>
                    <a:lumOff val="15000"/>
                  </a:schemeClr>
                </a:solidFill>
                <a:latin typeface="+mn-lt"/>
                <a:ea typeface="+mn-ea"/>
                <a:cs typeface="+mn-cs"/>
              </a:defRPr>
            </a:lvl3pPr>
            <a:lvl4pPr algn="ctr">
              <a:spcBef>
                <a:spcPts val="0"/>
              </a:spcBef>
              <a:spcAft>
                <a:spcPts val="600"/>
              </a:spcAft>
              <a:defRPr sz="2000" b="1"/>
            </a:lvl4pPr>
            <a:lvl5pPr algn="ctr">
              <a:spcBef>
                <a:spcPts val="0"/>
              </a:spcBef>
              <a:spcAft>
                <a:spcPts val="600"/>
              </a:spcAft>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9"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38060548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3_50-50 Left Photo Layout with text">
    <p:spTree>
      <p:nvGrpSpPr>
        <p:cNvPr id="1" name=""/>
        <p:cNvGrpSpPr/>
        <p:nvPr/>
      </p:nvGrpSpPr>
      <p:grpSpPr>
        <a:xfrm>
          <a:off x="0" y="0"/>
          <a:ext cx="0" cy="0"/>
          <a:chOff x="0" y="0"/>
          <a:chExt cx="0" cy="0"/>
        </a:xfrm>
      </p:grpSpPr>
      <p:sp>
        <p:nvSpPr>
          <p:cNvPr id="10" name="Picture Placeholder 9"/>
          <p:cNvSpPr>
            <a:spLocks noGrp="1"/>
          </p:cNvSpPr>
          <p:nvPr>
            <p:ph type="pic" sz="quarter" idx="12" hasCustomPrompt="1"/>
          </p:nvPr>
        </p:nvSpPr>
        <p:spPr>
          <a:xfrm>
            <a:off x="0" y="0"/>
            <a:ext cx="12190413" cy="6858000"/>
          </a:xfrm>
          <a:blipFill>
            <a:blip r:embed="rId2"/>
            <a:stretch>
              <a:fillRect/>
            </a:stretch>
          </a:blipFill>
        </p:spPr>
        <p:txBody>
          <a:bodyPr rtlCol="0" anchor="ctr" anchorCtr="0">
            <a:noAutofit/>
          </a:bodyPr>
          <a:lstStyle>
            <a:lvl1pPr algn="r">
              <a:defRPr baseline="0"/>
            </a:lvl1pPr>
          </a:lstStyle>
          <a:p>
            <a:pPr rtl="0"/>
            <a:r>
              <a:rPr lang="en-GB" noProof="1"/>
              <a:t>Full Bleed Picture</a:t>
            </a:r>
          </a:p>
        </p:txBody>
      </p:sp>
      <p:sp>
        <p:nvSpPr>
          <p:cNvPr id="7" name="Content Placeholder 2"/>
          <p:cNvSpPr>
            <a:spLocks noGrp="1"/>
          </p:cNvSpPr>
          <p:nvPr>
            <p:ph idx="18" hasCustomPrompt="1"/>
          </p:nvPr>
        </p:nvSpPr>
        <p:spPr>
          <a:xfrm>
            <a:off x="1875949" y="419100"/>
            <a:ext cx="2377440" cy="840230"/>
          </a:xfrm>
        </p:spPr>
        <p:txBody>
          <a:bodyPr lIns="146304" rIns="146304" rtlCol="0"/>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11" name="Text Placeholder 6"/>
          <p:cNvSpPr>
            <a:spLocks noGrp="1"/>
          </p:cNvSpPr>
          <p:nvPr>
            <p:ph type="body" sz="quarter" idx="11" hasCustomPrompt="1"/>
          </p:nvPr>
        </p:nvSpPr>
        <p:spPr>
          <a:xfrm>
            <a:off x="304800" y="3429000"/>
            <a:ext cx="5960269" cy="2754087"/>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2" name="Text Placeholder 2"/>
          <p:cNvSpPr>
            <a:spLocks noGrp="1"/>
          </p:cNvSpPr>
          <p:nvPr>
            <p:ph type="body" sz="quarter" idx="19" hasCustomPrompt="1"/>
          </p:nvPr>
        </p:nvSpPr>
        <p:spPr>
          <a:xfrm>
            <a:off x="304800" y="1554164"/>
            <a:ext cx="5875734" cy="535531"/>
          </a:xfrm>
        </p:spPr>
        <p:txBody>
          <a:bodyPr rtlCol="0"/>
          <a:lstStyle>
            <a:lvl1pPr algn="ctr">
              <a:defRPr sz="3600" b="0">
                <a:latin typeface="+mj-lt"/>
              </a:defRPr>
            </a:lvl1pPr>
            <a:lvl2pPr marL="0" indent="0" algn="ctr" defTabSz="914400" rtl="0" eaLnBrk="1" latinLnBrk="0" hangingPunct="1">
              <a:lnSpc>
                <a:spcPct val="90000"/>
              </a:lnSpc>
              <a:spcBef>
                <a:spcPts val="500"/>
              </a:spcBef>
              <a:buFont typeface="Arial" panose="020B0604020202020204" pitchFamily="34" charset="0"/>
              <a:buNone/>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1" indent="0" algn="ctr" defTabSz="914400" rtl="0" eaLnBrk="1" latinLnBrk="0" hangingPunct="1">
              <a:lnSpc>
                <a:spcPct val="90000"/>
              </a:lnSpc>
              <a:spcBef>
                <a:spcPts val="500"/>
              </a:spcBef>
              <a:buFont typeface="Arial" panose="020B0604020202020204" pitchFamily="34" charset="0"/>
              <a:buNone/>
            </a:pPr>
            <a:r>
              <a:rPr lang="en-GB" noProof="1"/>
              <a:t>Headline</a:t>
            </a:r>
          </a:p>
        </p:txBody>
      </p:sp>
      <p:sp>
        <p:nvSpPr>
          <p:cNvPr id="13"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27891402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allout with small Non-bulleted">
    <p:spTree>
      <p:nvGrpSpPr>
        <p:cNvPr id="1" name=""/>
        <p:cNvGrpSpPr/>
        <p:nvPr/>
      </p:nvGrpSpPr>
      <p:grpSpPr>
        <a:xfrm>
          <a:off x="0" y="0"/>
          <a:ext cx="0" cy="0"/>
          <a:chOff x="0" y="0"/>
          <a:chExt cx="0" cy="0"/>
        </a:xfrm>
      </p:grpSpPr>
      <p:sp>
        <p:nvSpPr>
          <p:cNvPr id="10" name="Rectangle 9"/>
          <p:cNvSpPr/>
          <p:nvPr userDrawn="1"/>
        </p:nvSpPr>
        <p:spPr>
          <a:xfrm>
            <a:off x="0" y="0"/>
            <a:ext cx="12192000" cy="297484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4" name="Text Placeholder 3"/>
          <p:cNvSpPr>
            <a:spLocks noGrp="1"/>
          </p:cNvSpPr>
          <p:nvPr>
            <p:ph type="body" sz="quarter" idx="10" hasCustomPrompt="1"/>
          </p:nvPr>
        </p:nvSpPr>
        <p:spPr>
          <a:xfrm>
            <a:off x="269240" y="3367878"/>
            <a:ext cx="5192775" cy="1830245"/>
          </a:xfrm>
        </p:spPr>
        <p:txBody>
          <a:bodyPr wrap="square" rtlCol="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250">
                      <a:schemeClr val="tx2"/>
                    </a:gs>
                    <a:gs pos="99000">
                      <a:schemeClr val="tx2"/>
                    </a:gs>
                  </a:gsLst>
                  <a:lin ang="5400000" scaled="0"/>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pPr rtl="0"/>
            <a:r>
              <a:rPr lang="en-GB" noProof="1"/>
              <a:t>A short introduction</a:t>
            </a:r>
            <a:br>
              <a:rPr lang="en-GB" noProof="1"/>
            </a:br>
            <a:r>
              <a:rPr lang="en-GB" noProof="1"/>
              <a:t>to the data, revealing</a:t>
            </a:r>
            <a:br>
              <a:rPr lang="en-GB" noProof="1"/>
            </a:br>
            <a:r>
              <a:rPr lang="en-GB" noProof="1"/>
              <a:t>points one at a time, will enhance comprehension.</a:t>
            </a:r>
          </a:p>
        </p:txBody>
      </p:sp>
      <p:sp>
        <p:nvSpPr>
          <p:cNvPr id="9" name="Text Placeholder 8"/>
          <p:cNvSpPr>
            <a:spLocks noGrp="1"/>
          </p:cNvSpPr>
          <p:nvPr>
            <p:ph type="body" sz="quarter" idx="11" hasCustomPrompt="1"/>
          </p:nvPr>
        </p:nvSpPr>
        <p:spPr>
          <a:xfrm>
            <a:off x="6253316" y="3503950"/>
            <a:ext cx="5671764" cy="1705723"/>
          </a:xfrm>
        </p:spPr>
        <p:txBody>
          <a:bodyPr rtlCol="0"/>
          <a:lstStyle>
            <a:lvl1pPr marL="0" indent="0" algn="l">
              <a:buNone/>
              <a:defRPr sz="1961">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3" name="Picture Placeholder 2"/>
          <p:cNvSpPr>
            <a:spLocks noGrp="1"/>
          </p:cNvSpPr>
          <p:nvPr>
            <p:ph type="pic" sz="quarter" idx="12"/>
          </p:nvPr>
        </p:nvSpPr>
        <p:spPr>
          <a:xfrm>
            <a:off x="0" y="0"/>
            <a:ext cx="12192000" cy="2974848"/>
          </a:xfrm>
          <a:blipFill>
            <a:blip r:embed="rId2"/>
            <a:srcRect/>
            <a:stretch>
              <a:fillRect t="-65721" r="-4798" b="-46455"/>
            </a:stretch>
          </a:blipFill>
        </p:spPr>
        <p:txBody>
          <a:bodyPr rtlCol="0" anchor="ctr" anchorCtr="0">
            <a:noAutofit/>
          </a:bodyPr>
          <a:lstStyle/>
          <a:p>
            <a:pPr rtl="0"/>
            <a:r>
              <a:rPr lang="en-US" noProof="1"/>
              <a:t>Click icon to add picture</a:t>
            </a:r>
            <a:endParaRPr lang="en-GB" noProof="1"/>
          </a:p>
        </p:txBody>
      </p:sp>
      <p:sp>
        <p:nvSpPr>
          <p:cNvPr id="2" name="Title 1"/>
          <p:cNvSpPr>
            <a:spLocks noGrp="1"/>
          </p:cNvSpPr>
          <p:nvPr>
            <p:ph type="title"/>
          </p:nvPr>
        </p:nvSpPr>
        <p:spPr/>
        <p:txBody>
          <a:bodyPr rtlCol="0"/>
          <a:lstStyle/>
          <a:p>
            <a:pPr rtl="0"/>
            <a:r>
              <a:rPr lang="en-US" noProof="1"/>
              <a:t>Click to edit Master title style</a:t>
            </a:r>
            <a:endParaRPr lang="en-GB" noProof="1"/>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26691981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Blank">
    <p:bg>
      <p:bgRef idx="1001">
        <a:schemeClr val="bg2"/>
      </p:bgRef>
    </p:bg>
    <p:spTree>
      <p:nvGrpSpPr>
        <p:cNvPr id="1" name=""/>
        <p:cNvGrpSpPr/>
        <p:nvPr/>
      </p:nvGrpSpPr>
      <p:grpSpPr>
        <a:xfrm>
          <a:off x="0" y="0"/>
          <a:ext cx="0" cy="0"/>
          <a:chOff x="0" y="0"/>
          <a:chExt cx="0" cy="0"/>
        </a:xfrm>
      </p:grpSpPr>
      <p:sp>
        <p:nvSpPr>
          <p:cNvPr id="7" name="Picture Placeholder 6"/>
          <p:cNvSpPr>
            <a:spLocks noGrp="1" noChangeAspect="1"/>
          </p:cNvSpPr>
          <p:nvPr>
            <p:ph type="pic" sz="quarter" idx="14"/>
          </p:nvPr>
        </p:nvSpPr>
        <p:spPr>
          <a:xfrm>
            <a:off x="0" y="0"/>
            <a:ext cx="12192000" cy="6858000"/>
          </a:xfrm>
        </p:spPr>
        <p:txBody>
          <a:bodyPr lIns="91440" rtlCol="0">
            <a:noAutofit/>
          </a:bodyPr>
          <a:lstStyle>
            <a:lvl1pPr algn="ctr">
              <a:defRPr/>
            </a:lvl1pPr>
          </a:lstStyle>
          <a:p>
            <a:pPr rtl="0"/>
            <a:r>
              <a:rPr lang="en-US" noProof="1"/>
              <a:t>Click icon to add picture</a:t>
            </a:r>
            <a:endParaRPr lang="en-GB" noProof="1"/>
          </a:p>
        </p:txBody>
      </p:sp>
      <p:sp>
        <p:nvSpPr>
          <p:cNvPr id="4" name="Slide Number Placeholder 3"/>
          <p:cNvSpPr>
            <a:spLocks noGrp="1"/>
          </p:cNvSpPr>
          <p:nvPr>
            <p:ph type="sldNum" sz="quarter" idx="12"/>
          </p:nvPr>
        </p:nvSpPr>
        <p:spPr>
          <a:xfrm>
            <a:off x="11747687" y="6465381"/>
            <a:ext cx="431425" cy="365125"/>
          </a:xfrm>
          <a:prstGeom prst="rect">
            <a:avLst/>
          </a:prstGeom>
        </p:spPr>
        <p:txBody>
          <a:bodyPr rtlCol="0"/>
          <a:lstStyle/>
          <a:p>
            <a:pPr rtl="0"/>
            <a:fld id="{5AE1514C-5E56-4738-A1FF-4B1CFD2A3E36}" type="slidenum">
              <a:rPr lang="en-GB" noProof="1" dirty="0" smtClean="0"/>
              <a:t>‹#›</a:t>
            </a:fld>
            <a:endParaRPr lang="en-GB" noProof="1"/>
          </a:p>
        </p:txBody>
      </p:sp>
      <p:sp>
        <p:nvSpPr>
          <p:cNvPr id="2" name="Title 1"/>
          <p:cNvSpPr>
            <a:spLocks noGrp="1"/>
          </p:cNvSpPr>
          <p:nvPr>
            <p:ph type="title" hasCustomPrompt="1"/>
          </p:nvPr>
        </p:nvSpPr>
        <p:spPr>
          <a:xfrm>
            <a:off x="966652" y="2567613"/>
            <a:ext cx="8804365" cy="1311128"/>
          </a:xfrm>
          <a:prstGeom prst="rect">
            <a:avLst/>
          </a:prstGeom>
        </p:spPr>
        <p:txBody>
          <a:bodyPr rtlCol="0"/>
          <a:lstStyle>
            <a:lvl1pPr algn="l">
              <a:defRPr lang="en-US" sz="8800" b="1" i="0" kern="1200" spc="100" dirty="0">
                <a:gradFill>
                  <a:gsLst>
                    <a:gs pos="0">
                      <a:schemeClr val="accent1">
                        <a:lumMod val="5000"/>
                        <a:lumOff val="95000"/>
                      </a:schemeClr>
                    </a:gs>
                    <a:gs pos="100000">
                      <a:srgbClr val="FFFFFF"/>
                    </a:gs>
                  </a:gsLst>
                  <a:lin ang="5400000" scaled="1"/>
                </a:gradFill>
                <a:latin typeface="+mn-lt"/>
                <a:ea typeface="+mn-ea"/>
                <a:cs typeface="Segoe UI Semilight" panose="020B0402040204020203" pitchFamily="34" charset="0"/>
              </a:defRPr>
            </a:lvl1pPr>
          </a:lstStyle>
          <a:p>
            <a:pPr rtl="0"/>
            <a:r>
              <a:rPr lang="en-GB" noProof="1"/>
              <a:t>CLICK TO EDIT</a:t>
            </a:r>
          </a:p>
        </p:txBody>
      </p:sp>
      <p:sp>
        <p:nvSpPr>
          <p:cNvPr id="5" name="Text Placeholder 4"/>
          <p:cNvSpPr>
            <a:spLocks noGrp="1"/>
          </p:cNvSpPr>
          <p:nvPr>
            <p:ph type="body" sz="quarter" idx="13" hasCustomPrompt="1"/>
          </p:nvPr>
        </p:nvSpPr>
        <p:spPr>
          <a:xfrm>
            <a:off x="1581150" y="3971108"/>
            <a:ext cx="9461500" cy="757130"/>
          </a:xfrm>
        </p:spPr>
        <p:txBody>
          <a:bodyPr rtlCol="0"/>
          <a:lstStyle>
            <a:lvl1pPr algn="l">
              <a:defRPr lang="en-US" sz="4800" b="1" i="0" kern="1200" spc="300" dirty="0" smtClean="0">
                <a:gradFill>
                  <a:gsLst>
                    <a:gs pos="0">
                      <a:schemeClr val="accent1">
                        <a:lumMod val="5000"/>
                        <a:lumOff val="95000"/>
                      </a:schemeClr>
                    </a:gs>
                    <a:gs pos="100000">
                      <a:srgbClr val="FFFFFF"/>
                    </a:gs>
                  </a:gsLst>
                  <a:lin ang="5400000" scaled="1"/>
                </a:gradFill>
                <a:latin typeface="+mn-lt"/>
                <a:ea typeface="+mn-ea"/>
                <a:cs typeface="Segoe UI Semilight" panose="020B0402040204020203" pitchFamily="34" charset="0"/>
              </a:defRPr>
            </a:lvl1pPr>
            <a:lvl2pPr algn="l">
              <a:defRPr/>
            </a:lvl2pPr>
            <a:lvl3pPr algn="l">
              <a:defRPr/>
            </a:lvl3pPr>
            <a:lvl4pPr algn="l">
              <a:defRPr/>
            </a:lvl4pPr>
            <a:lvl5pPr algn="l">
              <a:defRPr/>
            </a:lvl5pPr>
          </a:lstStyle>
          <a:p>
            <a:pPr lvl="0" rtl="0"/>
            <a:r>
              <a:rPr lang="en-GB" noProof="1"/>
              <a:t>EDIT MASTER TEXT</a:t>
            </a:r>
          </a:p>
        </p:txBody>
      </p:sp>
    </p:spTree>
    <p:extLst>
      <p:ext uri="{BB962C8B-B14F-4D97-AF65-F5344CB8AC3E}">
        <p14:creationId xmlns:p14="http://schemas.microsoft.com/office/powerpoint/2010/main" val="40735672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Blank with Picture">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1747687" y="6465381"/>
            <a:ext cx="431425" cy="365125"/>
          </a:xfrm>
          <a:prstGeom prst="rect">
            <a:avLst/>
          </a:prstGeom>
        </p:spPr>
        <p:txBody>
          <a:bodyPr rtlCol="0"/>
          <a:lstStyle/>
          <a:p>
            <a:pPr rtl="0"/>
            <a:fld id="{5AE1514C-5E56-4738-A1FF-4B1CFD2A3E36}" type="slidenum">
              <a:rPr lang="en-GB" noProof="1" dirty="0" smtClean="0"/>
              <a:t>‹#›</a:t>
            </a:fld>
            <a:endParaRPr lang="en-GB" noProof="1"/>
          </a:p>
        </p:txBody>
      </p:sp>
      <p:sp>
        <p:nvSpPr>
          <p:cNvPr id="3" name="Picture Placeholder 2"/>
          <p:cNvSpPr>
            <a:spLocks noGrp="1" noChangeAspect="1"/>
          </p:cNvSpPr>
          <p:nvPr>
            <p:ph type="pic" sz="quarter" idx="13"/>
          </p:nvPr>
        </p:nvSpPr>
        <p:spPr>
          <a:xfrm>
            <a:off x="0" y="0"/>
            <a:ext cx="12066954" cy="6858000"/>
          </a:xfrm>
        </p:spPr>
        <p:txBody>
          <a:bodyPr rtlCol="0" anchor="ctr">
            <a:noAutofit/>
          </a:bodyPr>
          <a:lstStyle>
            <a:lvl1pPr algn="ctr">
              <a:defRPr>
                <a:solidFill>
                  <a:schemeClr val="tx2"/>
                </a:solidFill>
              </a:defRPr>
            </a:lvl1pPr>
          </a:lstStyle>
          <a:p>
            <a:pPr rtl="0"/>
            <a:r>
              <a:rPr lang="en-US" noProof="1"/>
              <a:t>Click icon to add picture</a:t>
            </a:r>
            <a:endParaRPr lang="en-GB" noProof="1"/>
          </a:p>
        </p:txBody>
      </p:sp>
    </p:spTree>
    <p:extLst>
      <p:ext uri="{BB962C8B-B14F-4D97-AF65-F5344CB8AC3E}">
        <p14:creationId xmlns:p14="http://schemas.microsoft.com/office/powerpoint/2010/main" val="15583958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1747687" y="6465381"/>
            <a:ext cx="431425" cy="365125"/>
          </a:xfrm>
          <a:prstGeom prst="rect">
            <a:avLst/>
          </a:prstGeom>
        </p:spPr>
        <p:txBody>
          <a:bodyPr rtlCol="0"/>
          <a:lstStyle/>
          <a:p>
            <a:pPr rtl="0"/>
            <a:fld id="{5AE1514C-5E56-4738-A1FF-4B1CFD2A3E36}" type="slidenum">
              <a:rPr lang="en-GB" noProof="1" dirty="0" smtClean="0"/>
              <a:t>‹#›</a:t>
            </a:fld>
            <a:endParaRPr lang="en-GB" noProof="1"/>
          </a:p>
        </p:txBody>
      </p:sp>
    </p:spTree>
    <p:extLst>
      <p:ext uri="{BB962C8B-B14F-4D97-AF65-F5344CB8AC3E}">
        <p14:creationId xmlns:p14="http://schemas.microsoft.com/office/powerpoint/2010/main" val="38936482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step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4BDA58-9C93-4222-A4EC-4BEB46CE061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3175"/>
            <a:ext cx="12192000" cy="6851649"/>
          </a:xfrm>
          <a:prstGeom prst="rect">
            <a:avLst/>
          </a:prstGeom>
        </p:spPr>
      </p:pic>
      <p:sp>
        <p:nvSpPr>
          <p:cNvPr id="4" name="Slide Number Placeholder 3"/>
          <p:cNvSpPr>
            <a:spLocks noGrp="1"/>
          </p:cNvSpPr>
          <p:nvPr>
            <p:ph type="sldNum" sz="quarter" idx="12"/>
          </p:nvPr>
        </p:nvSpPr>
        <p:spPr>
          <a:xfrm>
            <a:off x="11747687" y="6465381"/>
            <a:ext cx="431425" cy="365125"/>
          </a:xfrm>
          <a:prstGeom prst="rect">
            <a:avLst/>
          </a:prstGeom>
        </p:spPr>
        <p:txBody>
          <a:bodyPr rtlCol="0"/>
          <a:lstStyle/>
          <a:p>
            <a:pPr rtl="0"/>
            <a:fld id="{5AE1514C-5E56-4738-A1FF-4B1CFD2A3E36}" type="slidenum">
              <a:rPr lang="en-GB" noProof="1" dirty="0" smtClean="0"/>
              <a:t>‹#›</a:t>
            </a:fld>
            <a:endParaRPr lang="en-GB" noProof="1"/>
          </a:p>
        </p:txBody>
      </p:sp>
      <p:sp>
        <p:nvSpPr>
          <p:cNvPr id="6" name="TextBox 5">
            <a:hlinkClick r:id="rId3"/>
            <a:extLst>
              <a:ext uri="{FF2B5EF4-FFF2-40B4-BE49-F238E27FC236}">
                <a16:creationId xmlns:a16="http://schemas.microsoft.com/office/drawing/2014/main" id="{FC5E276D-531E-45A9-B450-EFEC62CDC8DF}"/>
              </a:ext>
            </a:extLst>
          </p:cNvPr>
          <p:cNvSpPr txBox="1"/>
          <p:nvPr userDrawn="1"/>
        </p:nvSpPr>
        <p:spPr>
          <a:xfrm>
            <a:off x="4961284" y="93791"/>
            <a:ext cx="2269433" cy="316517"/>
          </a:xfrm>
          <a:prstGeom prst="roundRect">
            <a:avLst>
              <a:gd name="adj" fmla="val 50000"/>
            </a:avLst>
          </a:prstGeom>
          <a:solidFill>
            <a:schemeClr val="accent4"/>
          </a:solidFill>
        </p:spPr>
        <p:txBody>
          <a:bodyPr wrap="square" lIns="0" rIns="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50" b="0" i="0" u="none" strike="noStrike" kern="0" cap="none" spc="0" normalizeH="0" noProof="1">
                <a:ln>
                  <a:noFill/>
                </a:ln>
                <a:solidFill>
                  <a:schemeClr val="tx1"/>
                </a:solidFill>
                <a:effectLst/>
                <a:uLnTx/>
                <a:uFillTx/>
              </a:rPr>
              <a:t>Neal Creative | click &amp; </a:t>
            </a:r>
            <a:r>
              <a:rPr lang="en-GB" sz="1050" b="1" i="0" u="none" strike="noStrike" kern="0" cap="none" spc="0" normalizeH="0" noProof="1">
                <a:ln>
                  <a:noFill/>
                </a:ln>
                <a:solidFill>
                  <a:schemeClr val="tx1"/>
                </a:solidFill>
                <a:effectLst/>
                <a:uLnTx/>
                <a:uFillTx/>
              </a:rPr>
              <a:t>Learn more</a:t>
            </a:r>
          </a:p>
        </p:txBody>
      </p:sp>
      <p:sp>
        <p:nvSpPr>
          <p:cNvPr id="7" name="TextBox 6">
            <a:hlinkClick r:id="rId4"/>
          </p:cNvPr>
          <p:cNvSpPr txBox="1"/>
          <p:nvPr userDrawn="1"/>
        </p:nvSpPr>
        <p:spPr>
          <a:xfrm>
            <a:off x="0" y="6548363"/>
            <a:ext cx="1209664" cy="346234"/>
          </a:xfrm>
          <a:prstGeom prst="roundRect">
            <a:avLst>
              <a:gd name="adj" fmla="val 50000"/>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noProof="1">
                <a:solidFill>
                  <a:schemeClr val="tx1"/>
                </a:solidFill>
              </a:rPr>
              <a:t>Neal Creative </a:t>
            </a:r>
            <a:r>
              <a:rPr lang="en-GB" sz="900" kern="1200" noProof="1">
                <a:solidFill>
                  <a:schemeClr val="tx1"/>
                </a:solidFill>
                <a:latin typeface="+mn-lt"/>
                <a:ea typeface="+mn-ea"/>
                <a:cs typeface="+mn-cs"/>
              </a:rPr>
              <a:t>©</a:t>
            </a:r>
            <a:r>
              <a:rPr lang="en-GB" sz="1000" noProof="1">
                <a:solidFill>
                  <a:schemeClr val="tx1"/>
                </a:solidFill>
              </a:rPr>
              <a:t> </a:t>
            </a:r>
            <a:endParaRPr lang="en-GB" sz="1000" b="1" noProof="1">
              <a:solidFill>
                <a:schemeClr val="tx1"/>
              </a:solidFill>
            </a:endParaRPr>
          </a:p>
        </p:txBody>
      </p:sp>
      <p:grpSp>
        <p:nvGrpSpPr>
          <p:cNvPr id="8" name="Group 7">
            <a:extLst>
              <a:ext uri="{FF2B5EF4-FFF2-40B4-BE49-F238E27FC236}">
                <a16:creationId xmlns:a16="http://schemas.microsoft.com/office/drawing/2014/main" id="{EF273A61-5610-4355-89F3-7C90515BFCC9}"/>
              </a:ext>
            </a:extLst>
          </p:cNvPr>
          <p:cNvGrpSpPr/>
          <p:nvPr userDrawn="1"/>
        </p:nvGrpSpPr>
        <p:grpSpPr>
          <a:xfrm>
            <a:off x="5976075" y="3634505"/>
            <a:ext cx="1700633" cy="1798732"/>
            <a:chOff x="5976075" y="3634505"/>
            <a:chExt cx="1700633" cy="1798732"/>
          </a:xfrm>
        </p:grpSpPr>
        <p:pic>
          <p:nvPicPr>
            <p:cNvPr id="9" name="Picture 8">
              <a:extLst>
                <a:ext uri="{FF2B5EF4-FFF2-40B4-BE49-F238E27FC236}">
                  <a16:creationId xmlns:a16="http://schemas.microsoft.com/office/drawing/2014/main" id="{6A49345F-7A53-4131-8BB4-087032A6CCD0}"/>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a:stretch/>
          </p:blipFill>
          <p:spPr>
            <a:xfrm>
              <a:off x="6061135" y="4142336"/>
              <a:ext cx="860601" cy="1290901"/>
            </a:xfrm>
            <a:prstGeom prst="rect">
              <a:avLst/>
            </a:prstGeom>
          </p:spPr>
        </p:pic>
        <p:sp>
          <p:nvSpPr>
            <p:cNvPr id="10" name="TextBox 9">
              <a:extLst>
                <a:ext uri="{FF2B5EF4-FFF2-40B4-BE49-F238E27FC236}">
                  <a16:creationId xmlns:a16="http://schemas.microsoft.com/office/drawing/2014/main" id="{5596D35F-1F19-4447-829C-790DF2B8D2DD}"/>
                </a:ext>
              </a:extLst>
            </p:cNvPr>
            <p:cNvSpPr txBox="1"/>
            <p:nvPr/>
          </p:nvSpPr>
          <p:spPr>
            <a:xfrm>
              <a:off x="5976075" y="3634505"/>
              <a:ext cx="1700633" cy="507831"/>
            </a:xfrm>
            <a:prstGeom prst="rect">
              <a:avLst/>
            </a:prstGeom>
            <a:noFill/>
          </p:spPr>
          <p:txBody>
            <a:bodyPr wrap="square" rtlCol="0">
              <a:spAutoFit/>
            </a:bodyPr>
            <a:lstStyle/>
            <a:p>
              <a:pPr rtl="0"/>
              <a:r>
                <a:rPr lang="en-GB" sz="900" noProof="1">
                  <a:solidFill>
                    <a:schemeClr val="tx1">
                      <a:lumMod val="65000"/>
                      <a:lumOff val="35000"/>
                    </a:schemeClr>
                  </a:solidFill>
                </a:rPr>
                <a:t>TIP </a:t>
              </a:r>
              <a:r>
                <a:rPr lang="en-GB" sz="900" noProof="1">
                  <a:solidFill>
                    <a:schemeClr val="tx1">
                      <a:lumMod val="65000"/>
                      <a:lumOff val="35000"/>
                    </a:schemeClr>
                  </a:solidFill>
                  <a:latin typeface="Calibri" panose="020F0502020204030204" pitchFamily="34" charset="0"/>
                  <a:cs typeface="Calibri" panose="020F0502020204030204" pitchFamily="34" charset="0"/>
                </a:rPr>
                <a:t>│ Use the built-in c</a:t>
              </a:r>
              <a:r>
                <a:rPr lang="en-GB" sz="900" noProof="1">
                  <a:solidFill>
                    <a:schemeClr val="tx1">
                      <a:lumMod val="65000"/>
                      <a:lumOff val="35000"/>
                    </a:schemeClr>
                  </a:solidFill>
                </a:rPr>
                <a:t>olor palette with green and yellow for callouts and accents</a:t>
              </a:r>
            </a:p>
          </p:txBody>
        </p:sp>
      </p:grpSp>
    </p:spTree>
    <p:extLst>
      <p:ext uri="{BB962C8B-B14F-4D97-AF65-F5344CB8AC3E}">
        <p14:creationId xmlns:p14="http://schemas.microsoft.com/office/powerpoint/2010/main" val="28535567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1_TITLE OR TRANSITION">
    <p:bg>
      <p:bgPr>
        <a:solidFill>
          <a:schemeClr val="bg2"/>
        </a:solidFill>
        <a:effectLst/>
      </p:bgPr>
    </p:bg>
    <p:spTree>
      <p:nvGrpSpPr>
        <p:cNvPr id="1" name=""/>
        <p:cNvGrpSpPr/>
        <p:nvPr/>
      </p:nvGrpSpPr>
      <p:grpSpPr>
        <a:xfrm>
          <a:off x="0" y="0"/>
          <a:ext cx="0" cy="0"/>
          <a:chOff x="0" y="0"/>
          <a:chExt cx="0" cy="0"/>
        </a:xfrm>
      </p:grpSpPr>
      <p:sp>
        <p:nvSpPr>
          <p:cNvPr id="18" name="Oval 17"/>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19" name="Oval 18"/>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21" name="Oval 20"/>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22" name="Oval 21"/>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2" name="Title 1"/>
          <p:cNvSpPr>
            <a:spLocks noGrp="1"/>
          </p:cNvSpPr>
          <p:nvPr>
            <p:ph type="ctrTitle" hasCustomPrompt="1"/>
          </p:nvPr>
        </p:nvSpPr>
        <p:spPr>
          <a:xfrm>
            <a:off x="1219939" y="2240230"/>
            <a:ext cx="9107555" cy="2308324"/>
          </a:xfrm>
          <a:prstGeom prst="rect">
            <a:avLst/>
          </a:prstGeom>
          <a:noFill/>
        </p:spPr>
        <p:txBody>
          <a:bodyPr rtlCol="0" anchor="b"/>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pPr rtl="0"/>
            <a:r>
              <a:rPr lang="en-GB" noProof="1"/>
              <a:t>CLICK TO EDIT TITLE</a:t>
            </a:r>
          </a:p>
        </p:txBody>
      </p:sp>
      <p:sp>
        <p:nvSpPr>
          <p:cNvPr id="8" name="TextBox 7">
            <a:hlinkClick r:id="rId2"/>
            <a:extLst>
              <a:ext uri="{FF2B5EF4-FFF2-40B4-BE49-F238E27FC236}">
                <a16:creationId xmlns:a16="http://schemas.microsoft.com/office/drawing/2014/main" id="{E516C148-33F4-423B-AB9D-096AA82E12F1}"/>
              </a:ext>
            </a:extLst>
          </p:cNvPr>
          <p:cNvSpPr txBox="1"/>
          <p:nvPr userDrawn="1"/>
        </p:nvSpPr>
        <p:spPr>
          <a:xfrm>
            <a:off x="191616" y="6337795"/>
            <a:ext cx="1209664" cy="346234"/>
          </a:xfrm>
          <a:prstGeom prst="roundRect">
            <a:avLst>
              <a:gd name="adj" fmla="val 50000"/>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noProof="1">
                <a:solidFill>
                  <a:schemeClr val="bg2">
                    <a:lumMod val="50000"/>
                  </a:schemeClr>
                </a:solidFill>
              </a:rPr>
              <a:t>Neal Creative </a:t>
            </a:r>
            <a:r>
              <a:rPr lang="en-GB" sz="900" kern="1200" noProof="1">
                <a:solidFill>
                  <a:schemeClr val="bg2">
                    <a:lumMod val="50000"/>
                  </a:schemeClr>
                </a:solidFill>
                <a:latin typeface="+mn-lt"/>
                <a:ea typeface="+mn-ea"/>
                <a:cs typeface="+mn-cs"/>
              </a:rPr>
              <a:t>©</a:t>
            </a:r>
            <a:r>
              <a:rPr lang="en-GB" sz="1000" noProof="1">
                <a:solidFill>
                  <a:schemeClr val="bg2">
                    <a:lumMod val="50000"/>
                  </a:schemeClr>
                </a:solidFill>
              </a:rPr>
              <a:t> </a:t>
            </a:r>
            <a:endParaRPr lang="en-GB" sz="1000" b="1" noProof="1">
              <a:solidFill>
                <a:schemeClr val="bg2">
                  <a:lumMod val="50000"/>
                </a:schemeClr>
              </a:solidFill>
            </a:endParaRPr>
          </a:p>
        </p:txBody>
      </p:sp>
    </p:spTree>
    <p:extLst>
      <p:ext uri="{BB962C8B-B14F-4D97-AF65-F5344CB8AC3E}">
        <p14:creationId xmlns:p14="http://schemas.microsoft.com/office/powerpoint/2010/main" val="5866202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Effect transition="in" filter="fade">
                                      <p:cBhvr>
                                        <p:cTn id="9" dur="500"/>
                                        <p:tgtEl>
                                          <p:spTgt spid="18"/>
                                        </p:tgtEl>
                                      </p:cBhvr>
                                    </p:animEffect>
                                  </p:childTnLst>
                                </p:cTn>
                              </p:par>
                              <p:par>
                                <p:cTn id="10" presetID="10" presetClass="exit" presetSubtype="0" fill="hold" grpId="1" nodeType="withEffect">
                                  <p:stCondLst>
                                    <p:cond delay="250"/>
                                  </p:stCondLst>
                                  <p:childTnLst>
                                    <p:animEffect transition="out" filter="fade">
                                      <p:cBhvr>
                                        <p:cTn id="11" dur="500"/>
                                        <p:tgtEl>
                                          <p:spTgt spid="18"/>
                                        </p:tgtEl>
                                      </p:cBhvr>
                                    </p:animEffect>
                                    <p:set>
                                      <p:cBhvr>
                                        <p:cTn id="12" dur="1" fill="hold">
                                          <p:stCondLst>
                                            <p:cond delay="499"/>
                                          </p:stCondLst>
                                        </p:cTn>
                                        <p:tgtEl>
                                          <p:spTgt spid="18"/>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 fill="hold"/>
                                        <p:tgtEl>
                                          <p:spTgt spid="19"/>
                                        </p:tgtEl>
                                        <p:attrNameLst>
                                          <p:attrName>ppt_w</p:attrName>
                                        </p:attrNameLst>
                                      </p:cBhvr>
                                      <p:tavLst>
                                        <p:tav tm="0">
                                          <p:val>
                                            <p:fltVal val="0"/>
                                          </p:val>
                                        </p:tav>
                                        <p:tav tm="100000">
                                          <p:val>
                                            <p:strVal val="#ppt_w"/>
                                          </p:val>
                                        </p:tav>
                                      </p:tavLst>
                                    </p:anim>
                                    <p:anim calcmode="lin" valueType="num">
                                      <p:cBhvr>
                                        <p:cTn id="16" dur="500" fill="hold"/>
                                        <p:tgtEl>
                                          <p:spTgt spid="19"/>
                                        </p:tgtEl>
                                        <p:attrNameLst>
                                          <p:attrName>ppt_h</p:attrName>
                                        </p:attrNameLst>
                                      </p:cBhvr>
                                      <p:tavLst>
                                        <p:tav tm="0">
                                          <p:val>
                                            <p:fltVal val="0"/>
                                          </p:val>
                                        </p:tav>
                                        <p:tav tm="100000">
                                          <p:val>
                                            <p:strVal val="#ppt_h"/>
                                          </p:val>
                                        </p:tav>
                                      </p:tavLst>
                                    </p:anim>
                                    <p:animEffect transition="in" filter="fade">
                                      <p:cBhvr>
                                        <p:cTn id="17" dur="500"/>
                                        <p:tgtEl>
                                          <p:spTgt spid="19"/>
                                        </p:tgtEl>
                                      </p:cBhvr>
                                    </p:animEffect>
                                  </p:childTnLst>
                                </p:cTn>
                              </p:par>
                              <p:par>
                                <p:cTn id="18" presetID="10" presetClass="exit" presetSubtype="0" fill="hold" grpId="1" nodeType="withEffect">
                                  <p:stCondLst>
                                    <p:cond delay="500"/>
                                  </p:stCondLst>
                                  <p:childTnLst>
                                    <p:animEffect transition="out" filter="fade">
                                      <p:cBhvr>
                                        <p:cTn id="19" dur="500"/>
                                        <p:tgtEl>
                                          <p:spTgt spid="19"/>
                                        </p:tgtEl>
                                      </p:cBhvr>
                                    </p:animEffect>
                                    <p:set>
                                      <p:cBhvr>
                                        <p:cTn id="20" dur="1" fill="hold">
                                          <p:stCondLst>
                                            <p:cond delay="499"/>
                                          </p:stCondLst>
                                        </p:cTn>
                                        <p:tgtEl>
                                          <p:spTgt spid="19"/>
                                        </p:tgtEl>
                                        <p:attrNameLst>
                                          <p:attrName>style.visibility</p:attrName>
                                        </p:attrNameLst>
                                      </p:cBhvr>
                                      <p:to>
                                        <p:strVal val="hidden"/>
                                      </p:to>
                                    </p:set>
                                  </p:childTnLst>
                                </p:cTn>
                              </p:par>
                              <p:par>
                                <p:cTn id="21" presetID="53" presetClass="entr" presetSubtype="16"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p:cTn id="23" dur="500" fill="hold"/>
                                        <p:tgtEl>
                                          <p:spTgt spid="21"/>
                                        </p:tgtEl>
                                        <p:attrNameLst>
                                          <p:attrName>ppt_w</p:attrName>
                                        </p:attrNameLst>
                                      </p:cBhvr>
                                      <p:tavLst>
                                        <p:tav tm="0">
                                          <p:val>
                                            <p:fltVal val="0"/>
                                          </p:val>
                                        </p:tav>
                                        <p:tav tm="100000">
                                          <p:val>
                                            <p:strVal val="#ppt_w"/>
                                          </p:val>
                                        </p:tav>
                                      </p:tavLst>
                                    </p:anim>
                                    <p:anim calcmode="lin" valueType="num">
                                      <p:cBhvr>
                                        <p:cTn id="24" dur="500" fill="hold"/>
                                        <p:tgtEl>
                                          <p:spTgt spid="21"/>
                                        </p:tgtEl>
                                        <p:attrNameLst>
                                          <p:attrName>ppt_h</p:attrName>
                                        </p:attrNameLst>
                                      </p:cBhvr>
                                      <p:tavLst>
                                        <p:tav tm="0">
                                          <p:val>
                                            <p:fltVal val="0"/>
                                          </p:val>
                                        </p:tav>
                                        <p:tav tm="100000">
                                          <p:val>
                                            <p:strVal val="#ppt_h"/>
                                          </p:val>
                                        </p:tav>
                                      </p:tavLst>
                                    </p:anim>
                                    <p:animEffect transition="in" filter="fade">
                                      <p:cBhvr>
                                        <p:cTn id="25" dur="500"/>
                                        <p:tgtEl>
                                          <p:spTgt spid="21"/>
                                        </p:tgtEl>
                                      </p:cBhvr>
                                    </p:animEffect>
                                  </p:childTnLst>
                                </p:cTn>
                              </p:par>
                              <p:par>
                                <p:cTn id="26" presetID="10" presetClass="exit" presetSubtype="0" fill="hold" grpId="1" nodeType="withEffect">
                                  <p:stCondLst>
                                    <p:cond delay="250"/>
                                  </p:stCondLst>
                                  <p:childTnLst>
                                    <p:animEffect transition="out" filter="fade">
                                      <p:cBhvr>
                                        <p:cTn id="27" dur="500"/>
                                        <p:tgtEl>
                                          <p:spTgt spid="21"/>
                                        </p:tgtEl>
                                      </p:cBhvr>
                                    </p:animEffect>
                                    <p:set>
                                      <p:cBhvr>
                                        <p:cTn id="28" dur="1" fill="hold">
                                          <p:stCondLst>
                                            <p:cond delay="499"/>
                                          </p:stCondLst>
                                        </p:cTn>
                                        <p:tgtEl>
                                          <p:spTgt spid="21"/>
                                        </p:tgtEl>
                                        <p:attrNameLst>
                                          <p:attrName>style.visibility</p:attrName>
                                        </p:attrNameLst>
                                      </p:cBhvr>
                                      <p:to>
                                        <p:strVal val="hidden"/>
                                      </p:to>
                                    </p:set>
                                  </p:childTnLst>
                                </p:cTn>
                              </p:par>
                              <p:par>
                                <p:cTn id="29" presetID="53" presetClass="entr" presetSubtype="16" fill="hold" grpId="0" nodeType="withEffect">
                                  <p:stCondLst>
                                    <p:cond delay="250"/>
                                  </p:stCondLst>
                                  <p:childTnLst>
                                    <p:set>
                                      <p:cBhvr>
                                        <p:cTn id="30" dur="1" fill="hold">
                                          <p:stCondLst>
                                            <p:cond delay="0"/>
                                          </p:stCondLst>
                                        </p:cTn>
                                        <p:tgtEl>
                                          <p:spTgt spid="22"/>
                                        </p:tgtEl>
                                        <p:attrNameLst>
                                          <p:attrName>style.visibility</p:attrName>
                                        </p:attrNameLst>
                                      </p:cBhvr>
                                      <p:to>
                                        <p:strVal val="visible"/>
                                      </p:to>
                                    </p:set>
                                    <p:anim calcmode="lin" valueType="num">
                                      <p:cBhvr>
                                        <p:cTn id="31" dur="500" fill="hold"/>
                                        <p:tgtEl>
                                          <p:spTgt spid="22"/>
                                        </p:tgtEl>
                                        <p:attrNameLst>
                                          <p:attrName>ppt_w</p:attrName>
                                        </p:attrNameLst>
                                      </p:cBhvr>
                                      <p:tavLst>
                                        <p:tav tm="0">
                                          <p:val>
                                            <p:fltVal val="0"/>
                                          </p:val>
                                        </p:tav>
                                        <p:tav tm="100000">
                                          <p:val>
                                            <p:strVal val="#ppt_w"/>
                                          </p:val>
                                        </p:tav>
                                      </p:tavLst>
                                    </p:anim>
                                    <p:anim calcmode="lin" valueType="num">
                                      <p:cBhvr>
                                        <p:cTn id="32" dur="500" fill="hold"/>
                                        <p:tgtEl>
                                          <p:spTgt spid="22"/>
                                        </p:tgtEl>
                                        <p:attrNameLst>
                                          <p:attrName>ppt_h</p:attrName>
                                        </p:attrNameLst>
                                      </p:cBhvr>
                                      <p:tavLst>
                                        <p:tav tm="0">
                                          <p:val>
                                            <p:fltVal val="0"/>
                                          </p:val>
                                        </p:tav>
                                        <p:tav tm="100000">
                                          <p:val>
                                            <p:strVal val="#ppt_h"/>
                                          </p:val>
                                        </p:tav>
                                      </p:tavLst>
                                    </p:anim>
                                    <p:animEffect transition="in" filter="fade">
                                      <p:cBhvr>
                                        <p:cTn id="33" dur="500"/>
                                        <p:tgtEl>
                                          <p:spTgt spid="22"/>
                                        </p:tgtEl>
                                      </p:cBhvr>
                                    </p:animEffect>
                                  </p:childTnLst>
                                </p:cTn>
                              </p:par>
                              <p:par>
                                <p:cTn id="34" presetID="10" presetClass="exit" presetSubtype="0" fill="hold" grpId="1" nodeType="withEffect">
                                  <p:stCondLst>
                                    <p:cond delay="500"/>
                                  </p:stCondLst>
                                  <p:childTnLst>
                                    <p:animEffect transition="out" filter="fade">
                                      <p:cBhvr>
                                        <p:cTn id="35" dur="500"/>
                                        <p:tgtEl>
                                          <p:spTgt spid="22"/>
                                        </p:tgtEl>
                                      </p:cBhvr>
                                    </p:animEffect>
                                    <p:set>
                                      <p:cBhvr>
                                        <p:cTn id="36"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19" grpId="0" animBg="1"/>
      <p:bldP spid="19" grpId="1" animBg="1"/>
      <p:bldP spid="21" grpId="0" animBg="1"/>
      <p:bldP spid="21" grpId="1" animBg="1"/>
      <p:bldP spid="22" grpId="0" animBg="1"/>
      <p:bldP spid="22" grpId="1"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5_Callout with small Non-bulleted">
    <p:spTree>
      <p:nvGrpSpPr>
        <p:cNvPr id="1" name=""/>
        <p:cNvGrpSpPr/>
        <p:nvPr/>
      </p:nvGrpSpPr>
      <p:grpSpPr>
        <a:xfrm>
          <a:off x="0" y="0"/>
          <a:ext cx="0" cy="0"/>
          <a:chOff x="0" y="0"/>
          <a:chExt cx="0" cy="0"/>
        </a:xfrm>
      </p:grpSpPr>
      <p:sp>
        <p:nvSpPr>
          <p:cNvPr id="10" name="Rectangle 9"/>
          <p:cNvSpPr/>
          <p:nvPr userDrawn="1"/>
        </p:nvSpPr>
        <p:spPr>
          <a:xfrm>
            <a:off x="0" y="0"/>
            <a:ext cx="12192000" cy="297484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4" name="Text Placeholder 3"/>
          <p:cNvSpPr>
            <a:spLocks noGrp="1"/>
          </p:cNvSpPr>
          <p:nvPr>
            <p:ph type="body" sz="quarter" idx="10" hasCustomPrompt="1"/>
          </p:nvPr>
        </p:nvSpPr>
        <p:spPr>
          <a:xfrm>
            <a:off x="269240" y="3367878"/>
            <a:ext cx="5192775" cy="1830245"/>
          </a:xfrm>
        </p:spPr>
        <p:txBody>
          <a:bodyPr wrap="square" rtlCol="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250">
                      <a:schemeClr val="tx2"/>
                    </a:gs>
                    <a:gs pos="99000">
                      <a:schemeClr val="tx2"/>
                    </a:gs>
                  </a:gsLst>
                  <a:lin ang="5400000" scaled="0"/>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pPr rtl="0"/>
            <a:r>
              <a:rPr lang="en-GB" noProof="1"/>
              <a:t>A short introduction</a:t>
            </a:r>
            <a:br>
              <a:rPr lang="en-GB" noProof="1"/>
            </a:br>
            <a:r>
              <a:rPr lang="en-GB" noProof="1"/>
              <a:t>to the data, revealing</a:t>
            </a:r>
            <a:br>
              <a:rPr lang="en-GB" noProof="1"/>
            </a:br>
            <a:r>
              <a:rPr lang="en-GB" noProof="1"/>
              <a:t>points one at a time, will enhance comprehension.</a:t>
            </a:r>
          </a:p>
        </p:txBody>
      </p:sp>
      <p:sp>
        <p:nvSpPr>
          <p:cNvPr id="9" name="Text Placeholder 8"/>
          <p:cNvSpPr>
            <a:spLocks noGrp="1"/>
          </p:cNvSpPr>
          <p:nvPr>
            <p:ph type="body" sz="quarter" idx="11" hasCustomPrompt="1"/>
          </p:nvPr>
        </p:nvSpPr>
        <p:spPr>
          <a:xfrm>
            <a:off x="6253316" y="3503950"/>
            <a:ext cx="5671764" cy="1705723"/>
          </a:xfrm>
        </p:spPr>
        <p:txBody>
          <a:bodyPr rtlCol="0"/>
          <a:lstStyle>
            <a:lvl1pPr marL="0" indent="0" algn="l">
              <a:buNone/>
              <a:defRPr sz="1961">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3" name="Picture Placeholder 2"/>
          <p:cNvSpPr>
            <a:spLocks noGrp="1"/>
          </p:cNvSpPr>
          <p:nvPr>
            <p:ph type="pic" sz="quarter" idx="12"/>
          </p:nvPr>
        </p:nvSpPr>
        <p:spPr>
          <a:xfrm>
            <a:off x="0" y="0"/>
            <a:ext cx="12192000" cy="2974848"/>
          </a:xfrm>
          <a:blipFill>
            <a:blip r:embed="rId2"/>
            <a:srcRect/>
            <a:stretch>
              <a:fillRect t="-65721" r="-4798" b="-46455"/>
            </a:stretch>
          </a:blipFill>
        </p:spPr>
        <p:txBody>
          <a:bodyPr rtlCol="0" anchor="ctr" anchorCtr="0">
            <a:noAutofit/>
          </a:bodyPr>
          <a:lstStyle/>
          <a:p>
            <a:pPr rtl="0"/>
            <a:r>
              <a:rPr lang="en-US" noProof="1"/>
              <a:t>Click icon to add picture</a:t>
            </a:r>
            <a:endParaRPr lang="en-GB" noProof="1"/>
          </a:p>
        </p:txBody>
      </p:sp>
      <p:sp>
        <p:nvSpPr>
          <p:cNvPr id="12" name="TextBox 11">
            <a:hlinkClick r:id="rId3"/>
            <a:extLst>
              <a:ext uri="{FF2B5EF4-FFF2-40B4-BE49-F238E27FC236}">
                <a16:creationId xmlns:a16="http://schemas.microsoft.com/office/drawing/2014/main" id="{B2DA80A1-9E22-4BFF-8562-466123B36943}"/>
              </a:ext>
            </a:extLst>
          </p:cNvPr>
          <p:cNvSpPr txBox="1"/>
          <p:nvPr userDrawn="1"/>
        </p:nvSpPr>
        <p:spPr>
          <a:xfrm>
            <a:off x="9089198" y="6298102"/>
            <a:ext cx="2466220" cy="367873"/>
          </a:xfrm>
          <a:prstGeom prst="roundRect">
            <a:avLst>
              <a:gd name="adj" fmla="val 50000"/>
            </a:avLst>
          </a:prstGeom>
          <a:solidFill>
            <a:srgbClr val="004568"/>
          </a:solidFill>
        </p:spPr>
        <p:txBody>
          <a:bodyPr wrap="non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sz="1100" b="0" i="0" u="none" strike="noStrike" kern="0" cap="none" spc="0" normalizeH="0" noProof="1">
                <a:ln>
                  <a:noFill/>
                </a:ln>
                <a:solidFill>
                  <a:srgbClr val="FFFFFF"/>
                </a:solidFill>
                <a:effectLst/>
                <a:uLnTx/>
                <a:uFillTx/>
              </a:rPr>
              <a:t>Neal Creative | click &amp; </a:t>
            </a:r>
            <a:r>
              <a:rPr lang="en-GB" sz="1100" b="1" i="0" u="none" strike="noStrike" kern="0" cap="none" spc="0" normalizeH="0" noProof="1">
                <a:ln>
                  <a:noFill/>
                </a:ln>
                <a:solidFill>
                  <a:srgbClr val="FFFFFF"/>
                </a:solidFill>
                <a:effectLst/>
                <a:uLnTx/>
                <a:uFillTx/>
              </a:rPr>
              <a:t>Learn more</a:t>
            </a:r>
          </a:p>
        </p:txBody>
      </p:sp>
      <p:sp>
        <p:nvSpPr>
          <p:cNvPr id="2" name="Title 1"/>
          <p:cNvSpPr>
            <a:spLocks noGrp="1"/>
          </p:cNvSpPr>
          <p:nvPr>
            <p:ph type="title" hasCustomPrompt="1"/>
          </p:nvPr>
        </p:nvSpPr>
        <p:spPr>
          <a:xfrm>
            <a:off x="304800" y="419099"/>
            <a:ext cx="8917577" cy="590931"/>
          </a:xfrm>
        </p:spPr>
        <p:txBody>
          <a:bodyPr rtlCol="0"/>
          <a:lstStyle/>
          <a:p>
            <a:pPr rtl="0"/>
            <a:r>
              <a:rPr lang="en-GB" noProof="1"/>
              <a:t>CLICK TO EDIT MASTER TITLE STYLE</a:t>
            </a:r>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
        <p:nvSpPr>
          <p:cNvPr id="13" name="TextBox 12">
            <a:hlinkClick r:id="rId4"/>
            <a:extLst>
              <a:ext uri="{FF2B5EF4-FFF2-40B4-BE49-F238E27FC236}">
                <a16:creationId xmlns:a16="http://schemas.microsoft.com/office/drawing/2014/main" id="{1AF511EA-044E-4300-B921-D56138FE402E}"/>
              </a:ext>
            </a:extLst>
          </p:cNvPr>
          <p:cNvSpPr txBox="1"/>
          <p:nvPr userDrawn="1"/>
        </p:nvSpPr>
        <p:spPr>
          <a:xfrm>
            <a:off x="191616" y="6337795"/>
            <a:ext cx="1209664" cy="346234"/>
          </a:xfrm>
          <a:prstGeom prst="roundRect">
            <a:avLst>
              <a:gd name="adj" fmla="val 50000"/>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noProof="1">
                <a:solidFill>
                  <a:schemeClr val="bg1">
                    <a:lumMod val="75000"/>
                  </a:schemeClr>
                </a:solidFill>
              </a:rPr>
              <a:t>Neal Creative </a:t>
            </a:r>
            <a:r>
              <a:rPr lang="en-GB" sz="900" kern="1200" noProof="1">
                <a:solidFill>
                  <a:schemeClr val="bg1">
                    <a:lumMod val="75000"/>
                  </a:schemeClr>
                </a:solidFill>
                <a:latin typeface="+mn-lt"/>
                <a:ea typeface="+mn-ea"/>
                <a:cs typeface="+mn-cs"/>
              </a:rPr>
              <a:t>©</a:t>
            </a:r>
            <a:r>
              <a:rPr lang="en-GB" sz="1000" noProof="1">
                <a:solidFill>
                  <a:schemeClr val="bg1">
                    <a:lumMod val="75000"/>
                  </a:schemeClr>
                </a:solidFill>
              </a:rPr>
              <a:t> </a:t>
            </a:r>
            <a:endParaRPr lang="en-GB" sz="1000" b="1" noProof="1">
              <a:solidFill>
                <a:schemeClr val="bg1">
                  <a:lumMod val="75000"/>
                </a:schemeClr>
              </a:solidFill>
            </a:endParaRPr>
          </a:p>
        </p:txBody>
      </p:sp>
    </p:spTree>
    <p:extLst>
      <p:ext uri="{BB962C8B-B14F-4D97-AF65-F5344CB8AC3E}">
        <p14:creationId xmlns:p14="http://schemas.microsoft.com/office/powerpoint/2010/main" val="376234066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4800" y="1275347"/>
            <a:ext cx="11658600" cy="1870769"/>
          </a:xfrm>
          <a:prstGeom prst="rect">
            <a:avLst/>
          </a:prstGeom>
        </p:spPr>
        <p:txBody>
          <a:bodyPr vert="horz" wrap="square" lIns="91440" tIns="45720" rIns="91440" bIns="45720" rtlCol="0">
            <a:spAutoFit/>
          </a:body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4" name="Title Placeholder 3"/>
          <p:cNvSpPr>
            <a:spLocks noGrp="1"/>
          </p:cNvSpPr>
          <p:nvPr>
            <p:ph type="title"/>
          </p:nvPr>
        </p:nvSpPr>
        <p:spPr>
          <a:xfrm>
            <a:off x="304800" y="419100"/>
            <a:ext cx="11658600" cy="590931"/>
          </a:xfrm>
          <a:prstGeom prst="rect">
            <a:avLst/>
          </a:prstGeom>
        </p:spPr>
        <p:txBody>
          <a:bodyPr vert="horz" wrap="square" lIns="91440" tIns="45720" rIns="91440" bIns="45720" rtlCol="0" anchor="t" anchorCtr="0">
            <a:spAutoFit/>
          </a:bodyPr>
          <a:lstStyle/>
          <a:p>
            <a:pPr rtl="0"/>
            <a:r>
              <a:rPr lang="en-US" noProof="1"/>
              <a:t>Click to edit Master title style</a:t>
            </a:r>
            <a:endParaRPr lang="en-GB" noProof="1"/>
          </a:p>
        </p:txBody>
      </p:sp>
      <p:sp>
        <p:nvSpPr>
          <p:cNvPr id="8"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3860510708"/>
      </p:ext>
    </p:extLst>
  </p:cSld>
  <p:clrMap bg1="lt1" tx1="dk1" bg2="lt2" tx2="dk2" accent1="accent1" accent2="accent2" accent3="accent3" accent4="accent4" accent5="accent5" accent6="accent6" hlink="hlink" folHlink="folHlink"/>
  <p:sldLayoutIdLst>
    <p:sldLayoutId id="2147483744" r:id="rId1"/>
    <p:sldLayoutId id="2147483712" r:id="rId2"/>
    <p:sldLayoutId id="2147483672" r:id="rId3"/>
    <p:sldLayoutId id="2147483749" r:id="rId4"/>
    <p:sldLayoutId id="2147483750" r:id="rId5"/>
    <p:sldLayoutId id="2147483752" r:id="rId6"/>
    <p:sldLayoutId id="2147483674" r:id="rId7"/>
    <p:sldLayoutId id="2147483720" r:id="rId8"/>
    <p:sldLayoutId id="2147483721" r:id="rId9"/>
    <p:sldLayoutId id="2147483732" r:id="rId10"/>
    <p:sldLayoutId id="2147483730" r:id="rId11"/>
    <p:sldLayoutId id="2147483716" r:id="rId12"/>
    <p:sldLayoutId id="2147483735" r:id="rId13"/>
    <p:sldLayoutId id="2147483700" r:id="rId14"/>
    <p:sldLayoutId id="2147483734" r:id="rId15"/>
    <p:sldLayoutId id="2147483701" r:id="rId16"/>
    <p:sldLayoutId id="2147483736" r:id="rId17"/>
    <p:sldLayoutId id="2147483733" r:id="rId18"/>
    <p:sldLayoutId id="2147483741" r:id="rId19"/>
    <p:sldLayoutId id="2147483727" r:id="rId20"/>
    <p:sldLayoutId id="2147483719" r:id="rId21"/>
    <p:sldLayoutId id="2147483655" r:id="rId22"/>
    <p:sldLayoutId id="2147483748" r:id="rId23"/>
    <p:sldLayoutId id="2147483753" r:id="rId24"/>
    <p:sldLayoutId id="2147483747" r:id="rId25"/>
    <p:sldLayoutId id="2147483745" r:id="rId26"/>
    <p:sldLayoutId id="2147483737" r:id="rId27"/>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ftr="0" dt="0"/>
  <p:txStyles>
    <p:titleStyle>
      <a:lvl1pPr algn="l" defTabSz="914400" rtl="0" eaLnBrk="1" latinLnBrk="0" hangingPunct="1">
        <a:lnSpc>
          <a:spcPct val="90000"/>
        </a:lnSpc>
        <a:spcBef>
          <a:spcPct val="0"/>
        </a:spcBef>
        <a:buNone/>
        <a:defRPr lang="en-US" sz="3600" b="0" i="0" kern="1200" spc="300" dirty="0">
          <a:gradFill>
            <a:gsLst>
              <a:gs pos="15000">
                <a:schemeClr val="tx1"/>
              </a:gs>
              <a:gs pos="47000">
                <a:schemeClr val="tx1"/>
              </a:gs>
            </a:gsLst>
            <a:lin ang="5400000" scaled="1"/>
          </a:gradFill>
          <a:latin typeface="Segoe UI Semibold" panose="020B0702040204020203" pitchFamily="34" charset="0"/>
          <a:ea typeface="+mn-ea"/>
          <a:cs typeface="Segoe UI Semibold" panose="020B0702040204020203"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b="1" kern="1200">
          <a:gradFill>
            <a:gsLst>
              <a:gs pos="15000">
                <a:schemeClr val="tx1"/>
              </a:gs>
              <a:gs pos="47000">
                <a:schemeClr val="tx1"/>
              </a:gs>
            </a:gsLst>
            <a:lin ang="5400000" scaled="1"/>
          </a:gradFill>
          <a:latin typeface="+mn-lt"/>
          <a:ea typeface="+mn-ea"/>
          <a:cs typeface="+mn-cs"/>
        </a:defRPr>
      </a:lvl1pPr>
      <a:lvl2pPr marL="0" indent="0" algn="l" defTabSz="914400" rtl="0" eaLnBrk="1" latinLnBrk="0" hangingPunct="1">
        <a:lnSpc>
          <a:spcPct val="90000"/>
        </a:lnSpc>
        <a:spcBef>
          <a:spcPts val="500"/>
        </a:spcBef>
        <a:buFont typeface="Arial" panose="020B0604020202020204" pitchFamily="34" charset="0"/>
        <a:buNone/>
        <a:defRPr sz="2000" kern="1200">
          <a:solidFill>
            <a:schemeClr val="tx1">
              <a:lumMod val="65000"/>
              <a:lumOff val="35000"/>
            </a:schemeClr>
          </a:solidFill>
          <a:latin typeface="+mn-lt"/>
          <a:ea typeface="+mn-ea"/>
          <a:cs typeface="+mn-cs"/>
        </a:defRPr>
      </a:lvl2pPr>
      <a:lvl3pPr marL="0" indent="0" algn="l" defTabSz="914400" rtl="0" eaLnBrk="1" latinLnBrk="0" hangingPunct="1">
        <a:lnSpc>
          <a:spcPct val="90000"/>
        </a:lnSpc>
        <a:spcBef>
          <a:spcPts val="1200"/>
        </a:spcBef>
        <a:spcAft>
          <a:spcPts val="1200"/>
        </a:spcAft>
        <a:buFont typeface="Arial" panose="020B0604020202020204" pitchFamily="34" charset="0"/>
        <a:buNone/>
        <a:defRPr sz="2000" b="1" kern="1200">
          <a:solidFill>
            <a:schemeClr val="tx2"/>
          </a:solidFill>
          <a:latin typeface="+mn-lt"/>
          <a:ea typeface="+mn-ea"/>
          <a:cs typeface="+mn-cs"/>
        </a:defRPr>
      </a:lvl3pPr>
      <a:lvl4pPr marL="0" indent="0" algn="l" defTabSz="914400" rtl="0" eaLnBrk="1" latinLnBrk="0" hangingPunct="1">
        <a:lnSpc>
          <a:spcPct val="90000"/>
        </a:lnSpc>
        <a:spcBef>
          <a:spcPts val="0"/>
        </a:spcBef>
        <a:spcAft>
          <a:spcPts val="600"/>
        </a:spcAft>
        <a:buFont typeface="Arial" panose="020B0604020202020204" pitchFamily="34" charset="0"/>
        <a:buNone/>
        <a:defRPr sz="1600" kern="1200">
          <a:solidFill>
            <a:schemeClr val="tx1">
              <a:lumMod val="85000"/>
              <a:lumOff val="15000"/>
            </a:schemeClr>
          </a:solidFill>
          <a:latin typeface="+mn-lt"/>
          <a:ea typeface="+mn-ea"/>
          <a:cs typeface="+mn-cs"/>
        </a:defRPr>
      </a:lvl4pPr>
      <a:lvl5pPr marL="0" indent="0" algn="l" defTabSz="914400" rtl="0" eaLnBrk="1" latinLnBrk="0" hangingPunct="1">
        <a:lnSpc>
          <a:spcPct val="90000"/>
        </a:lnSpc>
        <a:spcBef>
          <a:spcPts val="0"/>
        </a:spcBef>
        <a:spcAft>
          <a:spcPts val="1200"/>
        </a:spcAft>
        <a:buFont typeface="Arial" panose="020B0604020202020204" pitchFamily="34" charset="0"/>
        <a:buNone/>
        <a:defRPr sz="16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192" userDrawn="1">
          <p15:clr>
            <a:srgbClr val="F26B43"/>
          </p15:clr>
        </p15:guide>
        <p15:guide id="4" pos="7536" userDrawn="1">
          <p15:clr>
            <a:srgbClr val="F26B43"/>
          </p15:clr>
        </p15:guide>
        <p15:guide id="5" orient="horz" pos="264" userDrawn="1">
          <p15:clr>
            <a:srgbClr val="F26B43"/>
          </p15:clr>
        </p15:guide>
        <p15:guide id="6" orient="horz" pos="792" userDrawn="1">
          <p15:clr>
            <a:srgbClr val="F26B43"/>
          </p15:clr>
        </p15:guide>
        <p15:guide id="7" orient="horz" pos="420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2.xml"/><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video" Target="https://www.youtube.com/embed/O1islM0ytkE?feature=oembed" TargetMode="External"/><Relationship Id="rId5" Type="http://schemas.openxmlformats.org/officeDocument/2006/relationships/image" Target="../media/image9.png"/><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21.gif"/></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6.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27.xml"/><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2.xml"/><Relationship Id="rId1" Type="http://schemas.openxmlformats.org/officeDocument/2006/relationships/video" Target="https://www.youtube.com/embed/V1rpuN_nZJE?start=269&amp;feature=oembed" TargetMode="External"/><Relationship Id="rId4" Type="http://schemas.openxmlformats.org/officeDocument/2006/relationships/image" Target="../media/image36.jpeg"/></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7.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6.xml"/><Relationship Id="rId1" Type="http://schemas.openxmlformats.org/officeDocument/2006/relationships/slideLayout" Target="../slideLayouts/slideLayout22.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7.xml"/><Relationship Id="rId1" Type="http://schemas.openxmlformats.org/officeDocument/2006/relationships/slideLayout" Target="../slideLayouts/slideLayout19.xml"/><Relationship Id="rId4" Type="http://schemas.openxmlformats.org/officeDocument/2006/relationships/image" Target="../media/image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2.xml"/></Relationships>
</file>

<file path=ppt/slides/_rels/slide3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2.xml"/></Relationships>
</file>

<file path=ppt/slides/_rels/slide3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2.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8.xml"/><Relationship Id="rId1" Type="http://schemas.openxmlformats.org/officeDocument/2006/relationships/slideLayout" Target="../slideLayouts/slideLayout2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2.xml"/></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2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3" Type="http://schemas.openxmlformats.org/officeDocument/2006/relationships/hyperlink" Target="https://nealanalytics.com/creative/" TargetMode="External"/><Relationship Id="rId2" Type="http://schemas.openxmlformats.org/officeDocument/2006/relationships/notesSlide" Target="../notesSlides/notesSlide30.xml"/><Relationship Id="rId1" Type="http://schemas.openxmlformats.org/officeDocument/2006/relationships/slideLayout" Target="../slideLayouts/slideLayout26.xml"/><Relationship Id="rId4" Type="http://schemas.openxmlformats.org/officeDocument/2006/relationships/image" Target="../media/image9.png"/></Relationships>
</file>

<file path=ppt/slides/_rels/slide47.xml.rels><?xml version="1.0" encoding="UTF-8" standalone="yes"?>
<Relationships xmlns="http://schemas.openxmlformats.org/package/2006/relationships"><Relationship Id="rId8" Type="http://schemas.openxmlformats.org/officeDocument/2006/relationships/hyperlink" Target="https://eur01.safelinks.protection.outlook.com/?url=https%3A%2F%2Fwww.bameednetwork.com%2Fresources-database%2F&amp;data=05%7C01%7Cian.jones%40uwtsd.ac.uk%7C2d5f0a03bf214ddeda1808da9258f7f5%7C4e0f11f9046e45059cb8db2152311e21%7C0%7C0%7C637983208321589156%7CUnknown%7CTWFpbGZsb3d8eyJWIjoiMC4wLjAwMDAiLCJQIjoiV2luMzIiLCJBTiI6Ik1haWwiLCJXVCI6Mn0%3D%7C3000%7C%7C%7C&amp;sdata=1ZcpiU8lIznbHEYGKdlWApBapzwUgiYtJCcVlGUOm64%3D&amp;reserved=0" TargetMode="External"/><Relationship Id="rId3" Type="http://schemas.openxmlformats.org/officeDocument/2006/relationships/hyperlink" Target="https://eur01.safelinks.protection.outlook.com/?url=https%3A%2F%2Fracealliance.wales%2Fwp-content%2Fuploads%2F2021%2F01%2FScreenshot-2021-01-18-at-10.09.12-1.png&amp;data=05%7C01%7Cian.jones%40uwtsd.ac.uk%7C2d5f0a03bf214ddeda1808da9258f7f5%7C4e0f11f9046e45059cb8db2152311e21%7C0%7C0%7C637983208321589156%7CUnknown%7CTWFpbGZsb3d8eyJWIjoiMC4wLjAwMDAiLCJQIjoiV2luMzIiLCJBTiI6Ik1haWwiLCJXVCI6Mn0%3D%7C3000%7C%7C%7C&amp;sdata=ps2CmuRbQIBT4tesIsi90ir9R1efhCkcWaLWEL45m%2BM%3D&amp;reserved=0" TargetMode="External"/><Relationship Id="rId7" Type="http://schemas.openxmlformats.org/officeDocument/2006/relationships/hyperlink" Target="https://eur01.safelinks.protection.outlook.com/?url=https%3A%2F%2Fdarpl.org%2Flibrary%2F&amp;data=05%7C01%7Cian.jones%40uwtsd.ac.uk%7C2d5f0a03bf214ddeda1808da9258f7f5%7C4e0f11f9046e45059cb8db2152311e21%7C0%7C0%7C637983208321589156%7CUnknown%7CTWFpbGZsb3d8eyJWIjoiMC4wLjAwMDAiLCJQIjoiV2luMzIiLCJBTiI6Ik1haWwiLCJXVCI6Mn0%3D%7C3000%7C%7C%7C&amp;sdata=MRWc7d9ix7sf9zwm9rAaqdZ3fKr7kJh%2BgwvD1QsVWns%3D&amp;reserved=0" TargetMode="External"/><Relationship Id="rId2" Type="http://schemas.openxmlformats.org/officeDocument/2006/relationships/hyperlink" Target="https://eur01.safelinks.protection.outlook.com/?url=https%3A%2F%2Fracealliance.wales%2Fresearch%2F&amp;data=05%7C01%7Cian.jones%40uwtsd.ac.uk%7C2d5f0a03bf214ddeda1808da9258f7f5%7C4e0f11f9046e45059cb8db2152311e21%7C0%7C0%7C637983208321589156%7CUnknown%7CTWFpbGZsb3d8eyJWIjoiMC4wLjAwMDAiLCJQIjoiV2luMzIiLCJBTiI6Ik1haWwiLCJXVCI6Mn0%3D%7C3000%7C%7C%7C&amp;sdata=Ld5%2Fl0PcbvjuM8LIMf%2BH75svPup5Mec9up7WyOlmrbg%3D&amp;reserved=0"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darpl.org%2F&amp;data=05%7C01%7Cian.jones%40uwtsd.ac.uk%7C2d5f0a03bf214ddeda1808da9258f7f5%7C4e0f11f9046e45059cb8db2152311e21%7C0%7C0%7C637983208321589156%7CUnknown%7CTWFpbGZsb3d8eyJWIjoiMC4wLjAwMDAiLCJQIjoiV2luMzIiLCJBTiI6Ik1haWwiLCJXVCI6Mn0%3D%7C3000%7C%7C%7C&amp;sdata=rYJ6iHetlOntPvYF%2BhBnqsWwq0CuClT6Kn4eMSu6%2B%2BE%3D&amp;reserved=0" TargetMode="External"/><Relationship Id="rId5" Type="http://schemas.openxmlformats.org/officeDocument/2006/relationships/hyperlink" Target="https://eur01.safelinks.protection.outlook.com/?url=https%3A%2F%2Fracealliance.wales%2Fwp-content%2Fuploads%2F2021%2F04%2FShow-Us-You-Care-Full-Report-1.png&amp;data=05%7C01%7Cian.jones%40uwtsd.ac.uk%7C2d5f0a03bf214ddeda1808da9258f7f5%7C4e0f11f9046e45059cb8db2152311e21%7C0%7C0%7C637983208321589156%7CUnknown%7CTWFpbGZsb3d8eyJWIjoiMC4wLjAwMDAiLCJQIjoiV2luMzIiLCJBTiI6Ik1haWwiLCJXVCI6Mn0%3D%7C3000%7C%7C%7C&amp;sdata=MjjQV6cvEdRf0U8i%2B1iQlQWkIxpETPqXyYekOU36A0s%3D&amp;reserved=0" TargetMode="External"/><Relationship Id="rId4" Type="http://schemas.openxmlformats.org/officeDocument/2006/relationships/hyperlink" Target="https://eur01.safelinks.protection.outlook.com/?url=https%3A%2F%2Fracealliance.wales%2Fwp-content%2Fuploads%2F2021%2F03%2FFuture-Generations-Response-Front-Cover.png&amp;data=05%7C01%7Cian.jones%40uwtsd.ac.uk%7C2d5f0a03bf214ddeda1808da9258f7f5%7C4e0f11f9046e45059cb8db2152311e21%7C0%7C0%7C637983208321589156%7CUnknown%7CTWFpbGZsb3d8eyJWIjoiMC4wLjAwMDAiLCJQIjoiV2luMzIiLCJBTiI6Ik1haWwiLCJXVCI6Mn0%3D%7C3000%7C%7C%7C&amp;sdata=kXeMrn87UmeHCg9W9y0%2FYz0WglyMqTGgmk%2Bv6WH8CMA%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48E904B2-6588-5296-5AD2-7D66476A66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6699" y="0"/>
            <a:ext cx="7685301" cy="6858000"/>
          </a:xfrm>
          <a:prstGeom prst="rect">
            <a:avLst/>
          </a:prstGeom>
          <a:noFill/>
          <a:effectLst>
            <a:outerShdw blurRad="50800" dir="5400000" sx="83000" sy="83000" algn="ctr" rotWithShape="0">
              <a:srgbClr val="000000">
                <a:alpha val="48000"/>
              </a:srgbClr>
            </a:out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12888" y="27494"/>
            <a:ext cx="12192000" cy="6858000"/>
          </a:xfrm>
          <a:prstGeom prst="rect">
            <a:avLst/>
          </a:prstGeom>
          <a:solidFill>
            <a:srgbClr val="000000">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4" name="Oval 13"/>
          <p:cNvSpPr/>
          <p:nvPr/>
        </p:nvSpPr>
        <p:spPr>
          <a:xfrm>
            <a:off x="1219939" y="-739444"/>
            <a:ext cx="9107555" cy="9034439"/>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15" name="Oval 14"/>
          <p:cNvSpPr/>
          <p:nvPr/>
        </p:nvSpPr>
        <p:spPr>
          <a:xfrm>
            <a:off x="1219939" y="-739444"/>
            <a:ext cx="9107555" cy="9034439"/>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16" name="Oval 15"/>
          <p:cNvSpPr/>
          <p:nvPr/>
        </p:nvSpPr>
        <p:spPr>
          <a:xfrm>
            <a:off x="3866027" y="-655310"/>
            <a:ext cx="9107555" cy="9034439"/>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1">
                <a:ln>
                  <a:noFill/>
                </a:ln>
                <a:solidFill>
                  <a:sysClr val="windowText" lastClr="000000"/>
                </a:solidFill>
                <a:effectLst/>
                <a:uLnTx/>
                <a:uFillTx/>
              </a:rPr>
              <a:t> </a:t>
            </a:r>
          </a:p>
        </p:txBody>
      </p:sp>
      <p:sp>
        <p:nvSpPr>
          <p:cNvPr id="10" name="Oval 9"/>
          <p:cNvSpPr/>
          <p:nvPr/>
        </p:nvSpPr>
        <p:spPr>
          <a:xfrm>
            <a:off x="5907634" y="3213970"/>
            <a:ext cx="2805809" cy="2783284"/>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11" name="Oval 10"/>
          <p:cNvSpPr/>
          <p:nvPr/>
        </p:nvSpPr>
        <p:spPr>
          <a:xfrm>
            <a:off x="5907634" y="3213970"/>
            <a:ext cx="2805809" cy="2783284"/>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12" name="Oval 11"/>
          <p:cNvSpPr/>
          <p:nvPr/>
        </p:nvSpPr>
        <p:spPr>
          <a:xfrm>
            <a:off x="5907634" y="3213970"/>
            <a:ext cx="2805809" cy="2783284"/>
          </a:xfrm>
          <a:prstGeom prst="ellipse">
            <a:avLst/>
          </a:prstGeom>
          <a:noFill/>
          <a:ln w="19050" cmpd="thinThick">
            <a:solidFill>
              <a:schemeClr val="accent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46" name="Rectangle 45"/>
          <p:cNvSpPr/>
          <p:nvPr/>
        </p:nvSpPr>
        <p:spPr>
          <a:xfrm flipH="1">
            <a:off x="8421496" y="5455405"/>
            <a:ext cx="2995659" cy="70407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lnSpc>
                <a:spcPct val="90000"/>
              </a:lnSpc>
            </a:pPr>
            <a:r>
              <a:rPr lang="en-GB" sz="2800" b="1" noProof="1">
                <a:solidFill>
                  <a:srgbClr val="FFFF00"/>
                </a:solidFill>
              </a:rPr>
              <a:t>UWTSD</a:t>
            </a:r>
          </a:p>
        </p:txBody>
      </p:sp>
      <p:sp>
        <p:nvSpPr>
          <p:cNvPr id="9" name="Title 6"/>
          <p:cNvSpPr txBox="1">
            <a:spLocks/>
          </p:cNvSpPr>
          <p:nvPr/>
        </p:nvSpPr>
        <p:spPr>
          <a:xfrm>
            <a:off x="1679957" y="3280601"/>
            <a:ext cx="5909265" cy="874205"/>
          </a:xfrm>
          <a:prstGeom prst="rect">
            <a:avLst/>
          </a:prstGeom>
        </p:spPr>
        <p:txBody>
          <a:bodyPr vert="horz" lIns="91440" tIns="0" rIns="91440" bIns="0" rtlCol="0" anchor="ctr">
            <a:noAutofit/>
          </a:bodyPr>
          <a:lstStyle>
            <a:lvl1pPr algn="ctr" defTabSz="914400" rtl="0" eaLnBrk="1" latinLnBrk="0" hangingPunct="1">
              <a:lnSpc>
                <a:spcPct val="90000"/>
              </a:lnSpc>
              <a:spcBef>
                <a:spcPct val="0"/>
              </a:spcBef>
              <a:buNone/>
              <a:defRPr lang="en-US" sz="3200" b="1" i="0" kern="1200" spc="300" dirty="0">
                <a:solidFill>
                  <a:schemeClr val="tx1">
                    <a:lumMod val="85000"/>
                    <a:lumOff val="15000"/>
                  </a:schemeClr>
                </a:solidFill>
                <a:latin typeface="+mj-lt"/>
                <a:ea typeface="+mn-ea"/>
                <a:cs typeface="Segoe UI Semilight" panose="020B0402040204020203" pitchFamily="34" charset="0"/>
              </a:defRPr>
            </a:lvl1pPr>
          </a:lstStyle>
          <a:p>
            <a:pPr rtl="0"/>
            <a:endParaRPr lang="en-GB" sz="8800" spc="-300" noProof="1">
              <a:gradFill>
                <a:gsLst>
                  <a:gs pos="0">
                    <a:schemeClr val="accent1">
                      <a:lumMod val="5000"/>
                      <a:lumOff val="95000"/>
                    </a:schemeClr>
                  </a:gs>
                  <a:gs pos="100000">
                    <a:schemeClr val="bg1"/>
                  </a:gs>
                </a:gsLst>
                <a:lin ang="5400000" scaled="1"/>
              </a:gradFill>
              <a:latin typeface="+mn-lt"/>
            </a:endParaRPr>
          </a:p>
        </p:txBody>
      </p:sp>
      <p:sp>
        <p:nvSpPr>
          <p:cNvPr id="7" name="Title 6"/>
          <p:cNvSpPr>
            <a:spLocks noGrp="1"/>
          </p:cNvSpPr>
          <p:nvPr>
            <p:ph type="ctrTitle"/>
          </p:nvPr>
        </p:nvSpPr>
        <p:spPr>
          <a:xfrm>
            <a:off x="384659" y="2461199"/>
            <a:ext cx="9107554" cy="2529923"/>
          </a:xfrm>
        </p:spPr>
        <p:txBody>
          <a:bodyPr rtlCol="0"/>
          <a:lstStyle/>
          <a:p>
            <a:pPr rtl="0"/>
            <a:r>
              <a:rPr lang="en-GB" noProof="1"/>
              <a:t>Intersectionality</a:t>
            </a:r>
          </a:p>
        </p:txBody>
      </p:sp>
      <p:sp>
        <p:nvSpPr>
          <p:cNvPr id="8" name="Text Placeholder 7"/>
          <p:cNvSpPr>
            <a:spLocks noGrp="1"/>
          </p:cNvSpPr>
          <p:nvPr>
            <p:ph type="body" sz="quarter" idx="13"/>
          </p:nvPr>
        </p:nvSpPr>
        <p:spPr>
          <a:xfrm>
            <a:off x="2115188" y="3909535"/>
            <a:ext cx="9461500" cy="757130"/>
          </a:xfrm>
        </p:spPr>
        <p:txBody>
          <a:bodyPr rtlCol="0"/>
          <a:lstStyle/>
          <a:p>
            <a:pPr rtl="0"/>
            <a:r>
              <a:rPr lang="en-GB" noProof="1"/>
              <a:t> 6007 Module</a:t>
            </a:r>
          </a:p>
        </p:txBody>
      </p:sp>
      <p:sp>
        <p:nvSpPr>
          <p:cNvPr id="19" name="Freeform: Shape 18"/>
          <p:cNvSpPr/>
          <p:nvPr/>
        </p:nvSpPr>
        <p:spPr>
          <a:xfrm>
            <a:off x="7066536" y="4361548"/>
            <a:ext cx="488128" cy="488128"/>
          </a:xfrm>
          <a:custGeom>
            <a:avLst/>
            <a:gdLst>
              <a:gd name="connsiteX0" fmla="*/ 244064 w 488128"/>
              <a:gd name="connsiteY0" fmla="*/ 0 h 488128"/>
              <a:gd name="connsiteX1" fmla="*/ 488128 w 488128"/>
              <a:gd name="connsiteY1" fmla="*/ 244064 h 488128"/>
              <a:gd name="connsiteX2" fmla="*/ 244064 w 488128"/>
              <a:gd name="connsiteY2" fmla="*/ 488128 h 488128"/>
              <a:gd name="connsiteX3" fmla="*/ 0 w 488128"/>
              <a:gd name="connsiteY3" fmla="*/ 244064 h 488128"/>
              <a:gd name="connsiteX4" fmla="*/ 244064 w 488128"/>
              <a:gd name="connsiteY4" fmla="*/ 0 h 488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128" h="488128">
                <a:moveTo>
                  <a:pt x="244064" y="0"/>
                </a:moveTo>
                <a:cubicBezTo>
                  <a:pt x="378857" y="0"/>
                  <a:pt x="488128" y="109271"/>
                  <a:pt x="488128" y="244064"/>
                </a:cubicBezTo>
                <a:cubicBezTo>
                  <a:pt x="488128" y="378857"/>
                  <a:pt x="378857" y="488128"/>
                  <a:pt x="244064" y="488128"/>
                </a:cubicBezTo>
                <a:cubicBezTo>
                  <a:pt x="109271" y="488128"/>
                  <a:pt x="0" y="378857"/>
                  <a:pt x="0" y="244064"/>
                </a:cubicBezTo>
                <a:cubicBezTo>
                  <a:pt x="0" y="109271"/>
                  <a:pt x="109271" y="0"/>
                  <a:pt x="24406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3" name="Slide Number Placeholder 2"/>
          <p:cNvSpPr>
            <a:spLocks noGrp="1"/>
          </p:cNvSpPr>
          <p:nvPr>
            <p:ph type="sldNum" sz="quarter" idx="12"/>
          </p:nvPr>
        </p:nvSpPr>
        <p:spPr/>
        <p:txBody>
          <a:bodyPr rtlCol="0"/>
          <a:lstStyle/>
          <a:p>
            <a:pPr rtl="0"/>
            <a:fld id="{5AE1514C-5E56-4738-A1FF-4B1CFD2A3E36}" type="slidenum">
              <a:rPr lang="en-GB" noProof="1" smtClean="0"/>
              <a:t>1</a:t>
            </a:fld>
            <a:endParaRPr lang="en-GB" noProof="1"/>
          </a:p>
        </p:txBody>
      </p:sp>
      <p:pic>
        <p:nvPicPr>
          <p:cNvPr id="17" name="Picture 16">
            <a:extLst>
              <a:ext uri="{FF2B5EF4-FFF2-40B4-BE49-F238E27FC236}">
                <a16:creationId xmlns:a16="http://schemas.microsoft.com/office/drawing/2014/main" id="{D9FD8EB0-56C6-736E-3E1F-94D5DF512AFE}"/>
              </a:ext>
            </a:extLst>
          </p:cNvPr>
          <p:cNvPicPr>
            <a:picLocks noChangeAspect="1"/>
          </p:cNvPicPr>
          <p:nvPr/>
        </p:nvPicPr>
        <p:blipFill rotWithShape="1">
          <a:blip r:embed="rId4"/>
          <a:srcRect l="21386" t="28133" r="19742" b="24273"/>
          <a:stretch/>
        </p:blipFill>
        <p:spPr>
          <a:xfrm>
            <a:off x="109501" y="5529226"/>
            <a:ext cx="2584242" cy="1171549"/>
          </a:xfrm>
          <a:prstGeom prst="rect">
            <a:avLst/>
          </a:prstGeom>
        </p:spPr>
      </p:pic>
    </p:spTree>
    <p:extLst>
      <p:ext uri="{BB962C8B-B14F-4D97-AF65-F5344CB8AC3E}">
        <p14:creationId xmlns:p14="http://schemas.microsoft.com/office/powerpoint/2010/main" val="178832576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500" fill="hold"/>
                                        <p:tgtEl>
                                          <p:spTgt spid="14"/>
                                        </p:tgtEl>
                                        <p:attrNameLst>
                                          <p:attrName>ppt_w</p:attrName>
                                        </p:attrNameLst>
                                      </p:cBhvr>
                                      <p:tavLst>
                                        <p:tav tm="0">
                                          <p:val>
                                            <p:fltVal val="0"/>
                                          </p:val>
                                        </p:tav>
                                        <p:tav tm="100000">
                                          <p:val>
                                            <p:strVal val="#ppt_w"/>
                                          </p:val>
                                        </p:tav>
                                      </p:tavLst>
                                    </p:anim>
                                    <p:anim calcmode="lin" valueType="num">
                                      <p:cBhvr>
                                        <p:cTn id="8" dur="500" fill="hold"/>
                                        <p:tgtEl>
                                          <p:spTgt spid="14"/>
                                        </p:tgtEl>
                                        <p:attrNameLst>
                                          <p:attrName>ppt_h</p:attrName>
                                        </p:attrNameLst>
                                      </p:cBhvr>
                                      <p:tavLst>
                                        <p:tav tm="0">
                                          <p:val>
                                            <p:fltVal val="0"/>
                                          </p:val>
                                        </p:tav>
                                        <p:tav tm="100000">
                                          <p:val>
                                            <p:strVal val="#ppt_h"/>
                                          </p:val>
                                        </p:tav>
                                      </p:tavLst>
                                    </p:anim>
                                    <p:animEffect transition="in" filter="fade">
                                      <p:cBhvr>
                                        <p:cTn id="9" dur="500"/>
                                        <p:tgtEl>
                                          <p:spTgt spid="14"/>
                                        </p:tgtEl>
                                      </p:cBhvr>
                                    </p:animEffect>
                                  </p:childTnLst>
                                </p:cTn>
                              </p:par>
                              <p:par>
                                <p:cTn id="10" presetID="10" presetClass="exit" presetSubtype="0" fill="hold" grpId="1" nodeType="withEffect">
                                  <p:stCondLst>
                                    <p:cond delay="250"/>
                                  </p:stCondLst>
                                  <p:childTnLst>
                                    <p:animEffect transition="out" filter="fade">
                                      <p:cBhvr>
                                        <p:cTn id="11" dur="500"/>
                                        <p:tgtEl>
                                          <p:spTgt spid="14"/>
                                        </p:tgtEl>
                                      </p:cBhvr>
                                    </p:animEffect>
                                    <p:set>
                                      <p:cBhvr>
                                        <p:cTn id="12" dur="1" fill="hold">
                                          <p:stCondLst>
                                            <p:cond delay="499"/>
                                          </p:stCondLst>
                                        </p:cTn>
                                        <p:tgtEl>
                                          <p:spTgt spid="14"/>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15"/>
                                        </p:tgtEl>
                                        <p:attrNameLst>
                                          <p:attrName>style.visibility</p:attrName>
                                        </p:attrNameLst>
                                      </p:cBhvr>
                                      <p:to>
                                        <p:strVal val="visible"/>
                                      </p:to>
                                    </p:set>
                                    <p:anim calcmode="lin" valueType="num">
                                      <p:cBhvr>
                                        <p:cTn id="15" dur="500" fill="hold"/>
                                        <p:tgtEl>
                                          <p:spTgt spid="15"/>
                                        </p:tgtEl>
                                        <p:attrNameLst>
                                          <p:attrName>ppt_w</p:attrName>
                                        </p:attrNameLst>
                                      </p:cBhvr>
                                      <p:tavLst>
                                        <p:tav tm="0">
                                          <p:val>
                                            <p:fltVal val="0"/>
                                          </p:val>
                                        </p:tav>
                                        <p:tav tm="100000">
                                          <p:val>
                                            <p:strVal val="#ppt_w"/>
                                          </p:val>
                                        </p:tav>
                                      </p:tavLst>
                                    </p:anim>
                                    <p:anim calcmode="lin" valueType="num">
                                      <p:cBhvr>
                                        <p:cTn id="16" dur="500" fill="hold"/>
                                        <p:tgtEl>
                                          <p:spTgt spid="15"/>
                                        </p:tgtEl>
                                        <p:attrNameLst>
                                          <p:attrName>ppt_h</p:attrName>
                                        </p:attrNameLst>
                                      </p:cBhvr>
                                      <p:tavLst>
                                        <p:tav tm="0">
                                          <p:val>
                                            <p:fltVal val="0"/>
                                          </p:val>
                                        </p:tav>
                                        <p:tav tm="100000">
                                          <p:val>
                                            <p:strVal val="#ppt_h"/>
                                          </p:val>
                                        </p:tav>
                                      </p:tavLst>
                                    </p:anim>
                                    <p:animEffect transition="in" filter="fade">
                                      <p:cBhvr>
                                        <p:cTn id="17" dur="500"/>
                                        <p:tgtEl>
                                          <p:spTgt spid="15"/>
                                        </p:tgtEl>
                                      </p:cBhvr>
                                    </p:animEffect>
                                  </p:childTnLst>
                                </p:cTn>
                              </p:par>
                              <p:par>
                                <p:cTn id="18" presetID="10" presetClass="exit" presetSubtype="0" fill="hold" grpId="1" nodeType="withEffect">
                                  <p:stCondLst>
                                    <p:cond delay="500"/>
                                  </p:stCondLst>
                                  <p:childTnLst>
                                    <p:animEffect transition="out" filter="fade">
                                      <p:cBhvr>
                                        <p:cTn id="19" dur="500"/>
                                        <p:tgtEl>
                                          <p:spTgt spid="15"/>
                                        </p:tgtEl>
                                      </p:cBhvr>
                                    </p:animEffect>
                                    <p:set>
                                      <p:cBhvr>
                                        <p:cTn id="20" dur="1" fill="hold">
                                          <p:stCondLst>
                                            <p:cond delay="499"/>
                                          </p:stCondLst>
                                        </p:cTn>
                                        <p:tgtEl>
                                          <p:spTgt spid="15"/>
                                        </p:tgtEl>
                                        <p:attrNameLst>
                                          <p:attrName>style.visibility</p:attrName>
                                        </p:attrNameLst>
                                      </p:cBhvr>
                                      <p:to>
                                        <p:strVal val="hidden"/>
                                      </p:to>
                                    </p:set>
                                  </p:childTnLst>
                                </p:cTn>
                              </p:par>
                              <p:par>
                                <p:cTn id="21" presetID="53" presetClass="entr" presetSubtype="16" fill="hold" grpId="0" nodeType="withEffect">
                                  <p:stCondLst>
                                    <p:cond delay="500"/>
                                  </p:stCondLst>
                                  <p:childTnLst>
                                    <p:set>
                                      <p:cBhvr>
                                        <p:cTn id="22" dur="1" fill="hold">
                                          <p:stCondLst>
                                            <p:cond delay="0"/>
                                          </p:stCondLst>
                                        </p:cTn>
                                        <p:tgtEl>
                                          <p:spTgt spid="16"/>
                                        </p:tgtEl>
                                        <p:attrNameLst>
                                          <p:attrName>style.visibility</p:attrName>
                                        </p:attrNameLst>
                                      </p:cBhvr>
                                      <p:to>
                                        <p:strVal val="visible"/>
                                      </p:to>
                                    </p:set>
                                    <p:anim calcmode="lin" valueType="num">
                                      <p:cBhvr>
                                        <p:cTn id="23" dur="500" fill="hold"/>
                                        <p:tgtEl>
                                          <p:spTgt spid="16"/>
                                        </p:tgtEl>
                                        <p:attrNameLst>
                                          <p:attrName>ppt_w</p:attrName>
                                        </p:attrNameLst>
                                      </p:cBhvr>
                                      <p:tavLst>
                                        <p:tav tm="0">
                                          <p:val>
                                            <p:fltVal val="0"/>
                                          </p:val>
                                        </p:tav>
                                        <p:tav tm="100000">
                                          <p:val>
                                            <p:strVal val="#ppt_w"/>
                                          </p:val>
                                        </p:tav>
                                      </p:tavLst>
                                    </p:anim>
                                    <p:anim calcmode="lin" valueType="num">
                                      <p:cBhvr>
                                        <p:cTn id="24" dur="500" fill="hold"/>
                                        <p:tgtEl>
                                          <p:spTgt spid="16"/>
                                        </p:tgtEl>
                                        <p:attrNameLst>
                                          <p:attrName>ppt_h</p:attrName>
                                        </p:attrNameLst>
                                      </p:cBhvr>
                                      <p:tavLst>
                                        <p:tav tm="0">
                                          <p:val>
                                            <p:fltVal val="0"/>
                                          </p:val>
                                        </p:tav>
                                        <p:tav tm="100000">
                                          <p:val>
                                            <p:strVal val="#ppt_h"/>
                                          </p:val>
                                        </p:tav>
                                      </p:tavLst>
                                    </p:anim>
                                    <p:animEffect transition="in" filter="fade">
                                      <p:cBhvr>
                                        <p:cTn id="25" dur="500"/>
                                        <p:tgtEl>
                                          <p:spTgt spid="16"/>
                                        </p:tgtEl>
                                      </p:cBhvr>
                                    </p:animEffect>
                                  </p:childTnLst>
                                </p:cTn>
                              </p:par>
                              <p:par>
                                <p:cTn id="26" presetID="10" presetClass="exit" presetSubtype="0" fill="hold" grpId="1" nodeType="withEffect">
                                  <p:stCondLst>
                                    <p:cond delay="750"/>
                                  </p:stCondLst>
                                  <p:childTnLst>
                                    <p:animEffect transition="out" filter="fade">
                                      <p:cBhvr>
                                        <p:cTn id="27" dur="500"/>
                                        <p:tgtEl>
                                          <p:spTgt spid="16"/>
                                        </p:tgtEl>
                                      </p:cBhvr>
                                    </p:animEffect>
                                    <p:set>
                                      <p:cBhvr>
                                        <p:cTn id="28" dur="1" fill="hold">
                                          <p:stCondLst>
                                            <p:cond delay="499"/>
                                          </p:stCondLst>
                                        </p:cTn>
                                        <p:tgtEl>
                                          <p:spTgt spid="16"/>
                                        </p:tgtEl>
                                        <p:attrNameLst>
                                          <p:attrName>style.visibility</p:attrName>
                                        </p:attrNameLst>
                                      </p:cBhvr>
                                      <p:to>
                                        <p:strVal val="hidden"/>
                                      </p:to>
                                    </p:set>
                                  </p:childTnLst>
                                </p:cTn>
                              </p:par>
                              <p:par>
                                <p:cTn id="29" presetID="53" presetClass="entr" presetSubtype="16"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p:cTn id="31" dur="500" fill="hold"/>
                                        <p:tgtEl>
                                          <p:spTgt spid="10"/>
                                        </p:tgtEl>
                                        <p:attrNameLst>
                                          <p:attrName>ppt_w</p:attrName>
                                        </p:attrNameLst>
                                      </p:cBhvr>
                                      <p:tavLst>
                                        <p:tav tm="0">
                                          <p:val>
                                            <p:fltVal val="0"/>
                                          </p:val>
                                        </p:tav>
                                        <p:tav tm="100000">
                                          <p:val>
                                            <p:strVal val="#ppt_w"/>
                                          </p:val>
                                        </p:tav>
                                      </p:tavLst>
                                    </p:anim>
                                    <p:anim calcmode="lin" valueType="num">
                                      <p:cBhvr>
                                        <p:cTn id="32" dur="500" fill="hold"/>
                                        <p:tgtEl>
                                          <p:spTgt spid="10"/>
                                        </p:tgtEl>
                                        <p:attrNameLst>
                                          <p:attrName>ppt_h</p:attrName>
                                        </p:attrNameLst>
                                      </p:cBhvr>
                                      <p:tavLst>
                                        <p:tav tm="0">
                                          <p:val>
                                            <p:fltVal val="0"/>
                                          </p:val>
                                        </p:tav>
                                        <p:tav tm="100000">
                                          <p:val>
                                            <p:strVal val="#ppt_h"/>
                                          </p:val>
                                        </p:tav>
                                      </p:tavLst>
                                    </p:anim>
                                    <p:animEffect transition="in" filter="fade">
                                      <p:cBhvr>
                                        <p:cTn id="33" dur="500"/>
                                        <p:tgtEl>
                                          <p:spTgt spid="10"/>
                                        </p:tgtEl>
                                      </p:cBhvr>
                                    </p:animEffect>
                                  </p:childTnLst>
                                </p:cTn>
                              </p:par>
                              <p:par>
                                <p:cTn id="34" presetID="10" presetClass="exit" presetSubtype="0" fill="hold" grpId="1" nodeType="withEffect">
                                  <p:stCondLst>
                                    <p:cond delay="250"/>
                                  </p:stCondLst>
                                  <p:childTnLst>
                                    <p:animEffect transition="out" filter="fade">
                                      <p:cBhvr>
                                        <p:cTn id="35" dur="500"/>
                                        <p:tgtEl>
                                          <p:spTgt spid="10"/>
                                        </p:tgtEl>
                                      </p:cBhvr>
                                    </p:animEffect>
                                    <p:set>
                                      <p:cBhvr>
                                        <p:cTn id="36" dur="1" fill="hold">
                                          <p:stCondLst>
                                            <p:cond delay="499"/>
                                          </p:stCondLst>
                                        </p:cTn>
                                        <p:tgtEl>
                                          <p:spTgt spid="10"/>
                                        </p:tgtEl>
                                        <p:attrNameLst>
                                          <p:attrName>style.visibility</p:attrName>
                                        </p:attrNameLst>
                                      </p:cBhvr>
                                      <p:to>
                                        <p:strVal val="hidden"/>
                                      </p:to>
                                    </p:set>
                                  </p:childTnLst>
                                </p:cTn>
                              </p:par>
                              <p:par>
                                <p:cTn id="37" presetID="53" presetClass="entr" presetSubtype="16" fill="hold" grpId="0" nodeType="withEffect">
                                  <p:stCondLst>
                                    <p:cond delay="250"/>
                                  </p:stCondLst>
                                  <p:childTnLst>
                                    <p:set>
                                      <p:cBhvr>
                                        <p:cTn id="38" dur="1" fill="hold">
                                          <p:stCondLst>
                                            <p:cond delay="0"/>
                                          </p:stCondLst>
                                        </p:cTn>
                                        <p:tgtEl>
                                          <p:spTgt spid="11"/>
                                        </p:tgtEl>
                                        <p:attrNameLst>
                                          <p:attrName>style.visibility</p:attrName>
                                        </p:attrNameLst>
                                      </p:cBhvr>
                                      <p:to>
                                        <p:strVal val="visible"/>
                                      </p:to>
                                    </p:set>
                                    <p:anim calcmode="lin" valueType="num">
                                      <p:cBhvr>
                                        <p:cTn id="39" dur="500" fill="hold"/>
                                        <p:tgtEl>
                                          <p:spTgt spid="11"/>
                                        </p:tgtEl>
                                        <p:attrNameLst>
                                          <p:attrName>ppt_w</p:attrName>
                                        </p:attrNameLst>
                                      </p:cBhvr>
                                      <p:tavLst>
                                        <p:tav tm="0">
                                          <p:val>
                                            <p:fltVal val="0"/>
                                          </p:val>
                                        </p:tav>
                                        <p:tav tm="100000">
                                          <p:val>
                                            <p:strVal val="#ppt_w"/>
                                          </p:val>
                                        </p:tav>
                                      </p:tavLst>
                                    </p:anim>
                                    <p:anim calcmode="lin" valueType="num">
                                      <p:cBhvr>
                                        <p:cTn id="40" dur="500" fill="hold"/>
                                        <p:tgtEl>
                                          <p:spTgt spid="11"/>
                                        </p:tgtEl>
                                        <p:attrNameLst>
                                          <p:attrName>ppt_h</p:attrName>
                                        </p:attrNameLst>
                                      </p:cBhvr>
                                      <p:tavLst>
                                        <p:tav tm="0">
                                          <p:val>
                                            <p:fltVal val="0"/>
                                          </p:val>
                                        </p:tav>
                                        <p:tav tm="100000">
                                          <p:val>
                                            <p:strVal val="#ppt_h"/>
                                          </p:val>
                                        </p:tav>
                                      </p:tavLst>
                                    </p:anim>
                                    <p:animEffect transition="in" filter="fade">
                                      <p:cBhvr>
                                        <p:cTn id="41" dur="500"/>
                                        <p:tgtEl>
                                          <p:spTgt spid="11"/>
                                        </p:tgtEl>
                                      </p:cBhvr>
                                    </p:animEffect>
                                  </p:childTnLst>
                                </p:cTn>
                              </p:par>
                              <p:par>
                                <p:cTn id="42" presetID="10" presetClass="exit" presetSubtype="0" fill="hold" grpId="1" nodeType="withEffect">
                                  <p:stCondLst>
                                    <p:cond delay="500"/>
                                  </p:stCondLst>
                                  <p:childTnLst>
                                    <p:animEffect transition="out" filter="fade">
                                      <p:cBhvr>
                                        <p:cTn id="43" dur="500"/>
                                        <p:tgtEl>
                                          <p:spTgt spid="11"/>
                                        </p:tgtEl>
                                      </p:cBhvr>
                                    </p:animEffect>
                                    <p:set>
                                      <p:cBhvr>
                                        <p:cTn id="44" dur="1" fill="hold">
                                          <p:stCondLst>
                                            <p:cond delay="499"/>
                                          </p:stCondLst>
                                        </p:cTn>
                                        <p:tgtEl>
                                          <p:spTgt spid="11"/>
                                        </p:tgtEl>
                                        <p:attrNameLst>
                                          <p:attrName>style.visibility</p:attrName>
                                        </p:attrNameLst>
                                      </p:cBhvr>
                                      <p:to>
                                        <p:strVal val="hidden"/>
                                      </p:to>
                                    </p:set>
                                  </p:childTnLst>
                                </p:cTn>
                              </p:par>
                              <p:par>
                                <p:cTn id="45" presetID="53" presetClass="entr" presetSubtype="16" fill="hold" grpId="0" nodeType="withEffect">
                                  <p:stCondLst>
                                    <p:cond delay="500"/>
                                  </p:stCondLst>
                                  <p:childTnLst>
                                    <p:set>
                                      <p:cBhvr>
                                        <p:cTn id="46" dur="1" fill="hold">
                                          <p:stCondLst>
                                            <p:cond delay="0"/>
                                          </p:stCondLst>
                                        </p:cTn>
                                        <p:tgtEl>
                                          <p:spTgt spid="12"/>
                                        </p:tgtEl>
                                        <p:attrNameLst>
                                          <p:attrName>style.visibility</p:attrName>
                                        </p:attrNameLst>
                                      </p:cBhvr>
                                      <p:to>
                                        <p:strVal val="visible"/>
                                      </p:to>
                                    </p:set>
                                    <p:anim calcmode="lin" valueType="num">
                                      <p:cBhvr>
                                        <p:cTn id="47" dur="500" fill="hold"/>
                                        <p:tgtEl>
                                          <p:spTgt spid="12"/>
                                        </p:tgtEl>
                                        <p:attrNameLst>
                                          <p:attrName>ppt_w</p:attrName>
                                        </p:attrNameLst>
                                      </p:cBhvr>
                                      <p:tavLst>
                                        <p:tav tm="0">
                                          <p:val>
                                            <p:fltVal val="0"/>
                                          </p:val>
                                        </p:tav>
                                        <p:tav tm="100000">
                                          <p:val>
                                            <p:strVal val="#ppt_w"/>
                                          </p:val>
                                        </p:tav>
                                      </p:tavLst>
                                    </p:anim>
                                    <p:anim calcmode="lin" valueType="num">
                                      <p:cBhvr>
                                        <p:cTn id="48" dur="500" fill="hold"/>
                                        <p:tgtEl>
                                          <p:spTgt spid="12"/>
                                        </p:tgtEl>
                                        <p:attrNameLst>
                                          <p:attrName>ppt_h</p:attrName>
                                        </p:attrNameLst>
                                      </p:cBhvr>
                                      <p:tavLst>
                                        <p:tav tm="0">
                                          <p:val>
                                            <p:fltVal val="0"/>
                                          </p:val>
                                        </p:tav>
                                        <p:tav tm="100000">
                                          <p:val>
                                            <p:strVal val="#ppt_h"/>
                                          </p:val>
                                        </p:tav>
                                      </p:tavLst>
                                    </p:anim>
                                    <p:animEffect transition="in" filter="fade">
                                      <p:cBhvr>
                                        <p:cTn id="49" dur="500"/>
                                        <p:tgtEl>
                                          <p:spTgt spid="12"/>
                                        </p:tgtEl>
                                      </p:cBhvr>
                                    </p:animEffect>
                                  </p:childTnLst>
                                </p:cTn>
                              </p:par>
                              <p:par>
                                <p:cTn id="50" presetID="10" presetClass="exit" presetSubtype="0" fill="hold" grpId="1" nodeType="withEffect">
                                  <p:stCondLst>
                                    <p:cond delay="750"/>
                                  </p:stCondLst>
                                  <p:childTnLst>
                                    <p:animEffect transition="out" filter="fade">
                                      <p:cBhvr>
                                        <p:cTn id="51" dur="500"/>
                                        <p:tgtEl>
                                          <p:spTgt spid="12"/>
                                        </p:tgtEl>
                                      </p:cBhvr>
                                    </p:animEffect>
                                    <p:set>
                                      <p:cBhvr>
                                        <p:cTn id="52" dur="1" fill="hold">
                                          <p:stCondLst>
                                            <p:cond delay="499"/>
                                          </p:stCondLst>
                                        </p:cTn>
                                        <p:tgtEl>
                                          <p:spTgt spid="12"/>
                                        </p:tgtEl>
                                        <p:attrNameLst>
                                          <p:attrName>style.visibility</p:attrName>
                                        </p:attrNameLst>
                                      </p:cBhvr>
                                      <p:to>
                                        <p:strVal val="hidden"/>
                                      </p:to>
                                    </p:set>
                                  </p:childTnLst>
                                </p:cTn>
                              </p:par>
                            </p:childTnLst>
                          </p:cTn>
                        </p:par>
                        <p:par>
                          <p:cTn id="53" fill="hold">
                            <p:stCondLst>
                              <p:cond delay="1250"/>
                            </p:stCondLst>
                            <p:childTnLst>
                              <p:par>
                                <p:cTn id="54" presetID="1" presetClass="entr" presetSubtype="0" fill="hold" grpId="0" nodeType="afterEffect">
                                  <p:stCondLst>
                                    <p:cond delay="0"/>
                                  </p:stCondLst>
                                  <p:childTnLst>
                                    <p:set>
                                      <p:cBhvr>
                                        <p:cTn id="55" dur="1" fill="hold">
                                          <p:stCondLst>
                                            <p:cond delay="0"/>
                                          </p:stCondLst>
                                        </p:cTn>
                                        <p:tgtEl>
                                          <p:spTgt spid="19"/>
                                        </p:tgtEl>
                                        <p:attrNameLst>
                                          <p:attrName>style.visibility</p:attrName>
                                        </p:attrNameLst>
                                      </p:cBhvr>
                                      <p:to>
                                        <p:strVal val="visible"/>
                                      </p:to>
                                    </p:set>
                                  </p:childTnLst>
                                </p:cTn>
                              </p:par>
                            </p:childTnLst>
                          </p:cTn>
                        </p:par>
                        <p:par>
                          <p:cTn id="56" fill="hold">
                            <p:stCondLst>
                              <p:cond delay="1250"/>
                            </p:stCondLst>
                            <p:childTnLst>
                              <p:par>
                                <p:cTn id="57" presetID="10" presetClass="entr" presetSubtype="0" fill="hold" grpId="0" nodeType="afterEffect">
                                  <p:stCondLst>
                                    <p:cond delay="0"/>
                                  </p:stCondLst>
                                  <p:childTnLst>
                                    <p:set>
                                      <p:cBhvr>
                                        <p:cTn id="58" dur="1" fill="hold">
                                          <p:stCondLst>
                                            <p:cond delay="0"/>
                                          </p:stCondLst>
                                        </p:cTn>
                                        <p:tgtEl>
                                          <p:spTgt spid="46"/>
                                        </p:tgtEl>
                                        <p:attrNameLst>
                                          <p:attrName>style.visibility</p:attrName>
                                        </p:attrNameLst>
                                      </p:cBhvr>
                                      <p:to>
                                        <p:strVal val="visible"/>
                                      </p:to>
                                    </p:set>
                                    <p:animEffect transition="in" filter="fade">
                                      <p:cBhvr>
                                        <p:cTn id="59" dur="2000"/>
                                        <p:tgtEl>
                                          <p:spTgt spid="46"/>
                                        </p:tgtEl>
                                      </p:cBhvr>
                                    </p:animEffect>
                                  </p:childTnLst>
                                </p:cTn>
                              </p:par>
                            </p:childTnLst>
                          </p:cTn>
                        </p:par>
                        <p:par>
                          <p:cTn id="60" fill="hold">
                            <p:stCondLst>
                              <p:cond delay="3250"/>
                            </p:stCondLst>
                            <p:childTnLst>
                              <p:par>
                                <p:cTn id="61" presetID="22" presetClass="entr" presetSubtype="4" fill="hold" grpId="0" nodeType="afterEffect">
                                  <p:stCondLst>
                                    <p:cond delay="0"/>
                                  </p:stCondLst>
                                  <p:childTnLst>
                                    <p:set>
                                      <p:cBhvr>
                                        <p:cTn id="62" dur="1" fill="hold">
                                          <p:stCondLst>
                                            <p:cond delay="0"/>
                                          </p:stCondLst>
                                        </p:cTn>
                                        <p:tgtEl>
                                          <p:spTgt spid="7"/>
                                        </p:tgtEl>
                                        <p:attrNameLst>
                                          <p:attrName>style.visibility</p:attrName>
                                        </p:attrNameLst>
                                      </p:cBhvr>
                                      <p:to>
                                        <p:strVal val="visible"/>
                                      </p:to>
                                    </p:set>
                                    <p:animEffect transition="in" filter="wipe(down)">
                                      <p:cBhvr>
                                        <p:cTn id="63" dur="2000"/>
                                        <p:tgtEl>
                                          <p:spTgt spid="7"/>
                                        </p:tgtEl>
                                      </p:cBhvr>
                                    </p:animEffect>
                                  </p:childTnLst>
                                </p:cTn>
                              </p:par>
                            </p:childTnLst>
                          </p:cTn>
                        </p:par>
                        <p:par>
                          <p:cTn id="64" fill="hold">
                            <p:stCondLst>
                              <p:cond delay="5250"/>
                            </p:stCondLst>
                            <p:childTnLst>
                              <p:par>
                                <p:cTn id="65" presetID="42" presetClass="entr" presetSubtype="0" fill="hold" grpId="0" nodeType="afterEffect">
                                  <p:stCondLst>
                                    <p:cond delay="500"/>
                                  </p:stCondLst>
                                  <p:childTnLst>
                                    <p:set>
                                      <p:cBhvr>
                                        <p:cTn id="66" dur="1" fill="hold">
                                          <p:stCondLst>
                                            <p:cond delay="0"/>
                                          </p:stCondLst>
                                        </p:cTn>
                                        <p:tgtEl>
                                          <p:spTgt spid="8">
                                            <p:txEl>
                                              <p:pRg st="0" end="0"/>
                                            </p:txEl>
                                          </p:spTgt>
                                        </p:tgtEl>
                                        <p:attrNameLst>
                                          <p:attrName>style.visibility</p:attrName>
                                        </p:attrNameLst>
                                      </p:cBhvr>
                                      <p:to>
                                        <p:strVal val="visible"/>
                                      </p:to>
                                    </p:set>
                                    <p:animEffect transition="in" filter="fade">
                                      <p:cBhvr>
                                        <p:cTn id="67" dur="1000"/>
                                        <p:tgtEl>
                                          <p:spTgt spid="8">
                                            <p:txEl>
                                              <p:pRg st="0" end="0"/>
                                            </p:txEl>
                                          </p:spTgt>
                                        </p:tgtEl>
                                      </p:cBhvr>
                                    </p:animEffect>
                                    <p:anim calcmode="lin" valueType="num">
                                      <p:cBhvr>
                                        <p:cTn id="6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6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par>
                          <p:cTn id="70" fill="hold">
                            <p:stCondLst>
                              <p:cond delay="6750"/>
                            </p:stCondLst>
                            <p:childTnLst>
                              <p:par>
                                <p:cTn id="71" presetID="1" presetClass="entr" presetSubtype="0" fill="hold" nodeType="afterEffect">
                                  <p:stCondLst>
                                    <p:cond delay="1000"/>
                                  </p:stCondLst>
                                  <p:childTnLst>
                                    <p:set>
                                      <p:cBhvr>
                                        <p:cTn id="7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4" grpId="1" animBg="1"/>
      <p:bldP spid="15" grpId="0" animBg="1"/>
      <p:bldP spid="15" grpId="1" animBg="1"/>
      <p:bldP spid="16" grpId="0" animBg="1"/>
      <p:bldP spid="16" grpId="1" animBg="1"/>
      <p:bldP spid="10" grpId="0" animBg="1"/>
      <p:bldP spid="10" grpId="1" animBg="1"/>
      <p:bldP spid="11" grpId="0" animBg="1"/>
      <p:bldP spid="11" grpId="1" animBg="1"/>
      <p:bldP spid="12" grpId="0" animBg="1"/>
      <p:bldP spid="12" grpId="1" animBg="1"/>
      <p:bldP spid="46" grpId="0" animBg="1"/>
      <p:bldP spid="7" grpId="0"/>
      <p:bldP spid="8" grpId="0" build="p"/>
      <p:bldP spid="19"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Text, whiteboard&#10;&#10;Description automatically generated">
            <a:extLst>
              <a:ext uri="{FF2B5EF4-FFF2-40B4-BE49-F238E27FC236}">
                <a16:creationId xmlns:a16="http://schemas.microsoft.com/office/drawing/2014/main" id="{6D8833A6-DF17-E13B-33CE-863AE613638D}"/>
              </a:ext>
            </a:extLst>
          </p:cNvPr>
          <p:cNvPicPr>
            <a:picLocks noGrp="1" noChangeAspect="1"/>
          </p:cNvPicPr>
          <p:nvPr>
            <p:ph type="pic" sz="quarter" idx="14"/>
          </p:nvPr>
        </p:nvPicPr>
        <p:blipFill rotWithShape="1">
          <a:blip r:embed="rId2"/>
          <a:srcRect t="10978" b="10978"/>
          <a:stretch/>
        </p:blipFill>
        <p:spPr>
          <a:xfrm>
            <a:off x="1391728" y="139095"/>
            <a:ext cx="9140139" cy="6579810"/>
          </a:xfrm>
        </p:spPr>
      </p:pic>
      <p:sp>
        <p:nvSpPr>
          <p:cNvPr id="3" name="Slide Number Placeholder 2">
            <a:extLst>
              <a:ext uri="{FF2B5EF4-FFF2-40B4-BE49-F238E27FC236}">
                <a16:creationId xmlns:a16="http://schemas.microsoft.com/office/drawing/2014/main" id="{F040041C-2D18-ED04-2936-A9C07A49E6AF}"/>
              </a:ext>
            </a:extLst>
          </p:cNvPr>
          <p:cNvSpPr>
            <a:spLocks noGrp="1"/>
          </p:cNvSpPr>
          <p:nvPr>
            <p:ph type="sldNum" sz="quarter" idx="12"/>
          </p:nvPr>
        </p:nvSpPr>
        <p:spPr/>
        <p:txBody>
          <a:bodyPr/>
          <a:lstStyle/>
          <a:p>
            <a:pPr rtl="0"/>
            <a:fld id="{5AE1514C-5E56-4738-A1FF-4B1CFD2A3E36}" type="slidenum">
              <a:rPr lang="en-GB" noProof="1" dirty="0" smtClean="0"/>
              <a:t>2</a:t>
            </a:fld>
            <a:endParaRPr lang="en-GB" noProof="1"/>
          </a:p>
        </p:txBody>
      </p:sp>
      <p:sp>
        <p:nvSpPr>
          <p:cNvPr id="5" name="Text Placeholder 4">
            <a:extLst>
              <a:ext uri="{FF2B5EF4-FFF2-40B4-BE49-F238E27FC236}">
                <a16:creationId xmlns:a16="http://schemas.microsoft.com/office/drawing/2014/main" id="{6EB206C3-7199-2DEB-2D5F-5AA679378DF0}"/>
              </a:ext>
            </a:extLst>
          </p:cNvPr>
          <p:cNvSpPr>
            <a:spLocks noGrp="1"/>
          </p:cNvSpPr>
          <p:nvPr>
            <p:ph type="body" sz="quarter" idx="13"/>
          </p:nvPr>
        </p:nvSpPr>
        <p:spPr/>
        <p:txBody>
          <a:bodyPr/>
          <a:lstStyle/>
          <a:p>
            <a:endParaRPr lang="en-US"/>
          </a:p>
        </p:txBody>
      </p:sp>
    </p:spTree>
    <p:extLst>
      <p:ext uri="{BB962C8B-B14F-4D97-AF65-F5344CB8AC3E}">
        <p14:creationId xmlns:p14="http://schemas.microsoft.com/office/powerpoint/2010/main" val="7689888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4283E-B089-60DE-6180-ED33BCBB2009}"/>
              </a:ext>
            </a:extLst>
          </p:cNvPr>
          <p:cNvSpPr>
            <a:spLocks noGrp="1"/>
          </p:cNvSpPr>
          <p:nvPr>
            <p:ph type="title"/>
          </p:nvPr>
        </p:nvSpPr>
        <p:spPr/>
        <p:txBody>
          <a:bodyPr/>
          <a:lstStyle/>
          <a:p>
            <a:pPr algn="l"/>
            <a:r>
              <a:rPr lang="en-GB"/>
              <a:t>By the end of this session</a:t>
            </a:r>
          </a:p>
        </p:txBody>
      </p:sp>
      <p:sp>
        <p:nvSpPr>
          <p:cNvPr id="3" name="Text Placeholder 2">
            <a:extLst>
              <a:ext uri="{FF2B5EF4-FFF2-40B4-BE49-F238E27FC236}">
                <a16:creationId xmlns:a16="http://schemas.microsoft.com/office/drawing/2014/main" id="{27378EE4-684A-F934-9E83-95C794A382DC}"/>
              </a:ext>
            </a:extLst>
          </p:cNvPr>
          <p:cNvSpPr>
            <a:spLocks noGrp="1"/>
          </p:cNvSpPr>
          <p:nvPr>
            <p:ph type="body" sz="quarter" idx="10"/>
          </p:nvPr>
        </p:nvSpPr>
        <p:spPr>
          <a:xfrm>
            <a:off x="3923323" y="186061"/>
            <a:ext cx="4376615" cy="369332"/>
          </a:xfrm>
        </p:spPr>
        <p:txBody>
          <a:bodyPr/>
          <a:lstStyle/>
          <a:p>
            <a:r>
              <a:rPr lang="en-GB"/>
              <a:t>INTERSECTIONALITY:-</a:t>
            </a:r>
          </a:p>
        </p:txBody>
      </p:sp>
      <p:sp>
        <p:nvSpPr>
          <p:cNvPr id="4" name="Text Placeholder 3">
            <a:extLst>
              <a:ext uri="{FF2B5EF4-FFF2-40B4-BE49-F238E27FC236}">
                <a16:creationId xmlns:a16="http://schemas.microsoft.com/office/drawing/2014/main" id="{AE9A36A8-8D41-75F7-E9A3-184B590BE7B4}"/>
              </a:ext>
            </a:extLst>
          </p:cNvPr>
          <p:cNvSpPr>
            <a:spLocks noGrp="1"/>
          </p:cNvSpPr>
          <p:nvPr>
            <p:ph type="body" sz="quarter" idx="11"/>
          </p:nvPr>
        </p:nvSpPr>
        <p:spPr>
          <a:xfrm>
            <a:off x="2104103" y="4206239"/>
            <a:ext cx="9859298" cy="1727781"/>
          </a:xfrm>
        </p:spPr>
        <p:txBody>
          <a:bodyPr/>
          <a:lstStyle/>
          <a:p>
            <a:pPr marL="342900" lvl="4" indent="-342900">
              <a:lnSpc>
                <a:spcPct val="150000"/>
              </a:lnSpc>
              <a:buFont typeface="Arial" panose="020B0604020202020204" pitchFamily="34" charset="0"/>
              <a:buChar char="•"/>
            </a:pPr>
            <a:r>
              <a:rPr lang="en-GB" sz="2000"/>
              <a:t>Consider the effect of Intersectionality on the classroom</a:t>
            </a:r>
          </a:p>
          <a:p>
            <a:pPr marL="342900" lvl="4" indent="-342900">
              <a:lnSpc>
                <a:spcPct val="150000"/>
              </a:lnSpc>
              <a:buFont typeface="Arial" panose="020B0604020202020204" pitchFamily="34" charset="0"/>
              <a:buChar char="•"/>
            </a:pPr>
            <a:r>
              <a:rPr lang="en-GB" sz="2000"/>
              <a:t>Consider your own role as an educator in your environment</a:t>
            </a:r>
          </a:p>
          <a:p>
            <a:pPr marL="342900" lvl="4" indent="-342900">
              <a:lnSpc>
                <a:spcPct val="150000"/>
              </a:lnSpc>
              <a:buFont typeface="Arial" panose="020B0604020202020204" pitchFamily="34" charset="0"/>
              <a:buChar char="•"/>
            </a:pPr>
            <a:r>
              <a:rPr lang="en-GB" sz="2000"/>
              <a:t>Challenge your / others understanding of Intersectionality</a:t>
            </a:r>
          </a:p>
        </p:txBody>
      </p:sp>
      <p:pic>
        <p:nvPicPr>
          <p:cNvPr id="1026" name="Picture 2" descr="What Is Intersectionality? - YouTube">
            <a:extLst>
              <a:ext uri="{FF2B5EF4-FFF2-40B4-BE49-F238E27FC236}">
                <a16:creationId xmlns:a16="http://schemas.microsoft.com/office/drawing/2014/main" id="{ECBED9EF-53A1-93C1-00F4-165967BF48E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633" b="29869"/>
          <a:stretch/>
        </p:blipFill>
        <p:spPr bwMode="auto">
          <a:xfrm>
            <a:off x="4805680" y="595582"/>
            <a:ext cx="2580640" cy="1051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2982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9D73A-8EB4-D80A-4307-0681842D76EC}"/>
              </a:ext>
            </a:extLst>
          </p:cNvPr>
          <p:cNvSpPr>
            <a:spLocks noGrp="1"/>
          </p:cNvSpPr>
          <p:nvPr>
            <p:ph type="ctrTitle"/>
          </p:nvPr>
        </p:nvSpPr>
        <p:spPr>
          <a:xfrm>
            <a:off x="3775587" y="1937732"/>
            <a:ext cx="4920854" cy="3600986"/>
          </a:xfrm>
        </p:spPr>
        <p:txBody>
          <a:bodyPr/>
          <a:lstStyle/>
          <a:p>
            <a:r>
              <a:rPr lang="en-GB" sz="2400"/>
              <a:t>This is not an easy topic to discuss and debate. Please be prepared to be open minded and flexible to different view points and opinions</a:t>
            </a:r>
            <a:r>
              <a:rPr lang="en-GB"/>
              <a:t>. </a:t>
            </a:r>
            <a:br>
              <a:rPr lang="en-GB"/>
            </a:br>
            <a:r>
              <a:rPr lang="en-GB"/>
              <a:t>Please respect each other.</a:t>
            </a:r>
          </a:p>
        </p:txBody>
      </p:sp>
    </p:spTree>
    <p:extLst>
      <p:ext uri="{BB962C8B-B14F-4D97-AF65-F5344CB8AC3E}">
        <p14:creationId xmlns:p14="http://schemas.microsoft.com/office/powerpoint/2010/main" val="402923487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B7697F-D7F3-4135-7033-7DC0F7415691}"/>
              </a:ext>
            </a:extLst>
          </p:cNvPr>
          <p:cNvSpPr>
            <a:spLocks noGrp="1"/>
          </p:cNvSpPr>
          <p:nvPr>
            <p:ph type="sldNum" sz="quarter" idx="12"/>
          </p:nvPr>
        </p:nvSpPr>
        <p:spPr/>
        <p:txBody>
          <a:bodyPr/>
          <a:lstStyle/>
          <a:p>
            <a:pPr rtl="0"/>
            <a:fld id="{5AE1514C-5E56-4738-A1FF-4B1CFD2A3E36}" type="slidenum">
              <a:rPr lang="en-GB" noProof="1" smtClean="0"/>
              <a:t>5</a:t>
            </a:fld>
            <a:endParaRPr lang="en-GB" noProof="1"/>
          </a:p>
        </p:txBody>
      </p:sp>
      <p:sp>
        <p:nvSpPr>
          <p:cNvPr id="10" name="TextBox 9">
            <a:extLst>
              <a:ext uri="{FF2B5EF4-FFF2-40B4-BE49-F238E27FC236}">
                <a16:creationId xmlns:a16="http://schemas.microsoft.com/office/drawing/2014/main" id="{269C9939-3392-2AF9-1D1A-6B73C79C2720}"/>
              </a:ext>
            </a:extLst>
          </p:cNvPr>
          <p:cNvSpPr txBox="1"/>
          <p:nvPr/>
        </p:nvSpPr>
        <p:spPr>
          <a:xfrm>
            <a:off x="1235242" y="485662"/>
            <a:ext cx="9721516" cy="5886676"/>
          </a:xfrm>
          <a:prstGeom prst="rect">
            <a:avLst/>
          </a:prstGeom>
          <a:noFill/>
        </p:spPr>
        <p:txBody>
          <a:bodyPr wrap="square">
            <a:spAutoFit/>
          </a:bodyPr>
          <a:lstStyle/>
          <a:p>
            <a:pPr>
              <a:lnSpc>
                <a:spcPct val="200000"/>
              </a:lnSpc>
            </a:pPr>
            <a:r>
              <a:rPr lang="en-GB" sz="2400"/>
              <a:t>“The classroom, with all its limitations, remains a location of possibility. In that field of possibility we have the opportunity to labour for freedom, to demand of ourselves and our comrades, an openness of mind and heart that allows us to face reality even as we collectively imagine ways to move beyond boundaries, to transgress. This is education as the practice of freedom.”</a:t>
            </a:r>
          </a:p>
          <a:p>
            <a:pPr>
              <a:lnSpc>
                <a:spcPct val="200000"/>
              </a:lnSpc>
            </a:pPr>
            <a:endParaRPr lang="en-GB" sz="2400"/>
          </a:p>
          <a:p>
            <a:pPr>
              <a:lnSpc>
                <a:spcPct val="200000"/>
              </a:lnSpc>
            </a:pPr>
            <a:r>
              <a:rPr lang="en-GB" sz="2400"/>
              <a:t>— bell hooks (1994, p. 207)</a:t>
            </a:r>
          </a:p>
        </p:txBody>
      </p:sp>
      <p:pic>
        <p:nvPicPr>
          <p:cNvPr id="2050" name="Picture 2" descr="bell hooks, Feminist Author and Social Activist, Dies at 69 | Vanity Fair">
            <a:extLst>
              <a:ext uri="{FF2B5EF4-FFF2-40B4-BE49-F238E27FC236}">
                <a16:creationId xmlns:a16="http://schemas.microsoft.com/office/drawing/2014/main" id="{5F2D840C-CDDA-F38E-1132-55EB9A7FF9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59330" y="4273866"/>
            <a:ext cx="3165986" cy="2374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6384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561BA94C-5F13-F9E8-17CF-49080AED147C}"/>
              </a:ext>
            </a:extLst>
          </p:cNvPr>
          <p:cNvPicPr>
            <a:picLocks noChangeAspect="1" noChangeArrowheads="1"/>
          </p:cNvPicPr>
          <p:nvPr/>
        </p:nvPicPr>
        <p:blipFill>
          <a:blip r:embed="rId3" cstate="screen">
            <a:alphaModFix amt="67000"/>
            <a:extLst>
              <a:ext uri="{28A0092B-C50C-407E-A947-70E740481C1C}">
                <a14:useLocalDpi xmlns:a14="http://schemas.microsoft.com/office/drawing/2010/main" val="0"/>
              </a:ext>
            </a:extLst>
          </a:blip>
          <a:srcRect/>
          <a:stretch>
            <a:fillRect/>
          </a:stretch>
        </p:blipFill>
        <p:spPr bwMode="auto">
          <a:xfrm>
            <a:off x="-1" y="0"/>
            <a:ext cx="12192000" cy="6858000"/>
          </a:xfrm>
          <a:prstGeom prst="rect">
            <a:avLst/>
          </a:prstGeom>
          <a:noFill/>
          <a:effectLst>
            <a:outerShdw blurRad="50800" dist="50800" dir="5400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EAA56A2C-8747-F627-29CB-32FF6F2A3546}"/>
              </a:ext>
            </a:extLst>
          </p:cNvPr>
          <p:cNvSpPr>
            <a:spLocks noGrp="1"/>
          </p:cNvSpPr>
          <p:nvPr>
            <p:ph type="title"/>
          </p:nvPr>
        </p:nvSpPr>
        <p:spPr>
          <a:xfrm>
            <a:off x="350920" y="640241"/>
            <a:ext cx="11490158" cy="7180492"/>
          </a:xfrm>
        </p:spPr>
        <p:txBody>
          <a:bodyPr/>
          <a:lstStyle/>
          <a:p>
            <a:pPr algn="ctr">
              <a:lnSpc>
                <a:spcPct val="150000"/>
              </a:lnSpc>
            </a:pPr>
            <a:r>
              <a:rPr lang="en-GB" sz="11500" b="1" i="0">
                <a:solidFill>
                  <a:schemeClr val="tx1"/>
                </a:solidFill>
                <a:effectLst/>
                <a:latin typeface="GTWalsheimProBold"/>
              </a:rPr>
              <a:t>What is intersectionality?</a:t>
            </a:r>
            <a:br>
              <a:rPr lang="en-GB" b="0" i="0">
                <a:solidFill>
                  <a:srgbClr val="222222"/>
                </a:solidFill>
                <a:effectLst/>
                <a:latin typeface="GTWalsheimProBold"/>
              </a:rPr>
            </a:br>
            <a:endParaRPr lang="en-GB"/>
          </a:p>
        </p:txBody>
      </p:sp>
    </p:spTree>
    <p:extLst>
      <p:ext uri="{BB962C8B-B14F-4D97-AF65-F5344CB8AC3E}">
        <p14:creationId xmlns:p14="http://schemas.microsoft.com/office/powerpoint/2010/main" val="35798512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10;&#10;Description automatically generated">
            <a:extLst>
              <a:ext uri="{FF2B5EF4-FFF2-40B4-BE49-F238E27FC236}">
                <a16:creationId xmlns:a16="http://schemas.microsoft.com/office/drawing/2014/main" id="{B67B0A51-8729-40F0-AF00-7C9EFD92E3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446049" y="68262"/>
            <a:ext cx="9723396" cy="6721475"/>
          </a:xfrm>
          <a:prstGeom prst="rect">
            <a:avLst/>
          </a:prstGeom>
          <a:noFill/>
          <a:ln>
            <a:noFill/>
          </a:ln>
        </p:spPr>
      </p:pic>
      <p:sp>
        <p:nvSpPr>
          <p:cNvPr id="2" name="Slide Number Placeholder 1" hidden="1">
            <a:extLst>
              <a:ext uri="{FF2B5EF4-FFF2-40B4-BE49-F238E27FC236}">
                <a16:creationId xmlns:a16="http://schemas.microsoft.com/office/drawing/2014/main" id="{77A80EC0-2718-71F9-3229-A228C940A3C3}"/>
              </a:ext>
            </a:extLst>
          </p:cNvPr>
          <p:cNvSpPr>
            <a:spLocks noGrp="1"/>
          </p:cNvSpPr>
          <p:nvPr>
            <p:ph type="sldNum" sz="quarter" idx="4294967295"/>
          </p:nvPr>
        </p:nvSpPr>
        <p:spPr>
          <a:xfrm>
            <a:off x="11747687" y="6465381"/>
            <a:ext cx="431425" cy="365125"/>
          </a:xfrm>
        </p:spPr>
        <p:txBody>
          <a:bodyPr/>
          <a:lstStyle/>
          <a:p>
            <a:pPr rtl="0">
              <a:spcAft>
                <a:spcPts val="600"/>
              </a:spcAft>
            </a:pPr>
            <a:fld id="{5AE1514C-5E56-4738-A1FF-4B1CFD2A3E36}" type="slidenum">
              <a:rPr lang="en-GB" noProof="1" smtClean="0"/>
              <a:pPr rtl="0">
                <a:spcAft>
                  <a:spcPts val="600"/>
                </a:spcAft>
              </a:pPr>
              <a:t>7</a:t>
            </a:fld>
            <a:endParaRPr lang="en-GB" noProof="1"/>
          </a:p>
        </p:txBody>
      </p:sp>
    </p:spTree>
    <p:extLst>
      <p:ext uri="{BB962C8B-B14F-4D97-AF65-F5344CB8AC3E}">
        <p14:creationId xmlns:p14="http://schemas.microsoft.com/office/powerpoint/2010/main" val="4933643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A80EC0-2718-71F9-3229-A228C940A3C3}"/>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8</a:t>
            </a:fld>
            <a:endParaRPr lang="en-GB" noProof="1"/>
          </a:p>
        </p:txBody>
      </p:sp>
      <p:pic>
        <p:nvPicPr>
          <p:cNvPr id="3" name="Picture 2">
            <a:extLst>
              <a:ext uri="{FF2B5EF4-FFF2-40B4-BE49-F238E27FC236}">
                <a16:creationId xmlns:a16="http://schemas.microsoft.com/office/drawing/2014/main" id="{664B52C7-DF15-B4BE-4350-C156A866A06A}"/>
              </a:ext>
            </a:extLst>
          </p:cNvPr>
          <p:cNvPicPr>
            <a:picLocks noChangeAspect="1"/>
          </p:cNvPicPr>
          <p:nvPr/>
        </p:nvPicPr>
        <p:blipFill>
          <a:blip r:embed="rId3"/>
          <a:stretch>
            <a:fillRect/>
          </a:stretch>
        </p:blipFill>
        <p:spPr>
          <a:xfrm>
            <a:off x="412167" y="0"/>
            <a:ext cx="11242620" cy="6858000"/>
          </a:xfrm>
          <a:prstGeom prst="rect">
            <a:avLst/>
          </a:prstGeom>
          <a:noFill/>
        </p:spPr>
      </p:pic>
    </p:spTree>
    <p:extLst>
      <p:ext uri="{BB962C8B-B14F-4D97-AF65-F5344CB8AC3E}">
        <p14:creationId xmlns:p14="http://schemas.microsoft.com/office/powerpoint/2010/main" val="1135646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 whiteboard&#10;&#10;Description automatically generated">
            <a:extLst>
              <a:ext uri="{FF2B5EF4-FFF2-40B4-BE49-F238E27FC236}">
                <a16:creationId xmlns:a16="http://schemas.microsoft.com/office/drawing/2014/main" id="{4079CC40-967C-509B-CF03-CEB625A02F14}"/>
              </a:ext>
            </a:extLst>
          </p:cNvPr>
          <p:cNvPicPr>
            <a:picLocks noChangeAspect="1"/>
          </p:cNvPicPr>
          <p:nvPr/>
        </p:nvPicPr>
        <p:blipFill>
          <a:blip r:embed="rId3"/>
          <a:stretch>
            <a:fillRect/>
          </a:stretch>
        </p:blipFill>
        <p:spPr>
          <a:xfrm>
            <a:off x="1887651" y="559878"/>
            <a:ext cx="8416698" cy="4965852"/>
          </a:xfrm>
          <a:prstGeom prst="rect">
            <a:avLst/>
          </a:prstGeom>
          <a:noFill/>
        </p:spPr>
      </p:pic>
      <p:sp>
        <p:nvSpPr>
          <p:cNvPr id="2" name="Slide Number Placeholder 1" hidden="1">
            <a:extLst>
              <a:ext uri="{FF2B5EF4-FFF2-40B4-BE49-F238E27FC236}">
                <a16:creationId xmlns:a16="http://schemas.microsoft.com/office/drawing/2014/main" id="{77A80EC0-2718-71F9-3229-A228C940A3C3}"/>
              </a:ext>
            </a:extLst>
          </p:cNvPr>
          <p:cNvSpPr>
            <a:spLocks noGrp="1"/>
          </p:cNvSpPr>
          <p:nvPr>
            <p:ph type="sldNum" sz="quarter" idx="4294967295"/>
          </p:nvPr>
        </p:nvSpPr>
        <p:spPr>
          <a:xfrm>
            <a:off x="11747687" y="6465381"/>
            <a:ext cx="431425" cy="365125"/>
          </a:xfrm>
        </p:spPr>
        <p:txBody>
          <a:bodyPr/>
          <a:lstStyle/>
          <a:p>
            <a:pPr rtl="0">
              <a:spcAft>
                <a:spcPts val="600"/>
              </a:spcAft>
            </a:pPr>
            <a:fld id="{5AE1514C-5E56-4738-A1FF-4B1CFD2A3E36}" type="slidenum">
              <a:rPr lang="en-GB" noProof="1" smtClean="0"/>
              <a:pPr rtl="0">
                <a:spcAft>
                  <a:spcPts val="600"/>
                </a:spcAft>
              </a:pPr>
              <a:t>9</a:t>
            </a:fld>
            <a:endParaRPr lang="en-GB" noProof="1"/>
          </a:p>
        </p:txBody>
      </p:sp>
    </p:spTree>
    <p:extLst>
      <p:ext uri="{BB962C8B-B14F-4D97-AF65-F5344CB8AC3E}">
        <p14:creationId xmlns:p14="http://schemas.microsoft.com/office/powerpoint/2010/main" val="211460841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A80EC0-2718-71F9-3229-A228C940A3C3}"/>
              </a:ext>
            </a:extLst>
          </p:cNvPr>
          <p:cNvSpPr>
            <a:spLocks noGrp="1"/>
          </p:cNvSpPr>
          <p:nvPr>
            <p:ph type="sldNum" sz="quarter" idx="12"/>
          </p:nvPr>
        </p:nvSpPr>
        <p:spPr/>
        <p:txBody>
          <a:bodyPr/>
          <a:lstStyle/>
          <a:p>
            <a:pPr rtl="0"/>
            <a:fld id="{5AE1514C-5E56-4738-A1FF-4B1CFD2A3E36}" type="slidenum">
              <a:rPr lang="en-GB" noProof="1" smtClean="0"/>
              <a:t>10</a:t>
            </a:fld>
            <a:endParaRPr lang="en-GB" noProof="1"/>
          </a:p>
        </p:txBody>
      </p:sp>
      <p:pic>
        <p:nvPicPr>
          <p:cNvPr id="3" name="Picture 2" descr="Text, letter, whiteboard&#10;&#10;Description automatically generated">
            <a:extLst>
              <a:ext uri="{FF2B5EF4-FFF2-40B4-BE49-F238E27FC236}">
                <a16:creationId xmlns:a16="http://schemas.microsoft.com/office/drawing/2014/main" id="{051405B8-093A-4B72-4193-9D36AD2A060F}"/>
              </a:ext>
            </a:extLst>
          </p:cNvPr>
          <p:cNvPicPr>
            <a:picLocks noChangeAspect="1"/>
          </p:cNvPicPr>
          <p:nvPr/>
        </p:nvPicPr>
        <p:blipFill>
          <a:blip r:embed="rId3"/>
          <a:stretch>
            <a:fillRect/>
          </a:stretch>
        </p:blipFill>
        <p:spPr>
          <a:xfrm>
            <a:off x="2018245" y="677215"/>
            <a:ext cx="8155510" cy="5503569"/>
          </a:xfrm>
          <a:prstGeom prst="rect">
            <a:avLst/>
          </a:prstGeom>
        </p:spPr>
      </p:pic>
    </p:spTree>
    <p:extLst>
      <p:ext uri="{BB962C8B-B14F-4D97-AF65-F5344CB8AC3E}">
        <p14:creationId xmlns:p14="http://schemas.microsoft.com/office/powerpoint/2010/main" val="42156756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
          </p:nvPr>
        </p:nvSpPr>
        <p:spPr>
          <a:xfrm>
            <a:off x="11541702" y="6453343"/>
            <a:ext cx="431425" cy="365125"/>
          </a:xfrm>
          <a:prstGeom prst="rect">
            <a:avLst/>
          </a:prstGeom>
        </p:spPr>
        <p:txBody>
          <a:bodyPr rtlCol="0"/>
          <a:lstStyle/>
          <a:p>
            <a:pPr rtl="0"/>
            <a:fld id="{5AE1514C-5E56-4738-A1FF-4B1CFD2A3E36}" type="slidenum">
              <a:rPr lang="en-GB" noProof="1" smtClean="0"/>
              <a:pPr rtl="0"/>
              <a:t>11</a:t>
            </a:fld>
            <a:endParaRPr lang="en-GB" noProof="1"/>
          </a:p>
        </p:txBody>
      </p:sp>
      <p:sp>
        <p:nvSpPr>
          <p:cNvPr id="4" name="Text Placeholder 3"/>
          <p:cNvSpPr>
            <a:spLocks noGrp="1"/>
          </p:cNvSpPr>
          <p:nvPr>
            <p:ph type="body" sz="quarter" idx="14"/>
          </p:nvPr>
        </p:nvSpPr>
        <p:spPr>
          <a:xfrm>
            <a:off x="3659577" y="6019378"/>
            <a:ext cx="8097838" cy="867930"/>
          </a:xfrm>
        </p:spPr>
        <p:txBody>
          <a:bodyPr rtlCol="0"/>
          <a:lstStyle/>
          <a:p>
            <a:r>
              <a:rPr lang="en-GB" sz="3200" i="0">
                <a:solidFill>
                  <a:srgbClr val="FFFF00"/>
                </a:solidFill>
                <a:effectLst/>
                <a:latin typeface="Roboto" panose="02000000000000000000" pitchFamily="2" charset="0"/>
              </a:rPr>
              <a:t>What is </a:t>
            </a:r>
            <a:r>
              <a:rPr lang="en-GB" sz="3600" i="0">
                <a:solidFill>
                  <a:srgbClr val="FFFF00"/>
                </a:solidFill>
                <a:effectLst/>
                <a:latin typeface="Roboto" panose="02000000000000000000" pitchFamily="2" charset="0"/>
              </a:rPr>
              <a:t>intersectionality?</a:t>
            </a:r>
            <a:endParaRPr lang="en-GB" sz="2400" i="0">
              <a:solidFill>
                <a:srgbClr val="FFFF00"/>
              </a:solidFill>
              <a:effectLst/>
              <a:latin typeface="Roboto" panose="02000000000000000000" pitchFamily="2" charset="0"/>
            </a:endParaRPr>
          </a:p>
          <a:p>
            <a:pPr rtl="0"/>
            <a:endParaRPr lang="en-GB" noProof="1"/>
          </a:p>
        </p:txBody>
      </p:sp>
      <p:pic>
        <p:nvPicPr>
          <p:cNvPr id="5" name="Online Media 4" title="What is intersectionality?">
            <a:hlinkClick r:id="" action="ppaction://media"/>
            <a:extLst>
              <a:ext uri="{FF2B5EF4-FFF2-40B4-BE49-F238E27FC236}">
                <a16:creationId xmlns:a16="http://schemas.microsoft.com/office/drawing/2014/main" id="{3DC7D717-F7A8-9FAC-F3A1-524FD177866B}"/>
              </a:ext>
            </a:extLst>
          </p:cNvPr>
          <p:cNvPicPr>
            <a:picLocks noRot="1" noChangeAspect="1"/>
          </p:cNvPicPr>
          <p:nvPr>
            <a:videoFile r:link="rId1"/>
          </p:nvPr>
        </p:nvPicPr>
        <p:blipFill>
          <a:blip r:embed="rId4"/>
          <a:stretch>
            <a:fillRect/>
          </a:stretch>
        </p:blipFill>
        <p:spPr>
          <a:xfrm>
            <a:off x="1135780" y="231767"/>
            <a:ext cx="9920439" cy="5605048"/>
          </a:xfrm>
          <a:prstGeom prst="rect">
            <a:avLst/>
          </a:prstGeom>
        </p:spPr>
      </p:pic>
      <p:pic>
        <p:nvPicPr>
          <p:cNvPr id="8" name="Picture 7">
            <a:extLst>
              <a:ext uri="{FF2B5EF4-FFF2-40B4-BE49-F238E27FC236}">
                <a16:creationId xmlns:a16="http://schemas.microsoft.com/office/drawing/2014/main" id="{1EDB0478-4205-3D26-E9D5-696101E4EF86}"/>
              </a:ext>
            </a:extLst>
          </p:cNvPr>
          <p:cNvPicPr>
            <a:picLocks noChangeAspect="1"/>
          </p:cNvPicPr>
          <p:nvPr/>
        </p:nvPicPr>
        <p:blipFill rotWithShape="1">
          <a:blip r:embed="rId5"/>
          <a:srcRect l="21386" t="28133" r="19742" b="24273"/>
          <a:stretch/>
        </p:blipFill>
        <p:spPr>
          <a:xfrm>
            <a:off x="0" y="5971279"/>
            <a:ext cx="1955959" cy="886721"/>
          </a:xfrm>
          <a:prstGeom prst="rect">
            <a:avLst/>
          </a:prstGeom>
        </p:spPr>
      </p:pic>
    </p:spTree>
    <p:extLst>
      <p:ext uri="{BB962C8B-B14F-4D97-AF65-F5344CB8AC3E}">
        <p14:creationId xmlns:p14="http://schemas.microsoft.com/office/powerpoint/2010/main" val="320029460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par>
                          <p:cTn id="7" fill="hold">
                            <p:stCondLst>
                              <p:cond delay="1"/>
                            </p:stCondLst>
                            <p:childTnLst>
                              <p:par>
                                <p:cTn id="8" presetID="1" presetClass="entr" presetSubtype="0" fill="hold" nodeType="afterEffect">
                                  <p:stCondLst>
                                    <p:cond delay="1000"/>
                                  </p:stCondLst>
                                  <p:childTnLst>
                                    <p:set>
                                      <p:cBhvr>
                                        <p:cTn id="9"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p:cNvSpPr>
            <a:spLocks noGrp="1"/>
          </p:cNvSpPr>
          <p:nvPr>
            <p:ph type="body" sz="quarter" idx="13"/>
          </p:nvPr>
        </p:nvSpPr>
        <p:spPr>
          <a:xfrm>
            <a:off x="304800" y="1010271"/>
            <a:ext cx="11887200" cy="4124784"/>
          </a:xfrm>
        </p:spPr>
        <p:txBody>
          <a:bodyPr rtlCol="0"/>
          <a:lstStyle/>
          <a:p>
            <a:pPr rtl="0">
              <a:lnSpc>
                <a:spcPct val="200000"/>
              </a:lnSpc>
            </a:pPr>
            <a:r>
              <a:rPr lang="en-GB" sz="3200" b="1" noProof="1"/>
              <a:t>“</a:t>
            </a:r>
            <a:r>
              <a:rPr lang="en-GB" sz="2400" b="0" i="0">
                <a:solidFill>
                  <a:schemeClr val="bg1"/>
                </a:solidFill>
                <a:effectLst/>
                <a:latin typeface="Crimson Text"/>
              </a:rPr>
              <a:t>INTERSECTIONALITY IS A LENS THROUGH WHICH YOU CAN SEE WHERE POWER COMES AND COLLIDES, WHERE IT INTERLOCKS AND INTERSECTS. IT’S NOT SIMPLY THAT THERE’S A RACE PROBLEM HERE, A GENDER PROBLEM HERE, AND A CLASS OR LBGTQ PROBLEM THERE. MANY TIMES THAT FRAMEWORK ERASES WHAT HAPPENS TO PEOPLE WHO ARE SUBJECT</a:t>
            </a:r>
          </a:p>
          <a:p>
            <a:pPr rtl="0">
              <a:lnSpc>
                <a:spcPct val="200000"/>
              </a:lnSpc>
            </a:pPr>
            <a:r>
              <a:rPr lang="en-GB" sz="2400">
                <a:solidFill>
                  <a:schemeClr val="bg1"/>
                </a:solidFill>
                <a:latin typeface="Crimson Text"/>
              </a:rPr>
              <a:t>    </a:t>
            </a:r>
            <a:r>
              <a:rPr lang="en-GB" sz="2400" b="0" i="0">
                <a:solidFill>
                  <a:schemeClr val="bg1"/>
                </a:solidFill>
                <a:effectLst/>
                <a:latin typeface="Crimson Text"/>
              </a:rPr>
              <a:t>TO ALL OF THESE THINGS</a:t>
            </a:r>
            <a:r>
              <a:rPr lang="en-GB" sz="1600" b="0" i="0">
                <a:solidFill>
                  <a:srgbClr val="000000"/>
                </a:solidFill>
                <a:effectLst/>
                <a:latin typeface="Crimson Text"/>
              </a:rPr>
              <a:t>.</a:t>
            </a:r>
            <a:r>
              <a:rPr lang="en-GB" sz="3200" noProof="1"/>
              <a:t>.”</a:t>
            </a:r>
          </a:p>
        </p:txBody>
      </p:sp>
      <p:sp>
        <p:nvSpPr>
          <p:cNvPr id="3" name="Text Placeholder 2"/>
          <p:cNvSpPr>
            <a:spLocks noGrp="1"/>
          </p:cNvSpPr>
          <p:nvPr>
            <p:ph type="body" sz="quarter" idx="14"/>
          </p:nvPr>
        </p:nvSpPr>
        <p:spPr>
          <a:xfrm>
            <a:off x="304800" y="5438334"/>
            <a:ext cx="8453681" cy="424732"/>
          </a:xfrm>
        </p:spPr>
        <p:txBody>
          <a:bodyPr rtlCol="0"/>
          <a:lstStyle/>
          <a:p>
            <a:pPr rtl="0"/>
            <a:r>
              <a:rPr lang="en-GB" sz="2400" noProof="1"/>
              <a:t>— </a:t>
            </a:r>
            <a:r>
              <a:rPr lang="en-GB" sz="2400" b="0" i="0">
                <a:effectLst/>
                <a:latin typeface="Crimson Text"/>
              </a:rPr>
              <a:t>PROFESSOR KIMBERLÉ CRENSHAW </a:t>
            </a:r>
            <a:endParaRPr lang="en-GB" sz="2400" noProof="1"/>
          </a:p>
        </p:txBody>
      </p:sp>
      <p:sp>
        <p:nvSpPr>
          <p:cNvPr id="2" name="Slide Number Placeholder 1"/>
          <p:cNvSpPr>
            <a:spLocks noGrp="1"/>
          </p:cNvSpPr>
          <p:nvPr>
            <p:ph type="sldNum" sz="quarter" idx="4294967295"/>
          </p:nvPr>
        </p:nvSpPr>
        <p:spPr>
          <a:xfrm>
            <a:off x="11760200" y="6465888"/>
            <a:ext cx="431800" cy="365125"/>
          </a:xfrm>
          <a:prstGeom prst="rect">
            <a:avLst/>
          </a:prstGeom>
        </p:spPr>
        <p:txBody>
          <a:bodyPr rtlCol="0"/>
          <a:lstStyle/>
          <a:p>
            <a:pPr rtl="0"/>
            <a:fld id="{5AE1514C-5E56-4738-A1FF-4B1CFD2A3E36}" type="slidenum">
              <a:rPr lang="en-GB" noProof="1" smtClean="0"/>
              <a:pPr rtl="0"/>
              <a:t>12</a:t>
            </a:fld>
            <a:endParaRPr lang="en-GB" noProof="1"/>
          </a:p>
        </p:txBody>
      </p:sp>
      <p:sp>
        <p:nvSpPr>
          <p:cNvPr id="9" name="TextBox 8"/>
          <p:cNvSpPr txBox="1"/>
          <p:nvPr/>
        </p:nvSpPr>
        <p:spPr>
          <a:xfrm>
            <a:off x="1112688" y="243410"/>
            <a:ext cx="670312" cy="580653"/>
          </a:xfrm>
          <a:custGeom>
            <a:avLst/>
            <a:gdLst>
              <a:gd name="connsiteX0" fmla="*/ 603423 w 670312"/>
              <a:gd name="connsiteY0" fmla="*/ 0 h 580653"/>
              <a:gd name="connsiteX1" fmla="*/ 670312 w 670312"/>
              <a:gd name="connsiteY1" fmla="*/ 126662 h 580653"/>
              <a:gd name="connsiteX2" fmla="*/ 557170 w 670312"/>
              <a:gd name="connsiteY2" fmla="*/ 203157 h 580653"/>
              <a:gd name="connsiteX3" fmla="*/ 522302 w 670312"/>
              <a:gd name="connsiteY3" fmla="*/ 293172 h 580653"/>
              <a:gd name="connsiteX4" fmla="*/ 670312 w 670312"/>
              <a:gd name="connsiteY4" fmla="*/ 293172 h 580653"/>
              <a:gd name="connsiteX5" fmla="*/ 670312 w 670312"/>
              <a:gd name="connsiteY5" fmla="*/ 580653 h 580653"/>
              <a:gd name="connsiteX6" fmla="*/ 360772 w 670312"/>
              <a:gd name="connsiteY6" fmla="*/ 580653 h 580653"/>
              <a:gd name="connsiteX7" fmla="*/ 360772 w 670312"/>
              <a:gd name="connsiteY7" fmla="*/ 342272 h 580653"/>
              <a:gd name="connsiteX8" fmla="*/ 415564 w 670312"/>
              <a:gd name="connsiteY8" fmla="*/ 134489 h 580653"/>
              <a:gd name="connsiteX9" fmla="*/ 603423 w 670312"/>
              <a:gd name="connsiteY9" fmla="*/ 0 h 580653"/>
              <a:gd name="connsiteX10" fmla="*/ 242650 w 670312"/>
              <a:gd name="connsiteY10" fmla="*/ 0 h 580653"/>
              <a:gd name="connsiteX11" fmla="*/ 309539 w 670312"/>
              <a:gd name="connsiteY11" fmla="*/ 126662 h 580653"/>
              <a:gd name="connsiteX12" fmla="*/ 196397 w 670312"/>
              <a:gd name="connsiteY12" fmla="*/ 203157 h 580653"/>
              <a:gd name="connsiteX13" fmla="*/ 161530 w 670312"/>
              <a:gd name="connsiteY13" fmla="*/ 293172 h 580653"/>
              <a:gd name="connsiteX14" fmla="*/ 309539 w 670312"/>
              <a:gd name="connsiteY14" fmla="*/ 293172 h 580653"/>
              <a:gd name="connsiteX15" fmla="*/ 309539 w 670312"/>
              <a:gd name="connsiteY15" fmla="*/ 580653 h 580653"/>
              <a:gd name="connsiteX16" fmla="*/ 0 w 670312"/>
              <a:gd name="connsiteY16" fmla="*/ 580653 h 580653"/>
              <a:gd name="connsiteX17" fmla="*/ 0 w 670312"/>
              <a:gd name="connsiteY17" fmla="*/ 342272 h 580653"/>
              <a:gd name="connsiteX18" fmla="*/ 54792 w 670312"/>
              <a:gd name="connsiteY18" fmla="*/ 134489 h 580653"/>
              <a:gd name="connsiteX19" fmla="*/ 242650 w 670312"/>
              <a:gd name="connsiteY19" fmla="*/ 0 h 580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70312" h="580653">
                <a:moveTo>
                  <a:pt x="603423" y="0"/>
                </a:moveTo>
                <a:lnTo>
                  <a:pt x="670312" y="126662"/>
                </a:lnTo>
                <a:cubicBezTo>
                  <a:pt x="615757" y="152279"/>
                  <a:pt x="578043" y="177777"/>
                  <a:pt x="557170" y="203157"/>
                </a:cubicBezTo>
                <a:cubicBezTo>
                  <a:pt x="536297" y="228537"/>
                  <a:pt x="524674" y="258542"/>
                  <a:pt x="522302" y="293172"/>
                </a:cubicBezTo>
                <a:lnTo>
                  <a:pt x="670312" y="293172"/>
                </a:lnTo>
                <a:lnTo>
                  <a:pt x="670312" y="580653"/>
                </a:lnTo>
                <a:lnTo>
                  <a:pt x="360772" y="580653"/>
                </a:lnTo>
                <a:lnTo>
                  <a:pt x="360772" y="342272"/>
                </a:lnTo>
                <a:cubicBezTo>
                  <a:pt x="360772" y="254510"/>
                  <a:pt x="379036" y="185249"/>
                  <a:pt x="415564" y="134489"/>
                </a:cubicBezTo>
                <a:cubicBezTo>
                  <a:pt x="452092" y="83729"/>
                  <a:pt x="514712" y="38900"/>
                  <a:pt x="603423" y="0"/>
                </a:cubicBezTo>
                <a:close/>
                <a:moveTo>
                  <a:pt x="242650" y="0"/>
                </a:moveTo>
                <a:lnTo>
                  <a:pt x="309539" y="126662"/>
                </a:lnTo>
                <a:cubicBezTo>
                  <a:pt x="254985" y="152279"/>
                  <a:pt x="217271" y="177777"/>
                  <a:pt x="196397" y="203157"/>
                </a:cubicBezTo>
                <a:cubicBezTo>
                  <a:pt x="175524" y="228537"/>
                  <a:pt x="163902" y="258542"/>
                  <a:pt x="161530" y="293172"/>
                </a:cubicBezTo>
                <a:lnTo>
                  <a:pt x="309539" y="293172"/>
                </a:lnTo>
                <a:lnTo>
                  <a:pt x="309539" y="580653"/>
                </a:lnTo>
                <a:lnTo>
                  <a:pt x="0" y="580653"/>
                </a:lnTo>
                <a:lnTo>
                  <a:pt x="0" y="342272"/>
                </a:lnTo>
                <a:cubicBezTo>
                  <a:pt x="0" y="254510"/>
                  <a:pt x="18264" y="185249"/>
                  <a:pt x="54792" y="134489"/>
                </a:cubicBezTo>
                <a:cubicBezTo>
                  <a:pt x="91320" y="83729"/>
                  <a:pt x="153940" y="38900"/>
                  <a:pt x="242650" y="0"/>
                </a:cubicBezTo>
                <a:close/>
              </a:path>
            </a:pathLst>
          </a:custGeom>
          <a:solidFill>
            <a:schemeClr val="accent4"/>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rtl="0"/>
            <a:endParaRPr lang="en-GB" sz="2800" noProof="1">
              <a:solidFill>
                <a:schemeClr val="tx2">
                  <a:lumMod val="50000"/>
                </a:schemeClr>
              </a:solidFill>
            </a:endParaRPr>
          </a:p>
        </p:txBody>
      </p:sp>
      <p:pic>
        <p:nvPicPr>
          <p:cNvPr id="4" name="Picture 3">
            <a:extLst>
              <a:ext uri="{FF2B5EF4-FFF2-40B4-BE49-F238E27FC236}">
                <a16:creationId xmlns:a16="http://schemas.microsoft.com/office/drawing/2014/main" id="{DE6BC60B-9CDE-375C-9CDA-EB1F50551633}"/>
              </a:ext>
            </a:extLst>
          </p:cNvPr>
          <p:cNvPicPr>
            <a:picLocks noChangeAspect="1"/>
          </p:cNvPicPr>
          <p:nvPr/>
        </p:nvPicPr>
        <p:blipFill>
          <a:blip r:embed="rId3"/>
          <a:stretch>
            <a:fillRect/>
          </a:stretch>
        </p:blipFill>
        <p:spPr>
          <a:xfrm>
            <a:off x="9063281" y="4349236"/>
            <a:ext cx="2823919" cy="2290512"/>
          </a:xfrm>
          <a:prstGeom prst="rect">
            <a:avLst/>
          </a:prstGeom>
        </p:spPr>
      </p:pic>
    </p:spTree>
    <p:extLst>
      <p:ext uri="{BB962C8B-B14F-4D97-AF65-F5344CB8AC3E}">
        <p14:creationId xmlns:p14="http://schemas.microsoft.com/office/powerpoint/2010/main" val="23761056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Freeform: Shape 64"/>
          <p:cNvSpPr>
            <a:spLocks noChangeAspect="1"/>
          </p:cNvSpPr>
          <p:nvPr/>
        </p:nvSpPr>
        <p:spPr>
          <a:xfrm>
            <a:off x="232519" y="-2693505"/>
            <a:ext cx="4728754" cy="4728754"/>
          </a:xfrm>
          <a:custGeom>
            <a:avLst/>
            <a:gdLst>
              <a:gd name="connsiteX0" fmla="*/ 244064 w 488128"/>
              <a:gd name="connsiteY0" fmla="*/ 0 h 488128"/>
              <a:gd name="connsiteX1" fmla="*/ 488128 w 488128"/>
              <a:gd name="connsiteY1" fmla="*/ 244064 h 488128"/>
              <a:gd name="connsiteX2" fmla="*/ 244064 w 488128"/>
              <a:gd name="connsiteY2" fmla="*/ 488128 h 488128"/>
              <a:gd name="connsiteX3" fmla="*/ 0 w 488128"/>
              <a:gd name="connsiteY3" fmla="*/ 244064 h 488128"/>
              <a:gd name="connsiteX4" fmla="*/ 244064 w 488128"/>
              <a:gd name="connsiteY4" fmla="*/ 0 h 488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128" h="488128">
                <a:moveTo>
                  <a:pt x="244064" y="0"/>
                </a:moveTo>
                <a:cubicBezTo>
                  <a:pt x="378857" y="0"/>
                  <a:pt x="488128" y="109271"/>
                  <a:pt x="488128" y="244064"/>
                </a:cubicBezTo>
                <a:cubicBezTo>
                  <a:pt x="488128" y="378857"/>
                  <a:pt x="378857" y="488128"/>
                  <a:pt x="244064" y="488128"/>
                </a:cubicBezTo>
                <a:cubicBezTo>
                  <a:pt x="109271" y="488128"/>
                  <a:pt x="0" y="378857"/>
                  <a:pt x="0" y="244064"/>
                </a:cubicBezTo>
                <a:cubicBezTo>
                  <a:pt x="0" y="109271"/>
                  <a:pt x="109271" y="0"/>
                  <a:pt x="24406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14" name="Text Placeholder 13"/>
          <p:cNvSpPr>
            <a:spLocks noGrp="1"/>
          </p:cNvSpPr>
          <p:nvPr>
            <p:ph type="body" sz="quarter" idx="10"/>
          </p:nvPr>
        </p:nvSpPr>
        <p:spPr>
          <a:xfrm>
            <a:off x="8280961" y="2968407"/>
            <a:ext cx="3568999" cy="3728328"/>
          </a:xfrm>
        </p:spPr>
        <p:txBody>
          <a:bodyPr rtlCol="0"/>
          <a:lstStyle/>
          <a:p>
            <a:pPr algn="just">
              <a:lnSpc>
                <a:spcPct val="150000"/>
              </a:lnSpc>
            </a:pPr>
            <a:r>
              <a:rPr lang="en-GB" sz="2000" b="1"/>
              <a:t>Professor Kimberlé Crenshaw made the news in 2021 for receiving the highest award of the Association of American Law Schools the Lifetime Service award. You may never have heard of her, but her work will certainly affect you</a:t>
            </a:r>
            <a:r>
              <a:rPr lang="en-GB" sz="2000" b="1">
                <a:solidFill>
                  <a:srgbClr val="FFFF00"/>
                </a:solidFill>
              </a:rPr>
              <a:t>. </a:t>
            </a:r>
            <a:endParaRPr lang="en-GB" sz="2000" b="1" noProof="1">
              <a:solidFill>
                <a:srgbClr val="FFFF00"/>
              </a:solidFill>
            </a:endParaRPr>
          </a:p>
        </p:txBody>
      </p:sp>
      <p:sp>
        <p:nvSpPr>
          <p:cNvPr id="15" name="Text Placeholder 14"/>
          <p:cNvSpPr>
            <a:spLocks noGrp="1"/>
          </p:cNvSpPr>
          <p:nvPr>
            <p:ph type="body" sz="quarter" idx="11"/>
          </p:nvPr>
        </p:nvSpPr>
        <p:spPr>
          <a:xfrm>
            <a:off x="4946207" y="194861"/>
            <a:ext cx="7013273" cy="2239524"/>
          </a:xfrm>
        </p:spPr>
        <p:txBody>
          <a:bodyPr rtlCol="0"/>
          <a:lstStyle/>
          <a:p>
            <a:pPr lvl="1" algn="just">
              <a:lnSpc>
                <a:spcPct val="150000"/>
              </a:lnSpc>
            </a:pPr>
            <a:r>
              <a:rPr lang="en-GB" sz="2400" b="1">
                <a:solidFill>
                  <a:srgbClr val="FFFF00"/>
                </a:solidFill>
              </a:rPr>
              <a:t>Back in 1989, she established the concept of intersectionality and for the last thirty plus years she has been working to advance and define Intersectionality</a:t>
            </a:r>
            <a:r>
              <a:rPr lang="en-GB" sz="2400" noProof="1"/>
              <a:t>.</a:t>
            </a:r>
          </a:p>
        </p:txBody>
      </p:sp>
      <p:sp>
        <p:nvSpPr>
          <p:cNvPr id="32" name="Title 31"/>
          <p:cNvSpPr>
            <a:spLocks noGrp="1"/>
          </p:cNvSpPr>
          <p:nvPr>
            <p:ph type="title"/>
          </p:nvPr>
        </p:nvSpPr>
        <p:spPr>
          <a:xfrm>
            <a:off x="555244" y="0"/>
            <a:ext cx="4083304" cy="1135696"/>
          </a:xfrm>
        </p:spPr>
        <p:txBody>
          <a:bodyPr rtlCol="0"/>
          <a:lstStyle/>
          <a:p>
            <a:r>
              <a:rPr lang="en-GB" sz="2400">
                <a:latin typeface="Crimson Text"/>
              </a:rPr>
              <a:t>PROFESSOR </a:t>
            </a:r>
            <a:br>
              <a:rPr lang="en-GB" sz="2400">
                <a:latin typeface="Crimson Text"/>
              </a:rPr>
            </a:br>
            <a:r>
              <a:rPr lang="en-GB" sz="2400">
                <a:latin typeface="Crimson Text"/>
              </a:rPr>
              <a:t>KIMBERLÉ CRENSHAW </a:t>
            </a:r>
            <a:endParaRPr lang="en-GB" sz="2400" b="1" noProof="1">
              <a:gradFill>
                <a:gsLst>
                  <a:gs pos="15000">
                    <a:schemeClr val="bg1"/>
                  </a:gs>
                  <a:gs pos="47000">
                    <a:schemeClr val="bg1"/>
                  </a:gs>
                </a:gsLst>
                <a:lin ang="5400000" scaled="1"/>
              </a:gradFill>
            </a:endParaRPr>
          </a:p>
        </p:txBody>
      </p:sp>
      <p:pic>
        <p:nvPicPr>
          <p:cNvPr id="2" name="Picture 1">
            <a:extLst>
              <a:ext uri="{FF2B5EF4-FFF2-40B4-BE49-F238E27FC236}">
                <a16:creationId xmlns:a16="http://schemas.microsoft.com/office/drawing/2014/main" id="{2AE711CE-E86D-D96E-4267-7FC937258690}"/>
              </a:ext>
            </a:extLst>
          </p:cNvPr>
          <p:cNvPicPr>
            <a:picLocks noChangeAspect="1"/>
          </p:cNvPicPr>
          <p:nvPr/>
        </p:nvPicPr>
        <p:blipFill>
          <a:blip r:embed="rId3"/>
          <a:stretch>
            <a:fillRect/>
          </a:stretch>
        </p:blipFill>
        <p:spPr>
          <a:xfrm>
            <a:off x="372223" y="2975611"/>
            <a:ext cx="2168954" cy="3694281"/>
          </a:xfrm>
          <a:prstGeom prst="rect">
            <a:avLst/>
          </a:prstGeom>
        </p:spPr>
      </p:pic>
      <p:pic>
        <p:nvPicPr>
          <p:cNvPr id="10" name="Picture Placeholder 19">
            <a:extLst>
              <a:ext uri="{FF2B5EF4-FFF2-40B4-BE49-F238E27FC236}">
                <a16:creationId xmlns:a16="http://schemas.microsoft.com/office/drawing/2014/main" id="{BABCFAC1-E120-89B2-D69E-DFB47C2CA13C}"/>
              </a:ext>
            </a:extLst>
          </p:cNvPr>
          <p:cNvPicPr>
            <a:picLocks noChangeAspect="1"/>
          </p:cNvPicPr>
          <p:nvPr/>
        </p:nvPicPr>
        <p:blipFill rotWithShape="1">
          <a:blip r:embed="rId4">
            <a:extLst>
              <a:ext uri="{28A0092B-C50C-407E-A947-70E740481C1C}">
                <a14:useLocalDpi xmlns:a14="http://schemas.microsoft.com/office/drawing/2010/main"/>
              </a:ext>
            </a:extLst>
          </a:blip>
          <a:srcRect l="32373" t="2" r="27973" b="-736"/>
          <a:stretch/>
        </p:blipFill>
        <p:spPr>
          <a:xfrm>
            <a:off x="2612938" y="2975612"/>
            <a:ext cx="2927246" cy="3728328"/>
          </a:xfrm>
          <a:prstGeom prst="rect">
            <a:avLst/>
          </a:prstGeom>
        </p:spPr>
      </p:pic>
      <p:pic>
        <p:nvPicPr>
          <p:cNvPr id="11" name="Picture Placeholder 22">
            <a:extLst>
              <a:ext uri="{FF2B5EF4-FFF2-40B4-BE49-F238E27FC236}">
                <a16:creationId xmlns:a16="http://schemas.microsoft.com/office/drawing/2014/main" id="{B39CE78D-A64D-D380-8E7C-9C8AC841B8BE}"/>
              </a:ext>
            </a:extLst>
          </p:cNvPr>
          <p:cNvPicPr>
            <a:picLocks noChangeAspect="1"/>
          </p:cNvPicPr>
          <p:nvPr/>
        </p:nvPicPr>
        <p:blipFill rotWithShape="1">
          <a:blip r:embed="rId4">
            <a:extLst>
              <a:ext uri="{28A0092B-C50C-407E-A947-70E740481C1C}">
                <a14:useLocalDpi xmlns:a14="http://schemas.microsoft.com/office/drawing/2010/main"/>
              </a:ext>
            </a:extLst>
          </a:blip>
          <a:srcRect l="60346"/>
          <a:stretch/>
        </p:blipFill>
        <p:spPr>
          <a:xfrm>
            <a:off x="23498203" y="12217892"/>
            <a:ext cx="879448" cy="1498108"/>
          </a:xfrm>
          <a:prstGeom prst="rect">
            <a:avLst/>
          </a:prstGeom>
        </p:spPr>
      </p:pic>
      <p:pic>
        <p:nvPicPr>
          <p:cNvPr id="17" name="Picture Placeholder 22">
            <a:extLst>
              <a:ext uri="{FF2B5EF4-FFF2-40B4-BE49-F238E27FC236}">
                <a16:creationId xmlns:a16="http://schemas.microsoft.com/office/drawing/2014/main" id="{30084BA4-576D-A924-756B-79E5C08BCCED}"/>
              </a:ext>
            </a:extLst>
          </p:cNvPr>
          <p:cNvPicPr>
            <a:picLocks noChangeAspect="1"/>
          </p:cNvPicPr>
          <p:nvPr/>
        </p:nvPicPr>
        <p:blipFill rotWithShape="1">
          <a:blip r:embed="rId4">
            <a:extLst>
              <a:ext uri="{28A0092B-C50C-407E-A947-70E740481C1C}">
                <a14:useLocalDpi xmlns:a14="http://schemas.microsoft.com/office/drawing/2010/main"/>
              </a:ext>
            </a:extLst>
          </a:blip>
          <a:srcRect l="60346"/>
          <a:stretch/>
        </p:blipFill>
        <p:spPr>
          <a:xfrm>
            <a:off x="5613137" y="2968407"/>
            <a:ext cx="2168953" cy="3694732"/>
          </a:xfrm>
          <a:prstGeom prst="rect">
            <a:avLst/>
          </a:prstGeom>
        </p:spPr>
      </p:pic>
    </p:spTree>
    <p:extLst>
      <p:ext uri="{BB962C8B-B14F-4D97-AF65-F5344CB8AC3E}">
        <p14:creationId xmlns:p14="http://schemas.microsoft.com/office/powerpoint/2010/main" val="22180498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ppt_x"/>
                                          </p:val>
                                        </p:tav>
                                        <p:tav tm="100000">
                                          <p:val>
                                            <p:strVal val="#ppt_x"/>
                                          </p:val>
                                        </p:tav>
                                      </p:tavLst>
                                    </p:anim>
                                    <p:anim calcmode="lin" valueType="num">
                                      <p:cBhvr additive="base">
                                        <p:cTn id="8" dur="500" fill="hold"/>
                                        <p:tgtEl>
                                          <p:spTgt spid="32"/>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fade">
                                      <p:cBhvr>
                                        <p:cTn id="12" dur="500"/>
                                        <p:tgtEl>
                                          <p:spTgt spid="14">
                                            <p:txEl>
                                              <p:pRg st="0" end="0"/>
                                            </p:txEl>
                                          </p:spTgt>
                                        </p:tgtEl>
                                      </p:cBhvr>
                                    </p:animEffect>
                                  </p:childTnLst>
                                </p:cTn>
                              </p:par>
                              <p:par>
                                <p:cTn id="13" presetID="63" presetClass="path" presetSubtype="0" decel="100000" fill="hold" grpId="1" nodeType="withEffect">
                                  <p:stCondLst>
                                    <p:cond delay="0"/>
                                  </p:stCondLst>
                                  <p:childTnLst>
                                    <p:animMotion origin="layout" path="M -0.14336 -3.33333E-6 L 4.58333E-6 -3.33333E-6 " pathEditMode="relative" rAng="0" ptsTypes="AA">
                                      <p:cBhvr>
                                        <p:cTn id="14" dur="750" fill="hold"/>
                                        <p:tgtEl>
                                          <p:spTgt spid="14">
                                            <p:txEl>
                                              <p:pRg st="0" end="0"/>
                                            </p:txEl>
                                          </p:spTgt>
                                        </p:tgtEl>
                                        <p:attrNameLst>
                                          <p:attrName>ppt_x</p:attrName>
                                          <p:attrName>ppt_y</p:attrName>
                                        </p:attrNameLst>
                                      </p:cBhvr>
                                      <p:rCtr x="7161" y="0"/>
                                    </p:animMotion>
                                  </p:childTnLst>
                                </p:cTn>
                              </p:par>
                            </p:childTnLst>
                          </p:cTn>
                        </p:par>
                        <p:par>
                          <p:cTn id="15" fill="hold">
                            <p:stCondLst>
                              <p:cond delay="1250"/>
                            </p:stCondLst>
                            <p:childTnLst>
                              <p:par>
                                <p:cTn id="16" presetID="10" presetClass="entr" presetSubtype="0" fill="hold" grpId="0" nodeType="afterEffect">
                                  <p:stCondLst>
                                    <p:cond delay="25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7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14" grpId="1" build="p"/>
      <p:bldP spid="15" grpId="0"/>
      <p:bldP spid="3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idx="1"/>
          </p:nvPr>
        </p:nvSpPr>
        <p:spPr>
          <a:xfrm>
            <a:off x="6406693" y="2677489"/>
            <a:ext cx="4536609" cy="3171766"/>
          </a:xfrm>
        </p:spPr>
        <p:txBody>
          <a:bodyPr rtlCol="0"/>
          <a:lstStyle/>
          <a:p>
            <a:pPr>
              <a:spcAft>
                <a:spcPts val="2400"/>
              </a:spcAft>
            </a:pPr>
            <a:r>
              <a:rPr lang="en-GB" sz="2000" b="0">
                <a:solidFill>
                  <a:srgbClr val="FF0000"/>
                </a:solidFill>
              </a:rPr>
              <a:t>AWARENESS HAS TAKEN OFF</a:t>
            </a:r>
          </a:p>
          <a:p>
            <a:pPr>
              <a:lnSpc>
                <a:spcPct val="200000"/>
              </a:lnSpc>
              <a:spcAft>
                <a:spcPts val="2400"/>
              </a:spcAft>
            </a:pPr>
            <a:r>
              <a:rPr lang="en-GB" sz="2000" b="0">
                <a:solidFill>
                  <a:schemeClr val="tx1"/>
                </a:solidFill>
              </a:rPr>
              <a:t>With the increased focus on diversity, inclusion and equality that has come in the wake of the #MeToo and #BlackLivesMatter movements</a:t>
            </a:r>
          </a:p>
        </p:txBody>
      </p:sp>
      <p:sp>
        <p:nvSpPr>
          <p:cNvPr id="6" name="Text Placeholder 5"/>
          <p:cNvSpPr>
            <a:spLocks noGrp="1"/>
          </p:cNvSpPr>
          <p:nvPr>
            <p:ph type="body" sz="quarter" idx="16"/>
          </p:nvPr>
        </p:nvSpPr>
        <p:spPr>
          <a:xfrm>
            <a:off x="5040566" y="144670"/>
            <a:ext cx="7134726" cy="2239524"/>
          </a:xfrm>
        </p:spPr>
        <p:txBody>
          <a:bodyPr vert="horz" wrap="square" lIns="91440" tIns="45720" rIns="91440" bIns="45720" rtlCol="0" anchor="t">
            <a:spAutoFit/>
          </a:bodyPr>
          <a:lstStyle/>
          <a:p>
            <a:pPr algn="ctr">
              <a:lnSpc>
                <a:spcPct val="150000"/>
              </a:lnSpc>
            </a:pPr>
            <a:r>
              <a:rPr lang="en-GB" noProof="1"/>
              <a:t> Intersectionality means that people in more than one minoritised group have different experiences of the world from people in only one of those groups.</a:t>
            </a:r>
          </a:p>
        </p:txBody>
      </p:sp>
      <p:sp>
        <p:nvSpPr>
          <p:cNvPr id="15" name="Rectangle 14"/>
          <p:cNvSpPr/>
          <p:nvPr/>
        </p:nvSpPr>
        <p:spPr>
          <a:xfrm>
            <a:off x="6572406" y="3264079"/>
            <a:ext cx="338328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3" name="Rectangle 12"/>
          <p:cNvSpPr/>
          <p:nvPr/>
        </p:nvSpPr>
        <p:spPr>
          <a:xfrm>
            <a:off x="470512" y="3382066"/>
            <a:ext cx="338328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42" name="Slide Number Placeholder 41"/>
          <p:cNvSpPr>
            <a:spLocks noGrp="1"/>
          </p:cNvSpPr>
          <p:nvPr>
            <p:ph type="sldNum" sz="quarter" idx="4"/>
          </p:nvPr>
        </p:nvSpPr>
        <p:spPr>
          <a:xfrm>
            <a:off x="11682114" y="6464808"/>
            <a:ext cx="498402" cy="365125"/>
          </a:xfrm>
        </p:spPr>
        <p:txBody>
          <a:bodyPr rtlCol="0"/>
          <a:lstStyle/>
          <a:p>
            <a:pPr rtl="0"/>
            <a:fld id="{5AE1514C-5E56-4738-A1FF-4B1CFD2A3E36}" type="slidenum">
              <a:rPr lang="en-GB" noProof="1" smtClean="0"/>
              <a:t>14</a:t>
            </a:fld>
            <a:endParaRPr lang="en-GB" noProof="1"/>
          </a:p>
        </p:txBody>
      </p:sp>
      <p:sp>
        <p:nvSpPr>
          <p:cNvPr id="12" name="Title 11">
            <a:extLst>
              <a:ext uri="{FF2B5EF4-FFF2-40B4-BE49-F238E27FC236}">
                <a16:creationId xmlns:a16="http://schemas.microsoft.com/office/drawing/2014/main" id="{CB40DFF9-5778-08E8-74E5-8B91280F6AD2}"/>
              </a:ext>
            </a:extLst>
          </p:cNvPr>
          <p:cNvSpPr>
            <a:spLocks noGrp="1"/>
          </p:cNvSpPr>
          <p:nvPr>
            <p:ph type="title"/>
          </p:nvPr>
        </p:nvSpPr>
        <p:spPr/>
        <p:txBody>
          <a:bodyPr/>
          <a:lstStyle/>
          <a:p>
            <a:endParaRPr lang="en-GB"/>
          </a:p>
        </p:txBody>
      </p:sp>
      <p:pic>
        <p:nvPicPr>
          <p:cNvPr id="2" name="Picture 1">
            <a:extLst>
              <a:ext uri="{FF2B5EF4-FFF2-40B4-BE49-F238E27FC236}">
                <a16:creationId xmlns:a16="http://schemas.microsoft.com/office/drawing/2014/main" id="{36B506F0-071D-1539-471D-B22F0D77956A}"/>
              </a:ext>
            </a:extLst>
          </p:cNvPr>
          <p:cNvPicPr>
            <a:picLocks noChangeAspect="1"/>
          </p:cNvPicPr>
          <p:nvPr/>
        </p:nvPicPr>
        <p:blipFill>
          <a:blip r:embed="rId3"/>
          <a:stretch>
            <a:fillRect/>
          </a:stretch>
        </p:blipFill>
        <p:spPr>
          <a:xfrm>
            <a:off x="16708" y="-46934"/>
            <a:ext cx="4829271" cy="6858000"/>
          </a:xfrm>
          <a:prstGeom prst="rect">
            <a:avLst/>
          </a:prstGeom>
        </p:spPr>
      </p:pic>
    </p:spTree>
    <p:extLst>
      <p:ext uri="{BB962C8B-B14F-4D97-AF65-F5344CB8AC3E}">
        <p14:creationId xmlns:p14="http://schemas.microsoft.com/office/powerpoint/2010/main" val="31107168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63" presetClass="path" presetSubtype="0" accel="50000" decel="50000" fill="hold" grpId="1" nodeType="withEffect">
                                  <p:stCondLst>
                                    <p:cond delay="0"/>
                                  </p:stCondLst>
                                  <p:childTnLst>
                                    <p:animMotion origin="layout" path="M -0.13932 -4.44444E-6 L 1.04167E-6 -4.44444E-6 " pathEditMode="relative" rAng="0" ptsTypes="AA">
                                      <p:cBhvr>
                                        <p:cTn id="8" dur="500" fill="hold"/>
                                        <p:tgtEl>
                                          <p:spTgt spid="13"/>
                                        </p:tgtEl>
                                        <p:attrNameLst>
                                          <p:attrName>ppt_x</p:attrName>
                                          <p:attrName>ppt_y</p:attrName>
                                        </p:attrNameLst>
                                      </p:cBhvr>
                                      <p:rCtr x="6966" y="0"/>
                                    </p:animMotion>
                                  </p:childTnLst>
                                </p:cTn>
                              </p:par>
                              <p:par>
                                <p:cTn id="9" presetID="1" presetClass="entr" presetSubtype="0"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63" presetClass="path" presetSubtype="0" accel="50000" decel="50000" fill="hold" grpId="1" nodeType="withEffect">
                                  <p:stCondLst>
                                    <p:cond delay="0"/>
                                  </p:stCondLst>
                                  <p:childTnLst>
                                    <p:animMotion origin="layout" path="M -0.13932 -4.81481E-6 L -4.375E-6 -4.81481E-6 " pathEditMode="relative" rAng="0" ptsTypes="AA">
                                      <p:cBhvr>
                                        <p:cTn id="12" dur="500" fill="hold"/>
                                        <p:tgtEl>
                                          <p:spTgt spid="15"/>
                                        </p:tgtEl>
                                        <p:attrNameLst>
                                          <p:attrName>ppt_x</p:attrName>
                                          <p:attrName>ppt_y</p:attrName>
                                        </p:attrNameLst>
                                      </p:cBhvr>
                                      <p:rCtr x="6966"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5" grpId="1" animBg="1"/>
      <p:bldP spid="13" grpId="0" animBg="1"/>
      <p:bldP spid="13" grpId="1"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E1A7A11-23CB-13B5-D1BB-CC5C0EF8D3D3}"/>
              </a:ext>
            </a:extLst>
          </p:cNvPr>
          <p:cNvPicPr>
            <a:picLocks noChangeAspect="1"/>
          </p:cNvPicPr>
          <p:nvPr/>
        </p:nvPicPr>
        <p:blipFill rotWithShape="1">
          <a:blip r:embed="rId3"/>
          <a:srcRect l="22056"/>
          <a:stretch/>
        </p:blipFill>
        <p:spPr>
          <a:xfrm>
            <a:off x="0" y="-9728"/>
            <a:ext cx="4336778" cy="6858000"/>
          </a:xfrm>
          <a:prstGeom prst="rect">
            <a:avLst/>
          </a:prstGeom>
        </p:spPr>
      </p:pic>
      <p:sp>
        <p:nvSpPr>
          <p:cNvPr id="2" name="Slide Number Placeholder 1"/>
          <p:cNvSpPr>
            <a:spLocks noGrp="1"/>
          </p:cNvSpPr>
          <p:nvPr>
            <p:ph type="sldNum" sz="quarter" idx="4"/>
          </p:nvPr>
        </p:nvSpPr>
        <p:spPr>
          <a:xfrm>
            <a:off x="11757415" y="6483147"/>
            <a:ext cx="431425" cy="365125"/>
          </a:xfrm>
          <a:prstGeom prst="rect">
            <a:avLst/>
          </a:prstGeom>
        </p:spPr>
        <p:txBody>
          <a:bodyPr rtlCol="0"/>
          <a:lstStyle/>
          <a:p>
            <a:pPr rtl="0"/>
            <a:fld id="{5AE1514C-5E56-4738-A1FF-4B1CFD2A3E36}" type="slidenum">
              <a:rPr lang="en-GB" noProof="1" smtClean="0"/>
              <a:pPr rtl="0"/>
              <a:t>15</a:t>
            </a:fld>
            <a:endParaRPr lang="en-GB" noProof="1"/>
          </a:p>
        </p:txBody>
      </p:sp>
      <p:sp>
        <p:nvSpPr>
          <p:cNvPr id="4" name="Text Placeholder 3"/>
          <p:cNvSpPr>
            <a:spLocks noGrp="1"/>
          </p:cNvSpPr>
          <p:nvPr>
            <p:ph type="body" sz="quarter" idx="14"/>
          </p:nvPr>
        </p:nvSpPr>
        <p:spPr>
          <a:xfrm>
            <a:off x="3408362" y="5645413"/>
            <a:ext cx="8097838" cy="757130"/>
          </a:xfrm>
        </p:spPr>
        <p:txBody>
          <a:bodyPr rtlCol="0"/>
          <a:lstStyle/>
          <a:p>
            <a:pPr rtl="0"/>
            <a:r>
              <a:rPr lang="en-GB" sz="2800" noProof="1"/>
              <a:t>— AUDRE LORDE</a:t>
            </a:r>
          </a:p>
          <a:p>
            <a:pPr rtl="0"/>
            <a:endParaRPr lang="en-GB" noProof="1"/>
          </a:p>
        </p:txBody>
      </p:sp>
      <p:sp>
        <p:nvSpPr>
          <p:cNvPr id="7" name="Text Placeholder 6"/>
          <p:cNvSpPr>
            <a:spLocks noGrp="1"/>
          </p:cNvSpPr>
          <p:nvPr>
            <p:ph type="body" sz="quarter" idx="13"/>
          </p:nvPr>
        </p:nvSpPr>
        <p:spPr>
          <a:xfrm>
            <a:off x="2326106" y="1403990"/>
            <a:ext cx="11658600" cy="4050019"/>
          </a:xfrm>
        </p:spPr>
        <p:txBody>
          <a:bodyPr rtlCol="0"/>
          <a:lstStyle/>
          <a:p>
            <a:pPr algn="ctr">
              <a:lnSpc>
                <a:spcPct val="150000"/>
              </a:lnSpc>
            </a:pPr>
            <a:r>
              <a:rPr lang="en-GB" sz="4400" b="1" i="0">
                <a:solidFill>
                  <a:srgbClr val="222222"/>
                </a:solidFill>
                <a:effectLst/>
                <a:latin typeface="GTWalsheimProBold"/>
              </a:rPr>
              <a:t>“There is no such thing as a </a:t>
            </a:r>
          </a:p>
          <a:p>
            <a:pPr algn="ctr">
              <a:lnSpc>
                <a:spcPct val="150000"/>
              </a:lnSpc>
            </a:pPr>
            <a:r>
              <a:rPr lang="en-GB" sz="4400" b="1" i="0">
                <a:solidFill>
                  <a:srgbClr val="222222"/>
                </a:solidFill>
                <a:effectLst/>
                <a:latin typeface="GTWalsheimProBold"/>
              </a:rPr>
              <a:t>single-issue struggle </a:t>
            </a:r>
          </a:p>
          <a:p>
            <a:pPr algn="ctr">
              <a:lnSpc>
                <a:spcPct val="150000"/>
              </a:lnSpc>
            </a:pPr>
            <a:r>
              <a:rPr lang="en-GB" sz="4400" b="1" i="0">
                <a:solidFill>
                  <a:srgbClr val="222222"/>
                </a:solidFill>
                <a:effectLst/>
                <a:latin typeface="GTWalsheimProBold"/>
              </a:rPr>
              <a:t>because we do not live </a:t>
            </a:r>
          </a:p>
          <a:p>
            <a:pPr algn="ctr">
              <a:lnSpc>
                <a:spcPct val="150000"/>
              </a:lnSpc>
            </a:pPr>
            <a:r>
              <a:rPr lang="en-GB" sz="4400" b="1" i="0">
                <a:solidFill>
                  <a:srgbClr val="222222"/>
                </a:solidFill>
                <a:effectLst/>
                <a:latin typeface="GTWalsheimProBold"/>
              </a:rPr>
              <a:t>single-issue lives.”</a:t>
            </a:r>
            <a:endParaRPr lang="en-GB" sz="4400" b="0" i="0">
              <a:solidFill>
                <a:srgbClr val="222222"/>
              </a:solidFill>
              <a:effectLst/>
              <a:latin typeface="GTWalsheimProBold"/>
            </a:endParaRPr>
          </a:p>
        </p:txBody>
      </p:sp>
      <p:pic>
        <p:nvPicPr>
          <p:cNvPr id="6" name="Picture 5">
            <a:extLst>
              <a:ext uri="{FF2B5EF4-FFF2-40B4-BE49-F238E27FC236}">
                <a16:creationId xmlns:a16="http://schemas.microsoft.com/office/drawing/2014/main" id="{B5A69F07-6E68-9062-6187-A85EF7BDD0E8}"/>
              </a:ext>
            </a:extLst>
          </p:cNvPr>
          <p:cNvPicPr>
            <a:picLocks noChangeAspect="1"/>
          </p:cNvPicPr>
          <p:nvPr/>
        </p:nvPicPr>
        <p:blipFill rotWithShape="1">
          <a:blip r:embed="rId4"/>
          <a:srcRect l="21386" t="28133" r="19742" b="24273"/>
          <a:stretch/>
        </p:blipFill>
        <p:spPr>
          <a:xfrm>
            <a:off x="10232881" y="24493"/>
            <a:ext cx="1955959" cy="886721"/>
          </a:xfrm>
          <a:prstGeom prst="rect">
            <a:avLst/>
          </a:prstGeom>
        </p:spPr>
      </p:pic>
    </p:spTree>
    <p:extLst>
      <p:ext uri="{BB962C8B-B14F-4D97-AF65-F5344CB8AC3E}">
        <p14:creationId xmlns:p14="http://schemas.microsoft.com/office/powerpoint/2010/main" val="6273130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75511342-AA42-4F56-7581-3902E27C00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083" r="1" b="5509"/>
          <a:stretch/>
        </p:blipFill>
        <p:spPr bwMode="auto">
          <a:xfrm>
            <a:off x="120650" y="68263"/>
            <a:ext cx="11950700" cy="6721475"/>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hidden="1">
            <a:extLst>
              <a:ext uri="{FF2B5EF4-FFF2-40B4-BE49-F238E27FC236}">
                <a16:creationId xmlns:a16="http://schemas.microsoft.com/office/drawing/2014/main" id="{4877B0AF-80F9-36B2-26B5-A522C343EF6F}"/>
              </a:ext>
            </a:extLst>
          </p:cNvPr>
          <p:cNvSpPr>
            <a:spLocks noGrp="1"/>
          </p:cNvSpPr>
          <p:nvPr>
            <p:ph type="sldNum" sz="quarter" idx="4294967295"/>
          </p:nvPr>
        </p:nvSpPr>
        <p:spPr>
          <a:xfrm>
            <a:off x="11747687" y="6465381"/>
            <a:ext cx="431425" cy="365125"/>
          </a:xfrm>
        </p:spPr>
        <p:txBody>
          <a:bodyPr/>
          <a:lstStyle/>
          <a:p>
            <a:pPr rtl="0">
              <a:spcAft>
                <a:spcPts val="600"/>
              </a:spcAft>
            </a:pPr>
            <a:fld id="{5AE1514C-5E56-4738-A1FF-4B1CFD2A3E36}" type="slidenum">
              <a:rPr lang="en-GB" noProof="1" smtClean="0"/>
              <a:pPr rtl="0">
                <a:spcAft>
                  <a:spcPts val="600"/>
                </a:spcAft>
              </a:pPr>
              <a:t>16</a:t>
            </a:fld>
            <a:endParaRPr lang="en-GB" noProof="1"/>
          </a:p>
        </p:txBody>
      </p:sp>
    </p:spTree>
    <p:extLst>
      <p:ext uri="{BB962C8B-B14F-4D97-AF65-F5344CB8AC3E}">
        <p14:creationId xmlns:p14="http://schemas.microsoft.com/office/powerpoint/2010/main" val="256873530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9D7F6-FEF3-BB25-6F2B-FFF671DFF72A}"/>
              </a:ext>
            </a:extLst>
          </p:cNvPr>
          <p:cNvSpPr>
            <a:spLocks noGrp="1"/>
          </p:cNvSpPr>
          <p:nvPr>
            <p:ph type="ctrTitle"/>
          </p:nvPr>
        </p:nvSpPr>
        <p:spPr>
          <a:xfrm>
            <a:off x="3448777" y="1891437"/>
            <a:ext cx="5208335" cy="3016210"/>
          </a:xfrm>
        </p:spPr>
        <p:txBody>
          <a:bodyPr/>
          <a:lstStyle/>
          <a:p>
            <a:r>
              <a:rPr lang="en-GB">
                <a:latin typeface="Segoe UI Semibold"/>
                <a:cs typeface="Segoe UI Semibold"/>
              </a:rPr>
              <a:t>Task 1</a:t>
            </a:r>
            <a:br>
              <a:rPr lang="en-GB">
                <a:latin typeface="Segoe UI Semibold"/>
                <a:cs typeface="Segoe UI Semibold"/>
              </a:rPr>
            </a:br>
            <a:r>
              <a:rPr lang="en-GB">
                <a:latin typeface="Segoe UI Semibold"/>
                <a:cs typeface="Segoe UI Semibold"/>
              </a:rPr>
              <a:t>Work in small groups/tables and look at the worksheet.</a:t>
            </a:r>
            <a:endParaRPr lang="en-GB"/>
          </a:p>
        </p:txBody>
      </p:sp>
    </p:spTree>
    <p:extLst>
      <p:ext uri="{BB962C8B-B14F-4D97-AF65-F5344CB8AC3E}">
        <p14:creationId xmlns:p14="http://schemas.microsoft.com/office/powerpoint/2010/main" val="926031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Text, letter&#10;&#10;Description automatically generated">
            <a:extLst>
              <a:ext uri="{FF2B5EF4-FFF2-40B4-BE49-F238E27FC236}">
                <a16:creationId xmlns:a16="http://schemas.microsoft.com/office/drawing/2014/main" id="{82641A1E-4249-A1FD-4E8F-3CE455D775BF}"/>
              </a:ext>
            </a:extLst>
          </p:cNvPr>
          <p:cNvPicPr>
            <a:picLocks noChangeAspect="1"/>
          </p:cNvPicPr>
          <p:nvPr/>
        </p:nvPicPr>
        <p:blipFill>
          <a:blip r:embed="rId3"/>
          <a:stretch>
            <a:fillRect/>
          </a:stretch>
        </p:blipFill>
        <p:spPr>
          <a:xfrm>
            <a:off x="636210" y="171510"/>
            <a:ext cx="5349723" cy="6575455"/>
          </a:xfrm>
          <a:prstGeom prst="rect">
            <a:avLst/>
          </a:prstGeom>
        </p:spPr>
      </p:pic>
      <p:pic>
        <p:nvPicPr>
          <p:cNvPr id="4" name="Picture 4">
            <a:extLst>
              <a:ext uri="{FF2B5EF4-FFF2-40B4-BE49-F238E27FC236}">
                <a16:creationId xmlns:a16="http://schemas.microsoft.com/office/drawing/2014/main" id="{6CCD77EA-3CEF-91CE-10FF-28A3394ED9E5}"/>
              </a:ext>
            </a:extLst>
          </p:cNvPr>
          <p:cNvPicPr>
            <a:picLocks noChangeAspect="1"/>
          </p:cNvPicPr>
          <p:nvPr/>
        </p:nvPicPr>
        <p:blipFill>
          <a:blip r:embed="rId4"/>
          <a:stretch>
            <a:fillRect/>
          </a:stretch>
        </p:blipFill>
        <p:spPr>
          <a:xfrm>
            <a:off x="6441923" y="172962"/>
            <a:ext cx="4950580" cy="6590695"/>
          </a:xfrm>
          <a:prstGeom prst="rect">
            <a:avLst/>
          </a:prstGeom>
        </p:spPr>
      </p:pic>
    </p:spTree>
    <p:extLst>
      <p:ext uri="{BB962C8B-B14F-4D97-AF65-F5344CB8AC3E}">
        <p14:creationId xmlns:p14="http://schemas.microsoft.com/office/powerpoint/2010/main" val="16404527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266700" y="2516778"/>
            <a:ext cx="11660405" cy="1492144"/>
          </a:xfrm>
        </p:spPr>
        <p:txBody>
          <a:bodyPr rtlCol="0"/>
          <a:lstStyle/>
          <a:p>
            <a:pPr rtl="0">
              <a:lnSpc>
                <a:spcPct val="150000"/>
              </a:lnSpc>
            </a:pPr>
            <a:r>
              <a:rPr lang="en-GB" sz="2400" noProof="1"/>
              <a:t>We all experience privilege or disadvantage according to how the world is structured and we all work with, live with, know and love people who are members of a variety of different groups.</a:t>
            </a:r>
          </a:p>
        </p:txBody>
      </p:sp>
      <p:sp>
        <p:nvSpPr>
          <p:cNvPr id="10" name="Text Placeholder 9"/>
          <p:cNvSpPr>
            <a:spLocks noGrp="1"/>
          </p:cNvSpPr>
          <p:nvPr>
            <p:ph type="body" sz="quarter" idx="10"/>
          </p:nvPr>
        </p:nvSpPr>
        <p:spPr>
          <a:xfrm>
            <a:off x="3944888" y="130763"/>
            <a:ext cx="4376615" cy="876650"/>
          </a:xfrm>
        </p:spPr>
        <p:txBody>
          <a:bodyPr rtlCol="0"/>
          <a:lstStyle/>
          <a:p>
            <a:pPr rtl="0"/>
            <a:r>
              <a:rPr lang="en-GB" sz="3200" noProof="1">
                <a:solidFill>
                  <a:srgbClr val="FFFF00"/>
                </a:solidFill>
              </a:rPr>
              <a:t>INTERSECTIONALITY</a:t>
            </a:r>
          </a:p>
          <a:p>
            <a:pPr lvl="1" rtl="0"/>
            <a:r>
              <a:rPr lang="en-GB" sz="2000" b="1" noProof="1"/>
              <a:t>IS RELEVANT TO EVERYBODY</a:t>
            </a:r>
          </a:p>
        </p:txBody>
      </p:sp>
      <p:sp>
        <p:nvSpPr>
          <p:cNvPr id="12" name="Text Placeholder 11"/>
          <p:cNvSpPr>
            <a:spLocks noGrp="1"/>
          </p:cNvSpPr>
          <p:nvPr>
            <p:ph type="body" sz="quarter" idx="12"/>
          </p:nvPr>
        </p:nvSpPr>
        <p:spPr>
          <a:xfrm>
            <a:off x="5873350" y="1007413"/>
            <a:ext cx="519693" cy="1200329"/>
          </a:xfrm>
        </p:spPr>
        <p:txBody>
          <a:bodyPr rtlCol="0"/>
          <a:lstStyle/>
          <a:p>
            <a:pPr rtl="0"/>
            <a:r>
              <a:rPr lang="en-GB" noProof="1">
                <a:solidFill>
                  <a:srgbClr val="FFFF00"/>
                </a:solidFill>
              </a:rPr>
              <a:t>!</a:t>
            </a:r>
          </a:p>
        </p:txBody>
      </p:sp>
    </p:spTree>
    <p:extLst>
      <p:ext uri="{BB962C8B-B14F-4D97-AF65-F5344CB8AC3E}">
        <p14:creationId xmlns:p14="http://schemas.microsoft.com/office/powerpoint/2010/main" val="39370790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265797" y="4941368"/>
            <a:ext cx="11660405" cy="1200328"/>
          </a:xfrm>
        </p:spPr>
        <p:txBody>
          <a:bodyPr rtlCol="0"/>
          <a:lstStyle/>
          <a:p>
            <a:pPr>
              <a:lnSpc>
                <a:spcPct val="150000"/>
              </a:lnSpc>
            </a:pPr>
            <a:r>
              <a:rPr lang="en-GB" sz="2800" noProof="1">
                <a:solidFill>
                  <a:schemeClr val="bg1"/>
                </a:solidFill>
                <a:cs typeface="Segoe UI Semilight"/>
              </a:rPr>
              <a:t>AS FUTURE TEACHERS, INTERSECTIONALITY IS RELEVANT AS IT’S ONLY BY CONSIDERING DIFFERENT PEOPLE’S NEEDS AND EXPERIENCES THAT WE CAN STRUCTURE OUR CLASSROOMS AND SCHOOLS TO CREATE A CULTURE THAT IS FAIR AND EQUITABLE, SO EVERYONE FEELS THEY BELONG AND CAN GO ON TO THRIVE AND ACHIEVE.</a:t>
            </a:r>
          </a:p>
        </p:txBody>
      </p:sp>
      <p:sp>
        <p:nvSpPr>
          <p:cNvPr id="12" name="Text Placeholder 11"/>
          <p:cNvSpPr>
            <a:spLocks noGrp="1"/>
          </p:cNvSpPr>
          <p:nvPr>
            <p:ph type="body" sz="quarter" idx="12"/>
          </p:nvPr>
        </p:nvSpPr>
        <p:spPr>
          <a:xfrm>
            <a:off x="4795737" y="499736"/>
            <a:ext cx="2674920" cy="1200329"/>
          </a:xfrm>
        </p:spPr>
        <p:txBody>
          <a:bodyPr rtlCol="0"/>
          <a:lstStyle/>
          <a:p>
            <a:pPr rtl="0"/>
            <a:r>
              <a:rPr lang="en-GB" noProof="1">
                <a:solidFill>
                  <a:srgbClr val="FFFF00"/>
                </a:solidFill>
              </a:rPr>
              <a:t>FACT</a:t>
            </a:r>
          </a:p>
        </p:txBody>
      </p:sp>
    </p:spTree>
    <p:extLst>
      <p:ext uri="{BB962C8B-B14F-4D97-AF65-F5344CB8AC3E}">
        <p14:creationId xmlns:p14="http://schemas.microsoft.com/office/powerpoint/2010/main" val="324801383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D2893DF9-279F-9C12-2D27-A6D12021B0D4}"/>
              </a:ext>
            </a:extLst>
          </p:cNvPr>
          <p:cNvPicPr>
            <a:picLocks noChangeAspect="1" noChangeArrowheads="1"/>
          </p:cNvPicPr>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058779" y="-8216"/>
            <a:ext cx="9914021" cy="6250265"/>
          </a:xfrm>
          <a:prstGeom prst="rect">
            <a:avLst/>
          </a:prstGeom>
          <a:noFill/>
          <a:extLst>
            <a:ext uri="{909E8E84-426E-40DD-AFC4-6F175D3DCCD1}">
              <a14:hiddenFill xmlns:a14="http://schemas.microsoft.com/office/drawing/2010/main">
                <a:solidFill>
                  <a:srgbClr val="FFFFFF"/>
                </a:solidFill>
              </a14:hiddenFill>
            </a:ext>
          </a:extLst>
        </p:spPr>
      </p:pic>
      <p:sp>
        <p:nvSpPr>
          <p:cNvPr id="2" name="Text Placeholder 1">
            <a:extLst>
              <a:ext uri="{FF2B5EF4-FFF2-40B4-BE49-F238E27FC236}">
                <a16:creationId xmlns:a16="http://schemas.microsoft.com/office/drawing/2014/main" id="{7FC0B420-B807-3761-A9CC-5FB5B6977FEA}"/>
              </a:ext>
            </a:extLst>
          </p:cNvPr>
          <p:cNvSpPr>
            <a:spLocks noGrp="1"/>
          </p:cNvSpPr>
          <p:nvPr>
            <p:ph type="body" sz="quarter" idx="10"/>
          </p:nvPr>
        </p:nvSpPr>
        <p:spPr>
          <a:xfrm>
            <a:off x="0" y="2962035"/>
            <a:ext cx="5192775" cy="2802627"/>
          </a:xfrm>
        </p:spPr>
        <p:txBody>
          <a:bodyPr/>
          <a:lstStyle/>
          <a:p>
            <a:pPr>
              <a:lnSpc>
                <a:spcPct val="150000"/>
              </a:lnSpc>
            </a:pPr>
            <a:r>
              <a:rPr lang="en-GB" sz="2400" b="0" i="0">
                <a:solidFill>
                  <a:srgbClr val="000000"/>
                </a:solidFill>
                <a:effectLst/>
                <a:latin typeface="Gotham-Book"/>
              </a:rPr>
              <a:t>Thinking about intersectionality is especially important right now because research shows that </a:t>
            </a:r>
            <a:r>
              <a:rPr lang="en-GB" sz="2400" b="0" i="0" strike="noStrike">
                <a:solidFill>
                  <a:srgbClr val="000000"/>
                </a:solidFill>
                <a:effectLst/>
                <a:latin typeface="Gotham"/>
              </a:rPr>
              <a:t>interrupted learning during COVID-19</a:t>
            </a:r>
            <a:r>
              <a:rPr lang="en-GB" sz="2400" b="0" i="0">
                <a:solidFill>
                  <a:srgbClr val="000000"/>
                </a:solidFill>
                <a:effectLst/>
                <a:latin typeface="Gotham-Book"/>
              </a:rPr>
              <a:t> has affected student populations disproportionately:</a:t>
            </a:r>
            <a:endParaRPr lang="en-GB" sz="2400" b="0">
              <a:solidFill>
                <a:srgbClr val="000000"/>
              </a:solidFill>
            </a:endParaRPr>
          </a:p>
        </p:txBody>
      </p:sp>
      <p:sp>
        <p:nvSpPr>
          <p:cNvPr id="3" name="Text Placeholder 2">
            <a:extLst>
              <a:ext uri="{FF2B5EF4-FFF2-40B4-BE49-F238E27FC236}">
                <a16:creationId xmlns:a16="http://schemas.microsoft.com/office/drawing/2014/main" id="{7ABD6072-E09C-9F1F-EF75-CEB67A862749}"/>
              </a:ext>
            </a:extLst>
          </p:cNvPr>
          <p:cNvSpPr>
            <a:spLocks noGrp="1"/>
          </p:cNvSpPr>
          <p:nvPr>
            <p:ph type="body" sz="quarter" idx="11"/>
          </p:nvPr>
        </p:nvSpPr>
        <p:spPr>
          <a:xfrm>
            <a:off x="6253316" y="2757335"/>
            <a:ext cx="5671764" cy="3211970"/>
          </a:xfrm>
        </p:spPr>
        <p:txBody>
          <a:bodyPr/>
          <a:lstStyle/>
          <a:p>
            <a:pPr algn="r">
              <a:lnSpc>
                <a:spcPct val="150000"/>
              </a:lnSpc>
            </a:pPr>
            <a:r>
              <a:rPr lang="en-GB" i="0" u="none" strike="noStrike">
                <a:solidFill>
                  <a:schemeClr val="tx1"/>
                </a:solidFill>
                <a:effectLst/>
                <a:latin typeface="Gotham"/>
              </a:rPr>
              <a:t>Emergent bilingual students</a:t>
            </a:r>
            <a:r>
              <a:rPr lang="en-GB" i="0">
                <a:solidFill>
                  <a:schemeClr val="tx1"/>
                </a:solidFill>
                <a:effectLst/>
                <a:latin typeface="Gotham-Book"/>
              </a:rPr>
              <a:t>, </a:t>
            </a:r>
            <a:r>
              <a:rPr lang="en-GB" i="0" u="none" strike="noStrike">
                <a:solidFill>
                  <a:schemeClr val="tx1"/>
                </a:solidFill>
                <a:effectLst/>
                <a:latin typeface="Gotham"/>
              </a:rPr>
              <a:t>students of colour</a:t>
            </a:r>
            <a:r>
              <a:rPr lang="en-GB" i="0">
                <a:solidFill>
                  <a:schemeClr val="tx1"/>
                </a:solidFill>
                <a:effectLst/>
                <a:latin typeface="Gotham-Book"/>
              </a:rPr>
              <a:t>, and </a:t>
            </a:r>
            <a:r>
              <a:rPr lang="en-GB" i="0" u="none" strike="noStrike">
                <a:solidFill>
                  <a:schemeClr val="tx1"/>
                </a:solidFill>
                <a:effectLst/>
                <a:latin typeface="Gotham"/>
              </a:rPr>
              <a:t>students with disabilities</a:t>
            </a:r>
            <a:r>
              <a:rPr lang="en-GB" i="0">
                <a:solidFill>
                  <a:schemeClr val="tx1"/>
                </a:solidFill>
                <a:effectLst/>
                <a:latin typeface="Gotham-Book"/>
              </a:rPr>
              <a:t> all suffered from more unfinished learning during remote learning than their white, monolingual peers without disabilities. When seen through the lens of intersectionality, the negative impacts only compound for students who identify with more than one group</a:t>
            </a:r>
            <a:r>
              <a:rPr lang="en-GB" b="0" i="0">
                <a:solidFill>
                  <a:srgbClr val="FFFF00"/>
                </a:solidFill>
                <a:effectLst/>
                <a:latin typeface="Gotham-Book"/>
              </a:rPr>
              <a:t>.</a:t>
            </a:r>
            <a:endParaRPr lang="en-GB" b="0">
              <a:solidFill>
                <a:srgbClr val="FFFF00"/>
              </a:solidFill>
            </a:endParaRPr>
          </a:p>
        </p:txBody>
      </p:sp>
      <p:sp>
        <p:nvSpPr>
          <p:cNvPr id="5" name="Title 4">
            <a:extLst>
              <a:ext uri="{FF2B5EF4-FFF2-40B4-BE49-F238E27FC236}">
                <a16:creationId xmlns:a16="http://schemas.microsoft.com/office/drawing/2014/main" id="{1DE69EA0-7730-154A-DC92-BCC8A201A340}"/>
              </a:ext>
            </a:extLst>
          </p:cNvPr>
          <p:cNvSpPr>
            <a:spLocks noGrp="1"/>
          </p:cNvSpPr>
          <p:nvPr>
            <p:ph type="title"/>
          </p:nvPr>
        </p:nvSpPr>
        <p:spPr>
          <a:xfrm>
            <a:off x="0" y="-8216"/>
            <a:ext cx="11925080" cy="2112758"/>
          </a:xfrm>
        </p:spPr>
        <p:txBody>
          <a:bodyPr/>
          <a:lstStyle/>
          <a:p>
            <a:pPr algn="ctr">
              <a:lnSpc>
                <a:spcPct val="150000"/>
              </a:lnSpc>
            </a:pPr>
            <a:r>
              <a:rPr lang="en-GB" sz="2800" i="0">
                <a:solidFill>
                  <a:schemeClr val="tx1"/>
                </a:solidFill>
                <a:effectLst/>
                <a:latin typeface="Gotham"/>
              </a:rPr>
              <a:t>WHY IT’S IMPORTANT TO DEVELOP INTERSECTIONALITY AWARENESS AND PRACTICES IN THE CLASSROOM</a:t>
            </a:r>
            <a:br>
              <a:rPr lang="en-GB" b="0" i="0">
                <a:solidFill>
                  <a:srgbClr val="414142"/>
                </a:solidFill>
                <a:effectLst/>
                <a:latin typeface="Gotham"/>
              </a:rPr>
            </a:br>
            <a:endParaRPr lang="en-GB"/>
          </a:p>
        </p:txBody>
      </p:sp>
      <p:sp>
        <p:nvSpPr>
          <p:cNvPr id="6" name="Slide Number Placeholder 5">
            <a:extLst>
              <a:ext uri="{FF2B5EF4-FFF2-40B4-BE49-F238E27FC236}">
                <a16:creationId xmlns:a16="http://schemas.microsoft.com/office/drawing/2014/main" id="{80F75B25-6B8C-88B2-FA6B-1749BC5CBF61}"/>
              </a:ext>
            </a:extLst>
          </p:cNvPr>
          <p:cNvSpPr>
            <a:spLocks noGrp="1"/>
          </p:cNvSpPr>
          <p:nvPr>
            <p:ph type="sldNum" sz="quarter" idx="4"/>
          </p:nvPr>
        </p:nvSpPr>
        <p:spPr>
          <a:xfrm>
            <a:off x="11663377" y="6480759"/>
            <a:ext cx="523406" cy="365125"/>
          </a:xfrm>
        </p:spPr>
        <p:txBody>
          <a:bodyPr/>
          <a:lstStyle/>
          <a:p>
            <a:pPr rtl="0"/>
            <a:fld id="{4997E989-D798-4C62-8E93-3D2D613C2488}" type="slidenum">
              <a:rPr lang="en-GB" noProof="1" smtClean="0"/>
              <a:pPr rtl="0"/>
              <a:t>21</a:t>
            </a:fld>
            <a:endParaRPr lang="en-GB" noProof="1"/>
          </a:p>
        </p:txBody>
      </p:sp>
      <p:pic>
        <p:nvPicPr>
          <p:cNvPr id="8" name="Picture 7">
            <a:extLst>
              <a:ext uri="{FF2B5EF4-FFF2-40B4-BE49-F238E27FC236}">
                <a16:creationId xmlns:a16="http://schemas.microsoft.com/office/drawing/2014/main" id="{41CAF945-5222-D9AC-D689-020399AC3078}"/>
              </a:ext>
            </a:extLst>
          </p:cNvPr>
          <p:cNvPicPr>
            <a:picLocks noChangeAspect="1"/>
          </p:cNvPicPr>
          <p:nvPr/>
        </p:nvPicPr>
        <p:blipFill rotWithShape="1">
          <a:blip r:embed="rId4"/>
          <a:srcRect l="21386" t="28133" r="19742" b="24273"/>
          <a:stretch/>
        </p:blipFill>
        <p:spPr>
          <a:xfrm>
            <a:off x="106499" y="5836662"/>
            <a:ext cx="1955959" cy="886721"/>
          </a:xfrm>
          <a:prstGeom prst="rect">
            <a:avLst/>
          </a:prstGeom>
        </p:spPr>
      </p:pic>
      <p:sp>
        <p:nvSpPr>
          <p:cNvPr id="7" name="Flowchart: Alternate Process 6">
            <a:extLst>
              <a:ext uri="{FF2B5EF4-FFF2-40B4-BE49-F238E27FC236}">
                <a16:creationId xmlns:a16="http://schemas.microsoft.com/office/drawing/2014/main" id="{EAEE82FC-6930-C42C-2078-041E0C25C615}"/>
              </a:ext>
            </a:extLst>
          </p:cNvPr>
          <p:cNvSpPr/>
          <p:nvPr/>
        </p:nvSpPr>
        <p:spPr>
          <a:xfrm>
            <a:off x="9180096" y="6280022"/>
            <a:ext cx="2225842" cy="365125"/>
          </a:xfrm>
          <a:prstGeom prst="flowChartAlternateProcess">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362253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
            <a:extLst>
              <a:ext uri="{FF2B5EF4-FFF2-40B4-BE49-F238E27FC236}">
                <a16:creationId xmlns:a16="http://schemas.microsoft.com/office/drawing/2014/main" id="{51CEC686-B815-D3DA-DF56-F89F4DFC9AF9}"/>
              </a:ext>
            </a:extLst>
          </p:cNvPr>
          <p:cNvSpPr>
            <a:spLocks noGrp="1"/>
          </p:cNvSpPr>
          <p:nvPr>
            <p:ph type="body" sz="quarter" idx="11"/>
          </p:nvPr>
        </p:nvSpPr>
        <p:spPr>
          <a:xfrm>
            <a:off x="5883442" y="212628"/>
            <a:ext cx="6172199" cy="6480938"/>
          </a:xfrm>
        </p:spPr>
        <p:txBody>
          <a:bodyPr wrap="square" anchor="t">
            <a:normAutofit/>
          </a:bodyPr>
          <a:lstStyle/>
          <a:p>
            <a:pPr>
              <a:lnSpc>
                <a:spcPct val="170000"/>
              </a:lnSpc>
            </a:pPr>
            <a:r>
              <a:rPr lang="en-GB" sz="1600" b="0" i="0">
                <a:solidFill>
                  <a:schemeClr val="tx1"/>
                </a:solidFill>
                <a:effectLst/>
              </a:rPr>
              <a:t>Here are some practical tips that can help raise your awareness and develop intersectionality practices in your classroom. </a:t>
            </a:r>
          </a:p>
          <a:p>
            <a:pPr>
              <a:lnSpc>
                <a:spcPct val="170000"/>
              </a:lnSpc>
            </a:pPr>
            <a:r>
              <a:rPr lang="en-GB" sz="1600" b="0" i="0">
                <a:solidFill>
                  <a:schemeClr val="tx1"/>
                </a:solidFill>
                <a:effectLst/>
              </a:rPr>
              <a:t>I encourage you to increase your knowledge and seek out information, opportunities, and communities of researchers and practitioners with whom to share and collaborate.</a:t>
            </a:r>
          </a:p>
          <a:p>
            <a:pPr>
              <a:lnSpc>
                <a:spcPct val="170000"/>
              </a:lnSpc>
            </a:pPr>
            <a:r>
              <a:rPr lang="en-GB" sz="1600">
                <a:solidFill>
                  <a:schemeClr val="tx1"/>
                </a:solidFill>
              </a:rPr>
              <a:t>Understanding how intersectionality might play out in your classroom and developing intersectionality practices and awareness are critical to setting up kids for success.</a:t>
            </a:r>
          </a:p>
          <a:p>
            <a:pPr>
              <a:lnSpc>
                <a:spcPct val="170000"/>
              </a:lnSpc>
            </a:pPr>
            <a:r>
              <a:rPr lang="en-GB" sz="1600">
                <a:solidFill>
                  <a:schemeClr val="tx1"/>
                </a:solidFill>
              </a:rPr>
              <a:t>Awareness of intersectionality also benefits students who are part of dominant groups, to serve as a framework for understanding how individual and collective experiences may compare to their own.</a:t>
            </a:r>
            <a:endParaRPr lang="en-US" sz="800">
              <a:solidFill>
                <a:schemeClr val="tx1"/>
              </a:solidFill>
            </a:endParaRPr>
          </a:p>
        </p:txBody>
      </p:sp>
      <p:sp>
        <p:nvSpPr>
          <p:cNvPr id="16" name="Text Placeholder 4">
            <a:extLst>
              <a:ext uri="{FF2B5EF4-FFF2-40B4-BE49-F238E27FC236}">
                <a16:creationId xmlns:a16="http://schemas.microsoft.com/office/drawing/2014/main" id="{343944C8-994E-7FEF-0FEA-B191578B6E72}"/>
              </a:ext>
            </a:extLst>
          </p:cNvPr>
          <p:cNvSpPr>
            <a:spLocks noGrp="1"/>
          </p:cNvSpPr>
          <p:nvPr>
            <p:ph type="body" sz="quarter" idx="19"/>
          </p:nvPr>
        </p:nvSpPr>
        <p:spPr>
          <a:xfrm>
            <a:off x="0" y="76255"/>
            <a:ext cx="5649612" cy="2381165"/>
          </a:xfrm>
        </p:spPr>
        <p:txBody>
          <a:bodyPr/>
          <a:lstStyle/>
          <a:p>
            <a:pPr>
              <a:lnSpc>
                <a:spcPct val="150000"/>
              </a:lnSpc>
            </a:pPr>
            <a:r>
              <a:rPr lang="en-GB" b="1" i="0">
                <a:solidFill>
                  <a:schemeClr val="tx1"/>
                </a:solidFill>
                <a:effectLst/>
                <a:highlight>
                  <a:srgbClr val="FFFF00"/>
                </a:highlight>
              </a:rPr>
              <a:t>INTERSECTIONALITY PRACTICES TO TRY</a:t>
            </a:r>
          </a:p>
          <a:p>
            <a:endParaRPr lang="en-US"/>
          </a:p>
        </p:txBody>
      </p:sp>
      <p:sp>
        <p:nvSpPr>
          <p:cNvPr id="18" name="Slide Number Placeholder 5">
            <a:extLst>
              <a:ext uri="{FF2B5EF4-FFF2-40B4-BE49-F238E27FC236}">
                <a16:creationId xmlns:a16="http://schemas.microsoft.com/office/drawing/2014/main" id="{8ECE3FE7-BB48-DF87-2374-212A01619F8F}"/>
              </a:ext>
            </a:extLst>
          </p:cNvPr>
          <p:cNvSpPr>
            <a:spLocks noGrp="1"/>
          </p:cNvSpPr>
          <p:nvPr>
            <p:ph type="sldNum" sz="quarter" idx="4"/>
          </p:nvPr>
        </p:nvSpPr>
        <p:spPr>
          <a:xfrm>
            <a:off x="11668594" y="6484937"/>
            <a:ext cx="523406" cy="365125"/>
          </a:xfrm>
        </p:spPr>
        <p:txBody>
          <a:bodyPr/>
          <a:lstStyle/>
          <a:p>
            <a:pPr rtl="0">
              <a:spcAft>
                <a:spcPts val="600"/>
              </a:spcAft>
            </a:pPr>
            <a:fld id="{4997E989-D798-4C62-8E93-3D2D613C2488}" type="slidenum">
              <a:rPr lang="en-GB" noProof="1" dirty="0" smtClean="0"/>
              <a:pPr rtl="0">
                <a:spcAft>
                  <a:spcPts val="600"/>
                </a:spcAft>
              </a:pPr>
              <a:t>22</a:t>
            </a:fld>
            <a:endParaRPr lang="en-GB" noProof="1"/>
          </a:p>
        </p:txBody>
      </p:sp>
      <p:pic>
        <p:nvPicPr>
          <p:cNvPr id="10242" name="Picture 2" descr="See the source image">
            <a:extLst>
              <a:ext uri="{FF2B5EF4-FFF2-40B4-BE49-F238E27FC236}">
                <a16:creationId xmlns:a16="http://schemas.microsoft.com/office/drawing/2014/main" id="{B0038D11-4E96-A8ED-CEC3-23254F0B63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60" t="18245" r="9013" b="9298"/>
          <a:stretch/>
        </p:blipFill>
        <p:spPr bwMode="auto">
          <a:xfrm>
            <a:off x="262079" y="1828800"/>
            <a:ext cx="5470103" cy="4864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29988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
          </p:nvPr>
        </p:nvSpPr>
        <p:spPr>
          <a:xfrm>
            <a:off x="11814411" y="6484937"/>
            <a:ext cx="387743" cy="365125"/>
          </a:xfrm>
        </p:spPr>
        <p:txBody>
          <a:bodyPr rtlCol="0"/>
          <a:lstStyle/>
          <a:p>
            <a:pPr rtl="0"/>
            <a:fld id="{5AE1514C-5E56-4738-A1FF-4B1CFD2A3E36}" type="slidenum">
              <a:rPr lang="en-GB" sz="1200" noProof="1" smtClean="0"/>
              <a:pPr rtl="0"/>
              <a:t>23</a:t>
            </a:fld>
            <a:endParaRPr lang="en-GB" sz="1200" noProof="1"/>
          </a:p>
        </p:txBody>
      </p:sp>
      <p:sp>
        <p:nvSpPr>
          <p:cNvPr id="16" name="Content Placeholder 15"/>
          <p:cNvSpPr>
            <a:spLocks noGrp="1"/>
          </p:cNvSpPr>
          <p:nvPr>
            <p:ph idx="18"/>
          </p:nvPr>
        </p:nvSpPr>
        <p:spPr>
          <a:xfrm>
            <a:off x="1859280" y="56865"/>
            <a:ext cx="2377440" cy="840230"/>
          </a:xfrm>
        </p:spPr>
        <p:txBody>
          <a:bodyPr rtlCol="0"/>
          <a:lstStyle/>
          <a:p>
            <a:pPr rtl="0"/>
            <a:r>
              <a:rPr lang="en-GB" noProof="1"/>
              <a:t>1</a:t>
            </a:r>
          </a:p>
        </p:txBody>
      </p:sp>
      <p:sp>
        <p:nvSpPr>
          <p:cNvPr id="42" name="Text Placeholder 41"/>
          <p:cNvSpPr>
            <a:spLocks noGrp="1"/>
          </p:cNvSpPr>
          <p:nvPr>
            <p:ph type="body" sz="quarter" idx="11"/>
          </p:nvPr>
        </p:nvSpPr>
        <p:spPr>
          <a:xfrm>
            <a:off x="-10427" y="1870030"/>
            <a:ext cx="6096000" cy="4931105"/>
          </a:xfrm>
        </p:spPr>
        <p:txBody>
          <a:bodyPr rtlCol="0"/>
          <a:lstStyle/>
          <a:p>
            <a:pPr rtl="0"/>
            <a:r>
              <a:rPr lang="en-GB" sz="2800" noProof="1"/>
              <a:t>approach differences with curiosity and ask questions to invite sharing about experiences.</a:t>
            </a:r>
          </a:p>
          <a:p>
            <a:pPr lvl="3" algn="l"/>
            <a:r>
              <a:rPr lang="en-GB" noProof="1"/>
              <a:t>Start sentences with:</a:t>
            </a:r>
          </a:p>
          <a:p>
            <a:pPr lvl="3" rtl="0">
              <a:lnSpc>
                <a:spcPct val="150000"/>
              </a:lnSpc>
            </a:pPr>
            <a:r>
              <a:rPr lang="en-GB" noProof="1"/>
              <a:t>“In your culture, how do you….?” </a:t>
            </a:r>
          </a:p>
          <a:p>
            <a:pPr lvl="3" rtl="0">
              <a:lnSpc>
                <a:spcPct val="150000"/>
              </a:lnSpc>
            </a:pPr>
            <a:r>
              <a:rPr lang="en-GB" noProof="1"/>
              <a:t>“What do you prefer about….?” </a:t>
            </a:r>
          </a:p>
          <a:p>
            <a:pPr lvl="3" rtl="0">
              <a:lnSpc>
                <a:spcPct val="150000"/>
              </a:lnSpc>
            </a:pPr>
            <a:r>
              <a:rPr lang="en-GB" noProof="1"/>
              <a:t>“Which is better for you, _____ or_____?” </a:t>
            </a:r>
          </a:p>
          <a:p>
            <a:pPr lvl="3" rtl="0">
              <a:lnSpc>
                <a:spcPct val="150000"/>
              </a:lnSpc>
            </a:pPr>
            <a:r>
              <a:rPr lang="en-GB" noProof="1"/>
              <a:t>“How do you say ____ in your language?” </a:t>
            </a:r>
          </a:p>
          <a:p>
            <a:pPr lvl="3" rtl="0"/>
            <a:endParaRPr lang="en-GB" sz="1800" noProof="1"/>
          </a:p>
          <a:p>
            <a:pPr lvl="3" algn="l" rtl="0"/>
            <a:r>
              <a:rPr lang="en-GB" sz="1800" b="0" noProof="1"/>
              <a:t>Foster a sense of security by asking rich questions such as these and modeling acceptance.</a:t>
            </a:r>
          </a:p>
        </p:txBody>
      </p:sp>
      <p:sp>
        <p:nvSpPr>
          <p:cNvPr id="21" name="Text Placeholder 20"/>
          <p:cNvSpPr>
            <a:spLocks noGrp="1"/>
          </p:cNvSpPr>
          <p:nvPr>
            <p:ph type="body" sz="quarter" idx="19"/>
          </p:nvPr>
        </p:nvSpPr>
        <p:spPr>
          <a:xfrm>
            <a:off x="-131891" y="1036805"/>
            <a:ext cx="6359782" cy="480131"/>
          </a:xfrm>
        </p:spPr>
        <p:txBody>
          <a:bodyPr rtlCol="0"/>
          <a:lstStyle/>
          <a:p>
            <a:pPr rtl="0"/>
            <a:r>
              <a:rPr lang="en-GB" sz="2800" b="1" noProof="1"/>
              <a:t>Be curious and see differences as assets</a:t>
            </a:r>
          </a:p>
        </p:txBody>
      </p:sp>
      <p:pic>
        <p:nvPicPr>
          <p:cNvPr id="11266" name="Picture 2" descr="See the source image">
            <a:extLst>
              <a:ext uri="{FF2B5EF4-FFF2-40B4-BE49-F238E27FC236}">
                <a16:creationId xmlns:a16="http://schemas.microsoft.com/office/drawing/2014/main" id="{A07678F2-0407-C5E5-031C-7AB357AAF4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8316" y="565485"/>
            <a:ext cx="4732497" cy="5690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3064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 Placeholder 29"/>
          <p:cNvSpPr>
            <a:spLocks noGrp="1"/>
          </p:cNvSpPr>
          <p:nvPr>
            <p:ph type="body" sz="quarter" idx="11"/>
          </p:nvPr>
        </p:nvSpPr>
        <p:spPr>
          <a:xfrm>
            <a:off x="5994182" y="2714778"/>
            <a:ext cx="6097556" cy="3347519"/>
          </a:xfrm>
        </p:spPr>
        <p:txBody>
          <a:bodyPr rtlCol="0"/>
          <a:lstStyle/>
          <a:p>
            <a:pPr rtl="0">
              <a:lnSpc>
                <a:spcPct val="150000"/>
              </a:lnSpc>
            </a:pPr>
            <a:r>
              <a:rPr lang="en-GB" sz="2400" noProof="1"/>
              <a:t>Feeling seen can be very powerful for students, especially those whose first language and culture are different from those of most of their classmates and those who have been ignored, stigmatized, or discriminated against.</a:t>
            </a:r>
          </a:p>
        </p:txBody>
      </p:sp>
      <p:sp>
        <p:nvSpPr>
          <p:cNvPr id="22" name="Text Placeholder 21"/>
          <p:cNvSpPr>
            <a:spLocks noGrp="1"/>
          </p:cNvSpPr>
          <p:nvPr>
            <p:ph type="body" sz="quarter" idx="19"/>
          </p:nvPr>
        </p:nvSpPr>
        <p:spPr>
          <a:xfrm>
            <a:off x="5832742" y="987423"/>
            <a:ext cx="6258996" cy="1304716"/>
          </a:xfrm>
        </p:spPr>
        <p:txBody>
          <a:bodyPr rtlCol="0"/>
          <a:lstStyle/>
          <a:p>
            <a:pPr rtl="0">
              <a:lnSpc>
                <a:spcPct val="150000"/>
              </a:lnSpc>
            </a:pPr>
            <a:r>
              <a:rPr lang="en-GB" sz="2800" b="1" noProof="1"/>
              <a:t>Give your students visibility so they don’t have to fight to be seen</a:t>
            </a:r>
          </a:p>
        </p:txBody>
      </p:sp>
      <p:sp>
        <p:nvSpPr>
          <p:cNvPr id="40" name="Content Placeholder 39"/>
          <p:cNvSpPr>
            <a:spLocks noGrp="1"/>
          </p:cNvSpPr>
          <p:nvPr>
            <p:ph idx="18"/>
          </p:nvPr>
        </p:nvSpPr>
        <p:spPr>
          <a:xfrm>
            <a:off x="7954500" y="147193"/>
            <a:ext cx="2377440" cy="840230"/>
          </a:xfrm>
        </p:spPr>
        <p:txBody>
          <a:bodyPr rtlCol="0"/>
          <a:lstStyle/>
          <a:p>
            <a:pPr rtl="0"/>
            <a:r>
              <a:rPr lang="en-GB" noProof="1"/>
              <a:t>2</a:t>
            </a:r>
          </a:p>
        </p:txBody>
      </p:sp>
      <p:sp>
        <p:nvSpPr>
          <p:cNvPr id="2" name="Slide Number Placeholder 1"/>
          <p:cNvSpPr>
            <a:spLocks noGrp="1"/>
          </p:cNvSpPr>
          <p:nvPr>
            <p:ph type="sldNum" sz="quarter" idx="4"/>
          </p:nvPr>
        </p:nvSpPr>
        <p:spPr/>
        <p:txBody>
          <a:bodyPr rtlCol="0"/>
          <a:lstStyle/>
          <a:p>
            <a:pPr rtl="0"/>
            <a:fld id="{5AE1514C-5E56-4738-A1FF-4B1CFD2A3E36}" type="slidenum">
              <a:rPr lang="en-GB" noProof="1" smtClean="0"/>
              <a:pPr rtl="0"/>
              <a:t>24</a:t>
            </a:fld>
            <a:endParaRPr lang="en-GB" noProof="1"/>
          </a:p>
        </p:txBody>
      </p:sp>
      <p:pic>
        <p:nvPicPr>
          <p:cNvPr id="12292" name="Picture 4" descr="See the source image">
            <a:extLst>
              <a:ext uri="{FF2B5EF4-FFF2-40B4-BE49-F238E27FC236}">
                <a16:creationId xmlns:a16="http://schemas.microsoft.com/office/drawing/2014/main" id="{EB669609-618D-30F5-7FEA-AE170CA892C5}"/>
              </a:ext>
            </a:extLst>
          </p:cNvPr>
          <p:cNvPicPr>
            <a:picLocks noChangeAspect="1" noChangeArrowheads="1"/>
          </p:cNvPicPr>
          <p:nvPr/>
        </p:nvPicPr>
        <p:blipFill>
          <a:blip r:embed="rId3">
            <a:alphaModFix amt="62000"/>
            <a:extLst>
              <a:ext uri="{28A0092B-C50C-407E-A947-70E740481C1C}">
                <a14:useLocalDpi xmlns:a14="http://schemas.microsoft.com/office/drawing/2010/main" val="0"/>
              </a:ext>
            </a:extLst>
          </a:blip>
          <a:srcRect/>
          <a:stretch>
            <a:fillRect/>
          </a:stretch>
        </p:blipFill>
        <p:spPr bwMode="auto">
          <a:xfrm>
            <a:off x="1" y="0"/>
            <a:ext cx="5832740"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B42B7A9A-F598-54BC-D70A-0DE42B890655}"/>
              </a:ext>
            </a:extLst>
          </p:cNvPr>
          <p:cNvSpPr/>
          <p:nvPr/>
        </p:nvSpPr>
        <p:spPr>
          <a:xfrm>
            <a:off x="21488" y="-15876"/>
            <a:ext cx="5811253" cy="6865938"/>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Tree>
    <p:extLst>
      <p:ext uri="{BB962C8B-B14F-4D97-AF65-F5344CB8AC3E}">
        <p14:creationId xmlns:p14="http://schemas.microsoft.com/office/powerpoint/2010/main" val="12092916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See the source image">
            <a:extLst>
              <a:ext uri="{FF2B5EF4-FFF2-40B4-BE49-F238E27FC236}">
                <a16:creationId xmlns:a16="http://schemas.microsoft.com/office/drawing/2014/main" id="{97303CB0-1E22-E846-CC3C-06F2F54E5E9C}"/>
              </a:ext>
            </a:extLst>
          </p:cNvPr>
          <p:cNvPicPr>
            <a:picLocks noChangeAspect="1" noChangeArrowheads="1"/>
          </p:cNvPicPr>
          <p:nvPr/>
        </p:nvPicPr>
        <p:blipFill>
          <a:blip r:embed="rId3">
            <a:alphaModFix amt="60000"/>
            <a:extLst>
              <a:ext uri="{28A0092B-C50C-407E-A947-70E740481C1C}">
                <a14:useLocalDpi xmlns:a14="http://schemas.microsoft.com/office/drawing/2010/main" val="0"/>
              </a:ext>
            </a:extLst>
          </a:blip>
          <a:srcRect/>
          <a:stretch>
            <a:fillRect/>
          </a:stretch>
        </p:blipFill>
        <p:spPr bwMode="auto">
          <a:xfrm>
            <a:off x="18711" y="16263"/>
            <a:ext cx="12154577" cy="6809640"/>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4"/>
          </p:nvPr>
        </p:nvSpPr>
        <p:spPr>
          <a:xfrm>
            <a:off x="11753512" y="6484937"/>
            <a:ext cx="419776" cy="365125"/>
          </a:xfrm>
        </p:spPr>
        <p:txBody>
          <a:bodyPr rtlCol="0"/>
          <a:lstStyle/>
          <a:p>
            <a:pPr rtl="0"/>
            <a:fld id="{5AE1514C-5E56-4738-A1FF-4B1CFD2A3E36}" type="slidenum">
              <a:rPr lang="en-GB" noProof="1" smtClean="0"/>
              <a:pPr rtl="0"/>
              <a:t>25</a:t>
            </a:fld>
            <a:endParaRPr lang="en-GB" noProof="1"/>
          </a:p>
        </p:txBody>
      </p:sp>
      <p:sp>
        <p:nvSpPr>
          <p:cNvPr id="51" name="Rectangle 50"/>
          <p:cNvSpPr/>
          <p:nvPr/>
        </p:nvSpPr>
        <p:spPr>
          <a:xfrm>
            <a:off x="0" y="-32097"/>
            <a:ext cx="10412974" cy="6858000"/>
          </a:xfrm>
          <a:prstGeom prst="rect">
            <a:avLst/>
          </a:prstGeom>
          <a:gradFill flip="none" rotWithShape="1">
            <a:gsLst>
              <a:gs pos="0">
                <a:schemeClr val="tx1">
                  <a:alpha val="53000"/>
                </a:schemeClr>
              </a:gs>
              <a:gs pos="97000">
                <a:schemeClr val="tx1">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0"/>
            <a:endParaRPr lang="en-GB" noProof="1"/>
          </a:p>
        </p:txBody>
      </p:sp>
      <p:sp>
        <p:nvSpPr>
          <p:cNvPr id="20" name="Content Placeholder 19"/>
          <p:cNvSpPr>
            <a:spLocks noGrp="1"/>
          </p:cNvSpPr>
          <p:nvPr>
            <p:ph idx="18"/>
          </p:nvPr>
        </p:nvSpPr>
        <p:spPr>
          <a:xfrm>
            <a:off x="193412" y="180637"/>
            <a:ext cx="2377440" cy="840230"/>
          </a:xfrm>
        </p:spPr>
        <p:txBody>
          <a:bodyPr rtlCol="0"/>
          <a:lstStyle/>
          <a:p>
            <a:pPr rtl="0"/>
            <a:r>
              <a:rPr lang="en-GB" noProof="1"/>
              <a:t>3</a:t>
            </a:r>
          </a:p>
        </p:txBody>
      </p:sp>
      <p:sp>
        <p:nvSpPr>
          <p:cNvPr id="6" name="Text Placeholder 5"/>
          <p:cNvSpPr>
            <a:spLocks noGrp="1"/>
          </p:cNvSpPr>
          <p:nvPr>
            <p:ph type="body" sz="quarter" idx="11"/>
          </p:nvPr>
        </p:nvSpPr>
        <p:spPr>
          <a:xfrm>
            <a:off x="193412" y="1902594"/>
            <a:ext cx="6977410" cy="4774769"/>
          </a:xfrm>
        </p:spPr>
        <p:txBody>
          <a:bodyPr rtlCol="0"/>
          <a:lstStyle/>
          <a:p>
            <a:pPr rtl="0">
              <a:lnSpc>
                <a:spcPct val="100000"/>
              </a:lnSpc>
            </a:pPr>
            <a:r>
              <a:rPr lang="en-GB" sz="3200" b="0" i="0">
                <a:solidFill>
                  <a:schemeClr val="bg1"/>
                </a:solidFill>
                <a:effectLst/>
                <a:latin typeface="Gotham-Book"/>
              </a:rPr>
              <a:t>Acknowledging and appreciating children’s lived experiences values their individual stories</a:t>
            </a:r>
          </a:p>
          <a:p>
            <a:pPr rtl="0">
              <a:lnSpc>
                <a:spcPct val="100000"/>
              </a:lnSpc>
            </a:pPr>
            <a:r>
              <a:rPr lang="en-GB" sz="2400" noProof="1">
                <a:solidFill>
                  <a:schemeClr val="bg1"/>
                </a:solidFill>
                <a:latin typeface="Segoe UI Semibold"/>
                <a:cs typeface="Segoe UI Semibold"/>
              </a:rPr>
              <a:t>We perceive the world through </a:t>
            </a:r>
            <a:br>
              <a:rPr lang="en-GB" sz="2400" noProof="1"/>
            </a:br>
            <a:r>
              <a:rPr lang="en-GB" sz="2400" noProof="1">
                <a:solidFill>
                  <a:schemeClr val="bg1"/>
                </a:solidFill>
                <a:latin typeface="Segoe UI Semibold"/>
                <a:cs typeface="Segoe UI Semibold"/>
              </a:rPr>
              <a:t>more than our eyes and ears; </a:t>
            </a:r>
            <a:br>
              <a:rPr lang="en-GB" sz="2400" noProof="1"/>
            </a:br>
            <a:r>
              <a:rPr lang="en-GB" sz="2400" noProof="1">
                <a:solidFill>
                  <a:schemeClr val="bg1"/>
                </a:solidFill>
                <a:latin typeface="Segoe UI Semibold"/>
                <a:cs typeface="Segoe UI Semibold"/>
              </a:rPr>
              <a:t>we smell, we touch, and we taste. </a:t>
            </a:r>
            <a:endParaRPr lang="en-GB" noProof="1">
              <a:solidFill>
                <a:schemeClr val="bg1"/>
              </a:solidFill>
              <a:latin typeface="Segoe UI Semibold"/>
              <a:cs typeface="Segoe UI Semibold"/>
            </a:endParaRPr>
          </a:p>
          <a:p>
            <a:pPr lvl="3">
              <a:lnSpc>
                <a:spcPct val="150000"/>
              </a:lnSpc>
              <a:spcAft>
                <a:spcPts val="1200"/>
              </a:spcAft>
            </a:pPr>
            <a:r>
              <a:rPr lang="en-GB" noProof="1">
                <a:solidFill>
                  <a:schemeClr val="bg1"/>
                </a:solidFill>
              </a:rPr>
              <a:t>Put your audience in that place and </a:t>
            </a:r>
            <a:br>
              <a:rPr lang="en-GB" noProof="1"/>
            </a:br>
            <a:r>
              <a:rPr lang="en-GB" noProof="1">
                <a:solidFill>
                  <a:schemeClr val="bg1"/>
                </a:solidFill>
              </a:rPr>
              <a:t>provide them a point of reference and a framework to learn.</a:t>
            </a:r>
          </a:p>
        </p:txBody>
      </p:sp>
      <p:sp>
        <p:nvSpPr>
          <p:cNvPr id="71" name="Text Placeholder 70"/>
          <p:cNvSpPr>
            <a:spLocks noGrp="1"/>
          </p:cNvSpPr>
          <p:nvPr>
            <p:ph type="body" sz="quarter" idx="19"/>
          </p:nvPr>
        </p:nvSpPr>
        <p:spPr>
          <a:xfrm>
            <a:off x="2105526" y="206627"/>
            <a:ext cx="9901989" cy="1588127"/>
          </a:xfrm>
        </p:spPr>
        <p:txBody>
          <a:bodyPr rtlCol="0"/>
          <a:lstStyle/>
          <a:p>
            <a:pPr algn="l" rtl="0"/>
            <a:r>
              <a:rPr lang="en-GB" b="1">
                <a:solidFill>
                  <a:srgbClr val="FFFF00"/>
                </a:solidFill>
                <a:effectLst/>
              </a:rPr>
              <a:t>Engage in conversations about intersectionality, privilege, and oppression—and choose representative materials</a:t>
            </a:r>
            <a:endParaRPr lang="en-GB" noProof="1">
              <a:solidFill>
                <a:srgbClr val="FFFF00"/>
              </a:solidFill>
            </a:endParaRPr>
          </a:p>
        </p:txBody>
      </p:sp>
    </p:spTree>
    <p:extLst>
      <p:ext uri="{BB962C8B-B14F-4D97-AF65-F5344CB8AC3E}">
        <p14:creationId xmlns:p14="http://schemas.microsoft.com/office/powerpoint/2010/main" val="24882263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
          </p:nvPr>
        </p:nvSpPr>
        <p:spPr>
          <a:xfrm>
            <a:off x="11786072" y="6492875"/>
            <a:ext cx="393567" cy="365125"/>
          </a:xfrm>
        </p:spPr>
        <p:txBody>
          <a:bodyPr rtlCol="0"/>
          <a:lstStyle/>
          <a:p>
            <a:pPr rtl="0"/>
            <a:fld id="{5AE1514C-5E56-4738-A1FF-4B1CFD2A3E36}" type="slidenum">
              <a:rPr lang="en-GB" noProof="1" smtClean="0"/>
              <a:pPr rtl="0"/>
              <a:t>26</a:t>
            </a:fld>
            <a:endParaRPr lang="en-GB" noProof="1"/>
          </a:p>
        </p:txBody>
      </p:sp>
      <p:sp>
        <p:nvSpPr>
          <p:cNvPr id="7" name="Text Placeholder 6"/>
          <p:cNvSpPr>
            <a:spLocks noGrp="1"/>
          </p:cNvSpPr>
          <p:nvPr>
            <p:ph type="body" sz="quarter" idx="11"/>
          </p:nvPr>
        </p:nvSpPr>
        <p:spPr>
          <a:xfrm>
            <a:off x="-33338" y="2586789"/>
            <a:ext cx="6129338" cy="4167295"/>
          </a:xfrm>
        </p:spPr>
        <p:txBody>
          <a:bodyPr rtlCol="0"/>
          <a:lstStyle/>
          <a:p>
            <a:pPr rtl="0"/>
            <a:r>
              <a:rPr lang="en-GB" sz="2400" noProof="1"/>
              <a:t>Emergent bilingual students, especially those who do not identify with different social categorizations, will likely not learn about inclusive language in school.</a:t>
            </a:r>
          </a:p>
          <a:p>
            <a:pPr rtl="0"/>
            <a:r>
              <a:rPr lang="en-GB" sz="1800" noProof="1">
                <a:solidFill>
                  <a:srgbClr val="000000"/>
                </a:solidFill>
              </a:rPr>
              <a:t>For example, they may not be taught terms such as “nonbinary,” “cisgender,” “gender fluid,” “underserved,” or “undocumented,” </a:t>
            </a:r>
          </a:p>
          <a:p>
            <a:pPr lvl="3" rtl="0"/>
            <a:r>
              <a:rPr lang="en-GB" sz="1800" noProof="1"/>
              <a:t>Nor will they be familiar with acronyms including </a:t>
            </a:r>
          </a:p>
          <a:p>
            <a:pPr lvl="3" rtl="0"/>
            <a:r>
              <a:rPr lang="en-GB" sz="1800" noProof="1"/>
              <a:t>AAPI (Asian American and Pacific Islander) </a:t>
            </a:r>
          </a:p>
          <a:p>
            <a:pPr lvl="3" rtl="0"/>
            <a:r>
              <a:rPr lang="en-GB" sz="1800" noProof="1"/>
              <a:t>or </a:t>
            </a:r>
          </a:p>
          <a:p>
            <a:pPr lvl="3" rtl="0"/>
            <a:r>
              <a:rPr lang="en-GB" sz="1800" noProof="1"/>
              <a:t>BIPOC (Black, Indigenous, People of Color).</a:t>
            </a:r>
          </a:p>
        </p:txBody>
      </p:sp>
      <p:sp>
        <p:nvSpPr>
          <p:cNvPr id="13" name="Content Placeholder 12"/>
          <p:cNvSpPr>
            <a:spLocks noGrp="1"/>
          </p:cNvSpPr>
          <p:nvPr>
            <p:ph idx="18"/>
          </p:nvPr>
        </p:nvSpPr>
        <p:spPr>
          <a:xfrm>
            <a:off x="1875949" y="196630"/>
            <a:ext cx="2377440" cy="840230"/>
          </a:xfrm>
        </p:spPr>
        <p:txBody>
          <a:bodyPr rtlCol="0"/>
          <a:lstStyle/>
          <a:p>
            <a:pPr rtl="0"/>
            <a:r>
              <a:rPr lang="en-GB" noProof="1"/>
              <a:t>4</a:t>
            </a:r>
          </a:p>
        </p:txBody>
      </p:sp>
      <p:sp>
        <p:nvSpPr>
          <p:cNvPr id="14" name="Text Placeholder 13"/>
          <p:cNvSpPr>
            <a:spLocks noGrp="1"/>
          </p:cNvSpPr>
          <p:nvPr>
            <p:ph type="body" sz="quarter" idx="19"/>
          </p:nvPr>
        </p:nvSpPr>
        <p:spPr>
          <a:xfrm>
            <a:off x="169069" y="952639"/>
            <a:ext cx="5791200" cy="1421928"/>
          </a:xfrm>
        </p:spPr>
        <p:txBody>
          <a:bodyPr rtlCol="0"/>
          <a:lstStyle/>
          <a:p>
            <a:pPr rtl="0"/>
            <a:r>
              <a:rPr lang="en-GB" sz="3200" noProof="1"/>
              <a:t>Teach the language of inclusion explicitly and examine language in your antibias work</a:t>
            </a:r>
          </a:p>
        </p:txBody>
      </p:sp>
      <p:pic>
        <p:nvPicPr>
          <p:cNvPr id="3" name="Picture 2">
            <a:extLst>
              <a:ext uri="{FF2B5EF4-FFF2-40B4-BE49-F238E27FC236}">
                <a16:creationId xmlns:a16="http://schemas.microsoft.com/office/drawing/2014/main" id="{29F7D467-2A27-E995-4352-190E878A60DE}"/>
              </a:ext>
            </a:extLst>
          </p:cNvPr>
          <p:cNvPicPr>
            <a:picLocks noChangeAspect="1"/>
          </p:cNvPicPr>
          <p:nvPr/>
        </p:nvPicPr>
        <p:blipFill>
          <a:blip r:embed="rId3"/>
          <a:stretch>
            <a:fillRect/>
          </a:stretch>
        </p:blipFill>
        <p:spPr>
          <a:xfrm>
            <a:off x="6270011" y="0"/>
            <a:ext cx="5752921" cy="6778307"/>
          </a:xfrm>
          <a:prstGeom prst="rect">
            <a:avLst/>
          </a:prstGeom>
        </p:spPr>
      </p:pic>
    </p:spTree>
    <p:extLst>
      <p:ext uri="{BB962C8B-B14F-4D97-AF65-F5344CB8AC3E}">
        <p14:creationId xmlns:p14="http://schemas.microsoft.com/office/powerpoint/2010/main" val="6867218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
          </p:nvPr>
        </p:nvSpPr>
        <p:spPr>
          <a:xfrm>
            <a:off x="11657818" y="6484937"/>
            <a:ext cx="533348" cy="365125"/>
          </a:xfrm>
        </p:spPr>
        <p:txBody>
          <a:bodyPr rtlCol="0"/>
          <a:lstStyle/>
          <a:p>
            <a:pPr rtl="0"/>
            <a:fld id="{5AE1514C-5E56-4738-A1FF-4B1CFD2A3E36}" type="slidenum">
              <a:rPr lang="en-GB" noProof="1" smtClean="0"/>
              <a:pPr rtl="0"/>
              <a:t>27</a:t>
            </a:fld>
            <a:endParaRPr lang="en-GB" noProof="1"/>
          </a:p>
        </p:txBody>
      </p:sp>
      <p:sp>
        <p:nvSpPr>
          <p:cNvPr id="11" name="Text Placeholder 10"/>
          <p:cNvSpPr>
            <a:spLocks noGrp="1"/>
          </p:cNvSpPr>
          <p:nvPr>
            <p:ph type="body" sz="quarter" idx="11"/>
          </p:nvPr>
        </p:nvSpPr>
        <p:spPr>
          <a:xfrm>
            <a:off x="5931568" y="2168780"/>
            <a:ext cx="6154602" cy="4431983"/>
          </a:xfrm>
        </p:spPr>
        <p:txBody>
          <a:bodyPr rtlCol="0"/>
          <a:lstStyle/>
          <a:p>
            <a:pPr rtl="0"/>
            <a:r>
              <a:rPr lang="en-GB" sz="2800">
                <a:solidFill>
                  <a:schemeClr val="accent2">
                    <a:lumMod val="60000"/>
                    <a:lumOff val="40000"/>
                  </a:schemeClr>
                </a:solidFill>
                <a:latin typeface="Gotham-Book"/>
              </a:rPr>
              <a:t>I</a:t>
            </a:r>
            <a:r>
              <a:rPr lang="en-GB" sz="2800" b="0" i="0">
                <a:solidFill>
                  <a:schemeClr val="accent2">
                    <a:lumMod val="60000"/>
                    <a:lumOff val="40000"/>
                  </a:schemeClr>
                </a:solidFill>
                <a:effectLst/>
                <a:latin typeface="Gotham-Book"/>
              </a:rPr>
              <a:t>f you assume a one-size-fits-all approach to teaching, you run the risk of excluding students.</a:t>
            </a:r>
          </a:p>
          <a:p>
            <a:pPr algn="l" rtl="0"/>
            <a:r>
              <a:rPr lang="en-GB" sz="1800" noProof="1">
                <a:solidFill>
                  <a:schemeClr val="tx1"/>
                </a:solidFill>
              </a:rPr>
              <a:t>Instead, create multiple pathways by designing activities and instruction.When introducing a poem, for example, </a:t>
            </a:r>
          </a:p>
          <a:p>
            <a:pPr algn="l" rtl="0"/>
            <a:r>
              <a:rPr lang="en-GB" sz="1800" noProof="1">
                <a:solidFill>
                  <a:schemeClr val="tx1"/>
                </a:solidFill>
              </a:rPr>
              <a:t>Scan the text for words that might be difficult for both native and non-native English speakers. Look for regionalisms or variations in language that might not be clear.  </a:t>
            </a:r>
          </a:p>
          <a:p>
            <a:pPr algn="l" rtl="0"/>
            <a:r>
              <a:rPr lang="en-GB" sz="1800" noProof="1">
                <a:solidFill>
                  <a:schemeClr val="tx1"/>
                </a:solidFill>
              </a:rPr>
              <a:t>Plan for visual and audio support and allow translanguaging in your classroom.</a:t>
            </a:r>
          </a:p>
        </p:txBody>
      </p:sp>
      <p:sp>
        <p:nvSpPr>
          <p:cNvPr id="8" name="Text Placeholder 7"/>
          <p:cNvSpPr>
            <a:spLocks noGrp="1"/>
          </p:cNvSpPr>
          <p:nvPr>
            <p:ph type="body" sz="quarter" idx="19"/>
          </p:nvPr>
        </p:nvSpPr>
        <p:spPr>
          <a:xfrm>
            <a:off x="6248400" y="916696"/>
            <a:ext cx="5791200" cy="1089529"/>
          </a:xfrm>
        </p:spPr>
        <p:txBody>
          <a:bodyPr rtlCol="0"/>
          <a:lstStyle/>
          <a:p>
            <a:pPr rtl="0"/>
            <a:r>
              <a:rPr lang="en-GB" noProof="1"/>
              <a:t>Design lessons inclusively by working at the margins</a:t>
            </a:r>
          </a:p>
        </p:txBody>
      </p:sp>
      <p:sp>
        <p:nvSpPr>
          <p:cNvPr id="20" name="Content Placeholder 19"/>
          <p:cNvSpPr>
            <a:spLocks noGrp="1"/>
          </p:cNvSpPr>
          <p:nvPr>
            <p:ph idx="18"/>
          </p:nvPr>
        </p:nvSpPr>
        <p:spPr>
          <a:xfrm>
            <a:off x="7955280" y="4277"/>
            <a:ext cx="2377440" cy="840230"/>
          </a:xfrm>
        </p:spPr>
        <p:txBody>
          <a:bodyPr rtlCol="0"/>
          <a:lstStyle/>
          <a:p>
            <a:pPr rtl="0"/>
            <a:r>
              <a:rPr lang="en-GB" noProof="1"/>
              <a:t>5</a:t>
            </a:r>
          </a:p>
        </p:txBody>
      </p:sp>
      <p:pic>
        <p:nvPicPr>
          <p:cNvPr id="14338" name="Picture 2" descr="See the source image">
            <a:extLst>
              <a:ext uri="{FF2B5EF4-FFF2-40B4-BE49-F238E27FC236}">
                <a16:creationId xmlns:a16="http://schemas.microsoft.com/office/drawing/2014/main" id="{3C690409-F296-DB8F-6652-CF8739E8A1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58" y="-7938"/>
            <a:ext cx="5511426"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7058" y="7938"/>
            <a:ext cx="5811253" cy="6865938"/>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Tree>
    <p:extLst>
      <p:ext uri="{BB962C8B-B14F-4D97-AF65-F5344CB8AC3E}">
        <p14:creationId xmlns:p14="http://schemas.microsoft.com/office/powerpoint/2010/main" val="21779182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4B85-C531-150D-ED2B-AE8F239F5815}"/>
              </a:ext>
            </a:extLst>
          </p:cNvPr>
          <p:cNvSpPr>
            <a:spLocks noGrp="1"/>
          </p:cNvSpPr>
          <p:nvPr>
            <p:ph type="ctrTitle"/>
          </p:nvPr>
        </p:nvSpPr>
        <p:spPr>
          <a:xfrm>
            <a:off x="3448777" y="2184274"/>
            <a:ext cx="5208335" cy="2430537"/>
          </a:xfrm>
        </p:spPr>
        <p:txBody>
          <a:bodyPr/>
          <a:lstStyle/>
          <a:p>
            <a:pPr>
              <a:lnSpc>
                <a:spcPct val="150000"/>
              </a:lnSpc>
            </a:pPr>
            <a:r>
              <a:rPr lang="en-GB" sz="5400" b="1">
                <a:latin typeface="+mj-lt"/>
                <a:cs typeface="Segoe UI Semibold"/>
              </a:rPr>
              <a:t>COGNITIVE</a:t>
            </a:r>
            <a:br>
              <a:rPr lang="en-GB" sz="5400" b="1">
                <a:latin typeface="+mj-lt"/>
              </a:rPr>
            </a:br>
            <a:r>
              <a:rPr lang="en-GB" sz="5400" b="1">
                <a:latin typeface="+mj-lt"/>
                <a:cs typeface="Segoe UI Semibold"/>
              </a:rPr>
              <a:t>DIVERSITY</a:t>
            </a:r>
          </a:p>
        </p:txBody>
      </p:sp>
    </p:spTree>
    <p:extLst>
      <p:ext uri="{BB962C8B-B14F-4D97-AF65-F5344CB8AC3E}">
        <p14:creationId xmlns:p14="http://schemas.microsoft.com/office/powerpoint/2010/main" val="24833199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a:extLst>
              <a:ext uri="{FF2B5EF4-FFF2-40B4-BE49-F238E27FC236}">
                <a16:creationId xmlns:a16="http://schemas.microsoft.com/office/drawing/2014/main" id="{FE8BDDF3-A718-7090-D928-3C8B4C07F15E}"/>
              </a:ext>
            </a:extLst>
          </p:cNvPr>
          <p:cNvPicPr>
            <a:picLocks noChangeAspect="1" noChangeArrowheads="1"/>
          </p:cNvPicPr>
          <p:nvPr/>
        </p:nvPicPr>
        <p:blipFill>
          <a:blip r:embed="rId2" cstate="screen">
            <a:extLst>
              <a:ext uri="{28A0092B-C50C-407E-A947-70E740481C1C}">
                <a14:useLocalDpi xmlns:a14="http://schemas.microsoft.com/office/drawing/2010/main" val="0"/>
              </a:ext>
            </a:extLst>
          </a:blip>
          <a:srcRect/>
          <a:stretch>
            <a:fillRect/>
          </a:stretch>
        </p:blipFill>
        <p:spPr bwMode="auto">
          <a:xfrm>
            <a:off x="926933" y="108285"/>
            <a:ext cx="1082341" cy="1082341"/>
          </a:xfrm>
          <a:prstGeom prst="rect">
            <a:avLst/>
          </a:prstGeom>
          <a:noFill/>
          <a:extLst>
            <a:ext uri="{909E8E84-426E-40DD-AFC4-6F175D3DCCD1}">
              <a14:hiddenFill xmlns:a14="http://schemas.microsoft.com/office/drawing/2010/main">
                <a:solidFill>
                  <a:srgbClr val="FFFFFF"/>
                </a:solidFill>
              </a14:hiddenFill>
            </a:ext>
          </a:extLst>
        </p:spPr>
      </p:pic>
      <p:sp>
        <p:nvSpPr>
          <p:cNvPr id="2" name="Text Placeholder 1">
            <a:extLst>
              <a:ext uri="{FF2B5EF4-FFF2-40B4-BE49-F238E27FC236}">
                <a16:creationId xmlns:a16="http://schemas.microsoft.com/office/drawing/2014/main" id="{26C2B212-6F0D-FE74-1882-20560CF78117}"/>
              </a:ext>
            </a:extLst>
          </p:cNvPr>
          <p:cNvSpPr>
            <a:spLocks noGrp="1"/>
          </p:cNvSpPr>
          <p:nvPr>
            <p:ph type="body" sz="quarter" idx="13"/>
          </p:nvPr>
        </p:nvSpPr>
        <p:spPr>
          <a:xfrm>
            <a:off x="304800" y="1772457"/>
            <a:ext cx="11658600" cy="3313086"/>
          </a:xfrm>
        </p:spPr>
        <p:txBody>
          <a:bodyPr/>
          <a:lstStyle/>
          <a:p>
            <a:pPr>
              <a:lnSpc>
                <a:spcPct val="150000"/>
              </a:lnSpc>
            </a:pPr>
            <a:r>
              <a:rPr lang="en-GB"/>
              <a:t>“Cognitive diversity is defined as differences in insight, perspective, information, and the heuristics that we deploy consciously or otherwise, to make sense of the world around us and to filter information.”</a:t>
            </a:r>
          </a:p>
        </p:txBody>
      </p:sp>
      <p:sp>
        <p:nvSpPr>
          <p:cNvPr id="3" name="Text Placeholder 2">
            <a:extLst>
              <a:ext uri="{FF2B5EF4-FFF2-40B4-BE49-F238E27FC236}">
                <a16:creationId xmlns:a16="http://schemas.microsoft.com/office/drawing/2014/main" id="{27A69620-6392-9872-98D6-AB04F43AD813}"/>
              </a:ext>
            </a:extLst>
          </p:cNvPr>
          <p:cNvSpPr>
            <a:spLocks noGrp="1"/>
          </p:cNvSpPr>
          <p:nvPr>
            <p:ph type="body" sz="quarter" idx="14"/>
          </p:nvPr>
        </p:nvSpPr>
        <p:spPr>
          <a:xfrm>
            <a:off x="3865562" y="5276808"/>
            <a:ext cx="8097838" cy="535531"/>
          </a:xfrm>
        </p:spPr>
        <p:txBody>
          <a:bodyPr/>
          <a:lstStyle/>
          <a:p>
            <a:r>
              <a:rPr lang="en-GB" sz="3200">
                <a:solidFill>
                  <a:srgbClr val="FFFF00"/>
                </a:solidFill>
              </a:rPr>
              <a:t>MATTHEW SYED</a:t>
            </a:r>
          </a:p>
        </p:txBody>
      </p:sp>
    </p:spTree>
    <p:extLst>
      <p:ext uri="{BB962C8B-B14F-4D97-AF65-F5344CB8AC3E}">
        <p14:creationId xmlns:p14="http://schemas.microsoft.com/office/powerpoint/2010/main" val="11030872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6FEC562-DE68-E959-C493-1A156F004D6A}"/>
              </a:ext>
            </a:extLst>
          </p:cNvPr>
          <p:cNvPicPr>
            <a:picLocks noChangeAspect="1"/>
          </p:cNvPicPr>
          <p:nvPr/>
        </p:nvPicPr>
        <p:blipFill>
          <a:blip r:embed="rId3"/>
          <a:stretch>
            <a:fillRect/>
          </a:stretch>
        </p:blipFill>
        <p:spPr>
          <a:xfrm>
            <a:off x="0" y="-6038"/>
            <a:ext cx="5257800" cy="6856100"/>
          </a:xfrm>
          <a:prstGeom prst="rect">
            <a:avLst/>
          </a:prstGeom>
          <a:noFill/>
        </p:spPr>
      </p:pic>
      <p:sp>
        <p:nvSpPr>
          <p:cNvPr id="8" name="Text Placeholder 2">
            <a:extLst>
              <a:ext uri="{FF2B5EF4-FFF2-40B4-BE49-F238E27FC236}">
                <a16:creationId xmlns:a16="http://schemas.microsoft.com/office/drawing/2014/main" id="{3D6A1C74-135A-29C0-F987-433C6D9C50EC}"/>
              </a:ext>
            </a:extLst>
          </p:cNvPr>
          <p:cNvSpPr>
            <a:spLocks noGrp="1"/>
          </p:cNvSpPr>
          <p:nvPr>
            <p:ph type="body" sz="quarter" idx="11"/>
          </p:nvPr>
        </p:nvSpPr>
        <p:spPr>
          <a:xfrm>
            <a:off x="5464497" y="1067199"/>
            <a:ext cx="6543019" cy="5744521"/>
          </a:xfrm>
        </p:spPr>
        <p:txBody>
          <a:bodyPr/>
          <a:lstStyle/>
          <a:p>
            <a:pPr marL="571500" indent="-571500" algn="l">
              <a:lnSpc>
                <a:spcPct val="150000"/>
              </a:lnSpc>
              <a:buFont typeface="Arial" panose="020B0604020202020204" pitchFamily="34" charset="0"/>
              <a:buChar char="•"/>
            </a:pPr>
            <a:r>
              <a:rPr lang="en-GB" i="0">
                <a:solidFill>
                  <a:srgbClr val="333333"/>
                </a:solidFill>
                <a:effectLst/>
                <a:latin typeface="+mn-lt"/>
              </a:rPr>
              <a:t>How the CIA got it so wrong</a:t>
            </a:r>
          </a:p>
          <a:p>
            <a:pPr marL="571500" indent="-571500" algn="l">
              <a:lnSpc>
                <a:spcPct val="150000"/>
              </a:lnSpc>
              <a:buFont typeface="Arial" panose="020B0604020202020204" pitchFamily="34" charset="0"/>
              <a:buChar char="•"/>
            </a:pPr>
            <a:r>
              <a:rPr lang="en-GB" i="0">
                <a:solidFill>
                  <a:srgbClr val="333333"/>
                </a:solidFill>
                <a:effectLst/>
                <a:latin typeface="+mn-lt"/>
                <a:cs typeface="Segoe UI Semibold"/>
              </a:rPr>
              <a:t>England Football</a:t>
            </a:r>
            <a:r>
              <a:rPr lang="en-GB">
                <a:solidFill>
                  <a:srgbClr val="333333"/>
                </a:solidFill>
                <a:latin typeface="+mn-lt"/>
                <a:cs typeface="Segoe UI Semibold"/>
              </a:rPr>
              <a:t> </a:t>
            </a:r>
            <a:r>
              <a:rPr lang="en-GB" i="0">
                <a:solidFill>
                  <a:srgbClr val="333333"/>
                </a:solidFill>
                <a:effectLst/>
                <a:latin typeface="+mn-lt"/>
                <a:cs typeface="Segoe UI Semibold"/>
              </a:rPr>
              <a:t> Group</a:t>
            </a:r>
            <a:r>
              <a:rPr lang="en-GB">
                <a:solidFill>
                  <a:srgbClr val="333333"/>
                </a:solidFill>
                <a:latin typeface="+mn-lt"/>
                <a:cs typeface="Segoe UI Semibold"/>
              </a:rPr>
              <a:t> </a:t>
            </a:r>
            <a:r>
              <a:rPr lang="en-GB" i="0">
                <a:solidFill>
                  <a:srgbClr val="333333"/>
                </a:solidFill>
                <a:effectLst/>
                <a:latin typeface="+mn-lt"/>
                <a:cs typeface="Segoe UI Semibold"/>
              </a:rPr>
              <a:t> and Gareth Southgate</a:t>
            </a:r>
          </a:p>
          <a:p>
            <a:pPr marL="571500" indent="-571500" algn="l">
              <a:lnSpc>
                <a:spcPct val="150000"/>
              </a:lnSpc>
              <a:buFont typeface="Arial" panose="020B0604020202020204" pitchFamily="34" charset="0"/>
              <a:buChar char="•"/>
            </a:pPr>
            <a:r>
              <a:rPr lang="en-GB" i="0">
                <a:solidFill>
                  <a:srgbClr val="333333"/>
                </a:solidFill>
                <a:effectLst/>
                <a:latin typeface="+mn-lt"/>
              </a:rPr>
              <a:t>A cognitively diverse team is 10 times more productive</a:t>
            </a:r>
            <a:endParaRPr lang="en-US"/>
          </a:p>
        </p:txBody>
      </p:sp>
      <p:sp>
        <p:nvSpPr>
          <p:cNvPr id="10" name="Text Placeholder 3">
            <a:extLst>
              <a:ext uri="{FF2B5EF4-FFF2-40B4-BE49-F238E27FC236}">
                <a16:creationId xmlns:a16="http://schemas.microsoft.com/office/drawing/2014/main" id="{800E2CA8-B52A-6314-E323-0B6B78108AA0}"/>
              </a:ext>
            </a:extLst>
          </p:cNvPr>
          <p:cNvSpPr>
            <a:spLocks noGrp="1"/>
          </p:cNvSpPr>
          <p:nvPr>
            <p:ph type="body" sz="quarter" idx="19"/>
          </p:nvPr>
        </p:nvSpPr>
        <p:spPr>
          <a:xfrm>
            <a:off x="5792860" y="242721"/>
            <a:ext cx="5875734" cy="590931"/>
          </a:xfrm>
        </p:spPr>
        <p:txBody>
          <a:bodyPr/>
          <a:lstStyle/>
          <a:p>
            <a:r>
              <a:rPr lang="en-US" b="1" u="sng"/>
              <a:t>COGNITIVELY DIVERSE</a:t>
            </a:r>
          </a:p>
        </p:txBody>
      </p:sp>
      <p:sp>
        <p:nvSpPr>
          <p:cNvPr id="2" name="Slide Number Placeholder 1">
            <a:extLst>
              <a:ext uri="{FF2B5EF4-FFF2-40B4-BE49-F238E27FC236}">
                <a16:creationId xmlns:a16="http://schemas.microsoft.com/office/drawing/2014/main" id="{90491280-F7BA-47D1-90B3-1BDC662F3E17}"/>
              </a:ext>
            </a:extLst>
          </p:cNvPr>
          <p:cNvSpPr>
            <a:spLocks noGrp="1"/>
          </p:cNvSpPr>
          <p:nvPr>
            <p:ph type="sldNum" sz="quarter" idx="4"/>
          </p:nvPr>
        </p:nvSpPr>
        <p:spPr>
          <a:xfrm>
            <a:off x="11668594" y="6484937"/>
            <a:ext cx="523406" cy="365125"/>
          </a:xfrm>
        </p:spPr>
        <p:txBody>
          <a:bodyPr wrap="none" anchor="ctr">
            <a:normAutofit/>
          </a:bodyPr>
          <a:lstStyle/>
          <a:p>
            <a:pPr rtl="0">
              <a:spcAft>
                <a:spcPts val="600"/>
              </a:spcAft>
            </a:pPr>
            <a:fld id="{5AE1514C-5E56-4738-A1FF-4B1CFD2A3E36}" type="slidenum">
              <a:rPr lang="en-GB" noProof="1" smtClean="0"/>
              <a:pPr rtl="0">
                <a:spcAft>
                  <a:spcPts val="600"/>
                </a:spcAft>
              </a:pPr>
              <a:t>30</a:t>
            </a:fld>
            <a:endParaRPr lang="en-GB" noProof="1"/>
          </a:p>
        </p:txBody>
      </p:sp>
    </p:spTree>
    <p:extLst>
      <p:ext uri="{BB962C8B-B14F-4D97-AF65-F5344CB8AC3E}">
        <p14:creationId xmlns:p14="http://schemas.microsoft.com/office/powerpoint/2010/main" val="15919879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AD4E164-DBBE-FF3C-91B0-4253DCC71B49}"/>
              </a:ext>
            </a:extLst>
          </p:cNvPr>
          <p:cNvSpPr>
            <a:spLocks noGrp="1"/>
          </p:cNvSpPr>
          <p:nvPr>
            <p:ph type="pic" sz="quarter" idx="14"/>
          </p:nvPr>
        </p:nvSpPr>
        <p:spPr>
          <a:xfrm>
            <a:off x="12888" y="0"/>
            <a:ext cx="12192000" cy="6858000"/>
          </a:xfrm>
        </p:spPr>
      </p:sp>
      <p:sp>
        <p:nvSpPr>
          <p:cNvPr id="3" name="Slide Number Placeholder 2">
            <a:extLst>
              <a:ext uri="{FF2B5EF4-FFF2-40B4-BE49-F238E27FC236}">
                <a16:creationId xmlns:a16="http://schemas.microsoft.com/office/drawing/2014/main" id="{F2CD0051-75EC-5546-3858-182D816EE9A1}"/>
              </a:ext>
            </a:extLst>
          </p:cNvPr>
          <p:cNvSpPr>
            <a:spLocks noGrp="1"/>
          </p:cNvSpPr>
          <p:nvPr>
            <p:ph type="sldNum" sz="quarter" idx="12"/>
          </p:nvPr>
        </p:nvSpPr>
        <p:spPr/>
        <p:txBody>
          <a:bodyPr/>
          <a:lstStyle/>
          <a:p>
            <a:pPr rtl="0"/>
            <a:fld id="{5AE1514C-5E56-4738-A1FF-4B1CFD2A3E36}" type="slidenum">
              <a:rPr lang="en-GB" noProof="1" smtClean="0"/>
              <a:t>31</a:t>
            </a:fld>
            <a:endParaRPr lang="en-GB" noProof="1"/>
          </a:p>
        </p:txBody>
      </p:sp>
      <p:pic>
        <p:nvPicPr>
          <p:cNvPr id="6" name="Online Media 5" title="Matthew Syed talks about the differences in diversity and where the best ideas come from">
            <a:hlinkClick r:id="" action="ppaction://media"/>
            <a:extLst>
              <a:ext uri="{FF2B5EF4-FFF2-40B4-BE49-F238E27FC236}">
                <a16:creationId xmlns:a16="http://schemas.microsoft.com/office/drawing/2014/main" id="{77CE1933-5DAA-B9C4-335D-9CC872F6D681}"/>
              </a:ext>
            </a:extLst>
          </p:cNvPr>
          <p:cNvPicPr>
            <a:picLocks noRot="1" noChangeAspect="1"/>
          </p:cNvPicPr>
          <p:nvPr>
            <a:videoFile r:link="rId1"/>
          </p:nvPr>
        </p:nvPicPr>
        <p:blipFill>
          <a:blip r:embed="rId4"/>
          <a:stretch>
            <a:fillRect/>
          </a:stretch>
        </p:blipFill>
        <p:spPr>
          <a:xfrm>
            <a:off x="254616" y="108372"/>
            <a:ext cx="11493071" cy="6493585"/>
          </a:xfrm>
          <a:prstGeom prst="rect">
            <a:avLst/>
          </a:prstGeom>
        </p:spPr>
      </p:pic>
    </p:spTree>
    <p:extLst>
      <p:ext uri="{BB962C8B-B14F-4D97-AF65-F5344CB8AC3E}">
        <p14:creationId xmlns:p14="http://schemas.microsoft.com/office/powerpoint/2010/main" val="34056633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C3EFE59A-AAD4-93E3-B76B-10967757B13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02861" y="68262"/>
            <a:ext cx="9239140" cy="6721475"/>
          </a:xfrm>
          <a:prstGeom prst="rect">
            <a:avLst/>
          </a:prstGeom>
          <a:solidFill>
            <a:srgbClr val="FFFFFF"/>
          </a:solidFill>
        </p:spPr>
      </p:pic>
      <p:sp>
        <p:nvSpPr>
          <p:cNvPr id="5127" name="Slide Number Placeholder 2" hidden="1">
            <a:extLst>
              <a:ext uri="{FF2B5EF4-FFF2-40B4-BE49-F238E27FC236}">
                <a16:creationId xmlns:a16="http://schemas.microsoft.com/office/drawing/2014/main" id="{4D38793A-C290-F3C0-AED6-7BA1DDE43656}"/>
              </a:ext>
            </a:extLst>
          </p:cNvPr>
          <p:cNvSpPr>
            <a:spLocks noGrp="1"/>
          </p:cNvSpPr>
          <p:nvPr>
            <p:ph type="sldNum" sz="quarter" idx="4294967295"/>
          </p:nvPr>
        </p:nvSpPr>
        <p:spPr>
          <a:xfrm>
            <a:off x="11747687" y="6465381"/>
            <a:ext cx="431425" cy="365125"/>
          </a:xfrm>
        </p:spPr>
        <p:txBody>
          <a:bodyPr/>
          <a:lstStyle/>
          <a:p>
            <a:pPr rtl="0">
              <a:spcAft>
                <a:spcPts val="600"/>
              </a:spcAft>
            </a:pPr>
            <a:fld id="{5AE1514C-5E56-4738-A1FF-4B1CFD2A3E36}" type="slidenum">
              <a:rPr lang="en-GB" noProof="1" dirty="0" smtClean="0"/>
              <a:pPr rtl="0">
                <a:spcAft>
                  <a:spcPts val="600"/>
                </a:spcAft>
              </a:pPr>
              <a:t>32</a:t>
            </a:fld>
            <a:endParaRPr lang="en-GB" noProof="1"/>
          </a:p>
        </p:txBody>
      </p:sp>
      <p:pic>
        <p:nvPicPr>
          <p:cNvPr id="11" name="Picture 10">
            <a:extLst>
              <a:ext uri="{FF2B5EF4-FFF2-40B4-BE49-F238E27FC236}">
                <a16:creationId xmlns:a16="http://schemas.microsoft.com/office/drawing/2014/main" id="{F638E380-91E3-A7F4-596E-16A9A2569CFD}"/>
              </a:ext>
            </a:extLst>
          </p:cNvPr>
          <p:cNvPicPr>
            <a:picLocks noChangeAspect="1"/>
          </p:cNvPicPr>
          <p:nvPr/>
        </p:nvPicPr>
        <p:blipFill rotWithShape="1">
          <a:blip r:embed="rId3"/>
          <a:srcRect l="21386" t="28133" r="19742" b="24273"/>
          <a:stretch/>
        </p:blipFill>
        <p:spPr>
          <a:xfrm>
            <a:off x="180473" y="5754710"/>
            <a:ext cx="1955959" cy="886721"/>
          </a:xfrm>
          <a:prstGeom prst="rect">
            <a:avLst/>
          </a:prstGeom>
        </p:spPr>
      </p:pic>
    </p:spTree>
    <p:extLst>
      <p:ext uri="{BB962C8B-B14F-4D97-AF65-F5344CB8AC3E}">
        <p14:creationId xmlns:p14="http://schemas.microsoft.com/office/powerpoint/2010/main" val="6413003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8CF9802-71DD-94DC-59FB-9F21D264625F}"/>
              </a:ext>
            </a:extLst>
          </p:cNvPr>
          <p:cNvSpPr>
            <a:spLocks noGrp="1"/>
          </p:cNvSpPr>
          <p:nvPr>
            <p:ph type="sldNum" sz="quarter" idx="12"/>
          </p:nvPr>
        </p:nvSpPr>
        <p:spPr/>
        <p:txBody>
          <a:bodyPr/>
          <a:lstStyle/>
          <a:p>
            <a:pPr rtl="0"/>
            <a:fld id="{5AE1514C-5E56-4738-A1FF-4B1CFD2A3E36}" type="slidenum">
              <a:rPr lang="en-GB" noProof="1" smtClean="0"/>
              <a:t>33</a:t>
            </a:fld>
            <a:endParaRPr lang="en-GB" noProof="1"/>
          </a:p>
        </p:txBody>
      </p:sp>
      <p:pic>
        <p:nvPicPr>
          <p:cNvPr id="7170" name="Picture 2" descr="See the source image">
            <a:extLst>
              <a:ext uri="{FF2B5EF4-FFF2-40B4-BE49-F238E27FC236}">
                <a16:creationId xmlns:a16="http://schemas.microsoft.com/office/drawing/2014/main" id="{BF62C83A-8B25-211D-8F24-19C911568ECB}"/>
              </a:ext>
            </a:extLst>
          </p:cNvPr>
          <p:cNvPicPr>
            <a:picLocks noGrp="1" noChangeAspect="1" noChangeArrowheads="1"/>
          </p:cNvPicPr>
          <p:nvPr>
            <p:ph type="pic" sz="quarter" idx="14"/>
          </p:nvPr>
        </p:nvPicPr>
        <p:blipFill rotWithShape="1">
          <a:blip r:embed="rId3">
            <a:extLst>
              <a:ext uri="{28A0092B-C50C-407E-A947-70E740481C1C}">
                <a14:useLocalDpi xmlns:a14="http://schemas.microsoft.com/office/drawing/2010/main" val="0"/>
              </a:ext>
            </a:extLst>
          </a:blip>
          <a:srcRect l="-957" t="-2535" r="-1381" b="-2857"/>
          <a:stretch/>
        </p:blipFill>
        <p:spPr bwMode="auto">
          <a:xfrm>
            <a:off x="412091" y="1410621"/>
            <a:ext cx="11367817" cy="43114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40329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p:cNvSpPr>
            <a:spLocks noGrp="1"/>
          </p:cNvSpPr>
          <p:nvPr>
            <p:ph type="body" sz="quarter" idx="11"/>
          </p:nvPr>
        </p:nvSpPr>
        <p:spPr>
          <a:xfrm>
            <a:off x="6244389" y="274527"/>
            <a:ext cx="5811253" cy="6307048"/>
          </a:xfrm>
        </p:spPr>
        <p:txBody>
          <a:bodyPr rtlCol="0"/>
          <a:lstStyle/>
          <a:p>
            <a:pPr rtl="0">
              <a:lnSpc>
                <a:spcPct val="100000"/>
              </a:lnSpc>
            </a:pPr>
            <a:r>
              <a:rPr lang="en-GB" noProof="1"/>
              <a:t>CHALLENGE YOURSELF</a:t>
            </a:r>
          </a:p>
          <a:p>
            <a:pPr lvl="4" rtl="0">
              <a:lnSpc>
                <a:spcPct val="150000"/>
              </a:lnSpc>
            </a:pPr>
            <a:r>
              <a:rPr lang="en-GB" b="1" noProof="1"/>
              <a:t>Critically examine your teaching and language practices?</a:t>
            </a:r>
          </a:p>
          <a:p>
            <a:pPr rtl="0"/>
            <a:r>
              <a:rPr lang="en-GB" noProof="1"/>
              <a:t>REFLECT</a:t>
            </a:r>
          </a:p>
          <a:p>
            <a:pPr lvl="4" rtl="0">
              <a:lnSpc>
                <a:spcPct val="150000"/>
              </a:lnSpc>
            </a:pPr>
            <a:r>
              <a:rPr lang="en-GB" b="1">
                <a:solidFill>
                  <a:srgbClr val="414142"/>
                </a:solidFill>
              </a:rPr>
              <a:t>A</a:t>
            </a:r>
            <a:r>
              <a:rPr lang="en-GB" b="1" i="0">
                <a:solidFill>
                  <a:srgbClr val="414142"/>
                </a:solidFill>
                <a:effectLst/>
              </a:rPr>
              <a:t>re YOU truly and fully addressing the intersectionality's that may exist in your classroom?</a:t>
            </a:r>
          </a:p>
          <a:p>
            <a:pPr rtl="0"/>
            <a:r>
              <a:rPr lang="en-GB" noProof="1"/>
              <a:t>NOT SURE EXACTLY WHERE TO START?</a:t>
            </a:r>
          </a:p>
          <a:p>
            <a:pPr rtl="0">
              <a:lnSpc>
                <a:spcPct val="150000"/>
              </a:lnSpc>
            </a:pPr>
            <a:r>
              <a:rPr lang="en-GB" sz="1800" b="1" i="0">
                <a:solidFill>
                  <a:srgbClr val="414142"/>
                </a:solidFill>
                <a:effectLst/>
                <a:latin typeface="+mn-lt"/>
              </a:rPr>
              <a:t>Create an identity map for yourself, so you can begin to reflect on how you are the sum of multiple parts of your identity</a:t>
            </a:r>
            <a:endParaRPr lang="en-GB" sz="1800" noProof="1">
              <a:latin typeface="+mn-lt"/>
            </a:endParaRPr>
          </a:p>
        </p:txBody>
      </p:sp>
      <p:sp>
        <p:nvSpPr>
          <p:cNvPr id="21" name="Slide Number Placeholder 20"/>
          <p:cNvSpPr>
            <a:spLocks noGrp="1"/>
          </p:cNvSpPr>
          <p:nvPr>
            <p:ph type="sldNum" sz="quarter" idx="4"/>
          </p:nvPr>
        </p:nvSpPr>
        <p:spPr/>
        <p:txBody>
          <a:bodyPr rtlCol="0"/>
          <a:lstStyle/>
          <a:p>
            <a:pPr rtl="0"/>
            <a:fld id="{4997E989-D798-4C62-8E93-3D2D613C2488}" type="slidenum">
              <a:rPr lang="en-GB" noProof="1" smtClean="0"/>
              <a:pPr rtl="0"/>
              <a:t>34</a:t>
            </a:fld>
            <a:endParaRPr lang="en-GB" noProof="1"/>
          </a:p>
        </p:txBody>
      </p:sp>
      <p:pic>
        <p:nvPicPr>
          <p:cNvPr id="3" name="Picture 2">
            <a:extLst>
              <a:ext uri="{FF2B5EF4-FFF2-40B4-BE49-F238E27FC236}">
                <a16:creationId xmlns:a16="http://schemas.microsoft.com/office/drawing/2014/main" id="{F95C2ADA-A836-E3EA-7016-D5532296BFF0}"/>
              </a:ext>
            </a:extLst>
          </p:cNvPr>
          <p:cNvPicPr>
            <a:picLocks noChangeAspect="1"/>
          </p:cNvPicPr>
          <p:nvPr/>
        </p:nvPicPr>
        <p:blipFill>
          <a:blip r:embed="rId3"/>
          <a:stretch>
            <a:fillRect/>
          </a:stretch>
        </p:blipFill>
        <p:spPr>
          <a:xfrm>
            <a:off x="136358" y="549433"/>
            <a:ext cx="5959641" cy="5402178"/>
          </a:xfrm>
          <a:prstGeom prst="rect">
            <a:avLst/>
          </a:prstGeom>
        </p:spPr>
      </p:pic>
      <p:pic>
        <p:nvPicPr>
          <p:cNvPr id="12" name="Picture 11">
            <a:extLst>
              <a:ext uri="{FF2B5EF4-FFF2-40B4-BE49-F238E27FC236}">
                <a16:creationId xmlns:a16="http://schemas.microsoft.com/office/drawing/2014/main" id="{B6BC8419-6BBA-F3D0-062B-585B647EE867}"/>
              </a:ext>
            </a:extLst>
          </p:cNvPr>
          <p:cNvPicPr>
            <a:picLocks noChangeAspect="1"/>
          </p:cNvPicPr>
          <p:nvPr/>
        </p:nvPicPr>
        <p:blipFill rotWithShape="1">
          <a:blip r:embed="rId4"/>
          <a:srcRect l="21386" t="28133" r="19742" b="24273"/>
          <a:stretch/>
        </p:blipFill>
        <p:spPr>
          <a:xfrm>
            <a:off x="136358" y="5951611"/>
            <a:ext cx="1955959" cy="886721"/>
          </a:xfrm>
          <a:prstGeom prst="rect">
            <a:avLst/>
          </a:prstGeom>
        </p:spPr>
      </p:pic>
    </p:spTree>
    <p:extLst>
      <p:ext uri="{BB962C8B-B14F-4D97-AF65-F5344CB8AC3E}">
        <p14:creationId xmlns:p14="http://schemas.microsoft.com/office/powerpoint/2010/main" val="20274446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5983F-26FD-E4E7-D6D2-27FEA576B46B}"/>
              </a:ext>
            </a:extLst>
          </p:cNvPr>
          <p:cNvSpPr>
            <a:spLocks noGrp="1"/>
          </p:cNvSpPr>
          <p:nvPr>
            <p:ph type="ctrTitle"/>
          </p:nvPr>
        </p:nvSpPr>
        <p:spPr>
          <a:xfrm>
            <a:off x="3448777" y="2388497"/>
            <a:ext cx="5208335" cy="2022092"/>
          </a:xfrm>
        </p:spPr>
        <p:txBody>
          <a:bodyPr/>
          <a:lstStyle/>
          <a:p>
            <a:r>
              <a:rPr lang="en-GB" sz="6600" b="1">
                <a:latin typeface="+mj-lt"/>
              </a:rPr>
              <a:t>IDENTITY </a:t>
            </a:r>
            <a:br>
              <a:rPr lang="en-GB" sz="6600" b="1">
                <a:latin typeface="+mj-lt"/>
              </a:rPr>
            </a:br>
            <a:r>
              <a:rPr lang="en-GB" sz="6600" b="1">
                <a:latin typeface="+mj-lt"/>
              </a:rPr>
              <a:t>MAP</a:t>
            </a:r>
          </a:p>
        </p:txBody>
      </p:sp>
    </p:spTree>
    <p:extLst>
      <p:ext uri="{BB962C8B-B14F-4D97-AF65-F5344CB8AC3E}">
        <p14:creationId xmlns:p14="http://schemas.microsoft.com/office/powerpoint/2010/main" val="399767916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1">
            <a:extLst>
              <a:ext uri="{FF2B5EF4-FFF2-40B4-BE49-F238E27FC236}">
                <a16:creationId xmlns:a16="http://schemas.microsoft.com/office/drawing/2014/main" id="{D21F86C8-732F-DF7F-3212-18516B2A9566}"/>
              </a:ext>
            </a:extLst>
          </p:cNvPr>
          <p:cNvSpPr>
            <a:spLocks noGrp="1"/>
          </p:cNvSpPr>
          <p:nvPr>
            <p:ph type="pic" sz="quarter" idx="14"/>
          </p:nvPr>
        </p:nvSpPr>
        <p:spPr>
          <a:xfrm>
            <a:off x="0" y="0"/>
            <a:ext cx="12192000" cy="6858000"/>
          </a:xfrm>
        </p:spPr>
      </p:sp>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36</a:t>
            </a:fld>
            <a:endParaRPr lang="en-GB" noProof="1"/>
          </a:p>
        </p:txBody>
      </p:sp>
      <p:pic>
        <p:nvPicPr>
          <p:cNvPr id="4" name="Picture 3">
            <a:extLst>
              <a:ext uri="{FF2B5EF4-FFF2-40B4-BE49-F238E27FC236}">
                <a16:creationId xmlns:a16="http://schemas.microsoft.com/office/drawing/2014/main" id="{8BA0C5BA-35FB-0E60-61E9-B888ED2AAEC3}"/>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24652322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37</a:t>
            </a:fld>
            <a:endParaRPr lang="en-GB" noProof="1"/>
          </a:p>
        </p:txBody>
      </p:sp>
      <p:pic>
        <p:nvPicPr>
          <p:cNvPr id="4" name="Picture 3">
            <a:extLst>
              <a:ext uri="{FF2B5EF4-FFF2-40B4-BE49-F238E27FC236}">
                <a16:creationId xmlns:a16="http://schemas.microsoft.com/office/drawing/2014/main" id="{0498277E-5A53-DA42-C265-7EB3F51D2B61}"/>
              </a:ext>
            </a:extLst>
          </p:cNvPr>
          <p:cNvPicPr>
            <a:picLocks noChangeAspect="1"/>
          </p:cNvPicPr>
          <p:nvPr/>
        </p:nvPicPr>
        <p:blipFill>
          <a:blip r:embed="rId2"/>
          <a:stretch>
            <a:fillRect/>
          </a:stretch>
        </p:blipFill>
        <p:spPr>
          <a:xfrm>
            <a:off x="12888" y="0"/>
            <a:ext cx="12166224" cy="6858000"/>
          </a:xfrm>
          <a:prstGeom prst="rect">
            <a:avLst/>
          </a:prstGeom>
          <a:noFill/>
        </p:spPr>
      </p:pic>
    </p:spTree>
    <p:extLst>
      <p:ext uri="{BB962C8B-B14F-4D97-AF65-F5344CB8AC3E}">
        <p14:creationId xmlns:p14="http://schemas.microsoft.com/office/powerpoint/2010/main" val="87832602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B64BA6D9-B339-3461-034A-26132919997B}"/>
              </a:ext>
            </a:extLst>
          </p:cNvPr>
          <p:cNvPicPr>
            <a:picLocks noGrp="1" noChangeAspect="1"/>
          </p:cNvPicPr>
          <p:nvPr>
            <p:ph type="pic" sz="quarter" idx="14"/>
          </p:nvPr>
        </p:nvPicPr>
        <p:blipFill rotWithShape="1">
          <a:blip r:embed="rId2"/>
          <a:srcRect t="-6299" b="-2692"/>
          <a:stretch/>
        </p:blipFill>
        <p:spPr>
          <a:xfrm>
            <a:off x="0" y="-409075"/>
            <a:ext cx="12284242" cy="7459579"/>
          </a:xfrm>
        </p:spPr>
      </p:pic>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38</a:t>
            </a:fld>
            <a:endParaRPr lang="en-GB" noProof="1"/>
          </a:p>
        </p:txBody>
      </p:sp>
    </p:spTree>
    <p:extLst>
      <p:ext uri="{BB962C8B-B14F-4D97-AF65-F5344CB8AC3E}">
        <p14:creationId xmlns:p14="http://schemas.microsoft.com/office/powerpoint/2010/main" val="759357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39</a:t>
            </a:fld>
            <a:endParaRPr lang="en-GB" noProof="1"/>
          </a:p>
        </p:txBody>
      </p:sp>
      <p:sp>
        <p:nvSpPr>
          <p:cNvPr id="5" name="Picture Placeholder 4">
            <a:extLst>
              <a:ext uri="{FF2B5EF4-FFF2-40B4-BE49-F238E27FC236}">
                <a16:creationId xmlns:a16="http://schemas.microsoft.com/office/drawing/2014/main" id="{602D6C95-4BC8-13EA-F3C1-369A61062461}"/>
              </a:ext>
            </a:extLst>
          </p:cNvPr>
          <p:cNvSpPr>
            <a:spLocks noGrp="1"/>
          </p:cNvSpPr>
          <p:nvPr>
            <p:ph type="pic" sz="quarter" idx="14"/>
          </p:nvPr>
        </p:nvSpPr>
        <p:spPr/>
      </p:sp>
      <p:pic>
        <p:nvPicPr>
          <p:cNvPr id="4" name="Picture 3">
            <a:extLst>
              <a:ext uri="{FF2B5EF4-FFF2-40B4-BE49-F238E27FC236}">
                <a16:creationId xmlns:a16="http://schemas.microsoft.com/office/drawing/2014/main" id="{466C85B6-476C-A124-2277-F2FDFCE5D241}"/>
              </a:ext>
            </a:extLst>
          </p:cNvPr>
          <p:cNvPicPr>
            <a:picLocks noChangeAspect="1"/>
          </p:cNvPicPr>
          <p:nvPr/>
        </p:nvPicPr>
        <p:blipFill>
          <a:blip r:embed="rId2"/>
          <a:stretch>
            <a:fillRect/>
          </a:stretch>
        </p:blipFill>
        <p:spPr>
          <a:xfrm>
            <a:off x="-31230" y="0"/>
            <a:ext cx="12223229" cy="6858000"/>
          </a:xfrm>
          <a:prstGeom prst="rect">
            <a:avLst/>
          </a:prstGeom>
        </p:spPr>
      </p:pic>
    </p:spTree>
    <p:extLst>
      <p:ext uri="{BB962C8B-B14F-4D97-AF65-F5344CB8AC3E}">
        <p14:creationId xmlns:p14="http://schemas.microsoft.com/office/powerpoint/2010/main" val="27389782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40</a:t>
            </a:fld>
            <a:endParaRPr lang="en-GB" noProof="1"/>
          </a:p>
        </p:txBody>
      </p:sp>
      <p:sp>
        <p:nvSpPr>
          <p:cNvPr id="5" name="Picture Placeholder 4">
            <a:extLst>
              <a:ext uri="{FF2B5EF4-FFF2-40B4-BE49-F238E27FC236}">
                <a16:creationId xmlns:a16="http://schemas.microsoft.com/office/drawing/2014/main" id="{602D6C95-4BC8-13EA-F3C1-369A61062461}"/>
              </a:ext>
            </a:extLst>
          </p:cNvPr>
          <p:cNvSpPr>
            <a:spLocks noGrp="1"/>
          </p:cNvSpPr>
          <p:nvPr>
            <p:ph type="pic" sz="quarter" idx="14"/>
          </p:nvPr>
        </p:nvSpPr>
        <p:spPr/>
      </p:sp>
      <p:pic>
        <p:nvPicPr>
          <p:cNvPr id="7" name="Picture 6">
            <a:extLst>
              <a:ext uri="{FF2B5EF4-FFF2-40B4-BE49-F238E27FC236}">
                <a16:creationId xmlns:a16="http://schemas.microsoft.com/office/drawing/2014/main" id="{9525A7B8-0ED6-578B-3C8D-2EAAED849103}"/>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685641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9E7BF34-5F10-705B-26A9-64368442A544}"/>
              </a:ext>
            </a:extLst>
          </p:cNvPr>
          <p:cNvSpPr>
            <a:spLocks noGrp="1"/>
          </p:cNvSpPr>
          <p:nvPr>
            <p:ph type="pic" sz="quarter" idx="10"/>
          </p:nvPr>
        </p:nvSpPr>
        <p:spPr/>
      </p:sp>
      <p:sp>
        <p:nvSpPr>
          <p:cNvPr id="2" name="Title 1">
            <a:extLst>
              <a:ext uri="{FF2B5EF4-FFF2-40B4-BE49-F238E27FC236}">
                <a16:creationId xmlns:a16="http://schemas.microsoft.com/office/drawing/2014/main" id="{8AC5983F-26FD-E4E7-D6D2-27FEA576B46B}"/>
              </a:ext>
            </a:extLst>
          </p:cNvPr>
          <p:cNvSpPr>
            <a:spLocks noGrp="1"/>
          </p:cNvSpPr>
          <p:nvPr>
            <p:ph type="ctrTitle" idx="4294967295"/>
          </p:nvPr>
        </p:nvSpPr>
        <p:spPr>
          <a:xfrm>
            <a:off x="6659242" y="2019523"/>
            <a:ext cx="5208588" cy="2817053"/>
          </a:xfrm>
        </p:spPr>
        <p:txBody>
          <a:bodyPr/>
          <a:lstStyle/>
          <a:p>
            <a:pPr algn="ctr">
              <a:lnSpc>
                <a:spcPct val="200000"/>
              </a:lnSpc>
            </a:pPr>
            <a:r>
              <a:rPr lang="en-GB" sz="4800" b="1">
                <a:latin typeface="+mj-lt"/>
              </a:rPr>
              <a:t>LETS TRY SOME ACTIVITIES</a:t>
            </a:r>
          </a:p>
        </p:txBody>
      </p:sp>
    </p:spTree>
    <p:extLst>
      <p:ext uri="{BB962C8B-B14F-4D97-AF65-F5344CB8AC3E}">
        <p14:creationId xmlns:p14="http://schemas.microsoft.com/office/powerpoint/2010/main" val="14378053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42</a:t>
            </a:fld>
            <a:endParaRPr lang="en-GB" noProof="1"/>
          </a:p>
        </p:txBody>
      </p:sp>
      <p:sp>
        <p:nvSpPr>
          <p:cNvPr id="5" name="Picture Placeholder 4">
            <a:extLst>
              <a:ext uri="{FF2B5EF4-FFF2-40B4-BE49-F238E27FC236}">
                <a16:creationId xmlns:a16="http://schemas.microsoft.com/office/drawing/2014/main" id="{602D6C95-4BC8-13EA-F3C1-369A61062461}"/>
              </a:ext>
            </a:extLst>
          </p:cNvPr>
          <p:cNvSpPr>
            <a:spLocks noGrp="1"/>
          </p:cNvSpPr>
          <p:nvPr>
            <p:ph type="pic" sz="quarter" idx="14"/>
          </p:nvPr>
        </p:nvSpPr>
        <p:spPr/>
      </p:sp>
      <p:pic>
        <p:nvPicPr>
          <p:cNvPr id="4" name="Picture 3">
            <a:extLst>
              <a:ext uri="{FF2B5EF4-FFF2-40B4-BE49-F238E27FC236}">
                <a16:creationId xmlns:a16="http://schemas.microsoft.com/office/drawing/2014/main" id="{17862F0B-31B1-5C8C-9984-E9EDCDC4E05C}"/>
              </a:ext>
            </a:extLst>
          </p:cNvPr>
          <p:cNvPicPr>
            <a:picLocks noChangeAspect="1"/>
          </p:cNvPicPr>
          <p:nvPr/>
        </p:nvPicPr>
        <p:blipFill>
          <a:blip r:embed="rId2"/>
          <a:stretch>
            <a:fillRect/>
          </a:stretch>
        </p:blipFill>
        <p:spPr>
          <a:xfrm>
            <a:off x="-1" y="0"/>
            <a:ext cx="12192000" cy="6858000"/>
          </a:xfrm>
          <a:prstGeom prst="rect">
            <a:avLst/>
          </a:prstGeom>
        </p:spPr>
      </p:pic>
    </p:spTree>
    <p:extLst>
      <p:ext uri="{BB962C8B-B14F-4D97-AF65-F5344CB8AC3E}">
        <p14:creationId xmlns:p14="http://schemas.microsoft.com/office/powerpoint/2010/main" val="9261777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43</a:t>
            </a:fld>
            <a:endParaRPr lang="en-GB" noProof="1"/>
          </a:p>
        </p:txBody>
      </p:sp>
      <p:sp>
        <p:nvSpPr>
          <p:cNvPr id="5" name="Picture Placeholder 4">
            <a:extLst>
              <a:ext uri="{FF2B5EF4-FFF2-40B4-BE49-F238E27FC236}">
                <a16:creationId xmlns:a16="http://schemas.microsoft.com/office/drawing/2014/main" id="{602D6C95-4BC8-13EA-F3C1-369A61062461}"/>
              </a:ext>
            </a:extLst>
          </p:cNvPr>
          <p:cNvSpPr>
            <a:spLocks noGrp="1"/>
          </p:cNvSpPr>
          <p:nvPr>
            <p:ph type="pic" sz="quarter" idx="14"/>
          </p:nvPr>
        </p:nvSpPr>
        <p:spPr/>
      </p:sp>
      <p:pic>
        <p:nvPicPr>
          <p:cNvPr id="4" name="Picture 3">
            <a:extLst>
              <a:ext uri="{FF2B5EF4-FFF2-40B4-BE49-F238E27FC236}">
                <a16:creationId xmlns:a16="http://schemas.microsoft.com/office/drawing/2014/main" id="{BB14B369-69BB-C03E-0192-0B3EFF20EE86}"/>
              </a:ext>
            </a:extLst>
          </p:cNvPr>
          <p:cNvPicPr>
            <a:picLocks noChangeAspect="1"/>
          </p:cNvPicPr>
          <p:nvPr/>
        </p:nvPicPr>
        <p:blipFill>
          <a:blip r:embed="rId3"/>
          <a:stretch>
            <a:fillRect/>
          </a:stretch>
        </p:blipFill>
        <p:spPr>
          <a:xfrm>
            <a:off x="0" y="0"/>
            <a:ext cx="12192000" cy="6830506"/>
          </a:xfrm>
          <a:prstGeom prst="rect">
            <a:avLst/>
          </a:prstGeom>
        </p:spPr>
      </p:pic>
    </p:spTree>
    <p:extLst>
      <p:ext uri="{BB962C8B-B14F-4D97-AF65-F5344CB8AC3E}">
        <p14:creationId xmlns:p14="http://schemas.microsoft.com/office/powerpoint/2010/main" val="7111100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5983F-26FD-E4E7-D6D2-27FEA576B46B}"/>
              </a:ext>
            </a:extLst>
          </p:cNvPr>
          <p:cNvSpPr>
            <a:spLocks noGrp="1"/>
          </p:cNvSpPr>
          <p:nvPr>
            <p:ph type="ctrTitle"/>
          </p:nvPr>
        </p:nvSpPr>
        <p:spPr>
          <a:xfrm>
            <a:off x="3491832" y="2716845"/>
            <a:ext cx="5208335" cy="1846659"/>
          </a:xfrm>
        </p:spPr>
        <p:txBody>
          <a:bodyPr/>
          <a:lstStyle/>
          <a:p>
            <a:r>
              <a:rPr lang="en-GB" sz="6000" b="1">
                <a:latin typeface="+mj-lt"/>
              </a:rPr>
              <a:t>YOUR VOICE</a:t>
            </a:r>
            <a:br>
              <a:rPr lang="en-GB" sz="6000" b="1">
                <a:latin typeface="+mj-lt"/>
              </a:rPr>
            </a:br>
            <a:r>
              <a:rPr lang="en-GB" sz="6000" b="1">
                <a:latin typeface="+mj-lt"/>
              </a:rPr>
              <a:t>MATTERS</a:t>
            </a:r>
          </a:p>
        </p:txBody>
      </p:sp>
    </p:spTree>
    <p:extLst>
      <p:ext uri="{BB962C8B-B14F-4D97-AF65-F5344CB8AC3E}">
        <p14:creationId xmlns:p14="http://schemas.microsoft.com/office/powerpoint/2010/main" val="4501553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45</a:t>
            </a:fld>
            <a:endParaRPr lang="en-GB" noProof="1"/>
          </a:p>
        </p:txBody>
      </p:sp>
      <p:pic>
        <p:nvPicPr>
          <p:cNvPr id="4" name="Picture 3">
            <a:extLst>
              <a:ext uri="{FF2B5EF4-FFF2-40B4-BE49-F238E27FC236}">
                <a16:creationId xmlns:a16="http://schemas.microsoft.com/office/drawing/2014/main" id="{CEBE01AC-BADB-9ACD-7C0C-0D80084FC291}"/>
              </a:ext>
            </a:extLst>
          </p:cNvPr>
          <p:cNvPicPr>
            <a:picLocks noChangeAspect="1"/>
          </p:cNvPicPr>
          <p:nvPr/>
        </p:nvPicPr>
        <p:blipFill>
          <a:blip r:embed="rId2"/>
          <a:stretch>
            <a:fillRect/>
          </a:stretch>
        </p:blipFill>
        <p:spPr>
          <a:xfrm>
            <a:off x="239128" y="204537"/>
            <a:ext cx="11696198" cy="6260844"/>
          </a:xfrm>
          <a:prstGeom prst="rect">
            <a:avLst/>
          </a:prstGeom>
        </p:spPr>
      </p:pic>
    </p:spTree>
    <p:extLst>
      <p:ext uri="{BB962C8B-B14F-4D97-AF65-F5344CB8AC3E}">
        <p14:creationId xmlns:p14="http://schemas.microsoft.com/office/powerpoint/2010/main" val="27145835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517359" y="1119584"/>
            <a:ext cx="11237494" cy="3416320"/>
          </a:xfrm>
        </p:spPr>
        <p:txBody>
          <a:bodyPr rtlCol="0"/>
          <a:lstStyle/>
          <a:p>
            <a:pPr rtl="0"/>
            <a:r>
              <a:rPr lang="en-GB" noProof="1"/>
              <a:t>PLEASE REMEMBER THE IMPORTANCE OF</a:t>
            </a:r>
            <a:br>
              <a:rPr lang="en-GB" noProof="1"/>
            </a:br>
            <a:r>
              <a:rPr lang="en-GB" noProof="1"/>
              <a:t>INTERSECTIONALITY!</a:t>
            </a:r>
          </a:p>
        </p:txBody>
      </p:sp>
      <p:sp>
        <p:nvSpPr>
          <p:cNvPr id="4" name="Title 6">
            <a:extLst>
              <a:ext uri="{FF2B5EF4-FFF2-40B4-BE49-F238E27FC236}">
                <a16:creationId xmlns:a16="http://schemas.microsoft.com/office/drawing/2014/main" id="{34BDD74C-5263-464C-AA3C-D945D23978FF}"/>
              </a:ext>
            </a:extLst>
          </p:cNvPr>
          <p:cNvSpPr txBox="1">
            <a:spLocks/>
          </p:cNvSpPr>
          <p:nvPr/>
        </p:nvSpPr>
        <p:spPr>
          <a:xfrm>
            <a:off x="3465096" y="4624302"/>
            <a:ext cx="8554452" cy="927824"/>
          </a:xfrm>
          <a:prstGeom prst="rect">
            <a:avLst/>
          </a:prstGeom>
        </p:spPr>
        <p:txBody>
          <a:bodyPr vert="horz" lIns="457200" tIns="45720" rIns="457200" bIns="45720" rtlCol="0" anchor="ctr">
            <a:noAutofit/>
          </a:bodyPr>
          <a:lstStyle>
            <a:lvl1pPr algn="ctr" defTabSz="914400" rtl="0" eaLnBrk="1" latinLnBrk="0" hangingPunct="1">
              <a:lnSpc>
                <a:spcPct val="90000"/>
              </a:lnSpc>
              <a:spcBef>
                <a:spcPct val="0"/>
              </a:spcBef>
              <a:buNone/>
              <a:defRPr lang="en-US" sz="3200" b="1" i="0" kern="1200" spc="300" dirty="0">
                <a:solidFill>
                  <a:schemeClr val="tx1">
                    <a:lumMod val="85000"/>
                    <a:lumOff val="15000"/>
                  </a:schemeClr>
                </a:solidFill>
                <a:latin typeface="+mj-lt"/>
                <a:ea typeface="+mn-ea"/>
                <a:cs typeface="Segoe UI Semilight" panose="020B0402040204020203" pitchFamily="34" charset="0"/>
              </a:defRPr>
            </a:lvl1pPr>
          </a:lstStyle>
          <a:p>
            <a:pPr rtl="0"/>
            <a:r>
              <a:rPr lang="en-GB" noProof="1">
                <a:solidFill>
                  <a:srgbClr val="FFFF00"/>
                </a:solidFill>
              </a:rPr>
              <a:t>THANK YOU FOR YOUR ATTENTION</a:t>
            </a:r>
          </a:p>
        </p:txBody>
      </p:sp>
      <p:sp>
        <p:nvSpPr>
          <p:cNvPr id="5" name="TextBox 4">
            <a:hlinkClick r:id="rId3"/>
            <a:extLst>
              <a:ext uri="{FF2B5EF4-FFF2-40B4-BE49-F238E27FC236}">
                <a16:creationId xmlns:a16="http://schemas.microsoft.com/office/drawing/2014/main" id="{8B99DC0F-548E-4A58-81EB-85144506AC7B}"/>
              </a:ext>
            </a:extLst>
          </p:cNvPr>
          <p:cNvSpPr txBox="1"/>
          <p:nvPr/>
        </p:nvSpPr>
        <p:spPr>
          <a:xfrm>
            <a:off x="10892864" y="6304125"/>
            <a:ext cx="1126684" cy="367873"/>
          </a:xfrm>
          <a:prstGeom prst="roundRect">
            <a:avLst>
              <a:gd name="adj" fmla="val 50000"/>
            </a:avLst>
          </a:prstGeom>
          <a:solidFill>
            <a:schemeClr val="accent2"/>
          </a:solidFill>
        </p:spPr>
        <p:txBody>
          <a:bodyPr wrap="square" rtlCol="0">
            <a:spAutoFit/>
          </a:bodyPr>
          <a:lstStyle/>
          <a:p>
            <a:pPr algn="ctr" rtl="0"/>
            <a:r>
              <a:rPr lang="en-GB" sz="1100" b="1" noProof="1"/>
              <a:t>DIJ 2022</a:t>
            </a:r>
            <a:endParaRPr lang="en-GB" sz="1100" b="1" noProof="1">
              <a:solidFill>
                <a:schemeClr val="tx1"/>
              </a:solidFill>
            </a:endParaRPr>
          </a:p>
        </p:txBody>
      </p:sp>
      <p:pic>
        <p:nvPicPr>
          <p:cNvPr id="6" name="Picture 5">
            <a:extLst>
              <a:ext uri="{FF2B5EF4-FFF2-40B4-BE49-F238E27FC236}">
                <a16:creationId xmlns:a16="http://schemas.microsoft.com/office/drawing/2014/main" id="{BC5A17C6-C510-0D19-ED8F-80C9C0312F46}"/>
              </a:ext>
            </a:extLst>
          </p:cNvPr>
          <p:cNvPicPr>
            <a:picLocks noChangeAspect="1"/>
          </p:cNvPicPr>
          <p:nvPr/>
        </p:nvPicPr>
        <p:blipFill rotWithShape="1">
          <a:blip r:embed="rId4"/>
          <a:srcRect l="21386" t="28133" r="19742" b="24273"/>
          <a:stretch/>
        </p:blipFill>
        <p:spPr>
          <a:xfrm>
            <a:off x="172452" y="5860764"/>
            <a:ext cx="1955959" cy="886721"/>
          </a:xfrm>
          <a:prstGeom prst="rect">
            <a:avLst/>
          </a:prstGeom>
        </p:spPr>
      </p:pic>
    </p:spTree>
    <p:extLst>
      <p:ext uri="{BB962C8B-B14F-4D97-AF65-F5344CB8AC3E}">
        <p14:creationId xmlns:p14="http://schemas.microsoft.com/office/powerpoint/2010/main" val="349282530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1B8E189-BD2F-89F7-FCA6-F010CF389903}"/>
              </a:ext>
            </a:extLst>
          </p:cNvPr>
          <p:cNvSpPr>
            <a:spLocks noGrp="1"/>
          </p:cNvSpPr>
          <p:nvPr>
            <p:ph type="body" sz="quarter" idx="10"/>
          </p:nvPr>
        </p:nvSpPr>
        <p:spPr>
          <a:xfrm>
            <a:off x="3944889" y="0"/>
            <a:ext cx="4376615" cy="1942006"/>
          </a:xfrm>
        </p:spPr>
        <p:txBody>
          <a:bodyPr/>
          <a:lstStyle/>
          <a:p>
            <a:pPr>
              <a:lnSpc>
                <a:spcPct val="150000"/>
              </a:lnSpc>
            </a:pPr>
            <a:r>
              <a:rPr lang="en-GB" sz="2400"/>
              <a:t>SUGGESTED </a:t>
            </a:r>
          </a:p>
          <a:p>
            <a:pPr>
              <a:lnSpc>
                <a:spcPct val="150000"/>
              </a:lnSpc>
            </a:pPr>
            <a:r>
              <a:rPr lang="en-GB" sz="2400"/>
              <a:t>FURTHER </a:t>
            </a:r>
          </a:p>
          <a:p>
            <a:pPr>
              <a:lnSpc>
                <a:spcPct val="150000"/>
              </a:lnSpc>
            </a:pPr>
            <a:r>
              <a:rPr lang="en-GB" sz="2400"/>
              <a:t>READING,</a:t>
            </a:r>
          </a:p>
        </p:txBody>
      </p:sp>
      <p:sp>
        <p:nvSpPr>
          <p:cNvPr id="11" name="TextBox 10">
            <a:extLst>
              <a:ext uri="{FF2B5EF4-FFF2-40B4-BE49-F238E27FC236}">
                <a16:creationId xmlns:a16="http://schemas.microsoft.com/office/drawing/2014/main" id="{D2A5861B-96FC-DF3A-5638-4073240E5803}"/>
              </a:ext>
            </a:extLst>
          </p:cNvPr>
          <p:cNvSpPr txBox="1"/>
          <p:nvPr/>
        </p:nvSpPr>
        <p:spPr>
          <a:xfrm>
            <a:off x="462116" y="2281084"/>
            <a:ext cx="11454581" cy="4315027"/>
          </a:xfrm>
          <a:prstGeom prst="rect">
            <a:avLst/>
          </a:prstGeom>
          <a:noFill/>
        </p:spPr>
        <p:txBody>
          <a:bodyPr wrap="square" rtlCol="0">
            <a:spAutoFit/>
          </a:bodyPr>
          <a:lstStyle/>
          <a:p>
            <a:pPr>
              <a:lnSpc>
                <a:spcPct val="200000"/>
              </a:lnSpc>
            </a:pPr>
            <a:r>
              <a:rPr lang="en-GB" sz="2000" u="sng">
                <a:solidFill>
                  <a:schemeClr val="bg1"/>
                </a:solidFill>
                <a:effectLst/>
                <a:latin typeface="Calibri" panose="020F0502020204030204" pitchFamily="34" charset="0"/>
                <a:ea typeface="DengXian" panose="02010600030101010101" pitchFamily="2" charset="-122"/>
                <a:hlinkClick r:id="rId2">
                  <a:extLst>
                    <a:ext uri="{A12FA001-AC4F-418D-AE19-62706E023703}">
                      <ahyp:hlinkClr xmlns:ahyp="http://schemas.microsoft.com/office/drawing/2018/hyperlinkcolor" val="tx"/>
                    </a:ext>
                  </a:extLst>
                </a:hlinkClick>
              </a:rPr>
              <a:t>Research &amp; Publications – Race Alliance Wales</a:t>
            </a:r>
            <a:endParaRPr lang="en-GB" sz="2000">
              <a:solidFill>
                <a:schemeClr val="bg1"/>
              </a:solidFill>
              <a:effectLst/>
              <a:latin typeface="Calibri" panose="020F0502020204030204" pitchFamily="34" charset="0"/>
              <a:ea typeface="DengXian" panose="02010600030101010101" pitchFamily="2" charset="-122"/>
            </a:endParaRPr>
          </a:p>
          <a:p>
            <a:pPr>
              <a:lnSpc>
                <a:spcPct val="200000"/>
              </a:lnSpc>
            </a:pPr>
            <a:r>
              <a:rPr lang="en-GB" sz="2000" u="sng">
                <a:solidFill>
                  <a:schemeClr val="bg1"/>
                </a:solidFill>
                <a:effectLst/>
                <a:latin typeface="Calibri" panose="020F0502020204030204" pitchFamily="34" charset="0"/>
                <a:ea typeface="DengXian" panose="02010600030101010101" pitchFamily="2" charset="-122"/>
                <a:hlinkClick r:id="rId3">
                  <a:extLst>
                    <a:ext uri="{A12FA001-AC4F-418D-AE19-62706E023703}">
                      <ahyp:hlinkClr xmlns:ahyp="http://schemas.microsoft.com/office/drawing/2018/hyperlinkcolor" val="tx"/>
                    </a:ext>
                  </a:extLst>
                </a:hlinkClick>
              </a:rPr>
              <a:t>https://racealliance.wales/wp-content/uploads/2021/01/Screenshot-2021-01-18-at-10.09.12-1.png</a:t>
            </a:r>
            <a:endParaRPr lang="en-GB" sz="2000">
              <a:solidFill>
                <a:schemeClr val="bg1"/>
              </a:solidFill>
              <a:effectLst/>
              <a:latin typeface="Calibri" panose="020F0502020204030204" pitchFamily="34" charset="0"/>
              <a:ea typeface="DengXian" panose="02010600030101010101" pitchFamily="2" charset="-122"/>
            </a:endParaRPr>
          </a:p>
          <a:p>
            <a:pPr>
              <a:lnSpc>
                <a:spcPct val="200000"/>
              </a:lnSpc>
            </a:pPr>
            <a:r>
              <a:rPr lang="en-GB" sz="2000" u="sng">
                <a:solidFill>
                  <a:schemeClr val="bg1"/>
                </a:solidFill>
                <a:effectLst/>
                <a:latin typeface="Calibri" panose="020F0502020204030204" pitchFamily="34" charset="0"/>
                <a:ea typeface="DengXian" panose="02010600030101010101" pitchFamily="2" charset="-122"/>
                <a:hlinkClick r:id="rId4">
                  <a:extLst>
                    <a:ext uri="{A12FA001-AC4F-418D-AE19-62706E023703}">
                      <ahyp:hlinkClr xmlns:ahyp="http://schemas.microsoft.com/office/drawing/2018/hyperlinkcolor" val="tx"/>
                    </a:ext>
                  </a:extLst>
                </a:hlinkClick>
              </a:rPr>
              <a:t>https://racealliance.wales/wp-content/uploads/2021/03/Future-Generations-Response-Front-Cover.png</a:t>
            </a:r>
            <a:endParaRPr lang="en-GB" sz="2000">
              <a:solidFill>
                <a:schemeClr val="bg1"/>
              </a:solidFill>
              <a:effectLst/>
              <a:latin typeface="Calibri" panose="020F0502020204030204" pitchFamily="34" charset="0"/>
              <a:ea typeface="DengXian" panose="02010600030101010101" pitchFamily="2" charset="-122"/>
            </a:endParaRPr>
          </a:p>
          <a:p>
            <a:pPr>
              <a:lnSpc>
                <a:spcPct val="200000"/>
              </a:lnSpc>
            </a:pPr>
            <a:r>
              <a:rPr lang="en-GB" sz="2000" u="sng">
                <a:solidFill>
                  <a:schemeClr val="bg1"/>
                </a:solidFill>
                <a:effectLst/>
                <a:latin typeface="Calibri" panose="020F0502020204030204" pitchFamily="34" charset="0"/>
                <a:ea typeface="DengXian" panose="02010600030101010101" pitchFamily="2" charset="-122"/>
                <a:hlinkClick r:id="rId5">
                  <a:extLst>
                    <a:ext uri="{A12FA001-AC4F-418D-AE19-62706E023703}">
                      <ahyp:hlinkClr xmlns:ahyp="http://schemas.microsoft.com/office/drawing/2018/hyperlinkcolor" val="tx"/>
                    </a:ext>
                  </a:extLst>
                </a:hlinkClick>
              </a:rPr>
              <a:t>https://racealliance.wales/wp-content/uploads/2021/04/Show-Us-You-Care-Full-Report-1.png</a:t>
            </a:r>
            <a:endParaRPr lang="en-GB" sz="2000">
              <a:solidFill>
                <a:schemeClr val="bg1"/>
              </a:solidFill>
              <a:effectLst/>
              <a:latin typeface="Calibri" panose="020F0502020204030204" pitchFamily="34" charset="0"/>
              <a:ea typeface="DengXian" panose="02010600030101010101" pitchFamily="2" charset="-122"/>
            </a:endParaRPr>
          </a:p>
          <a:p>
            <a:pPr>
              <a:lnSpc>
                <a:spcPct val="200000"/>
              </a:lnSpc>
            </a:pPr>
            <a:r>
              <a:rPr lang="en-GB" sz="2000" u="sng">
                <a:solidFill>
                  <a:schemeClr val="bg1"/>
                </a:solidFill>
                <a:effectLst/>
                <a:latin typeface="Calibri" panose="020F0502020204030204" pitchFamily="34" charset="0"/>
                <a:ea typeface="DengXian" panose="02010600030101010101" pitchFamily="2" charset="-122"/>
                <a:hlinkClick r:id="rId6">
                  <a:extLst>
                    <a:ext uri="{A12FA001-AC4F-418D-AE19-62706E023703}">
                      <ahyp:hlinkClr xmlns:ahyp="http://schemas.microsoft.com/office/drawing/2018/hyperlinkcolor" val="tx"/>
                    </a:ext>
                  </a:extLst>
                </a:hlinkClick>
              </a:rPr>
              <a:t>DARPL - Diversity and Anti-Racism Professional Learning</a:t>
            </a:r>
            <a:endParaRPr lang="en-GB" sz="2000">
              <a:solidFill>
                <a:schemeClr val="bg1"/>
              </a:solidFill>
              <a:effectLst/>
              <a:latin typeface="Calibri" panose="020F0502020204030204" pitchFamily="34" charset="0"/>
              <a:ea typeface="DengXian" panose="02010600030101010101" pitchFamily="2" charset="-122"/>
            </a:endParaRPr>
          </a:p>
          <a:p>
            <a:pPr>
              <a:lnSpc>
                <a:spcPct val="200000"/>
              </a:lnSpc>
            </a:pPr>
            <a:r>
              <a:rPr lang="en-GB" sz="2000" u="sng">
                <a:solidFill>
                  <a:schemeClr val="bg1"/>
                </a:solidFill>
                <a:effectLst/>
                <a:latin typeface="Calibri" panose="020F0502020204030204" pitchFamily="34" charset="0"/>
                <a:ea typeface="DengXian" panose="02010600030101010101" pitchFamily="2" charset="-122"/>
                <a:hlinkClick r:id="rId7">
                  <a:extLst>
                    <a:ext uri="{A12FA001-AC4F-418D-AE19-62706E023703}">
                      <ahyp:hlinkClr xmlns:ahyp="http://schemas.microsoft.com/office/drawing/2018/hyperlinkcolor" val="tx"/>
                    </a:ext>
                  </a:extLst>
                </a:hlinkClick>
              </a:rPr>
              <a:t>Library - DARPL</a:t>
            </a:r>
            <a:endParaRPr lang="en-GB" sz="2000">
              <a:solidFill>
                <a:schemeClr val="bg1"/>
              </a:solidFill>
              <a:effectLst/>
              <a:latin typeface="Calibri" panose="020F0502020204030204" pitchFamily="34" charset="0"/>
              <a:ea typeface="DengXian" panose="02010600030101010101" pitchFamily="2" charset="-122"/>
            </a:endParaRPr>
          </a:p>
          <a:p>
            <a:pPr>
              <a:lnSpc>
                <a:spcPct val="200000"/>
              </a:lnSpc>
            </a:pPr>
            <a:r>
              <a:rPr lang="en-GB" sz="2000" u="sng">
                <a:solidFill>
                  <a:schemeClr val="bg1"/>
                </a:solidFill>
                <a:effectLst/>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Resources database – </a:t>
            </a:r>
            <a:r>
              <a:rPr lang="en-GB" sz="2000" u="sng" err="1">
                <a:solidFill>
                  <a:schemeClr val="bg1"/>
                </a:solidFill>
                <a:effectLst/>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BAMEed</a:t>
            </a:r>
            <a:r>
              <a:rPr lang="en-GB" sz="2000" u="sng">
                <a:solidFill>
                  <a:schemeClr val="bg1"/>
                </a:solidFill>
                <a:effectLst/>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 Network</a:t>
            </a:r>
            <a:endParaRPr lang="en-GB" sz="2000">
              <a:solidFill>
                <a:schemeClr val="bg1"/>
              </a:solidFill>
              <a:effectLst/>
              <a:latin typeface="Calibri" panose="020F0502020204030204" pitchFamily="34" charset="0"/>
              <a:ea typeface="DengXian" panose="02010600030101010101" pitchFamily="2" charset="-122"/>
            </a:endParaRPr>
          </a:p>
        </p:txBody>
      </p:sp>
    </p:spTree>
    <p:extLst>
      <p:ext uri="{BB962C8B-B14F-4D97-AF65-F5344CB8AC3E}">
        <p14:creationId xmlns:p14="http://schemas.microsoft.com/office/powerpoint/2010/main" val="13919290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Storybuilding Neal Creative">
  <a:themeElements>
    <a:clrScheme name="Neal Analytics 2">
      <a:dk1>
        <a:srgbClr val="000000"/>
      </a:dk1>
      <a:lt1>
        <a:srgbClr val="FFFFFF"/>
      </a:lt1>
      <a:dk2>
        <a:srgbClr val="0074AF"/>
      </a:dk2>
      <a:lt2>
        <a:srgbClr val="00B0F0"/>
      </a:lt2>
      <a:accent1>
        <a:srgbClr val="75D1FF"/>
      </a:accent1>
      <a:accent2>
        <a:srgbClr val="004568"/>
      </a:accent2>
      <a:accent3>
        <a:srgbClr val="92D050"/>
      </a:accent3>
      <a:accent4>
        <a:srgbClr val="FFC000"/>
      </a:accent4>
      <a:accent5>
        <a:srgbClr val="004568"/>
      </a:accent5>
      <a:accent6>
        <a:srgbClr val="0074AF"/>
      </a:accent6>
      <a:hlink>
        <a:srgbClr val="43C0FF"/>
      </a:hlink>
      <a:folHlink>
        <a:srgbClr val="75D1FF"/>
      </a:folHlink>
    </a:clrScheme>
    <a:fontScheme name="MICROSOFT">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8384587_TF16401425" id="{9C324ECA-F734-4D5E-9228-24ED263F5964}" vid="{34BA84F1-4B08-4ED2-92A7-83AFF24381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480f6609812271f56e53f2aff71704">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b48d77c16982ba2890c3fe2b4c067b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B1C2FF92-1ACE-4D23-9586-85906FF02F9F}">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30CA71C-6B24-463C-853F-076A02E27CBC}">
  <ds:schemaRefs>
    <ds:schemaRef ds:uri="http://schemas.microsoft.com/sharepoint/v3/contenttype/forms"/>
  </ds:schemaRefs>
</ds:datastoreItem>
</file>

<file path=customXml/itemProps3.xml><?xml version="1.0" encoding="utf-8"?>
<ds:datastoreItem xmlns:ds="http://schemas.openxmlformats.org/officeDocument/2006/customXml" ds:itemID="{9D2E6351-E64A-42DD-A554-7DF752222129}">
  <ds:schemaRefs>
    <ds:schemaRef ds:uri="16c05727-aa75-4e4a-9b5f-8a80a1165891"/>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tf16401425_win32</Template>
  <Application>Microsoft Office PowerPoint</Application>
  <PresentationFormat>Widescreen</PresentationFormat>
  <Slides>47</Slides>
  <Notes>30</Notes>
  <HiddenSlides>0</HiddenSlide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Storybuilding Neal Creative</vt:lpstr>
      <vt:lpstr>Intersectionality</vt:lpstr>
      <vt:lpstr>PowerPoint Presentation</vt:lpstr>
      <vt:lpstr>By the end of this session</vt:lpstr>
      <vt:lpstr>This is not an easy topic to discuss and debate. Please be prepared to be open minded and flexible to different view points and opinions.  Please respect each other.</vt:lpstr>
      <vt:lpstr>PowerPoint Presentation</vt:lpstr>
      <vt:lpstr>What is intersectionality? </vt:lpstr>
      <vt:lpstr>PowerPoint Presentation</vt:lpstr>
      <vt:lpstr>PowerPoint Presentation</vt:lpstr>
      <vt:lpstr>PowerPoint Presentation</vt:lpstr>
      <vt:lpstr>PowerPoint Presentation</vt:lpstr>
      <vt:lpstr>PowerPoint Presentation</vt:lpstr>
      <vt:lpstr>PowerPoint Presentation</vt:lpstr>
      <vt:lpstr>PROFESSOR  KIMBERLÉ CRENSHAW </vt:lpstr>
      <vt:lpstr>PowerPoint Presentation</vt:lpstr>
      <vt:lpstr>PowerPoint Presentation</vt:lpstr>
      <vt:lpstr>PowerPoint Presentation</vt:lpstr>
      <vt:lpstr>Task 1 Work in small groups/tables and look at the worksheet.</vt:lpstr>
      <vt:lpstr>PowerPoint Presentation</vt:lpstr>
      <vt:lpstr>We all experience privilege or disadvantage according to how the world is structured and we all work with, live with, know and love people who are members of a variety of different groups.</vt:lpstr>
      <vt:lpstr>AS FUTURE TEACHERS, INTERSECTIONALITY IS RELEVANT AS IT’S ONLY BY CONSIDERING DIFFERENT PEOPLE’S NEEDS AND EXPERIENCES THAT WE CAN STRUCTURE OUR CLASSROOMS AND SCHOOLS TO CREATE A CULTURE THAT IS FAIR AND EQUITABLE, SO EVERYONE FEELS THEY BELONG AND CAN GO ON TO THRIVE AND ACHIEVE.</vt:lpstr>
      <vt:lpstr>WHY IT’S IMPORTANT TO DEVELOP INTERSECTIONALITY AWARENESS AND PRACTICES IN THE CLASSROOM </vt:lpstr>
      <vt:lpstr>PowerPoint Presentation</vt:lpstr>
      <vt:lpstr>PowerPoint Presentation</vt:lpstr>
      <vt:lpstr>PowerPoint Presentation</vt:lpstr>
      <vt:lpstr>PowerPoint Presentation</vt:lpstr>
      <vt:lpstr>PowerPoint Presentation</vt:lpstr>
      <vt:lpstr>PowerPoint Presentation</vt:lpstr>
      <vt:lpstr>COGNITIVE DIVERSITY</vt:lpstr>
      <vt:lpstr>PowerPoint Presentation</vt:lpstr>
      <vt:lpstr>PowerPoint Presentation</vt:lpstr>
      <vt:lpstr>PowerPoint Presentation</vt:lpstr>
      <vt:lpstr>PowerPoint Presentation</vt:lpstr>
      <vt:lpstr>PowerPoint Presentation</vt:lpstr>
      <vt:lpstr>PowerPoint Presentation</vt:lpstr>
      <vt:lpstr>IDENTITY  MAP</vt:lpstr>
      <vt:lpstr>PowerPoint Presentation</vt:lpstr>
      <vt:lpstr>PowerPoint Presentation</vt:lpstr>
      <vt:lpstr>PowerPoint Presentation</vt:lpstr>
      <vt:lpstr>PowerPoint Presentation</vt:lpstr>
      <vt:lpstr>PowerPoint Presentation</vt:lpstr>
      <vt:lpstr>LETS TRY SOME ACTIVITIES</vt:lpstr>
      <vt:lpstr>PowerPoint Presentation</vt:lpstr>
      <vt:lpstr>PowerPoint Presentation</vt:lpstr>
      <vt:lpstr>YOUR VOICE MATTERS</vt:lpstr>
      <vt:lpstr>PowerPoint Presentation</vt:lpstr>
      <vt:lpstr>PLEASE REMEMBER THE IMPORTANCE OF INTERSECTIONALITY!</vt:lpstr>
      <vt:lpstr>PowerPoint Presentation</vt:lpstr>
    </vt:vector>
  </TitlesOfParts>
  <Company>University of Wales Trinity Saint David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POWERFUL</dc:title>
  <dc:subject/>
  <dc:creator>Ian Jones</dc:creator>
  <cp:keywords/>
  <dc:description/>
  <cp:revision>1</cp:revision>
  <dcterms:created xsi:type="dcterms:W3CDTF">2022-08-31T09:46:53Z</dcterms:created>
  <dcterms:modified xsi:type="dcterms:W3CDTF">2022-09-12T22:23:15Z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