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262384-7097-294A-692B-E34A1273E197}" v="1203" dt="2024-02-29T18:20:29.643"/>
    <p1510:client id="{3E701C6B-75C3-B20C-FB65-27D49E8B0255}" v="4" dt="2024-03-02T14:05:41.1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aina Evans (2305157)" userId="S::2305157@student.uwtsd.ac.uk::29a1e1de-65b2-4c2d-b92e-c7f2618525e5" providerId="AD" clId="Web-{BE19578F-FABF-C5D4-4A2E-0F44749607BC}"/>
    <pc:docChg chg="modSld">
      <pc:chgData name="Elaina Evans (2305157)" userId="S::2305157@student.uwtsd.ac.uk::29a1e1de-65b2-4c2d-b92e-c7f2618525e5" providerId="AD" clId="Web-{BE19578F-FABF-C5D4-4A2E-0F44749607BC}" dt="2024-02-07T11:47:49.327" v="11" actId="20577"/>
      <pc:docMkLst>
        <pc:docMk/>
      </pc:docMkLst>
      <pc:sldChg chg="addSp modSp mod setBg">
        <pc:chgData name="Elaina Evans (2305157)" userId="S::2305157@student.uwtsd.ac.uk::29a1e1de-65b2-4c2d-b92e-c7f2618525e5" providerId="AD" clId="Web-{BE19578F-FABF-C5D4-4A2E-0F44749607BC}" dt="2024-02-07T11:47:49.327" v="11" actId="20577"/>
        <pc:sldMkLst>
          <pc:docMk/>
          <pc:sldMk cId="3188684632" sldId="257"/>
        </pc:sldMkLst>
        <pc:spChg chg="mod">
          <ac:chgData name="Elaina Evans (2305157)" userId="S::2305157@student.uwtsd.ac.uk::29a1e1de-65b2-4c2d-b92e-c7f2618525e5" providerId="AD" clId="Web-{BE19578F-FABF-C5D4-4A2E-0F44749607BC}" dt="2024-02-07T11:47:49.327" v="11" actId="20577"/>
          <ac:spMkLst>
            <pc:docMk/>
            <pc:sldMk cId="3188684632" sldId="257"/>
            <ac:spMk id="2" creationId="{D6ED7020-3B12-5419-3160-B1B85C58490F}"/>
          </ac:spMkLst>
        </pc:spChg>
        <pc:spChg chg="mod">
          <ac:chgData name="Elaina Evans (2305157)" userId="S::2305157@student.uwtsd.ac.uk::29a1e1de-65b2-4c2d-b92e-c7f2618525e5" providerId="AD" clId="Web-{BE19578F-FABF-C5D4-4A2E-0F44749607BC}" dt="2024-02-07T11:46:25.668" v="0"/>
          <ac:spMkLst>
            <pc:docMk/>
            <pc:sldMk cId="3188684632" sldId="257"/>
            <ac:spMk id="3" creationId="{D0B411F6-915B-5258-1173-9EE002FFD5FF}"/>
          </ac:spMkLst>
        </pc:spChg>
        <pc:spChg chg="add">
          <ac:chgData name="Elaina Evans (2305157)" userId="S::2305157@student.uwtsd.ac.uk::29a1e1de-65b2-4c2d-b92e-c7f2618525e5" providerId="AD" clId="Web-{BE19578F-FABF-C5D4-4A2E-0F44749607BC}" dt="2024-02-07T11:46:25.668" v="0"/>
          <ac:spMkLst>
            <pc:docMk/>
            <pc:sldMk cId="3188684632" sldId="257"/>
            <ac:spMk id="8" creationId="{A9CD6474-47AA-4D47-AF35-32FA3089BDD1}"/>
          </ac:spMkLst>
        </pc:spChg>
        <pc:spChg chg="add">
          <ac:chgData name="Elaina Evans (2305157)" userId="S::2305157@student.uwtsd.ac.uk::29a1e1de-65b2-4c2d-b92e-c7f2618525e5" providerId="AD" clId="Web-{BE19578F-FABF-C5D4-4A2E-0F44749607BC}" dt="2024-02-07T11:46:25.668" v="0"/>
          <ac:spMkLst>
            <pc:docMk/>
            <pc:sldMk cId="3188684632" sldId="257"/>
            <ac:spMk id="10" creationId="{5E1FEFA6-7D4F-4746-AE64-D4D52FE76DC2}"/>
          </ac:spMkLst>
        </pc:spChg>
        <pc:spChg chg="add">
          <ac:chgData name="Elaina Evans (2305157)" userId="S::2305157@student.uwtsd.ac.uk::29a1e1de-65b2-4c2d-b92e-c7f2618525e5" providerId="AD" clId="Web-{BE19578F-FABF-C5D4-4A2E-0F44749607BC}" dt="2024-02-07T11:46:25.668" v="0"/>
          <ac:spMkLst>
            <pc:docMk/>
            <pc:sldMk cId="3188684632" sldId="257"/>
            <ac:spMk id="12" creationId="{BF8DA3CF-9D4B-403A-9AD4-BB177DAB6CC1}"/>
          </ac:spMkLst>
        </pc:spChg>
      </pc:sldChg>
    </pc:docChg>
  </pc:docChgLst>
  <pc:docChgLst>
    <pc:chgData name="Elaina Evans (2305157)" userId="S::2305157@student.uwtsd.ac.uk::29a1e1de-65b2-4c2d-b92e-c7f2618525e5" providerId="AD" clId="Web-{788DE0D7-4FD3-4491-ACFD-6BDBFD448F08}"/>
    <pc:docChg chg="modSld addMainMaster delMainMaster">
      <pc:chgData name="Elaina Evans (2305157)" userId="S::2305157@student.uwtsd.ac.uk::29a1e1de-65b2-4c2d-b92e-c7f2618525e5" providerId="AD" clId="Web-{788DE0D7-4FD3-4491-ACFD-6BDBFD448F08}" dt="2024-02-07T09:10:22.405" v="0"/>
      <pc:docMkLst>
        <pc:docMk/>
      </pc:docMkLst>
      <pc:sldChg chg="addSp modSp mod setBg modClrScheme chgLayout">
        <pc:chgData name="Elaina Evans (2305157)" userId="S::2305157@student.uwtsd.ac.uk::29a1e1de-65b2-4c2d-b92e-c7f2618525e5" providerId="AD" clId="Web-{788DE0D7-4FD3-4491-ACFD-6BDBFD448F08}" dt="2024-02-07T09:10:22.405" v="0"/>
        <pc:sldMkLst>
          <pc:docMk/>
          <pc:sldMk cId="109857222" sldId="256"/>
        </pc:sldMkLst>
        <pc:spChg chg="mod">
          <ac:chgData name="Elaina Evans (2305157)" userId="S::2305157@student.uwtsd.ac.uk::29a1e1de-65b2-4c2d-b92e-c7f2618525e5" providerId="AD" clId="Web-{788DE0D7-4FD3-4491-ACFD-6BDBFD448F08}" dt="2024-02-07T09:10:22.405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aina Evans (2305157)" userId="S::2305157@student.uwtsd.ac.uk::29a1e1de-65b2-4c2d-b92e-c7f2618525e5" providerId="AD" clId="Web-{788DE0D7-4FD3-4491-ACFD-6BDBFD448F08}" dt="2024-02-07T09:10:22.405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laina Evans (2305157)" userId="S::2305157@student.uwtsd.ac.uk::29a1e1de-65b2-4c2d-b92e-c7f2618525e5" providerId="AD" clId="Web-{788DE0D7-4FD3-4491-ACFD-6BDBFD448F08}" dt="2024-02-07T09:10:22.405" v="0"/>
          <ac:spMkLst>
            <pc:docMk/>
            <pc:sldMk cId="109857222" sldId="256"/>
            <ac:spMk id="9" creationId="{30103171-0BA0-4AF0-AF05-04AFA1A4ACCA}"/>
          </ac:spMkLst>
        </pc:spChg>
        <pc:spChg chg="add">
          <ac:chgData name="Elaina Evans (2305157)" userId="S::2305157@student.uwtsd.ac.uk::29a1e1de-65b2-4c2d-b92e-c7f2618525e5" providerId="AD" clId="Web-{788DE0D7-4FD3-4491-ACFD-6BDBFD448F08}" dt="2024-02-07T09:10:22.405" v="0"/>
          <ac:spMkLst>
            <pc:docMk/>
            <pc:sldMk cId="109857222" sldId="256"/>
            <ac:spMk id="11" creationId="{E128B901-D4EA-4C4D-A150-23D2A6DEC6E8}"/>
          </ac:spMkLst>
        </pc:spChg>
        <pc:spChg chg="add">
          <ac:chgData name="Elaina Evans (2305157)" userId="S::2305157@student.uwtsd.ac.uk::29a1e1de-65b2-4c2d-b92e-c7f2618525e5" providerId="AD" clId="Web-{788DE0D7-4FD3-4491-ACFD-6BDBFD448F08}" dt="2024-02-07T09:10:22.405" v="0"/>
          <ac:spMkLst>
            <pc:docMk/>
            <pc:sldMk cId="109857222" sldId="256"/>
            <ac:spMk id="13" creationId="{A760B08A-B322-4C79-AB6D-7E4246352E9B}"/>
          </ac:spMkLst>
        </pc:spChg>
        <pc:picChg chg="add">
          <ac:chgData name="Elaina Evans (2305157)" userId="S::2305157@student.uwtsd.ac.uk::29a1e1de-65b2-4c2d-b92e-c7f2618525e5" providerId="AD" clId="Web-{788DE0D7-4FD3-4491-ACFD-6BDBFD448F08}" dt="2024-02-07T09:10:22.405" v="0"/>
          <ac:picMkLst>
            <pc:docMk/>
            <pc:sldMk cId="109857222" sldId="256"/>
            <ac:picMk id="4" creationId="{6798D474-50D4-8E09-0B58-3430023A78C7}"/>
          </ac:picMkLst>
        </pc:picChg>
      </pc:sldChg>
      <pc:sldMasterChg chg="del delSldLayout">
        <pc:chgData name="Elaina Evans (2305157)" userId="S::2305157@student.uwtsd.ac.uk::29a1e1de-65b2-4c2d-b92e-c7f2618525e5" providerId="AD" clId="Web-{788DE0D7-4FD3-4491-ACFD-6BDBFD448F08}" dt="2024-02-07T09:10:22.405" v="0"/>
        <pc:sldMasterMkLst>
          <pc:docMk/>
          <pc:sldMasterMk cId="2460954070" sldId="2147483660"/>
        </pc:sldMasterMkLst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Elaina Evans (2305157)" userId="S::2305157@student.uwtsd.ac.uk::29a1e1de-65b2-4c2d-b92e-c7f2618525e5" providerId="AD" clId="Web-{788DE0D7-4FD3-4491-ACFD-6BDBFD448F08}" dt="2024-02-07T09:10:22.405" v="0"/>
        <pc:sldMasterMkLst>
          <pc:docMk/>
          <pc:sldMasterMk cId="130656932" sldId="2147483724"/>
        </pc:sldMasterMkLst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1028477074" sldId="2147483713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164295366" sldId="2147483714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1583582246" sldId="2147483715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262380291" sldId="2147483716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3632356715" sldId="2147483717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937816169" sldId="2147483718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2575931523" sldId="2147483719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3394603223" sldId="2147483720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1740616698" sldId="2147483721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3521352600" sldId="2147483722"/>
          </pc:sldLayoutMkLst>
        </pc:sldLayoutChg>
        <pc:sldLayoutChg chg="add">
          <pc:chgData name="Elaina Evans (2305157)" userId="S::2305157@student.uwtsd.ac.uk::29a1e1de-65b2-4c2d-b92e-c7f2618525e5" providerId="AD" clId="Web-{788DE0D7-4FD3-4491-ACFD-6BDBFD448F08}" dt="2024-02-07T09:10:22.405" v="0"/>
          <pc:sldLayoutMkLst>
            <pc:docMk/>
            <pc:sldMasterMk cId="130656932" sldId="2147483724"/>
            <pc:sldLayoutMk cId="3562026229" sldId="2147483723"/>
          </pc:sldLayoutMkLst>
        </pc:sldLayoutChg>
      </pc:sldMasterChg>
    </pc:docChg>
  </pc:docChgLst>
  <pc:docChgLst>
    <pc:chgData name="Elaina Evans (2305157)" userId="S::2305157@student.uwtsd.ac.uk::29a1e1de-65b2-4c2d-b92e-c7f2618525e5" providerId="AD" clId="Web-{EA37F14B-757E-5791-0642-66C5CA128D85}"/>
    <pc:docChg chg="addSld modSld">
      <pc:chgData name="Elaina Evans (2305157)" userId="S::2305157@student.uwtsd.ac.uk::29a1e1de-65b2-4c2d-b92e-c7f2618525e5" providerId="AD" clId="Web-{EA37F14B-757E-5791-0642-66C5CA128D85}" dt="2024-02-07T11:25:38.119" v="30"/>
      <pc:docMkLst>
        <pc:docMk/>
      </pc:docMkLst>
      <pc:sldChg chg="modSp">
        <pc:chgData name="Elaina Evans (2305157)" userId="S::2305157@student.uwtsd.ac.uk::29a1e1de-65b2-4c2d-b92e-c7f2618525e5" providerId="AD" clId="Web-{EA37F14B-757E-5791-0642-66C5CA128D85}" dt="2024-02-07T11:25:37.635" v="29" actId="20577"/>
        <pc:sldMkLst>
          <pc:docMk/>
          <pc:sldMk cId="109857222" sldId="256"/>
        </pc:sldMkLst>
        <pc:spChg chg="mod">
          <ac:chgData name="Elaina Evans (2305157)" userId="S::2305157@student.uwtsd.ac.uk::29a1e1de-65b2-4c2d-b92e-c7f2618525e5" providerId="AD" clId="Web-{EA37F14B-757E-5791-0642-66C5CA128D85}" dt="2024-02-07T11:25:00.228" v="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aina Evans (2305157)" userId="S::2305157@student.uwtsd.ac.uk::29a1e1de-65b2-4c2d-b92e-c7f2618525e5" providerId="AD" clId="Web-{EA37F14B-757E-5791-0642-66C5CA128D85}" dt="2024-02-07T11:25:37.635" v="2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Elaina Evans (2305157)" userId="S::2305157@student.uwtsd.ac.uk::29a1e1de-65b2-4c2d-b92e-c7f2618525e5" providerId="AD" clId="Web-{EA37F14B-757E-5791-0642-66C5CA128D85}" dt="2024-02-07T11:25:38.119" v="30"/>
        <pc:sldMkLst>
          <pc:docMk/>
          <pc:sldMk cId="3188684632" sldId="257"/>
        </pc:sldMkLst>
      </pc:sldChg>
    </pc:docChg>
  </pc:docChgLst>
  <pc:docChgLst>
    <pc:chgData name="Elaina Evans (2305157)" userId="S::2305157@student.uwtsd.ac.uk::29a1e1de-65b2-4c2d-b92e-c7f2618525e5" providerId="AD" clId="Web-{3E701C6B-75C3-B20C-FB65-27D49E8B0255}"/>
    <pc:docChg chg="modSld addSection delSection">
      <pc:chgData name="Elaina Evans (2305157)" userId="S::2305157@student.uwtsd.ac.uk::29a1e1de-65b2-4c2d-b92e-c7f2618525e5" providerId="AD" clId="Web-{3E701C6B-75C3-B20C-FB65-27D49E8B0255}" dt="2024-03-02T14:05:41.187" v="3"/>
      <pc:docMkLst>
        <pc:docMk/>
      </pc:docMkLst>
      <pc:sldChg chg="addSp delSp modSp">
        <pc:chgData name="Elaina Evans (2305157)" userId="S::2305157@student.uwtsd.ac.uk::29a1e1de-65b2-4c2d-b92e-c7f2618525e5" providerId="AD" clId="Web-{3E701C6B-75C3-B20C-FB65-27D49E8B0255}" dt="2024-03-02T14:05:41.187" v="3"/>
        <pc:sldMkLst>
          <pc:docMk/>
          <pc:sldMk cId="109857222" sldId="256"/>
        </pc:sldMkLst>
        <pc:picChg chg="add del mod">
          <ac:chgData name="Elaina Evans (2305157)" userId="S::2305157@student.uwtsd.ac.uk::29a1e1de-65b2-4c2d-b92e-c7f2618525e5" providerId="AD" clId="Web-{3E701C6B-75C3-B20C-FB65-27D49E8B0255}" dt="2024-03-02T14:05:41.187" v="3"/>
          <ac:picMkLst>
            <pc:docMk/>
            <pc:sldMk cId="109857222" sldId="256"/>
            <ac:picMk id="5" creationId="{83EC8D0A-C850-1FF7-C213-EDE5F0341F54}"/>
          </ac:picMkLst>
        </pc:picChg>
      </pc:sldChg>
    </pc:docChg>
  </pc:docChgLst>
  <pc:docChgLst>
    <pc:chgData name="Elaina Evans (2305157)" userId="S::2305157@student.uwtsd.ac.uk::29a1e1de-65b2-4c2d-b92e-c7f2618525e5" providerId="AD" clId="Web-{A908AD92-C3F6-AC37-664E-8FB5648B1A07}"/>
    <pc:docChg chg="addSld modSld">
      <pc:chgData name="Elaina Evans (2305157)" userId="S::2305157@student.uwtsd.ac.uk::29a1e1de-65b2-4c2d-b92e-c7f2618525e5" providerId="AD" clId="Web-{A908AD92-C3F6-AC37-664E-8FB5648B1A07}" dt="2024-02-08T20:14:08.284" v="615" actId="20577"/>
      <pc:docMkLst>
        <pc:docMk/>
      </pc:docMkLst>
      <pc:sldChg chg="addSp delSp modSp">
        <pc:chgData name="Elaina Evans (2305157)" userId="S::2305157@student.uwtsd.ac.uk::29a1e1de-65b2-4c2d-b92e-c7f2618525e5" providerId="AD" clId="Web-{A908AD92-C3F6-AC37-664E-8FB5648B1A07}" dt="2024-02-08T15:16:51.657" v="179"/>
        <pc:sldMkLst>
          <pc:docMk/>
          <pc:sldMk cId="3188684632" sldId="257"/>
        </pc:sldMkLst>
        <pc:spChg chg="mod">
          <ac:chgData name="Elaina Evans (2305157)" userId="S::2305157@student.uwtsd.ac.uk::29a1e1de-65b2-4c2d-b92e-c7f2618525e5" providerId="AD" clId="Web-{A908AD92-C3F6-AC37-664E-8FB5648B1A07}" dt="2024-02-08T15:16:51.657" v="179"/>
          <ac:spMkLst>
            <pc:docMk/>
            <pc:sldMk cId="3188684632" sldId="257"/>
            <ac:spMk id="2" creationId="{D6ED7020-3B12-5419-3160-B1B85C58490F}"/>
          </ac:spMkLst>
        </pc:spChg>
        <pc:spChg chg="mod">
          <ac:chgData name="Elaina Evans (2305157)" userId="S::2305157@student.uwtsd.ac.uk::29a1e1de-65b2-4c2d-b92e-c7f2618525e5" providerId="AD" clId="Web-{A908AD92-C3F6-AC37-664E-8FB5648B1A07}" dt="2024-02-08T15:16:51.657" v="179"/>
          <ac:spMkLst>
            <pc:docMk/>
            <pc:sldMk cId="3188684632" sldId="257"/>
            <ac:spMk id="3" creationId="{D0B411F6-915B-5258-1173-9EE002FFD5FF}"/>
          </ac:spMkLst>
        </pc:spChg>
        <pc:spChg chg="del">
          <ac:chgData name="Elaina Evans (2305157)" userId="S::2305157@student.uwtsd.ac.uk::29a1e1de-65b2-4c2d-b92e-c7f2618525e5" providerId="AD" clId="Web-{A908AD92-C3F6-AC37-664E-8FB5648B1A07}" dt="2024-02-08T15:16:51.657" v="179"/>
          <ac:spMkLst>
            <pc:docMk/>
            <pc:sldMk cId="3188684632" sldId="257"/>
            <ac:spMk id="8" creationId="{A9CD6474-47AA-4D47-AF35-32FA3089BDD1}"/>
          </ac:spMkLst>
        </pc:spChg>
        <pc:spChg chg="del">
          <ac:chgData name="Elaina Evans (2305157)" userId="S::2305157@student.uwtsd.ac.uk::29a1e1de-65b2-4c2d-b92e-c7f2618525e5" providerId="AD" clId="Web-{A908AD92-C3F6-AC37-664E-8FB5648B1A07}" dt="2024-02-08T15:16:51.657" v="179"/>
          <ac:spMkLst>
            <pc:docMk/>
            <pc:sldMk cId="3188684632" sldId="257"/>
            <ac:spMk id="10" creationId="{5E1FEFA6-7D4F-4746-AE64-D4D52FE76DC2}"/>
          </ac:spMkLst>
        </pc:spChg>
        <pc:spChg chg="del">
          <ac:chgData name="Elaina Evans (2305157)" userId="S::2305157@student.uwtsd.ac.uk::29a1e1de-65b2-4c2d-b92e-c7f2618525e5" providerId="AD" clId="Web-{A908AD92-C3F6-AC37-664E-8FB5648B1A07}" dt="2024-02-08T15:16:51.657" v="179"/>
          <ac:spMkLst>
            <pc:docMk/>
            <pc:sldMk cId="3188684632" sldId="257"/>
            <ac:spMk id="12" creationId="{BF8DA3CF-9D4B-403A-9AD4-BB177DAB6CC1}"/>
          </ac:spMkLst>
        </pc:spChg>
        <pc:spChg chg="add">
          <ac:chgData name="Elaina Evans (2305157)" userId="S::2305157@student.uwtsd.ac.uk::29a1e1de-65b2-4c2d-b92e-c7f2618525e5" providerId="AD" clId="Web-{A908AD92-C3F6-AC37-664E-8FB5648B1A07}" dt="2024-02-08T15:16:51.657" v="179"/>
          <ac:spMkLst>
            <pc:docMk/>
            <pc:sldMk cId="3188684632" sldId="257"/>
            <ac:spMk id="17" creationId="{EFF9146B-4CCD-4CDB-AB9C-458005307E6F}"/>
          </ac:spMkLst>
        </pc:spChg>
        <pc:spChg chg="add">
          <ac:chgData name="Elaina Evans (2305157)" userId="S::2305157@student.uwtsd.ac.uk::29a1e1de-65b2-4c2d-b92e-c7f2618525e5" providerId="AD" clId="Web-{A908AD92-C3F6-AC37-664E-8FB5648B1A07}" dt="2024-02-08T15:16:51.657" v="179"/>
          <ac:spMkLst>
            <pc:docMk/>
            <pc:sldMk cId="3188684632" sldId="257"/>
            <ac:spMk id="19" creationId="{5E1FEFA6-7D4F-4746-AE64-D4D52FE76DC2}"/>
          </ac:spMkLst>
        </pc:spChg>
        <pc:spChg chg="add">
          <ac:chgData name="Elaina Evans (2305157)" userId="S::2305157@student.uwtsd.ac.uk::29a1e1de-65b2-4c2d-b92e-c7f2618525e5" providerId="AD" clId="Web-{A908AD92-C3F6-AC37-664E-8FB5648B1A07}" dt="2024-02-08T15:16:51.657" v="179"/>
          <ac:spMkLst>
            <pc:docMk/>
            <pc:sldMk cId="3188684632" sldId="257"/>
            <ac:spMk id="21" creationId="{BF8DA3CF-9D4B-403A-9AD4-BB177DAB6CC1}"/>
          </ac:spMkLst>
        </pc:spChg>
      </pc:sldChg>
      <pc:sldChg chg="addSp delSp modSp new mod setBg">
        <pc:chgData name="Elaina Evans (2305157)" userId="S::2305157@student.uwtsd.ac.uk::29a1e1de-65b2-4c2d-b92e-c7f2618525e5" providerId="AD" clId="Web-{A908AD92-C3F6-AC37-664E-8FB5648B1A07}" dt="2024-02-08T17:26:20.445" v="435" actId="14100"/>
        <pc:sldMkLst>
          <pc:docMk/>
          <pc:sldMk cId="1241969279" sldId="258"/>
        </pc:sldMkLst>
        <pc:spChg chg="mod">
          <ac:chgData name="Elaina Evans (2305157)" userId="S::2305157@student.uwtsd.ac.uk::29a1e1de-65b2-4c2d-b92e-c7f2618525e5" providerId="AD" clId="Web-{A908AD92-C3F6-AC37-664E-8FB5648B1A07}" dt="2024-02-08T17:14:47.924" v="308" actId="1076"/>
          <ac:spMkLst>
            <pc:docMk/>
            <pc:sldMk cId="1241969279" sldId="258"/>
            <ac:spMk id="2" creationId="{7904D7BE-0295-65D3-4A9B-A10F68CC08A4}"/>
          </ac:spMkLst>
        </pc:spChg>
        <pc:spChg chg="mod">
          <ac:chgData name="Elaina Evans (2305157)" userId="S::2305157@student.uwtsd.ac.uk::29a1e1de-65b2-4c2d-b92e-c7f2618525e5" providerId="AD" clId="Web-{A908AD92-C3F6-AC37-664E-8FB5648B1A07}" dt="2024-02-08T17:17:07.037" v="326" actId="20577"/>
          <ac:spMkLst>
            <pc:docMk/>
            <pc:sldMk cId="1241969279" sldId="258"/>
            <ac:spMk id="3" creationId="{55E5C8BD-FC9D-9BF3-EF48-38F668A48C43}"/>
          </ac:spMkLst>
        </pc:spChg>
        <pc:spChg chg="add del mod">
          <ac:chgData name="Elaina Evans (2305157)" userId="S::2305157@student.uwtsd.ac.uk::29a1e1de-65b2-4c2d-b92e-c7f2618525e5" providerId="AD" clId="Web-{A908AD92-C3F6-AC37-664E-8FB5648B1A07}" dt="2024-02-08T17:21:44.155" v="419"/>
          <ac:spMkLst>
            <pc:docMk/>
            <pc:sldMk cId="1241969279" sldId="258"/>
            <ac:spMk id="4" creationId="{68467687-1120-BDAB-8BE8-C4FC0761CAA7}"/>
          </ac:spMkLst>
        </pc:spChg>
        <pc:spChg chg="add del mod">
          <ac:chgData name="Elaina Evans (2305157)" userId="S::2305157@student.uwtsd.ac.uk::29a1e1de-65b2-4c2d-b92e-c7f2618525e5" providerId="AD" clId="Web-{A908AD92-C3F6-AC37-664E-8FB5648B1A07}" dt="2024-02-08T17:21:46.062" v="420"/>
          <ac:spMkLst>
            <pc:docMk/>
            <pc:sldMk cId="1241969279" sldId="258"/>
            <ac:spMk id="5" creationId="{795E7E4D-48D0-220D-4A14-C79E46C5FBD5}"/>
          </ac:spMkLst>
        </pc:spChg>
        <pc:spChg chg="add del mod">
          <ac:chgData name="Elaina Evans (2305157)" userId="S::2305157@student.uwtsd.ac.uk::29a1e1de-65b2-4c2d-b92e-c7f2618525e5" providerId="AD" clId="Web-{A908AD92-C3F6-AC37-664E-8FB5648B1A07}" dt="2024-02-08T17:21:41.921" v="418"/>
          <ac:spMkLst>
            <pc:docMk/>
            <pc:sldMk cId="1241969279" sldId="258"/>
            <ac:spMk id="6" creationId="{141567E7-8B14-B564-CED0-351866021212}"/>
          </ac:spMkLst>
        </pc:spChg>
        <pc:spChg chg="add del mod">
          <ac:chgData name="Elaina Evans (2305157)" userId="S::2305157@student.uwtsd.ac.uk::29a1e1de-65b2-4c2d-b92e-c7f2618525e5" providerId="AD" clId="Web-{A908AD92-C3F6-AC37-664E-8FB5648B1A07}" dt="2024-02-08T17:21:48.905" v="421"/>
          <ac:spMkLst>
            <pc:docMk/>
            <pc:sldMk cId="1241969279" sldId="258"/>
            <ac:spMk id="7" creationId="{0479B7D2-6E0A-EF6B-39F6-C2F6B03D5325}"/>
          </ac:spMkLst>
        </pc:spChg>
        <pc:spChg chg="add del">
          <ac:chgData name="Elaina Evans (2305157)" userId="S::2305157@student.uwtsd.ac.uk::29a1e1de-65b2-4c2d-b92e-c7f2618525e5" providerId="AD" clId="Web-{A908AD92-C3F6-AC37-664E-8FB5648B1A07}" dt="2024-02-08T15:16:57.407" v="180"/>
          <ac:spMkLst>
            <pc:docMk/>
            <pc:sldMk cId="1241969279" sldId="258"/>
            <ac:spMk id="8" creationId="{A9CD6474-47AA-4D47-AF35-32FA3089BDD1}"/>
          </ac:spMkLst>
        </pc:spChg>
        <pc:spChg chg="add del">
          <ac:chgData name="Elaina Evans (2305157)" userId="S::2305157@student.uwtsd.ac.uk::29a1e1de-65b2-4c2d-b92e-c7f2618525e5" providerId="AD" clId="Web-{A908AD92-C3F6-AC37-664E-8FB5648B1A07}" dt="2024-02-08T15:16:57.407" v="180"/>
          <ac:spMkLst>
            <pc:docMk/>
            <pc:sldMk cId="1241969279" sldId="258"/>
            <ac:spMk id="10" creationId="{5E1FEFA6-7D4F-4746-AE64-D4D52FE76DC2}"/>
          </ac:spMkLst>
        </pc:spChg>
        <pc:spChg chg="add del">
          <ac:chgData name="Elaina Evans (2305157)" userId="S::2305157@student.uwtsd.ac.uk::29a1e1de-65b2-4c2d-b92e-c7f2618525e5" providerId="AD" clId="Web-{A908AD92-C3F6-AC37-664E-8FB5648B1A07}" dt="2024-02-08T15:16:57.407" v="180"/>
          <ac:spMkLst>
            <pc:docMk/>
            <pc:sldMk cId="1241969279" sldId="258"/>
            <ac:spMk id="12" creationId="{BF8DA3CF-9D4B-403A-9AD4-BB177DAB6CC1}"/>
          </ac:spMkLst>
        </pc:spChg>
        <pc:spChg chg="add">
          <ac:chgData name="Elaina Evans (2305157)" userId="S::2305157@student.uwtsd.ac.uk::29a1e1de-65b2-4c2d-b92e-c7f2618525e5" providerId="AD" clId="Web-{A908AD92-C3F6-AC37-664E-8FB5648B1A07}" dt="2024-02-08T15:16:57.407" v="180"/>
          <ac:spMkLst>
            <pc:docMk/>
            <pc:sldMk cId="1241969279" sldId="258"/>
            <ac:spMk id="17" creationId="{EFF9146B-4CCD-4CDB-AB9C-458005307E6F}"/>
          </ac:spMkLst>
        </pc:spChg>
        <pc:spChg chg="add">
          <ac:chgData name="Elaina Evans (2305157)" userId="S::2305157@student.uwtsd.ac.uk::29a1e1de-65b2-4c2d-b92e-c7f2618525e5" providerId="AD" clId="Web-{A908AD92-C3F6-AC37-664E-8FB5648B1A07}" dt="2024-02-08T15:16:57.407" v="180"/>
          <ac:spMkLst>
            <pc:docMk/>
            <pc:sldMk cId="1241969279" sldId="258"/>
            <ac:spMk id="19" creationId="{5E1FEFA6-7D4F-4746-AE64-D4D52FE76DC2}"/>
          </ac:spMkLst>
        </pc:spChg>
        <pc:spChg chg="add">
          <ac:chgData name="Elaina Evans (2305157)" userId="S::2305157@student.uwtsd.ac.uk::29a1e1de-65b2-4c2d-b92e-c7f2618525e5" providerId="AD" clId="Web-{A908AD92-C3F6-AC37-664E-8FB5648B1A07}" dt="2024-02-08T15:16:57.407" v="180"/>
          <ac:spMkLst>
            <pc:docMk/>
            <pc:sldMk cId="1241969279" sldId="258"/>
            <ac:spMk id="21" creationId="{BF8DA3CF-9D4B-403A-9AD4-BB177DAB6CC1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17:26:20.445" v="435" actId="14100"/>
          <ac:spMkLst>
            <pc:docMk/>
            <pc:sldMk cId="1241969279" sldId="258"/>
            <ac:spMk id="664" creationId="{9724C63A-DC7C-BA3E-4C91-AA41D461FA61}"/>
          </ac:spMkLst>
        </pc:spChg>
        <pc:graphicFrameChg chg="add del mod modGraphic">
          <ac:chgData name="Elaina Evans (2305157)" userId="S::2305157@student.uwtsd.ac.uk::29a1e1de-65b2-4c2d-b92e-c7f2618525e5" providerId="AD" clId="Web-{A908AD92-C3F6-AC37-664E-8FB5648B1A07}" dt="2024-02-08T17:17:45.539" v="351"/>
          <ac:graphicFrameMkLst>
            <pc:docMk/>
            <pc:sldMk cId="1241969279" sldId="258"/>
            <ac:graphicFrameMk id="8" creationId="{B0254FFA-8034-CDA3-A4D8-33585B0A9712}"/>
          </ac:graphicFrameMkLst>
        </pc:graphicFrameChg>
        <pc:graphicFrameChg chg="add del mod modGraphic">
          <ac:chgData name="Elaina Evans (2305157)" userId="S::2305157@student.uwtsd.ac.uk::29a1e1de-65b2-4c2d-b92e-c7f2618525e5" providerId="AD" clId="Web-{A908AD92-C3F6-AC37-664E-8FB5648B1A07}" dt="2024-02-08T17:19:52.933" v="371"/>
          <ac:graphicFrameMkLst>
            <pc:docMk/>
            <pc:sldMk cId="1241969279" sldId="258"/>
            <ac:graphicFrameMk id="298" creationId="{9CA209D4-4585-9AF0-BF99-080600F5FB85}"/>
          </ac:graphicFrameMkLst>
        </pc:graphicFrameChg>
        <pc:graphicFrameChg chg="add mod modGraphic">
          <ac:chgData name="Elaina Evans (2305157)" userId="S::2305157@student.uwtsd.ac.uk::29a1e1de-65b2-4c2d-b92e-c7f2618525e5" providerId="AD" clId="Web-{A908AD92-C3F6-AC37-664E-8FB5648B1A07}" dt="2024-02-08T17:22:26.032" v="423" actId="14100"/>
          <ac:graphicFrameMkLst>
            <pc:docMk/>
            <pc:sldMk cId="1241969279" sldId="258"/>
            <ac:graphicFrameMk id="418" creationId="{94143029-3474-18F9-6978-21BCB4B5A924}"/>
          </ac:graphicFrameMkLst>
        </pc:graphicFrameChg>
      </pc:sldChg>
      <pc:sldChg chg="addSp delSp modSp new mod setBg">
        <pc:chgData name="Elaina Evans (2305157)" userId="S::2305157@student.uwtsd.ac.uk::29a1e1de-65b2-4c2d-b92e-c7f2618525e5" providerId="AD" clId="Web-{A908AD92-C3F6-AC37-664E-8FB5648B1A07}" dt="2024-02-08T20:14:08.284" v="615" actId="20577"/>
        <pc:sldMkLst>
          <pc:docMk/>
          <pc:sldMk cId="1753542708" sldId="259"/>
        </pc:sldMkLst>
        <pc:spChg chg="mod">
          <ac:chgData name="Elaina Evans (2305157)" userId="S::2305157@student.uwtsd.ac.uk::29a1e1de-65b2-4c2d-b92e-c7f2618525e5" providerId="AD" clId="Web-{A908AD92-C3F6-AC37-664E-8FB5648B1A07}" dt="2024-02-08T20:12:52.453" v="591" actId="20577"/>
          <ac:spMkLst>
            <pc:docMk/>
            <pc:sldMk cId="1753542708" sldId="259"/>
            <ac:spMk id="2" creationId="{A4E7E3A5-8AF7-BCE1-5F09-4305628E495E}"/>
          </ac:spMkLst>
        </pc:spChg>
        <pc:spChg chg="mod">
          <ac:chgData name="Elaina Evans (2305157)" userId="S::2305157@student.uwtsd.ac.uk::29a1e1de-65b2-4c2d-b92e-c7f2618525e5" providerId="AD" clId="Web-{A908AD92-C3F6-AC37-664E-8FB5648B1A07}" dt="2024-02-08T20:14:08.284" v="615" actId="20577"/>
          <ac:spMkLst>
            <pc:docMk/>
            <pc:sldMk cId="1753542708" sldId="259"/>
            <ac:spMk id="3" creationId="{EE1E7E83-AE08-EE5E-680D-9DAC61B19977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20:12:22.718" v="576" actId="1076"/>
          <ac:spMkLst>
            <pc:docMk/>
            <pc:sldMk cId="1753542708" sldId="259"/>
            <ac:spMk id="4" creationId="{75F470A6-E0D5-F3FB-36B2-383F52FCF7B2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20:12:22.718" v="577" actId="1076"/>
          <ac:spMkLst>
            <pc:docMk/>
            <pc:sldMk cId="1753542708" sldId="259"/>
            <ac:spMk id="5" creationId="{66FE8ECA-5948-0176-5480-43FA1E042EBF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20:12:22.718" v="578" actId="1076"/>
          <ac:spMkLst>
            <pc:docMk/>
            <pc:sldMk cId="1753542708" sldId="259"/>
            <ac:spMk id="6" creationId="{CD6C8BE0-79BA-D282-1B26-B1F7797DC8B5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20:12:22.734" v="579" actId="1076"/>
          <ac:spMkLst>
            <pc:docMk/>
            <pc:sldMk cId="1753542708" sldId="259"/>
            <ac:spMk id="7" creationId="{752715AE-697F-710C-97E5-4E776F5D817A}"/>
          </ac:spMkLst>
        </pc:spChg>
        <pc:spChg chg="add">
          <ac:chgData name="Elaina Evans (2305157)" userId="S::2305157@student.uwtsd.ac.uk::29a1e1de-65b2-4c2d-b92e-c7f2618525e5" providerId="AD" clId="Web-{A908AD92-C3F6-AC37-664E-8FB5648B1A07}" dt="2024-02-08T18:01:55.768" v="437"/>
          <ac:spMkLst>
            <pc:docMk/>
            <pc:sldMk cId="1753542708" sldId="259"/>
            <ac:spMk id="8" creationId="{EFF9146B-4CCD-4CDB-AB9C-458005307E6F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20:12:22.734" v="580" actId="1076"/>
          <ac:spMkLst>
            <pc:docMk/>
            <pc:sldMk cId="1753542708" sldId="259"/>
            <ac:spMk id="9" creationId="{8FE94164-3DBB-6E33-7011-B811ED3AAAB9}"/>
          </ac:spMkLst>
        </pc:spChg>
        <pc:spChg chg="add">
          <ac:chgData name="Elaina Evans (2305157)" userId="S::2305157@student.uwtsd.ac.uk::29a1e1de-65b2-4c2d-b92e-c7f2618525e5" providerId="AD" clId="Web-{A908AD92-C3F6-AC37-664E-8FB5648B1A07}" dt="2024-02-08T18:01:55.768" v="437"/>
          <ac:spMkLst>
            <pc:docMk/>
            <pc:sldMk cId="1753542708" sldId="259"/>
            <ac:spMk id="10" creationId="{5E1FEFA6-7D4F-4746-AE64-D4D52FE76DC2}"/>
          </ac:spMkLst>
        </pc:spChg>
        <pc:spChg chg="add del">
          <ac:chgData name="Elaina Evans (2305157)" userId="S::2305157@student.uwtsd.ac.uk::29a1e1de-65b2-4c2d-b92e-c7f2618525e5" providerId="AD" clId="Web-{A908AD92-C3F6-AC37-664E-8FB5648B1A07}" dt="2024-02-08T19:53:55.239" v="500"/>
          <ac:spMkLst>
            <pc:docMk/>
            <pc:sldMk cId="1753542708" sldId="259"/>
            <ac:spMk id="11" creationId="{EBAF37B9-E733-56C5-83B2-F32615F737CB}"/>
          </ac:spMkLst>
        </pc:spChg>
        <pc:spChg chg="add">
          <ac:chgData name="Elaina Evans (2305157)" userId="S::2305157@student.uwtsd.ac.uk::29a1e1de-65b2-4c2d-b92e-c7f2618525e5" providerId="AD" clId="Web-{A908AD92-C3F6-AC37-664E-8FB5648B1A07}" dt="2024-02-08T18:01:55.768" v="437"/>
          <ac:spMkLst>
            <pc:docMk/>
            <pc:sldMk cId="1753542708" sldId="259"/>
            <ac:spMk id="12" creationId="{BF8DA3CF-9D4B-403A-9AD4-BB177DAB6CC1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20:12:22.734" v="581" actId="1076"/>
          <ac:spMkLst>
            <pc:docMk/>
            <pc:sldMk cId="1753542708" sldId="259"/>
            <ac:spMk id="13" creationId="{E32ED064-52A8-2427-3FB9-1AFCF3FCA874}"/>
          </ac:spMkLst>
        </pc:spChg>
        <pc:spChg chg="add del mod">
          <ac:chgData name="Elaina Evans (2305157)" userId="S::2305157@student.uwtsd.ac.uk::29a1e1de-65b2-4c2d-b92e-c7f2618525e5" providerId="AD" clId="Web-{A908AD92-C3F6-AC37-664E-8FB5648B1A07}" dt="2024-02-08T19:59:49.190" v="528"/>
          <ac:spMkLst>
            <pc:docMk/>
            <pc:sldMk cId="1753542708" sldId="259"/>
            <ac:spMk id="14" creationId="{AAACE563-AFE5-4517-BC9C-992D3CE176DD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20:12:22.749" v="582" actId="1076"/>
          <ac:spMkLst>
            <pc:docMk/>
            <pc:sldMk cId="1753542708" sldId="259"/>
            <ac:spMk id="15" creationId="{080742B7-D79F-3FBB-AE0F-886953441560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20:12:22.749" v="583" actId="1076"/>
          <ac:spMkLst>
            <pc:docMk/>
            <pc:sldMk cId="1753542708" sldId="259"/>
            <ac:spMk id="16" creationId="{522EF907-2268-E445-45F9-3279F9637F49}"/>
          </ac:spMkLst>
        </pc:spChg>
        <pc:spChg chg="add mod">
          <ac:chgData name="Elaina Evans (2305157)" userId="S::2305157@student.uwtsd.ac.uk::29a1e1de-65b2-4c2d-b92e-c7f2618525e5" providerId="AD" clId="Web-{A908AD92-C3F6-AC37-664E-8FB5648B1A07}" dt="2024-02-08T20:12:22.749" v="584" actId="1076"/>
          <ac:spMkLst>
            <pc:docMk/>
            <pc:sldMk cId="1753542708" sldId="259"/>
            <ac:spMk id="17" creationId="{C8309D04-839C-274D-439C-D9FF8D2663A0}"/>
          </ac:spMkLst>
        </pc:spChg>
      </pc:sldChg>
    </pc:docChg>
  </pc:docChgLst>
  <pc:docChgLst>
    <pc:chgData name="Elaina Evans (2305157)" userId="S::2305157@student.uwtsd.ac.uk::29a1e1de-65b2-4c2d-b92e-c7f2618525e5" providerId="AD" clId="Web-{0D262384-7097-294A-692B-E34A1273E197}"/>
    <pc:docChg chg="addSld modSld sldOrd">
      <pc:chgData name="Elaina Evans (2305157)" userId="S::2305157@student.uwtsd.ac.uk::29a1e1de-65b2-4c2d-b92e-c7f2618525e5" providerId="AD" clId="Web-{0D262384-7097-294A-692B-E34A1273E197}" dt="2024-02-29T18:20:27.627" v="795" actId="20577"/>
      <pc:docMkLst>
        <pc:docMk/>
      </pc:docMkLst>
      <pc:sldChg chg="delSp modSp">
        <pc:chgData name="Elaina Evans (2305157)" userId="S::2305157@student.uwtsd.ac.uk::29a1e1de-65b2-4c2d-b92e-c7f2618525e5" providerId="AD" clId="Web-{0D262384-7097-294A-692B-E34A1273E197}" dt="2024-02-27T16:48:14.856" v="573" actId="1076"/>
        <pc:sldMkLst>
          <pc:docMk/>
          <pc:sldMk cId="1753542708" sldId="259"/>
        </pc:sldMkLst>
        <pc:spChg chg="mod">
          <ac:chgData name="Elaina Evans (2305157)" userId="S::2305157@student.uwtsd.ac.uk::29a1e1de-65b2-4c2d-b92e-c7f2618525e5" providerId="AD" clId="Web-{0D262384-7097-294A-692B-E34A1273E197}" dt="2024-02-27T16:48:14.856" v="573" actId="1076"/>
          <ac:spMkLst>
            <pc:docMk/>
            <pc:sldMk cId="1753542708" sldId="259"/>
            <ac:spMk id="2" creationId="{A4E7E3A5-8AF7-BCE1-5F09-4305628E495E}"/>
          </ac:spMkLst>
        </pc:spChg>
        <pc:spChg chg="del">
          <ac:chgData name="Elaina Evans (2305157)" userId="S::2305157@student.uwtsd.ac.uk::29a1e1de-65b2-4c2d-b92e-c7f2618525e5" providerId="AD" clId="Web-{0D262384-7097-294A-692B-E34A1273E197}" dt="2024-02-27T16:34:56.606" v="549"/>
          <ac:spMkLst>
            <pc:docMk/>
            <pc:sldMk cId="1753542708" sldId="259"/>
            <ac:spMk id="3" creationId="{EE1E7E83-AE08-EE5E-680D-9DAC61B19977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7T16:44:03.941" v="556" actId="1076"/>
          <ac:spMkLst>
            <pc:docMk/>
            <pc:sldMk cId="1753542708" sldId="259"/>
            <ac:spMk id="4" creationId="{75F470A6-E0D5-F3FB-36B2-383F52FCF7B2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7T16:44:48.208" v="559" actId="1076"/>
          <ac:spMkLst>
            <pc:docMk/>
            <pc:sldMk cId="1753542708" sldId="259"/>
            <ac:spMk id="5" creationId="{66FE8ECA-5948-0176-5480-43FA1E042EBF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7T16:45:40.975" v="563" actId="1076"/>
          <ac:spMkLst>
            <pc:docMk/>
            <pc:sldMk cId="1753542708" sldId="259"/>
            <ac:spMk id="6" creationId="{CD6C8BE0-79BA-D282-1B26-B1F7797DC8B5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7T16:46:31.790" v="569" actId="1076"/>
          <ac:spMkLst>
            <pc:docMk/>
            <pc:sldMk cId="1753542708" sldId="259"/>
            <ac:spMk id="7" creationId="{752715AE-697F-710C-97E5-4E776F5D817A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7T16:47:21.573" v="572" actId="1076"/>
          <ac:spMkLst>
            <pc:docMk/>
            <pc:sldMk cId="1753542708" sldId="259"/>
            <ac:spMk id="9" creationId="{8FE94164-3DBB-6E33-7011-B811ED3AAAB9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7T16:46:58.338" v="570" actId="1076"/>
          <ac:spMkLst>
            <pc:docMk/>
            <pc:sldMk cId="1753542708" sldId="259"/>
            <ac:spMk id="13" creationId="{E32ED064-52A8-2427-3FB9-1AFCF3FCA874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7T16:46:10.633" v="567" actId="1076"/>
          <ac:spMkLst>
            <pc:docMk/>
            <pc:sldMk cId="1753542708" sldId="259"/>
            <ac:spMk id="15" creationId="{080742B7-D79F-3FBB-AE0F-886953441560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7T16:45:17.865" v="561" actId="1076"/>
          <ac:spMkLst>
            <pc:docMk/>
            <pc:sldMk cId="1753542708" sldId="259"/>
            <ac:spMk id="16" creationId="{522EF907-2268-E445-45F9-3279F9637F49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7T16:44:25.097" v="558" actId="1076"/>
          <ac:spMkLst>
            <pc:docMk/>
            <pc:sldMk cId="1753542708" sldId="259"/>
            <ac:spMk id="17" creationId="{C8309D04-839C-274D-439C-D9FF8D2663A0}"/>
          </ac:spMkLst>
        </pc:spChg>
      </pc:sldChg>
      <pc:sldChg chg="addSp delSp modSp new mod ord setBg">
        <pc:chgData name="Elaina Evans (2305157)" userId="S::2305157@student.uwtsd.ac.uk::29a1e1de-65b2-4c2d-b92e-c7f2618525e5" providerId="AD" clId="Web-{0D262384-7097-294A-692B-E34A1273E197}" dt="2024-02-26T15:30:47.356" v="48" actId="20577"/>
        <pc:sldMkLst>
          <pc:docMk/>
          <pc:sldMk cId="1183822539" sldId="260"/>
        </pc:sldMkLst>
        <pc:spChg chg="mod">
          <ac:chgData name="Elaina Evans (2305157)" userId="S::2305157@student.uwtsd.ac.uk::29a1e1de-65b2-4c2d-b92e-c7f2618525e5" providerId="AD" clId="Web-{0D262384-7097-294A-692B-E34A1273E197}" dt="2024-02-26T15:30:47.356" v="48" actId="20577"/>
          <ac:spMkLst>
            <pc:docMk/>
            <pc:sldMk cId="1183822539" sldId="260"/>
            <ac:spMk id="2" creationId="{92ECF7B5-14D8-3FE5-D4CF-D0E77544AE94}"/>
          </ac:spMkLst>
        </pc:spChg>
        <pc:spChg chg="del mod">
          <ac:chgData name="Elaina Evans (2305157)" userId="S::2305157@student.uwtsd.ac.uk::29a1e1de-65b2-4c2d-b92e-c7f2618525e5" providerId="AD" clId="Web-{0D262384-7097-294A-692B-E34A1273E197}" dt="2024-02-26T15:12:25.564" v="3"/>
          <ac:spMkLst>
            <pc:docMk/>
            <pc:sldMk cId="1183822539" sldId="260"/>
            <ac:spMk id="3" creationId="{698B62A3-466B-E2BB-D90E-9EE4F4650C74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6T15:03:38.841" v="1"/>
          <ac:spMkLst>
            <pc:docMk/>
            <pc:sldMk cId="1183822539" sldId="260"/>
            <ac:spMk id="8" creationId="{EFF9146B-4CCD-4CDB-AB9C-458005307E6F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6T15:03:38.841" v="1"/>
          <ac:spMkLst>
            <pc:docMk/>
            <pc:sldMk cId="1183822539" sldId="260"/>
            <ac:spMk id="10" creationId="{5E1FEFA6-7D4F-4746-AE64-D4D52FE76DC2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6T15:03:38.841" v="1"/>
          <ac:spMkLst>
            <pc:docMk/>
            <pc:sldMk cId="1183822539" sldId="260"/>
            <ac:spMk id="12" creationId="{BF8DA3CF-9D4B-403A-9AD4-BB177DAB6CC1}"/>
          </ac:spMkLst>
        </pc:spChg>
      </pc:sldChg>
      <pc:sldChg chg="addSp delSp modSp new mod setBg">
        <pc:chgData name="Elaina Evans (2305157)" userId="S::2305157@student.uwtsd.ac.uk::29a1e1de-65b2-4c2d-b92e-c7f2618525e5" providerId="AD" clId="Web-{0D262384-7097-294A-692B-E34A1273E197}" dt="2024-02-26T20:38:32.840" v="191" actId="1076"/>
        <pc:sldMkLst>
          <pc:docMk/>
          <pc:sldMk cId="4187989061" sldId="261"/>
        </pc:sldMkLst>
        <pc:spChg chg="mod">
          <ac:chgData name="Elaina Evans (2305157)" userId="S::2305157@student.uwtsd.ac.uk::29a1e1de-65b2-4c2d-b92e-c7f2618525e5" providerId="AD" clId="Web-{0D262384-7097-294A-692B-E34A1273E197}" dt="2024-02-26T15:38:50.359" v="67"/>
          <ac:spMkLst>
            <pc:docMk/>
            <pc:sldMk cId="4187989061" sldId="261"/>
            <ac:spMk id="2" creationId="{3380C93C-0007-DBD3-EBC1-FD946970229B}"/>
          </ac:spMkLst>
        </pc:spChg>
        <pc:spChg chg="mod">
          <ac:chgData name="Elaina Evans (2305157)" userId="S::2305157@student.uwtsd.ac.uk::29a1e1de-65b2-4c2d-b92e-c7f2618525e5" providerId="AD" clId="Web-{0D262384-7097-294A-692B-E34A1273E197}" dt="2024-02-26T20:32:51.989" v="108" actId="1076"/>
          <ac:spMkLst>
            <pc:docMk/>
            <pc:sldMk cId="4187989061" sldId="261"/>
            <ac:spMk id="3" creationId="{ECAD512F-A7C5-5605-D945-C70CF11E72E8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6T20:35:15.149" v="181" actId="20577"/>
          <ac:spMkLst>
            <pc:docMk/>
            <pc:sldMk cId="4187989061" sldId="261"/>
            <ac:spMk id="4" creationId="{61B8D69A-5570-0093-B3A8-23087F933109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6T15:38:50.359" v="67"/>
          <ac:spMkLst>
            <pc:docMk/>
            <pc:sldMk cId="4187989061" sldId="261"/>
            <ac:spMk id="8" creationId="{EFF9146B-4CCD-4CDB-AB9C-458005307E6F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6T15:38:50.359" v="67"/>
          <ac:spMkLst>
            <pc:docMk/>
            <pc:sldMk cId="4187989061" sldId="261"/>
            <ac:spMk id="10" creationId="{5E1FEFA6-7D4F-4746-AE64-D4D52FE76DC2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6T15:38:50.359" v="67"/>
          <ac:spMkLst>
            <pc:docMk/>
            <pc:sldMk cId="4187989061" sldId="261"/>
            <ac:spMk id="12" creationId="{BF8DA3CF-9D4B-403A-9AD4-BB177DAB6CC1}"/>
          </ac:spMkLst>
        </pc:spChg>
        <pc:picChg chg="add del mod">
          <ac:chgData name="Elaina Evans (2305157)" userId="S::2305157@student.uwtsd.ac.uk::29a1e1de-65b2-4c2d-b92e-c7f2618525e5" providerId="AD" clId="Web-{0D262384-7097-294A-692B-E34A1273E197}" dt="2024-02-26T20:37:27.777" v="185"/>
          <ac:picMkLst>
            <pc:docMk/>
            <pc:sldMk cId="4187989061" sldId="261"/>
            <ac:picMk id="5" creationId="{0C0C3F69-03E5-4DF6-8C08-42F9A22E686E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6T20:38:04.840" v="188" actId="1076"/>
          <ac:picMkLst>
            <pc:docMk/>
            <pc:sldMk cId="4187989061" sldId="261"/>
            <ac:picMk id="6" creationId="{9BC61AFA-0AF9-B90B-F5AC-98948FB0FE69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6T20:38:32.840" v="191" actId="1076"/>
          <ac:picMkLst>
            <pc:docMk/>
            <pc:sldMk cId="4187989061" sldId="261"/>
            <ac:picMk id="7" creationId="{70686F32-37F3-C768-B457-D4C540E682B4}"/>
          </ac:picMkLst>
        </pc:picChg>
      </pc:sldChg>
      <pc:sldChg chg="addSp delSp modSp new mod setBg">
        <pc:chgData name="Elaina Evans (2305157)" userId="S::2305157@student.uwtsd.ac.uk::29a1e1de-65b2-4c2d-b92e-c7f2618525e5" providerId="AD" clId="Web-{0D262384-7097-294A-692B-E34A1273E197}" dt="2024-02-27T13:47:07.335" v="419" actId="20577"/>
        <pc:sldMkLst>
          <pc:docMk/>
          <pc:sldMk cId="3104340941" sldId="262"/>
        </pc:sldMkLst>
        <pc:spChg chg="mod">
          <ac:chgData name="Elaina Evans (2305157)" userId="S::2305157@student.uwtsd.ac.uk::29a1e1de-65b2-4c2d-b92e-c7f2618525e5" providerId="AD" clId="Web-{0D262384-7097-294A-692B-E34A1273E197}" dt="2024-02-26T20:52:30.437" v="231" actId="20577"/>
          <ac:spMkLst>
            <pc:docMk/>
            <pc:sldMk cId="3104340941" sldId="262"/>
            <ac:spMk id="2" creationId="{2AE44A36-041B-A2CA-0729-00F474D28308}"/>
          </ac:spMkLst>
        </pc:spChg>
        <pc:spChg chg="del mod">
          <ac:chgData name="Elaina Evans (2305157)" userId="S::2305157@student.uwtsd.ac.uk::29a1e1de-65b2-4c2d-b92e-c7f2618525e5" providerId="AD" clId="Web-{0D262384-7097-294A-692B-E34A1273E197}" dt="2024-02-27T09:31:21.362" v="232"/>
          <ac:spMkLst>
            <pc:docMk/>
            <pc:sldMk cId="3104340941" sldId="262"/>
            <ac:spMk id="3" creationId="{9A8E3243-4A04-5FB9-6B2F-9ED12DAD7CA8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13:47:07.335" v="419" actId="20577"/>
          <ac:spMkLst>
            <pc:docMk/>
            <pc:sldMk cId="3104340941" sldId="262"/>
            <ac:spMk id="3" creationId="{B9FAC7C6-3BC1-0BF3-874B-5D6E179E912B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09:33:39.590" v="252" actId="20577"/>
          <ac:spMkLst>
            <pc:docMk/>
            <pc:sldMk cId="3104340941" sldId="262"/>
            <ac:spMk id="5" creationId="{F57E6F8C-CB2A-BA78-3DFB-B573F836289B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09:37:15.057" v="271" actId="20577"/>
          <ac:spMkLst>
            <pc:docMk/>
            <pc:sldMk cId="3104340941" sldId="262"/>
            <ac:spMk id="7" creationId="{87F93776-9641-64EA-8093-2BE87E80E335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6T20:39:13.185" v="193"/>
          <ac:spMkLst>
            <pc:docMk/>
            <pc:sldMk cId="3104340941" sldId="262"/>
            <ac:spMk id="8" creationId="{EFF9146B-4CCD-4CDB-AB9C-458005307E6F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6T20:39:13.185" v="193"/>
          <ac:spMkLst>
            <pc:docMk/>
            <pc:sldMk cId="3104340941" sldId="262"/>
            <ac:spMk id="10" creationId="{5E1FEFA6-7D4F-4746-AE64-D4D52FE76DC2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09:36:32.117" v="268" actId="14100"/>
          <ac:spMkLst>
            <pc:docMk/>
            <pc:sldMk cId="3104340941" sldId="262"/>
            <ac:spMk id="11" creationId="{2F01D649-420B-0529-AC90-0B1A360ED58C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6T20:39:13.185" v="193"/>
          <ac:spMkLst>
            <pc:docMk/>
            <pc:sldMk cId="3104340941" sldId="262"/>
            <ac:spMk id="12" creationId="{BF8DA3CF-9D4B-403A-9AD4-BB177DAB6CC1}"/>
          </ac:spMkLst>
        </pc:spChg>
        <pc:picChg chg="add mod ord">
          <ac:chgData name="Elaina Evans (2305157)" userId="S::2305157@student.uwtsd.ac.uk::29a1e1de-65b2-4c2d-b92e-c7f2618525e5" providerId="AD" clId="Web-{0D262384-7097-294A-692B-E34A1273E197}" dt="2024-02-27T09:31:34.659" v="234" actId="1076"/>
          <ac:picMkLst>
            <pc:docMk/>
            <pc:sldMk cId="3104340941" sldId="262"/>
            <ac:picMk id="4" creationId="{59ED7777-21AA-84E6-F90B-5A20E63948AA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7T09:33:31.980" v="248" actId="1076"/>
          <ac:picMkLst>
            <pc:docMk/>
            <pc:sldMk cId="3104340941" sldId="262"/>
            <ac:picMk id="6" creationId="{579DF2BF-0665-0B39-A59D-FDFB4743C6D1}"/>
          </ac:picMkLst>
        </pc:picChg>
        <pc:picChg chg="add mod modCrop">
          <ac:chgData name="Elaina Evans (2305157)" userId="S::2305157@student.uwtsd.ac.uk::29a1e1de-65b2-4c2d-b92e-c7f2618525e5" providerId="AD" clId="Web-{0D262384-7097-294A-692B-E34A1273E197}" dt="2024-02-27T09:36:11.850" v="263" actId="1076"/>
          <ac:picMkLst>
            <pc:docMk/>
            <pc:sldMk cId="3104340941" sldId="262"/>
            <ac:picMk id="9" creationId="{140EA579-4E47-CD2C-602D-A6849B44D966}"/>
          </ac:picMkLst>
        </pc:picChg>
      </pc:sldChg>
      <pc:sldChg chg="addSp delSp modSp new mod setBg">
        <pc:chgData name="Elaina Evans (2305157)" userId="S::2305157@student.uwtsd.ac.uk::29a1e1de-65b2-4c2d-b92e-c7f2618525e5" providerId="AD" clId="Web-{0D262384-7097-294A-692B-E34A1273E197}" dt="2024-02-27T16:34:13.995" v="548" actId="20577"/>
        <pc:sldMkLst>
          <pc:docMk/>
          <pc:sldMk cId="1880331412" sldId="263"/>
        </pc:sldMkLst>
        <pc:spChg chg="mod">
          <ac:chgData name="Elaina Evans (2305157)" userId="S::2305157@student.uwtsd.ac.uk::29a1e1de-65b2-4c2d-b92e-c7f2618525e5" providerId="AD" clId="Web-{0D262384-7097-294A-692B-E34A1273E197}" dt="2024-02-27T09:38:47.142" v="290" actId="20577"/>
          <ac:spMkLst>
            <pc:docMk/>
            <pc:sldMk cId="1880331412" sldId="263"/>
            <ac:spMk id="2" creationId="{B01D431E-FDEA-79F3-89C9-0E0E73EEB603}"/>
          </ac:spMkLst>
        </pc:spChg>
        <pc:spChg chg="del mod">
          <ac:chgData name="Elaina Evans (2305157)" userId="S::2305157@student.uwtsd.ac.uk::29a1e1de-65b2-4c2d-b92e-c7f2618525e5" providerId="AD" clId="Web-{0D262384-7097-294A-692B-E34A1273E197}" dt="2024-02-27T13:32:55.779" v="291"/>
          <ac:spMkLst>
            <pc:docMk/>
            <pc:sldMk cId="1880331412" sldId="263"/>
            <ac:spMk id="3" creationId="{8A26CAB7-E2B2-7736-C168-BD0D6DEA35B0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16:34:13.995" v="548" actId="20577"/>
          <ac:spMkLst>
            <pc:docMk/>
            <pc:sldMk cId="1880331412" sldId="263"/>
            <ac:spMk id="5" creationId="{F7801E7C-FE41-D93C-D8D5-163AEDADEEE4}"/>
          </ac:spMkLst>
        </pc:spChg>
        <pc:spChg chg="add del mod">
          <ac:chgData name="Elaina Evans (2305157)" userId="S::2305157@student.uwtsd.ac.uk::29a1e1de-65b2-4c2d-b92e-c7f2618525e5" providerId="AD" clId="Web-{0D262384-7097-294A-692B-E34A1273E197}" dt="2024-02-27T13:40:00.916" v="315"/>
          <ac:spMkLst>
            <pc:docMk/>
            <pc:sldMk cId="1880331412" sldId="263"/>
            <ac:spMk id="7" creationId="{50FC4AE7-A95E-2FEF-35F2-1A474514CCFC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09:37:52.029" v="273"/>
          <ac:spMkLst>
            <pc:docMk/>
            <pc:sldMk cId="1880331412" sldId="263"/>
            <ac:spMk id="8" creationId="{EFF9146B-4CCD-4CDB-AB9C-458005307E6F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09:37:52.029" v="273"/>
          <ac:spMkLst>
            <pc:docMk/>
            <pc:sldMk cId="1880331412" sldId="263"/>
            <ac:spMk id="10" creationId="{5E1FEFA6-7D4F-4746-AE64-D4D52FE76DC2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09:37:52.029" v="273"/>
          <ac:spMkLst>
            <pc:docMk/>
            <pc:sldMk cId="1880331412" sldId="263"/>
            <ac:spMk id="12" creationId="{BF8DA3CF-9D4B-403A-9AD4-BB177DAB6CC1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13:41:19.153" v="335" actId="20577"/>
          <ac:spMkLst>
            <pc:docMk/>
            <pc:sldMk cId="1880331412" sldId="263"/>
            <ac:spMk id="13" creationId="{3C179336-D07B-F733-6BEC-89783C1A0D14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13:43:40.751" v="360" actId="20577"/>
          <ac:spMkLst>
            <pc:docMk/>
            <pc:sldMk cId="1880331412" sldId="263"/>
            <ac:spMk id="15" creationId="{FD09C9FE-236F-7466-F035-2DC5B0AD0380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13:50:49.764" v="527" actId="20577"/>
          <ac:spMkLst>
            <pc:docMk/>
            <pc:sldMk cId="1880331412" sldId="263"/>
            <ac:spMk id="16" creationId="{64634D44-0323-3860-B8A5-A8E4383B6A2D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13:49:56.200" v="499" actId="1076"/>
          <ac:spMkLst>
            <pc:docMk/>
            <pc:sldMk cId="1880331412" sldId="263"/>
            <ac:spMk id="17" creationId="{5395886A-3BBF-E6D3-CBB6-28D9FFEC40F2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7T13:51:32.531" v="543" actId="1076"/>
          <ac:spMkLst>
            <pc:docMk/>
            <pc:sldMk cId="1880331412" sldId="263"/>
            <ac:spMk id="18" creationId="{37419B5F-FE3C-477E-A93B-D3D1645FEA8E}"/>
          </ac:spMkLst>
        </pc:spChg>
        <pc:picChg chg="add mod">
          <ac:chgData name="Elaina Evans (2305157)" userId="S::2305157@student.uwtsd.ac.uk::29a1e1de-65b2-4c2d-b92e-c7f2618525e5" providerId="AD" clId="Web-{0D262384-7097-294A-692B-E34A1273E197}" dt="2024-02-27T13:37:31.396" v="294" actId="1076"/>
          <ac:picMkLst>
            <pc:docMk/>
            <pc:sldMk cId="1880331412" sldId="263"/>
            <ac:picMk id="4" creationId="{6AADB012-B87E-DDC1-EB0D-62E1A5B8432C}"/>
          </ac:picMkLst>
        </pc:picChg>
        <pc:picChg chg="add del mod">
          <ac:chgData name="Elaina Evans (2305157)" userId="S::2305157@student.uwtsd.ac.uk::29a1e1de-65b2-4c2d-b92e-c7f2618525e5" providerId="AD" clId="Web-{0D262384-7097-294A-692B-E34A1273E197}" dt="2024-02-27T13:40:00.916" v="316"/>
          <ac:picMkLst>
            <pc:docMk/>
            <pc:sldMk cId="1880331412" sldId="263"/>
            <ac:picMk id="6" creationId="{320CC5B7-31DC-6562-7CA7-330F7223F436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7T13:40:48.402" v="318" actId="1076"/>
          <ac:picMkLst>
            <pc:docMk/>
            <pc:sldMk cId="1880331412" sldId="263"/>
            <ac:picMk id="11" creationId="{1F20E143-50DC-641F-7CD0-812402F8F743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7T13:43:14.250" v="340" actId="1076"/>
          <ac:picMkLst>
            <pc:docMk/>
            <pc:sldMk cId="1880331412" sldId="263"/>
            <ac:picMk id="14" creationId="{2085AD06-25D3-7299-DA95-8D03D67747A4}"/>
          </ac:picMkLst>
        </pc:picChg>
      </pc:sldChg>
      <pc:sldChg chg="addSp delSp modSp new mod setBg">
        <pc:chgData name="Elaina Evans (2305157)" userId="S::2305157@student.uwtsd.ac.uk::29a1e1de-65b2-4c2d-b92e-c7f2618525e5" providerId="AD" clId="Web-{0D262384-7097-294A-692B-E34A1273E197}" dt="2024-02-28T20:42:55.118" v="709" actId="20577"/>
        <pc:sldMkLst>
          <pc:docMk/>
          <pc:sldMk cId="3727368889" sldId="264"/>
        </pc:sldMkLst>
        <pc:spChg chg="mod">
          <ac:chgData name="Elaina Evans (2305157)" userId="S::2305157@student.uwtsd.ac.uk::29a1e1de-65b2-4c2d-b92e-c7f2618525e5" providerId="AD" clId="Web-{0D262384-7097-294A-692B-E34A1273E197}" dt="2024-02-27T21:19:52.327" v="581" actId="20577"/>
          <ac:spMkLst>
            <pc:docMk/>
            <pc:sldMk cId="3727368889" sldId="264"/>
            <ac:spMk id="2" creationId="{77856F66-EF2B-80B4-DC84-28D3FA66688C}"/>
          </ac:spMkLst>
        </pc:spChg>
        <pc:spChg chg="del mod">
          <ac:chgData name="Elaina Evans (2305157)" userId="S::2305157@student.uwtsd.ac.uk::29a1e1de-65b2-4c2d-b92e-c7f2618525e5" providerId="AD" clId="Web-{0D262384-7097-294A-692B-E34A1273E197}" dt="2024-02-28T20:33:54.149" v="612"/>
          <ac:spMkLst>
            <pc:docMk/>
            <pc:sldMk cId="3727368889" sldId="264"/>
            <ac:spMk id="3" creationId="{324A2F9B-1A82-D1F3-3803-E1F7BFD60634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8T20:41:04.177" v="632" actId="20577"/>
          <ac:spMkLst>
            <pc:docMk/>
            <pc:sldMk cId="3727368889" sldId="264"/>
            <ac:spMk id="7" creationId="{D26A28EB-BE43-741F-B1DA-9241D8C6A85C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21:19:37.045" v="575"/>
          <ac:spMkLst>
            <pc:docMk/>
            <pc:sldMk cId="3727368889" sldId="264"/>
            <ac:spMk id="8" creationId="{EFF9146B-4CCD-4CDB-AB9C-458005307E6F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8T20:42:02.398" v="689" actId="20577"/>
          <ac:spMkLst>
            <pc:docMk/>
            <pc:sldMk cId="3727368889" sldId="264"/>
            <ac:spMk id="9" creationId="{000E8445-65BC-3EDC-6873-C5638B83984E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21:19:37.045" v="575"/>
          <ac:spMkLst>
            <pc:docMk/>
            <pc:sldMk cId="3727368889" sldId="264"/>
            <ac:spMk id="10" creationId="{5E1FEFA6-7D4F-4746-AE64-D4D52FE76DC2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8T20:42:55.118" v="709" actId="20577"/>
          <ac:spMkLst>
            <pc:docMk/>
            <pc:sldMk cId="3727368889" sldId="264"/>
            <ac:spMk id="11" creationId="{A09E6973-F1F8-71F2-CC9D-C46B4FBB808F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21:19:37.045" v="575"/>
          <ac:spMkLst>
            <pc:docMk/>
            <pc:sldMk cId="3727368889" sldId="264"/>
            <ac:spMk id="12" creationId="{BF8DA3CF-9D4B-403A-9AD4-BB177DAB6CC1}"/>
          </ac:spMkLst>
        </pc:spChg>
        <pc:picChg chg="add mod ord">
          <ac:chgData name="Elaina Evans (2305157)" userId="S::2305157@student.uwtsd.ac.uk::29a1e1de-65b2-4c2d-b92e-c7f2618525e5" providerId="AD" clId="Web-{0D262384-7097-294A-692B-E34A1273E197}" dt="2024-02-28T20:34:04.196" v="613" actId="1076"/>
          <ac:picMkLst>
            <pc:docMk/>
            <pc:sldMk cId="3727368889" sldId="264"/>
            <ac:picMk id="4" creationId="{8664DF7C-3EC4-E976-EB1A-45FA76E53DE4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8T20:37:12.608" v="616" actId="14100"/>
          <ac:picMkLst>
            <pc:docMk/>
            <pc:sldMk cId="3727368889" sldId="264"/>
            <ac:picMk id="5" creationId="{5C3DE8E9-127B-0772-8D5D-C512FE3BBE15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8T20:38:27.017" v="619" actId="14100"/>
          <ac:picMkLst>
            <pc:docMk/>
            <pc:sldMk cId="3727368889" sldId="264"/>
            <ac:picMk id="6" creationId="{38CB7281-BD66-29E3-B502-481D94842DB8}"/>
          </ac:picMkLst>
        </pc:picChg>
      </pc:sldChg>
      <pc:sldChg chg="addSp delSp modSp new mod setBg">
        <pc:chgData name="Elaina Evans (2305157)" userId="S::2305157@student.uwtsd.ac.uk::29a1e1de-65b2-4c2d-b92e-c7f2618525e5" providerId="AD" clId="Web-{0D262384-7097-294A-692B-E34A1273E197}" dt="2024-02-28T20:48:38.940" v="724" actId="14100"/>
        <pc:sldMkLst>
          <pc:docMk/>
          <pc:sldMk cId="1223535081" sldId="265"/>
        </pc:sldMkLst>
        <pc:spChg chg="mod">
          <ac:chgData name="Elaina Evans (2305157)" userId="S::2305157@student.uwtsd.ac.uk::29a1e1de-65b2-4c2d-b92e-c7f2618525e5" providerId="AD" clId="Web-{0D262384-7097-294A-692B-E34A1273E197}" dt="2024-02-27T21:20:25.109" v="600" actId="20577"/>
          <ac:spMkLst>
            <pc:docMk/>
            <pc:sldMk cId="1223535081" sldId="265"/>
            <ac:spMk id="2" creationId="{314B24D8-2B91-F67A-7109-011A715F283A}"/>
          </ac:spMkLst>
        </pc:spChg>
        <pc:spChg chg="del mod">
          <ac:chgData name="Elaina Evans (2305157)" userId="S::2305157@student.uwtsd.ac.uk::29a1e1de-65b2-4c2d-b92e-c7f2618525e5" providerId="AD" clId="Web-{0D262384-7097-294A-692B-E34A1273E197}" dt="2024-02-28T20:45:16.997" v="711"/>
          <ac:spMkLst>
            <pc:docMk/>
            <pc:sldMk cId="1223535081" sldId="265"/>
            <ac:spMk id="3" creationId="{9BB27982-A55A-3CBB-3EA7-E65AE1D19798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21:20:09.093" v="583"/>
          <ac:spMkLst>
            <pc:docMk/>
            <pc:sldMk cId="1223535081" sldId="265"/>
            <ac:spMk id="8" creationId="{EFF9146B-4CCD-4CDB-AB9C-458005307E6F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21:20:09.093" v="583"/>
          <ac:spMkLst>
            <pc:docMk/>
            <pc:sldMk cId="1223535081" sldId="265"/>
            <ac:spMk id="10" creationId="{5E1FEFA6-7D4F-4746-AE64-D4D52FE76DC2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21:20:09.093" v="583"/>
          <ac:spMkLst>
            <pc:docMk/>
            <pc:sldMk cId="1223535081" sldId="265"/>
            <ac:spMk id="12" creationId="{BF8DA3CF-9D4B-403A-9AD4-BB177DAB6CC1}"/>
          </ac:spMkLst>
        </pc:spChg>
        <pc:picChg chg="add mod">
          <ac:chgData name="Elaina Evans (2305157)" userId="S::2305157@student.uwtsd.ac.uk::29a1e1de-65b2-4c2d-b92e-c7f2618525e5" providerId="AD" clId="Web-{0D262384-7097-294A-692B-E34A1273E197}" dt="2024-02-28T20:46:06.514" v="716" actId="1076"/>
          <ac:picMkLst>
            <pc:docMk/>
            <pc:sldMk cId="1223535081" sldId="265"/>
            <ac:picMk id="4" creationId="{5C245897-6F2F-DE18-79DD-B8760CA202D8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8T20:47:31.829" v="721" actId="1076"/>
          <ac:picMkLst>
            <pc:docMk/>
            <pc:sldMk cId="1223535081" sldId="265"/>
            <ac:picMk id="5" creationId="{63281437-63DC-41F9-04A8-65A28704CED4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8T20:48:38.940" v="724" actId="14100"/>
          <ac:picMkLst>
            <pc:docMk/>
            <pc:sldMk cId="1223535081" sldId="265"/>
            <ac:picMk id="6" creationId="{3F64A34B-AC5F-73A0-3B6B-DEEA027E83D9}"/>
          </ac:picMkLst>
        </pc:picChg>
      </pc:sldChg>
      <pc:sldChg chg="addSp delSp modSp new mod setBg">
        <pc:chgData name="Elaina Evans (2305157)" userId="S::2305157@student.uwtsd.ac.uk::29a1e1de-65b2-4c2d-b92e-c7f2618525e5" providerId="AD" clId="Web-{0D262384-7097-294A-692B-E34A1273E197}" dt="2024-02-29T18:20:27.627" v="795" actId="20577"/>
        <pc:sldMkLst>
          <pc:docMk/>
          <pc:sldMk cId="548600376" sldId="266"/>
        </pc:sldMkLst>
        <pc:spChg chg="mod">
          <ac:chgData name="Elaina Evans (2305157)" userId="S::2305157@student.uwtsd.ac.uk::29a1e1de-65b2-4c2d-b92e-c7f2618525e5" providerId="AD" clId="Web-{0D262384-7097-294A-692B-E34A1273E197}" dt="2024-02-27T21:20:52.860" v="611" actId="20577"/>
          <ac:spMkLst>
            <pc:docMk/>
            <pc:sldMk cId="548600376" sldId="266"/>
            <ac:spMk id="2" creationId="{F1809AB0-FACC-F23E-D3D6-75F1ACD26161}"/>
          </ac:spMkLst>
        </pc:spChg>
        <pc:spChg chg="del mod">
          <ac:chgData name="Elaina Evans (2305157)" userId="S::2305157@student.uwtsd.ac.uk::29a1e1de-65b2-4c2d-b92e-c7f2618525e5" providerId="AD" clId="Web-{0D262384-7097-294A-692B-E34A1273E197}" dt="2024-02-29T18:08:20.933" v="726"/>
          <ac:spMkLst>
            <pc:docMk/>
            <pc:sldMk cId="548600376" sldId="266"/>
            <ac:spMk id="3" creationId="{25FEE6C6-F5E0-1428-61A5-484C8A68CE2C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9T18:08:33.793" v="728"/>
          <ac:spMkLst>
            <pc:docMk/>
            <pc:sldMk cId="548600376" sldId="266"/>
            <ac:spMk id="4" creationId="{A628F0B3-0225-D70E-4325-7C93FF2E0B90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9T18:18:50.655" v="759" actId="20577"/>
          <ac:spMkLst>
            <pc:docMk/>
            <pc:sldMk cId="548600376" sldId="266"/>
            <ac:spMk id="7" creationId="{1E21ADE0-9072-B6F0-0199-02DAAD084459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21:20:31.984" v="602"/>
          <ac:spMkLst>
            <pc:docMk/>
            <pc:sldMk cId="548600376" sldId="266"/>
            <ac:spMk id="8" creationId="{EFF9146B-4CCD-4CDB-AB9C-458005307E6F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9T18:19:37.094" v="775" actId="20577"/>
          <ac:spMkLst>
            <pc:docMk/>
            <pc:sldMk cId="548600376" sldId="266"/>
            <ac:spMk id="9" creationId="{D45FADE8-FCAD-31D3-6B31-F651949BE768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21:20:31.984" v="602"/>
          <ac:spMkLst>
            <pc:docMk/>
            <pc:sldMk cId="548600376" sldId="266"/>
            <ac:spMk id="10" creationId="{5E1FEFA6-7D4F-4746-AE64-D4D52FE76DC2}"/>
          </ac:spMkLst>
        </pc:spChg>
        <pc:spChg chg="add mod">
          <ac:chgData name="Elaina Evans (2305157)" userId="S::2305157@student.uwtsd.ac.uk::29a1e1de-65b2-4c2d-b92e-c7f2618525e5" providerId="AD" clId="Web-{0D262384-7097-294A-692B-E34A1273E197}" dt="2024-02-29T18:20:27.627" v="795" actId="20577"/>
          <ac:spMkLst>
            <pc:docMk/>
            <pc:sldMk cId="548600376" sldId="266"/>
            <ac:spMk id="11" creationId="{99F4C5B3-90B7-195C-75C5-F50D49522231}"/>
          </ac:spMkLst>
        </pc:spChg>
        <pc:spChg chg="add">
          <ac:chgData name="Elaina Evans (2305157)" userId="S::2305157@student.uwtsd.ac.uk::29a1e1de-65b2-4c2d-b92e-c7f2618525e5" providerId="AD" clId="Web-{0D262384-7097-294A-692B-E34A1273E197}" dt="2024-02-27T21:20:31.984" v="602"/>
          <ac:spMkLst>
            <pc:docMk/>
            <pc:sldMk cId="548600376" sldId="266"/>
            <ac:spMk id="12" creationId="{BF8DA3CF-9D4B-403A-9AD4-BB177DAB6CC1}"/>
          </ac:spMkLst>
        </pc:spChg>
        <pc:picChg chg="add mod">
          <ac:chgData name="Elaina Evans (2305157)" userId="S::2305157@student.uwtsd.ac.uk::29a1e1de-65b2-4c2d-b92e-c7f2618525e5" providerId="AD" clId="Web-{0D262384-7097-294A-692B-E34A1273E197}" dt="2024-02-29T18:12:35.488" v="736" actId="1076"/>
          <ac:picMkLst>
            <pc:docMk/>
            <pc:sldMk cId="548600376" sldId="266"/>
            <ac:picMk id="5" creationId="{9FEFA417-2C68-908D-6CCF-244B298BFE60}"/>
          </ac:picMkLst>
        </pc:picChg>
        <pc:picChg chg="add mod">
          <ac:chgData name="Elaina Evans (2305157)" userId="S::2305157@student.uwtsd.ac.uk::29a1e1de-65b2-4c2d-b92e-c7f2618525e5" providerId="AD" clId="Web-{0D262384-7097-294A-692B-E34A1273E197}" dt="2024-02-29T18:12:29.956" v="735" actId="14100"/>
          <ac:picMkLst>
            <pc:docMk/>
            <pc:sldMk cId="548600376" sldId="266"/>
            <ac:picMk id="6" creationId="{B5C2EE29-8B09-5D03-65AB-69E4398580F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26E8CD-2F95-4B3B-868B-D34124FE3B95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CFE1042-8ECF-4553-B636-B2C8F98CC7EA}">
      <dgm:prSet phldrT="[Text]" phldr="0"/>
      <dgm:spPr/>
      <dgm:t>
        <a:bodyPr/>
        <a:lstStyle/>
        <a:p>
          <a:pPr rtl="0"/>
          <a:r>
            <a:rPr lang="en-GB" dirty="0">
              <a:latin typeface="Goudy Old Style"/>
            </a:rPr>
            <a:t>Ambitious Capable Learners </a:t>
          </a:r>
          <a:endParaRPr lang="en-GB" dirty="0"/>
        </a:p>
      </dgm:t>
    </dgm:pt>
    <dgm:pt modelId="{60CF26EC-6F45-4FFF-B427-E2E9A6E68E3D}" type="parTrans" cxnId="{914CA371-7481-45E5-B00B-0426F168F99E}">
      <dgm:prSet/>
      <dgm:spPr/>
      <dgm:t>
        <a:bodyPr/>
        <a:lstStyle/>
        <a:p>
          <a:endParaRPr lang="en-GB"/>
        </a:p>
      </dgm:t>
    </dgm:pt>
    <dgm:pt modelId="{ED93EBFF-6CD4-41C5-A5BB-0370F19152FD}" type="sibTrans" cxnId="{914CA371-7481-45E5-B00B-0426F168F99E}">
      <dgm:prSet/>
      <dgm:spPr/>
      <dgm:t>
        <a:bodyPr/>
        <a:lstStyle/>
        <a:p>
          <a:endParaRPr lang="en-GB"/>
        </a:p>
      </dgm:t>
    </dgm:pt>
    <dgm:pt modelId="{B1AF8231-D300-4644-8FE2-1B61A6D20B4F}">
      <dgm:prSet phldrT="[Text]" phldr="0"/>
      <dgm:spPr/>
      <dgm:t>
        <a:bodyPr/>
        <a:lstStyle/>
        <a:p>
          <a:pPr rtl="0"/>
          <a:r>
            <a:rPr lang="en-GB" dirty="0">
              <a:latin typeface="Goudy Old Style"/>
            </a:rPr>
            <a:t>Ethical Informed Citizens</a:t>
          </a:r>
          <a:endParaRPr lang="en-GB" dirty="0"/>
        </a:p>
      </dgm:t>
    </dgm:pt>
    <dgm:pt modelId="{7F0A43B9-2F50-4AA7-A941-5D39A0B350EB}" type="parTrans" cxnId="{AED49EC9-54AA-400E-B1D9-97965916F9E0}">
      <dgm:prSet/>
      <dgm:spPr/>
      <dgm:t>
        <a:bodyPr/>
        <a:lstStyle/>
        <a:p>
          <a:endParaRPr lang="en-GB"/>
        </a:p>
      </dgm:t>
    </dgm:pt>
    <dgm:pt modelId="{8DE67194-32AC-4DFC-8A7E-2CDF7928CC1A}" type="sibTrans" cxnId="{AED49EC9-54AA-400E-B1D9-97965916F9E0}">
      <dgm:prSet/>
      <dgm:spPr/>
      <dgm:t>
        <a:bodyPr/>
        <a:lstStyle/>
        <a:p>
          <a:endParaRPr lang="en-GB"/>
        </a:p>
      </dgm:t>
    </dgm:pt>
    <dgm:pt modelId="{5AB8B767-8425-4DD8-BEE3-185702984855}">
      <dgm:prSet phldrT="[Text]" phldr="0"/>
      <dgm:spPr/>
      <dgm:t>
        <a:bodyPr/>
        <a:lstStyle/>
        <a:p>
          <a:pPr rtl="0"/>
          <a:r>
            <a:rPr lang="en-GB" dirty="0">
              <a:latin typeface="Goudy Old Style"/>
            </a:rPr>
            <a:t>Healthy Confident Indiviuals</a:t>
          </a:r>
          <a:endParaRPr lang="en-GB" dirty="0"/>
        </a:p>
      </dgm:t>
    </dgm:pt>
    <dgm:pt modelId="{035CAFCA-CDE2-4C3A-8A0F-FB76C683345E}" type="parTrans" cxnId="{ADC6662D-2E87-4735-93BD-5151DBF6137E}">
      <dgm:prSet/>
      <dgm:spPr/>
      <dgm:t>
        <a:bodyPr/>
        <a:lstStyle/>
        <a:p>
          <a:endParaRPr lang="en-GB"/>
        </a:p>
      </dgm:t>
    </dgm:pt>
    <dgm:pt modelId="{E6258F99-B598-4757-9C7C-0C35AC365BB2}" type="sibTrans" cxnId="{ADC6662D-2E87-4735-93BD-5151DBF6137E}">
      <dgm:prSet/>
      <dgm:spPr/>
      <dgm:t>
        <a:bodyPr/>
        <a:lstStyle/>
        <a:p>
          <a:endParaRPr lang="en-GB"/>
        </a:p>
      </dgm:t>
    </dgm:pt>
    <dgm:pt modelId="{DFE7F101-C2C3-4473-84C5-9C664195C9B6}">
      <dgm:prSet phldrT="[Text]" phldr="0"/>
      <dgm:spPr/>
      <dgm:t>
        <a:bodyPr/>
        <a:lstStyle/>
        <a:p>
          <a:pPr rtl="0"/>
          <a:r>
            <a:rPr lang="en-GB" dirty="0">
              <a:latin typeface="Goudy Old Style"/>
            </a:rPr>
            <a:t>Enterprising Creative Contributors</a:t>
          </a:r>
          <a:endParaRPr lang="en-GB" dirty="0"/>
        </a:p>
      </dgm:t>
    </dgm:pt>
    <dgm:pt modelId="{9E178494-11C2-4FA1-A065-467E73045990}" type="parTrans" cxnId="{54540E18-8BDE-4857-AC7F-87F3D430ABDF}">
      <dgm:prSet/>
      <dgm:spPr/>
      <dgm:t>
        <a:bodyPr/>
        <a:lstStyle/>
        <a:p>
          <a:endParaRPr lang="en-GB"/>
        </a:p>
      </dgm:t>
    </dgm:pt>
    <dgm:pt modelId="{4D726C1B-FF36-4B99-B5E5-358669790450}" type="sibTrans" cxnId="{54540E18-8BDE-4857-AC7F-87F3D430ABDF}">
      <dgm:prSet/>
      <dgm:spPr/>
      <dgm:t>
        <a:bodyPr/>
        <a:lstStyle/>
        <a:p>
          <a:endParaRPr lang="en-GB"/>
        </a:p>
      </dgm:t>
    </dgm:pt>
    <dgm:pt modelId="{B630FEFC-1D87-460B-B2A4-C3C344FB9E14}" type="pres">
      <dgm:prSet presAssocID="{0C26E8CD-2F95-4B3B-868B-D34124FE3B9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0C009A6-4120-44F9-AE61-F77F8B894EE8}" type="pres">
      <dgm:prSet presAssocID="{3CFE1042-8ECF-4553-B636-B2C8F98CC7EA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6015BAE-652D-4E5A-BEA2-3CB8416CA4A8}" type="pres">
      <dgm:prSet presAssocID="{ED93EBFF-6CD4-41C5-A5BB-0370F19152FD}" presName="space" presStyleCnt="0"/>
      <dgm:spPr/>
    </dgm:pt>
    <dgm:pt modelId="{9CA938CA-9018-469C-8F9E-E9A6EDFA6F03}" type="pres">
      <dgm:prSet presAssocID="{B1AF8231-D300-4644-8FE2-1B61A6D20B4F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E7E68BB-3D9F-4B34-B657-4D5DFD5823C8}" type="pres">
      <dgm:prSet presAssocID="{8DE67194-32AC-4DFC-8A7E-2CDF7928CC1A}" presName="space" presStyleCnt="0"/>
      <dgm:spPr/>
    </dgm:pt>
    <dgm:pt modelId="{E1990F9A-9E4B-4B8D-A093-11CB0619839D}" type="pres">
      <dgm:prSet presAssocID="{5AB8B767-8425-4DD8-BEE3-185702984855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E20DAB3-5A56-40B5-B8DE-D06B7C018377}" type="pres">
      <dgm:prSet presAssocID="{E6258F99-B598-4757-9C7C-0C35AC365BB2}" presName="space" presStyleCnt="0"/>
      <dgm:spPr/>
    </dgm:pt>
    <dgm:pt modelId="{A0B32495-CE03-4E3B-81C7-EBB5300EB690}" type="pres">
      <dgm:prSet presAssocID="{DFE7F101-C2C3-4473-84C5-9C664195C9B6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66E6DDC-1232-472A-BBB4-6D05D6D9F2C6}" type="presOf" srcId="{B1AF8231-D300-4644-8FE2-1B61A6D20B4F}" destId="{9CA938CA-9018-469C-8F9E-E9A6EDFA6F03}" srcOrd="0" destOrd="0" presId="urn:microsoft.com/office/officeart/2005/8/layout/venn3"/>
    <dgm:cxn modelId="{9A725715-7544-4998-BC94-387CF788D365}" type="presOf" srcId="{3CFE1042-8ECF-4553-B636-B2C8F98CC7EA}" destId="{E0C009A6-4120-44F9-AE61-F77F8B894EE8}" srcOrd="0" destOrd="0" presId="urn:microsoft.com/office/officeart/2005/8/layout/venn3"/>
    <dgm:cxn modelId="{914CA371-7481-45E5-B00B-0426F168F99E}" srcId="{0C26E8CD-2F95-4B3B-868B-D34124FE3B95}" destId="{3CFE1042-8ECF-4553-B636-B2C8F98CC7EA}" srcOrd="0" destOrd="0" parTransId="{60CF26EC-6F45-4FFF-B427-E2E9A6E68E3D}" sibTransId="{ED93EBFF-6CD4-41C5-A5BB-0370F19152FD}"/>
    <dgm:cxn modelId="{AED49EC9-54AA-400E-B1D9-97965916F9E0}" srcId="{0C26E8CD-2F95-4B3B-868B-D34124FE3B95}" destId="{B1AF8231-D300-4644-8FE2-1B61A6D20B4F}" srcOrd="1" destOrd="0" parTransId="{7F0A43B9-2F50-4AA7-A941-5D39A0B350EB}" sibTransId="{8DE67194-32AC-4DFC-8A7E-2CDF7928CC1A}"/>
    <dgm:cxn modelId="{54540E18-8BDE-4857-AC7F-87F3D430ABDF}" srcId="{0C26E8CD-2F95-4B3B-868B-D34124FE3B95}" destId="{DFE7F101-C2C3-4473-84C5-9C664195C9B6}" srcOrd="3" destOrd="0" parTransId="{9E178494-11C2-4FA1-A065-467E73045990}" sibTransId="{4D726C1B-FF36-4B99-B5E5-358669790450}"/>
    <dgm:cxn modelId="{F9193700-BD31-4943-90AE-2511C1D43B77}" type="presOf" srcId="{DFE7F101-C2C3-4473-84C5-9C664195C9B6}" destId="{A0B32495-CE03-4E3B-81C7-EBB5300EB690}" srcOrd="0" destOrd="0" presId="urn:microsoft.com/office/officeart/2005/8/layout/venn3"/>
    <dgm:cxn modelId="{5EC13F82-6DFC-40E8-A19B-689F358D61A2}" type="presOf" srcId="{5AB8B767-8425-4DD8-BEE3-185702984855}" destId="{E1990F9A-9E4B-4B8D-A093-11CB0619839D}" srcOrd="0" destOrd="0" presId="urn:microsoft.com/office/officeart/2005/8/layout/venn3"/>
    <dgm:cxn modelId="{936E7ED8-C0F2-4863-8C71-126B105A4718}" type="presOf" srcId="{0C26E8CD-2F95-4B3B-868B-D34124FE3B95}" destId="{B630FEFC-1D87-460B-B2A4-C3C344FB9E14}" srcOrd="0" destOrd="0" presId="urn:microsoft.com/office/officeart/2005/8/layout/venn3"/>
    <dgm:cxn modelId="{ADC6662D-2E87-4735-93BD-5151DBF6137E}" srcId="{0C26E8CD-2F95-4B3B-868B-D34124FE3B95}" destId="{5AB8B767-8425-4DD8-BEE3-185702984855}" srcOrd="2" destOrd="0" parTransId="{035CAFCA-CDE2-4C3A-8A0F-FB76C683345E}" sibTransId="{E6258F99-B598-4757-9C7C-0C35AC365BB2}"/>
    <dgm:cxn modelId="{E7CF3222-48E0-43D7-AB87-93556EA7788D}" type="presParOf" srcId="{B630FEFC-1D87-460B-B2A4-C3C344FB9E14}" destId="{E0C009A6-4120-44F9-AE61-F77F8B894EE8}" srcOrd="0" destOrd="0" presId="urn:microsoft.com/office/officeart/2005/8/layout/venn3"/>
    <dgm:cxn modelId="{E2CCB5F6-F635-4C46-A4D3-DB05278E2C58}" type="presParOf" srcId="{B630FEFC-1D87-460B-B2A4-C3C344FB9E14}" destId="{06015BAE-652D-4E5A-BEA2-3CB8416CA4A8}" srcOrd="1" destOrd="0" presId="urn:microsoft.com/office/officeart/2005/8/layout/venn3"/>
    <dgm:cxn modelId="{97BA376A-83D1-445E-B015-D247B521A721}" type="presParOf" srcId="{B630FEFC-1D87-460B-B2A4-C3C344FB9E14}" destId="{9CA938CA-9018-469C-8F9E-E9A6EDFA6F03}" srcOrd="2" destOrd="0" presId="urn:microsoft.com/office/officeart/2005/8/layout/venn3"/>
    <dgm:cxn modelId="{1102B6E0-60A4-4C93-AA77-0C29ECEF3761}" type="presParOf" srcId="{B630FEFC-1D87-460B-B2A4-C3C344FB9E14}" destId="{4E7E68BB-3D9F-4B34-B657-4D5DFD5823C8}" srcOrd="3" destOrd="0" presId="urn:microsoft.com/office/officeart/2005/8/layout/venn3"/>
    <dgm:cxn modelId="{AE4BB579-FA0F-4840-BE9C-1EC8E9AAE9DE}" type="presParOf" srcId="{B630FEFC-1D87-460B-B2A4-C3C344FB9E14}" destId="{E1990F9A-9E4B-4B8D-A093-11CB0619839D}" srcOrd="4" destOrd="0" presId="urn:microsoft.com/office/officeart/2005/8/layout/venn3"/>
    <dgm:cxn modelId="{DB18E15D-D0C7-414A-96C4-6DE2501FAF5B}" type="presParOf" srcId="{B630FEFC-1D87-460B-B2A4-C3C344FB9E14}" destId="{5E20DAB3-5A56-40B5-B8DE-D06B7C018377}" srcOrd="5" destOrd="0" presId="urn:microsoft.com/office/officeart/2005/8/layout/venn3"/>
    <dgm:cxn modelId="{A393E83B-8A37-4C00-845A-CAE8F5232582}" type="presParOf" srcId="{B630FEFC-1D87-460B-B2A4-C3C344FB9E14}" destId="{A0B32495-CE03-4E3B-81C7-EBB5300EB690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009A6-4120-44F9-AE61-F77F8B894EE8}">
      <dsp:nvSpPr>
        <dsp:cNvPr id="0" name=""/>
        <dsp:cNvSpPr/>
      </dsp:nvSpPr>
      <dsp:spPr>
        <a:xfrm>
          <a:off x="2764" y="1299310"/>
          <a:ext cx="2773477" cy="27734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634" tIns="31750" rIns="152634" bIns="317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>
              <a:latin typeface="Goudy Old Style"/>
            </a:rPr>
            <a:t>Ambitious Capable Learners </a:t>
          </a:r>
          <a:endParaRPr lang="en-GB" sz="2500" kern="1200" dirty="0"/>
        </a:p>
      </dsp:txBody>
      <dsp:txXfrm>
        <a:off x="408930" y="1705476"/>
        <a:ext cx="1961145" cy="1961145"/>
      </dsp:txXfrm>
    </dsp:sp>
    <dsp:sp modelId="{9CA938CA-9018-469C-8F9E-E9A6EDFA6F03}">
      <dsp:nvSpPr>
        <dsp:cNvPr id="0" name=""/>
        <dsp:cNvSpPr/>
      </dsp:nvSpPr>
      <dsp:spPr>
        <a:xfrm>
          <a:off x="2221546" y="1299310"/>
          <a:ext cx="2773477" cy="27734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634" tIns="31750" rIns="152634" bIns="317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>
              <a:latin typeface="Goudy Old Style"/>
            </a:rPr>
            <a:t>Ethical Informed Citizens</a:t>
          </a:r>
          <a:endParaRPr lang="en-GB" sz="2500" kern="1200" dirty="0"/>
        </a:p>
      </dsp:txBody>
      <dsp:txXfrm>
        <a:off x="2627712" y="1705476"/>
        <a:ext cx="1961145" cy="1961145"/>
      </dsp:txXfrm>
    </dsp:sp>
    <dsp:sp modelId="{E1990F9A-9E4B-4B8D-A093-11CB0619839D}">
      <dsp:nvSpPr>
        <dsp:cNvPr id="0" name=""/>
        <dsp:cNvSpPr/>
      </dsp:nvSpPr>
      <dsp:spPr>
        <a:xfrm>
          <a:off x="4440327" y="1299310"/>
          <a:ext cx="2773477" cy="27734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634" tIns="31750" rIns="152634" bIns="317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>
              <a:latin typeface="Goudy Old Style"/>
            </a:rPr>
            <a:t>Healthy Confident Indiviuals</a:t>
          </a:r>
          <a:endParaRPr lang="en-GB" sz="2500" kern="1200" dirty="0"/>
        </a:p>
      </dsp:txBody>
      <dsp:txXfrm>
        <a:off x="4846493" y="1705476"/>
        <a:ext cx="1961145" cy="1961145"/>
      </dsp:txXfrm>
    </dsp:sp>
    <dsp:sp modelId="{A0B32495-CE03-4E3B-81C7-EBB5300EB690}">
      <dsp:nvSpPr>
        <dsp:cNvPr id="0" name=""/>
        <dsp:cNvSpPr/>
      </dsp:nvSpPr>
      <dsp:spPr>
        <a:xfrm>
          <a:off x="6659109" y="1299310"/>
          <a:ext cx="2773477" cy="27734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634" tIns="31750" rIns="152634" bIns="317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>
              <a:latin typeface="Goudy Old Style"/>
            </a:rPr>
            <a:t>Enterprising Creative Contributors</a:t>
          </a:r>
          <a:endParaRPr lang="en-GB" sz="2500" kern="1200" dirty="0"/>
        </a:p>
      </dsp:txBody>
      <dsp:txXfrm>
        <a:off x="7065275" y="1705476"/>
        <a:ext cx="1961145" cy="19611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3/2/2024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931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603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616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352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3/2/2024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26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3/2/2024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356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3/2/2024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477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95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582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80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816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56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sv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sv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sv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2.png"/><Relationship Id="rId5" Type="http://schemas.openxmlformats.org/officeDocument/2006/relationships/image" Target="../media/image15.svg"/><Relationship Id="rId10" Type="http://schemas.openxmlformats.org/officeDocument/2006/relationships/image" Target="../media/image2.png"/><Relationship Id="rId4" Type="http://schemas.openxmlformats.org/officeDocument/2006/relationships/image" Target="../media/image11.png"/><Relationship Id="rId9" Type="http://schemas.openxmlformats.org/officeDocument/2006/relationships/image" Target="../media/image19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4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7.sv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6.png"/><Relationship Id="rId5" Type="http://schemas.openxmlformats.org/officeDocument/2006/relationships/image" Target="../media/image25.sv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30103171-0BA0-4AF0-AF05-04AFA1A4AC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ed pencils inside a pencil holder which is on top of a wood table">
            <a:extLst>
              <a:ext uri="{FF2B5EF4-FFF2-40B4-BE49-F238E27FC236}">
                <a16:creationId xmlns:a16="http://schemas.microsoft.com/office/drawing/2014/main" xmlns="" id="{6798D474-50D4-8E09-0B58-3430023A78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438" r="4275" b="-3"/>
          <a:stretch/>
        </p:blipFill>
        <p:spPr>
          <a:xfrm>
            <a:off x="20" y="10"/>
            <a:ext cx="47624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E128B901-D4EA-4C4D-A150-23D2A6DEC6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09459" y="1"/>
            <a:ext cx="7482541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A760B08A-B322-4C79-AB6D-7E4246352E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410200" y="685800"/>
            <a:ext cx="6099101" cy="5486400"/>
          </a:xfrm>
          <a:prstGeom prst="rect">
            <a:avLst/>
          </a:prstGeom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0" y="1371599"/>
            <a:ext cx="4762500" cy="2360429"/>
          </a:xfrm>
        </p:spPr>
        <p:txBody>
          <a:bodyPr>
            <a:normAutofit/>
          </a:bodyPr>
          <a:lstStyle/>
          <a:p>
            <a:r>
              <a:rPr lang="en-GB" sz="1800" dirty="0">
                <a:ea typeface="+mj-lt"/>
                <a:cs typeface="+mj-lt"/>
              </a:rPr>
              <a:t>Understanding how the learner, the school and the local community work together to deliver one of the four purposes of the new curriculum: a video presentation that critically examines this process. </a:t>
            </a:r>
            <a:endParaRPr lang="en-US" sz="1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0" y="4114800"/>
            <a:ext cx="4762500" cy="13716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Student Name: Elaina Evans</a:t>
            </a:r>
            <a:endParaRPr lang="en-US"/>
          </a:p>
          <a:p>
            <a:r>
              <a:rPr lang="en-GB" dirty="0"/>
              <a:t>Student Number 2305157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44"/>
    </mc:Choice>
    <mc:Fallback>
      <p:transition spd="slow" advTm="14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ED7020-3B12-5419-3160-B1B85C584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School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0B411F6-915B-5258-1173-9EE002FFD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Located in the centre of a town in South Wales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27 (9%) of pupils that have Free School Meals (FSM)</a:t>
            </a:r>
            <a:endParaRPr lang="en-US" sz="2200"/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3 pupils have Additional Learning Needs (ALN)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BERA (2018)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Estyn (2023)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endParaRPr lang="en-GB" sz="220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684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496"/>
    </mc:Choice>
    <mc:Fallback>
      <p:transition spd="slow" advTm="23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04D7BE-0295-65D3-4A9B-A10F68CC0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8334" y="-20845"/>
            <a:ext cx="9486901" cy="707530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The Four purposes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5E5C8BD-FC9D-9BF3-EF48-38F668A48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408973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         </a:t>
            </a:r>
          </a:p>
          <a:p>
            <a:pPr marL="0" indent="0">
              <a:buNone/>
            </a:pPr>
            <a:r>
              <a:rPr lang="en-GB" dirty="0"/>
              <a:t>         </a:t>
            </a:r>
          </a:p>
          <a:p>
            <a:pPr marL="0" indent="0">
              <a:buNone/>
            </a:pPr>
            <a:r>
              <a:rPr lang="en-GB" dirty="0"/>
              <a:t>        Healthy, Confident Individuals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graphicFrame>
        <p:nvGraphicFramePr>
          <p:cNvPr id="418" name="Diagram 417">
            <a:extLst>
              <a:ext uri="{FF2B5EF4-FFF2-40B4-BE49-F238E27FC236}">
                <a16:creationId xmlns:a16="http://schemas.microsoft.com/office/drawing/2014/main" xmlns="" id="{94143029-3474-18F9-6978-21BCB4B5A9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2652629"/>
              </p:ext>
            </p:extLst>
          </p:nvPr>
        </p:nvGraphicFramePr>
        <p:xfrm>
          <a:off x="1378325" y="558053"/>
          <a:ext cx="9435351" cy="53720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64" name="TextBox 663">
            <a:extLst>
              <a:ext uri="{FF2B5EF4-FFF2-40B4-BE49-F238E27FC236}">
                <a16:creationId xmlns:a16="http://schemas.microsoft.com/office/drawing/2014/main" xmlns="" id="{9724C63A-DC7C-BA3E-4C91-AA41D461FA61}"/>
              </a:ext>
            </a:extLst>
          </p:cNvPr>
          <p:cNvSpPr txBox="1"/>
          <p:nvPr/>
        </p:nvSpPr>
        <p:spPr>
          <a:xfrm>
            <a:off x="775953" y="803178"/>
            <a:ext cx="20344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/>
              <a:t>Donaldson (2015)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969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59"/>
    </mc:Choice>
    <mc:Fallback>
      <p:transition spd="slow" advTm="40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ECF7B5-14D8-3FE5-D4CF-D0E77544A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657362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Children worked with local care </a:t>
            </a:r>
            <a:r>
              <a:rPr lang="en-GB" dirty="0" smtClean="0"/>
              <a:t>home – Intergenerational Project</a:t>
            </a:r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306873" y="685800"/>
            <a:ext cx="2279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Donaldson,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3822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418"/>
    </mc:Choice>
    <mc:Fallback>
      <p:transition spd="slow" advTm="44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380C93C-0007-DBD3-EBC1-FD9469702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The school's focus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CAD512F-A7C5-5605-D945-C70CF11E7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5571" y="2699316"/>
            <a:ext cx="6057901" cy="20166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Social Responsibility</a:t>
            </a:r>
            <a:endParaRPr lang="en-GB" dirty="0"/>
          </a:p>
          <a:p>
            <a:endParaRPr lang="en-GB" dirty="0"/>
          </a:p>
          <a:p>
            <a:r>
              <a:rPr lang="en-GB"/>
              <a:t>Engagement with the community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61B8D69A-5570-0093-B3A8-23087F933109}"/>
              </a:ext>
            </a:extLst>
          </p:cNvPr>
          <p:cNvSpPr txBox="1"/>
          <p:nvPr/>
        </p:nvSpPr>
        <p:spPr>
          <a:xfrm>
            <a:off x="959757" y="4268832"/>
            <a:ext cx="38100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Wray-Lake &amp; Syvertsen (2011)</a:t>
            </a:r>
          </a:p>
          <a:p>
            <a:r>
              <a:rPr lang="en-GB" dirty="0"/>
              <a:t>Berman (1997)</a:t>
            </a:r>
          </a:p>
          <a:p>
            <a:r>
              <a:rPr lang="en-GB" dirty="0"/>
              <a:t>Farkas &amp; Johnson (1997) </a:t>
            </a:r>
            <a:r>
              <a:rPr lang="en-GB" dirty="0" err="1" smtClean="0"/>
              <a:t>Kahne</a:t>
            </a:r>
            <a:r>
              <a:rPr lang="en-GB" dirty="0" smtClean="0"/>
              <a:t> </a:t>
            </a:r>
            <a:r>
              <a:rPr lang="en-GB" dirty="0"/>
              <a:t>&amp; Westheimer (1996) both cited in Yates (1998</a:t>
            </a:r>
            <a:r>
              <a:rPr lang="en-GB" dirty="0" smtClean="0"/>
              <a:t>)</a:t>
            </a:r>
          </a:p>
          <a:p>
            <a:r>
              <a:rPr lang="en-GB" dirty="0" smtClean="0"/>
              <a:t>Welsh Government (2015)</a:t>
            </a:r>
          </a:p>
          <a:p>
            <a:r>
              <a:rPr lang="en-GB" dirty="0" err="1" smtClean="0"/>
              <a:t>Frydenburg</a:t>
            </a:r>
            <a:r>
              <a:rPr lang="en-GB" dirty="0" smtClean="0"/>
              <a:t> et al (2023)</a:t>
            </a:r>
            <a:endParaRPr lang="en-GB" dirty="0"/>
          </a:p>
        </p:txBody>
      </p:sp>
      <p:pic>
        <p:nvPicPr>
          <p:cNvPr id="6" name="Graphic 5" descr="Connections with solid fill">
            <a:extLst>
              <a:ext uri="{FF2B5EF4-FFF2-40B4-BE49-F238E27FC236}">
                <a16:creationId xmlns:a16="http://schemas.microsoft.com/office/drawing/2014/main" xmlns="" id="{9BC61AFA-0AF9-B90B-F5AC-98948FB0FE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638419" y="1605038"/>
            <a:ext cx="2220685" cy="2196495"/>
          </a:xfrm>
          <a:prstGeom prst="rect">
            <a:avLst/>
          </a:prstGeom>
        </p:spPr>
      </p:pic>
      <p:pic>
        <p:nvPicPr>
          <p:cNvPr id="7" name="Graphic 6" descr="Group with solid fill">
            <a:extLst>
              <a:ext uri="{FF2B5EF4-FFF2-40B4-BE49-F238E27FC236}">
                <a16:creationId xmlns:a16="http://schemas.microsoft.com/office/drawing/2014/main" xmlns="" id="{70686F32-37F3-C768-B457-D4C540E682B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7017657" y="3999895"/>
            <a:ext cx="2136019" cy="2123923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989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186"/>
    </mc:Choice>
    <mc:Fallback>
      <p:transition spd="slow" advTm="991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AE44A36-041B-A2CA-0729-00F474D28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dirty="0" err="1"/>
              <a:t>HOw</a:t>
            </a:r>
            <a:r>
              <a:rPr lang="en-GB" dirty="0"/>
              <a:t> did the school identify the need for the class to go into a </a:t>
            </a:r>
            <a:r>
              <a:rPr lang="en-GB" dirty="0" err="1"/>
              <a:t>carehome</a:t>
            </a:r>
            <a:r>
              <a:rPr lang="en-GB" dirty="0"/>
              <a:t> </a:t>
            </a:r>
          </a:p>
        </p:txBody>
      </p:sp>
      <p:pic>
        <p:nvPicPr>
          <p:cNvPr id="4" name="Content Placeholder 3" descr="Boy dressed up with jet pack">
            <a:extLst>
              <a:ext uri="{FF2B5EF4-FFF2-40B4-BE49-F238E27FC236}">
                <a16:creationId xmlns:a16="http://schemas.microsoft.com/office/drawing/2014/main" xmlns="" id="{59ED7777-21AA-84E6-F90B-5A20E63948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677573" y="2341096"/>
            <a:ext cx="1837661" cy="122050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57E6F8C-CB2A-BA78-3DFB-B573F836289B}"/>
              </a:ext>
            </a:extLst>
          </p:cNvPr>
          <p:cNvSpPr txBox="1"/>
          <p:nvPr/>
        </p:nvSpPr>
        <p:spPr>
          <a:xfrm>
            <a:off x="1786537" y="3855356"/>
            <a:ext cx="16038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Confidence</a:t>
            </a:r>
          </a:p>
        </p:txBody>
      </p:sp>
      <p:pic>
        <p:nvPicPr>
          <p:cNvPr id="6" name="Picture 5" descr="The child with rainbow smile">
            <a:extLst>
              <a:ext uri="{FF2B5EF4-FFF2-40B4-BE49-F238E27FC236}">
                <a16:creationId xmlns:a16="http://schemas.microsoft.com/office/drawing/2014/main" xmlns="" id="{579DF2BF-0665-0B39-A59D-FDFB4743C6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4382" y="2259106"/>
            <a:ext cx="1739531" cy="26199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7F93776-9641-64EA-8093-2BE87E80E335}"/>
              </a:ext>
            </a:extLst>
          </p:cNvPr>
          <p:cNvSpPr txBox="1"/>
          <p:nvPr/>
        </p:nvSpPr>
        <p:spPr>
          <a:xfrm>
            <a:off x="4879360" y="5054385"/>
            <a:ext cx="16038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Enjoyment</a:t>
            </a:r>
          </a:p>
        </p:txBody>
      </p:sp>
      <p:pic>
        <p:nvPicPr>
          <p:cNvPr id="9" name="Picture 8" descr="Doctor greeting boy sitting on mother in clinic">
            <a:extLst>
              <a:ext uri="{FF2B5EF4-FFF2-40B4-BE49-F238E27FC236}">
                <a16:creationId xmlns:a16="http://schemas.microsoft.com/office/drawing/2014/main" xmlns="" id="{140EA579-4E47-CD2C-602D-A6849B44D96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216" t="22836" r="13113" b="6814"/>
          <a:stretch/>
        </p:blipFill>
        <p:spPr>
          <a:xfrm>
            <a:off x="7989794" y="2331567"/>
            <a:ext cx="2364454" cy="15196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F01D649-420B-0529-AC90-0B1A360ED58C}"/>
              </a:ext>
            </a:extLst>
          </p:cNvPr>
          <p:cNvSpPr txBox="1"/>
          <p:nvPr/>
        </p:nvSpPr>
        <p:spPr>
          <a:xfrm>
            <a:off x="8476448" y="4180326"/>
            <a:ext cx="17383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B9FAC7C6-3BC1-0BF3-874B-5D6E179E912B}"/>
              </a:ext>
            </a:extLst>
          </p:cNvPr>
          <p:cNvSpPr txBox="1"/>
          <p:nvPr/>
        </p:nvSpPr>
        <p:spPr>
          <a:xfrm>
            <a:off x="755952" y="4611309"/>
            <a:ext cx="344714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Giradeau</a:t>
            </a:r>
            <a:r>
              <a:rPr lang="en-GB"/>
              <a:t> &amp; Bailly (2019)</a:t>
            </a:r>
            <a:endParaRPr lang="en-US"/>
          </a:p>
          <a:p>
            <a:r>
              <a:rPr lang="en-GB" dirty="0"/>
              <a:t>Ayala et al (2007)</a:t>
            </a:r>
          </a:p>
          <a:p>
            <a:r>
              <a:rPr lang="en-GB" dirty="0"/>
              <a:t>Fitzpatrick (1990 cited in Abrams </a:t>
            </a:r>
            <a:r>
              <a:rPr lang="en-GB"/>
              <a:t>&amp; Giles, 1999)</a:t>
            </a:r>
            <a:endParaRPr lang="en-GB" dirty="0"/>
          </a:p>
          <a:p>
            <a:r>
              <a:rPr lang="en-GB" dirty="0"/>
              <a:t>Abrams &amp; Giles (1999)</a:t>
            </a:r>
          </a:p>
        </p:txBody>
      </p:sp>
      <p:pic>
        <p:nvPicPr>
          <p:cNvPr id="13" name="Audio 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340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235"/>
    </mc:Choice>
    <mc:Fallback>
      <p:transition spd="slow" advTm="732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01D431E-FDEA-79F3-89C9-0E0E73EEB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Why did they decide to visit a care home</a:t>
            </a:r>
          </a:p>
        </p:txBody>
      </p:sp>
      <p:pic>
        <p:nvPicPr>
          <p:cNvPr id="4" name="Picture 3" descr="Clipart - Old Man 2">
            <a:extLst>
              <a:ext uri="{FF2B5EF4-FFF2-40B4-BE49-F238E27FC236}">
                <a16:creationId xmlns:a16="http://schemas.microsoft.com/office/drawing/2014/main" xmlns="" id="{6AADB012-B87E-DDC1-EB0D-62E1A5B843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4603" y="2080574"/>
            <a:ext cx="2058118" cy="20469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7801E7C-FE41-D93C-D8D5-163AEDADEEE4}"/>
              </a:ext>
            </a:extLst>
          </p:cNvPr>
          <p:cNvSpPr txBox="1"/>
          <p:nvPr/>
        </p:nvSpPr>
        <p:spPr>
          <a:xfrm>
            <a:off x="997856" y="4429881"/>
            <a:ext cx="27063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For elderly not feeling self-isolated</a:t>
            </a:r>
          </a:p>
        </p:txBody>
      </p:sp>
      <p:pic>
        <p:nvPicPr>
          <p:cNvPr id="11" name="Graphic 10" descr="Woman with long wavy hair">
            <a:extLst>
              <a:ext uri="{FF2B5EF4-FFF2-40B4-BE49-F238E27FC236}">
                <a16:creationId xmlns:a16="http://schemas.microsoft.com/office/drawing/2014/main" xmlns="" id="{1F20E143-50DC-641F-7CD0-812402F8F7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5422526" y="2166938"/>
            <a:ext cx="1257300" cy="17621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3C179336-D07B-F733-6BEC-89783C1A0D14}"/>
              </a:ext>
            </a:extLst>
          </p:cNvPr>
          <p:cNvSpPr txBox="1"/>
          <p:nvPr/>
        </p:nvSpPr>
        <p:spPr>
          <a:xfrm>
            <a:off x="4919914" y="4429881"/>
            <a:ext cx="27063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To changes pupils' attitudes</a:t>
            </a:r>
          </a:p>
        </p:txBody>
      </p:sp>
      <p:pic>
        <p:nvPicPr>
          <p:cNvPr id="14" name="Graphic 13" descr="Brain in head with solid fill">
            <a:extLst>
              <a:ext uri="{FF2B5EF4-FFF2-40B4-BE49-F238E27FC236}">
                <a16:creationId xmlns:a16="http://schemas.microsoft.com/office/drawing/2014/main" xmlns="" id="{2085AD06-25D3-7299-DA95-8D03D67747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9022976" y="2164976"/>
            <a:ext cx="1665194" cy="165398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FD09C9FE-236F-7466-F035-2DC5B0AD0380}"/>
              </a:ext>
            </a:extLst>
          </p:cNvPr>
          <p:cNvSpPr txBox="1"/>
          <p:nvPr/>
        </p:nvSpPr>
        <p:spPr>
          <a:xfrm>
            <a:off x="8617855" y="4295409"/>
            <a:ext cx="27063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Transferring skills and knowledge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64634D44-0323-3860-B8A5-A8E4383B6A2D}"/>
              </a:ext>
            </a:extLst>
          </p:cNvPr>
          <p:cNvSpPr txBox="1"/>
          <p:nvPr/>
        </p:nvSpPr>
        <p:spPr>
          <a:xfrm>
            <a:off x="3636931" y="4969008"/>
            <a:ext cx="405190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Meshel &amp; McGlynn (2004)</a:t>
            </a:r>
          </a:p>
          <a:p>
            <a:r>
              <a:rPr lang="en-GB" dirty="0"/>
              <a:t>Kuehne &amp; Kaplan (2001)</a:t>
            </a:r>
          </a:p>
          <a:p>
            <a:r>
              <a:rPr lang="en-GB" dirty="0"/>
              <a:t>Schulz (1976 cited in Schulz &amp; Hanusa, 1978)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5395886A-3BBF-E6D3-CBB6-28D9FFEC40F2}"/>
              </a:ext>
            </a:extLst>
          </p:cNvPr>
          <p:cNvSpPr txBox="1"/>
          <p:nvPr/>
        </p:nvSpPr>
        <p:spPr>
          <a:xfrm>
            <a:off x="745814" y="5249154"/>
            <a:ext cx="405190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Gualano et al (2018)</a:t>
            </a:r>
          </a:p>
          <a:p>
            <a:r>
              <a:rPr lang="en-GB"/>
              <a:t>Bales et al (2000)</a:t>
            </a:r>
            <a:endParaRPr lang="en-GB" dirty="0"/>
          </a:p>
          <a:p>
            <a:r>
              <a:rPr lang="en-GB"/>
              <a:t>Hannon &amp; Gueldner (2007)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37419B5F-FE3C-477E-A93B-D3D1645FEA8E}"/>
              </a:ext>
            </a:extLst>
          </p:cNvPr>
          <p:cNvSpPr txBox="1"/>
          <p:nvPr/>
        </p:nvSpPr>
        <p:spPr>
          <a:xfrm>
            <a:off x="7547783" y="5641360"/>
            <a:ext cx="40519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Schulz &amp; Hanusa (1978)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331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504"/>
    </mc:Choice>
    <mc:Fallback>
      <p:transition spd="slow" advTm="965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4E7E3A5-8AF7-BCE1-5F09-4305628E4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522" y="-2879"/>
            <a:ext cx="11728077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Bronfenbrenner (1979) Ecological systems</a:t>
            </a:r>
            <a:br>
              <a:rPr lang="en-GB" dirty="0"/>
            </a:br>
            <a:r>
              <a:rPr lang="en-GB" dirty="0"/>
              <a:t> theory</a:t>
            </a:r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xmlns="" id="{75F470A6-E0D5-F3FB-36B2-383F52FCF7B2}"/>
              </a:ext>
            </a:extLst>
          </p:cNvPr>
          <p:cNvSpPr/>
          <p:nvPr/>
        </p:nvSpPr>
        <p:spPr>
          <a:xfrm>
            <a:off x="2679327" y="934752"/>
            <a:ext cx="6577851" cy="5916703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xmlns="" id="{66FE8ECA-5948-0176-5480-43FA1E042EBF}"/>
              </a:ext>
            </a:extLst>
          </p:cNvPr>
          <p:cNvSpPr/>
          <p:nvPr/>
        </p:nvSpPr>
        <p:spPr>
          <a:xfrm>
            <a:off x="3188522" y="1385969"/>
            <a:ext cx="5513294" cy="5210734"/>
          </a:xfrm>
          <a:prstGeom prst="flowChartConnector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xmlns="" id="{CD6C8BE0-79BA-D282-1B26-B1F7797DC8B5}"/>
              </a:ext>
            </a:extLst>
          </p:cNvPr>
          <p:cNvSpPr/>
          <p:nvPr/>
        </p:nvSpPr>
        <p:spPr>
          <a:xfrm>
            <a:off x="3701331" y="1965521"/>
            <a:ext cx="4482353" cy="4359088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xmlns="" id="{752715AE-697F-710C-97E5-4E776F5D817A}"/>
              </a:ext>
            </a:extLst>
          </p:cNvPr>
          <p:cNvSpPr/>
          <p:nvPr/>
        </p:nvSpPr>
        <p:spPr>
          <a:xfrm>
            <a:off x="4367129" y="2558565"/>
            <a:ext cx="3126442" cy="3160059"/>
          </a:xfrm>
          <a:prstGeom prst="flowChartConnec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xmlns="" id="{8FE94164-3DBB-6E33-7011-B811ED3AAAB9}"/>
              </a:ext>
            </a:extLst>
          </p:cNvPr>
          <p:cNvSpPr/>
          <p:nvPr/>
        </p:nvSpPr>
        <p:spPr>
          <a:xfrm>
            <a:off x="5094570" y="3458910"/>
            <a:ext cx="1591236" cy="1524000"/>
          </a:xfrm>
          <a:prstGeom prst="flowChartConnector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Individual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E32ED064-52A8-2427-3FB9-1AFCF3FCA874}"/>
              </a:ext>
            </a:extLst>
          </p:cNvPr>
          <p:cNvSpPr txBox="1"/>
          <p:nvPr/>
        </p:nvSpPr>
        <p:spPr>
          <a:xfrm>
            <a:off x="5237052" y="2663549"/>
            <a:ext cx="14141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Microsystem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080742B7-D79F-3FBB-AE0F-886953441560}"/>
              </a:ext>
            </a:extLst>
          </p:cNvPr>
          <p:cNvSpPr txBox="1"/>
          <p:nvPr/>
        </p:nvSpPr>
        <p:spPr>
          <a:xfrm>
            <a:off x="5297527" y="2080843"/>
            <a:ext cx="14141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Mesosystem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522EF907-2268-E445-45F9-3279F9637F49}"/>
              </a:ext>
            </a:extLst>
          </p:cNvPr>
          <p:cNvSpPr txBox="1"/>
          <p:nvPr/>
        </p:nvSpPr>
        <p:spPr>
          <a:xfrm>
            <a:off x="5378637" y="1531754"/>
            <a:ext cx="14141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Exosystem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C8309D04-839C-274D-439C-D9FF8D2663A0}"/>
              </a:ext>
            </a:extLst>
          </p:cNvPr>
          <p:cNvSpPr txBox="1"/>
          <p:nvPr/>
        </p:nvSpPr>
        <p:spPr>
          <a:xfrm>
            <a:off x="5264800" y="971460"/>
            <a:ext cx="14141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Macrosystem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11369" y="934752"/>
            <a:ext cx="25371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Bronfenbrenner (1979)</a:t>
            </a:r>
          </a:p>
          <a:p>
            <a:r>
              <a:rPr lang="en-GB" dirty="0" err="1" smtClean="0"/>
              <a:t>Ashiabi</a:t>
            </a:r>
            <a:r>
              <a:rPr lang="en-GB" dirty="0" smtClean="0"/>
              <a:t> &amp; O’Neil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542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356"/>
    </mc:Choice>
    <mc:Fallback>
      <p:transition spd="slow" advTm="108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856F66-EF2B-80B4-DC84-28D3FA666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What went well</a:t>
            </a:r>
          </a:p>
        </p:txBody>
      </p:sp>
      <p:pic>
        <p:nvPicPr>
          <p:cNvPr id="4" name="Content Placeholder 3" descr="Man holding controller">
            <a:extLst>
              <a:ext uri="{FF2B5EF4-FFF2-40B4-BE49-F238E27FC236}">
                <a16:creationId xmlns:a16="http://schemas.microsoft.com/office/drawing/2014/main" xmlns="" id="{8664DF7C-3EC4-E976-EB1A-45FA76E53D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1459290" y="2533956"/>
            <a:ext cx="1276350" cy="1295400"/>
          </a:xfrm>
        </p:spPr>
      </p:pic>
      <p:pic>
        <p:nvPicPr>
          <p:cNvPr id="5" name="Graphic 4" descr="Speech with solid fill">
            <a:extLst>
              <a:ext uri="{FF2B5EF4-FFF2-40B4-BE49-F238E27FC236}">
                <a16:creationId xmlns:a16="http://schemas.microsoft.com/office/drawing/2014/main" xmlns="" id="{5C3DE8E9-127B-0772-8D5D-C512FE3BBE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5009322" y="2530060"/>
            <a:ext cx="1521791" cy="1510748"/>
          </a:xfrm>
          <a:prstGeom prst="rect">
            <a:avLst/>
          </a:prstGeom>
        </p:spPr>
      </p:pic>
      <p:pic>
        <p:nvPicPr>
          <p:cNvPr id="6" name="Graphic 5" descr="Classroom with solid fill">
            <a:extLst>
              <a:ext uri="{FF2B5EF4-FFF2-40B4-BE49-F238E27FC236}">
                <a16:creationId xmlns:a16="http://schemas.microsoft.com/office/drawing/2014/main" xmlns="" id="{38CB7281-BD66-29E3-B502-481D94842DB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8476974" y="2530061"/>
            <a:ext cx="1334052" cy="13119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26A28EB-BE43-741F-B1DA-9241D8C6A85C}"/>
              </a:ext>
            </a:extLst>
          </p:cNvPr>
          <p:cNvSpPr txBox="1"/>
          <p:nvPr/>
        </p:nvSpPr>
        <p:spPr>
          <a:xfrm>
            <a:off x="1090789" y="4059395"/>
            <a:ext cx="189162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Interacting and playing games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000E8445-65BC-3EDC-6873-C5638B83984E}"/>
              </a:ext>
            </a:extLst>
          </p:cNvPr>
          <p:cNvSpPr txBox="1"/>
          <p:nvPr/>
        </p:nvSpPr>
        <p:spPr>
          <a:xfrm>
            <a:off x="4823484" y="4048351"/>
            <a:ext cx="189162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Transferring skills such as communication 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09E6973-F1F8-71F2-CC9D-C46B4FBB808F}"/>
              </a:ext>
            </a:extLst>
          </p:cNvPr>
          <p:cNvSpPr txBox="1"/>
          <p:nvPr/>
        </p:nvSpPr>
        <p:spPr>
          <a:xfrm>
            <a:off x="8368440" y="3960003"/>
            <a:ext cx="189162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Different type of learning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603087" y="685800"/>
            <a:ext cx="28269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 Bona et al (2019)</a:t>
            </a:r>
          </a:p>
          <a:p>
            <a:r>
              <a:rPr lang="en-GB" dirty="0" smtClean="0"/>
              <a:t>George (2011); </a:t>
            </a:r>
            <a:r>
              <a:rPr lang="en-GB" dirty="0" err="1" smtClean="0"/>
              <a:t>Jarrot</a:t>
            </a:r>
            <a:r>
              <a:rPr lang="en-GB" dirty="0" smtClean="0"/>
              <a:t> &amp; Bruno (2007)</a:t>
            </a:r>
          </a:p>
          <a:p>
            <a:r>
              <a:rPr lang="en-GB" dirty="0" smtClean="0"/>
              <a:t>Galbraith et al (2015)</a:t>
            </a:r>
          </a:p>
        </p:txBody>
      </p:sp>
    </p:spTree>
    <p:extLst>
      <p:ext uri="{BB962C8B-B14F-4D97-AF65-F5344CB8AC3E}">
        <p14:creationId xmlns:p14="http://schemas.microsoft.com/office/powerpoint/2010/main" val="3727368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705"/>
    </mc:Choice>
    <mc:Fallback>
      <p:transition spd="slow" advTm="61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4B24D8-2B91-F67A-7109-011A715F2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What could have been improved</a:t>
            </a:r>
          </a:p>
        </p:txBody>
      </p:sp>
      <p:pic>
        <p:nvPicPr>
          <p:cNvPr id="4" name="Graphic 3" descr="Group with solid fill">
            <a:extLst>
              <a:ext uri="{FF2B5EF4-FFF2-40B4-BE49-F238E27FC236}">
                <a16:creationId xmlns:a16="http://schemas.microsoft.com/office/drawing/2014/main" xmlns="" id="{5C245897-6F2F-DE18-79DD-B8760CA202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1398104" y="2265018"/>
            <a:ext cx="1532834" cy="1543878"/>
          </a:xfrm>
          <a:prstGeom prst="rect">
            <a:avLst/>
          </a:prstGeom>
        </p:spPr>
      </p:pic>
      <p:pic>
        <p:nvPicPr>
          <p:cNvPr id="5" name="Graphic 4" descr="Female crossing legs">
            <a:extLst>
              <a:ext uri="{FF2B5EF4-FFF2-40B4-BE49-F238E27FC236}">
                <a16:creationId xmlns:a16="http://schemas.microsoft.com/office/drawing/2014/main" xmlns="" id="{63281437-63DC-41F9-04A8-65A28704CE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731911" y="2353207"/>
            <a:ext cx="1409701" cy="1854062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46094" y="3726860"/>
            <a:ext cx="2421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More staffing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13679" y="4404575"/>
            <a:ext cx="20863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Bringing the elderly to the school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85800" y="4404575"/>
            <a:ext cx="28687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Coll</a:t>
            </a:r>
            <a:r>
              <a:rPr lang="en-GB" dirty="0" smtClean="0"/>
              <a:t> et al (2018)</a:t>
            </a:r>
          </a:p>
          <a:p>
            <a:r>
              <a:rPr lang="en-GB" dirty="0" smtClean="0"/>
              <a:t>Weaver et al (2017)</a:t>
            </a:r>
          </a:p>
          <a:p>
            <a:r>
              <a:rPr lang="en-GB" dirty="0" smtClean="0"/>
              <a:t>Abdul-</a:t>
            </a:r>
            <a:r>
              <a:rPr lang="en-GB" dirty="0" err="1" smtClean="0"/>
              <a:t>Carime</a:t>
            </a:r>
            <a:r>
              <a:rPr lang="en-GB" dirty="0" smtClean="0"/>
              <a:t> (2020) cited in </a:t>
            </a:r>
            <a:r>
              <a:rPr lang="en-GB" dirty="0" err="1" smtClean="0"/>
              <a:t>Wendland</a:t>
            </a:r>
            <a:r>
              <a:rPr lang="en-GB" dirty="0" smtClean="0"/>
              <a:t> &amp; </a:t>
            </a:r>
            <a:r>
              <a:rPr lang="en-GB" dirty="0" err="1" smtClean="0"/>
              <a:t>Parizet</a:t>
            </a:r>
            <a:r>
              <a:rPr lang="en-GB" dirty="0" smtClean="0"/>
              <a:t> (2023)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535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217"/>
    </mc:Choice>
    <mc:Fallback>
      <p:transition spd="slow" advTm="41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EFF9146B-4CCD-4CDB-AB9C-458005307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BF8DA3CF-9D4B-403A-9AD4-BB177DAB6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1809AB0-FACC-F23E-D3D6-75F1ACD26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/>
              <a:t>Conclusion</a:t>
            </a:r>
          </a:p>
        </p:txBody>
      </p:sp>
      <p:sp>
        <p:nvSpPr>
          <p:cNvPr id="4" name="Plus Sign 3">
            <a:extLst>
              <a:ext uri="{FF2B5EF4-FFF2-40B4-BE49-F238E27FC236}">
                <a16:creationId xmlns:a16="http://schemas.microsoft.com/office/drawing/2014/main" xmlns="" id="{A628F0B3-0225-D70E-4325-7C93FF2E0B90}"/>
              </a:ext>
            </a:extLst>
          </p:cNvPr>
          <p:cNvSpPr/>
          <p:nvPr/>
        </p:nvSpPr>
        <p:spPr>
          <a:xfrm>
            <a:off x="1867321" y="2275443"/>
            <a:ext cx="1389529" cy="1389529"/>
          </a:xfrm>
          <a:prstGeom prst="mathPlus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Graphic 4" descr="Teacher with solid fill">
            <a:extLst>
              <a:ext uri="{FF2B5EF4-FFF2-40B4-BE49-F238E27FC236}">
                <a16:creationId xmlns:a16="http://schemas.microsoft.com/office/drawing/2014/main" xmlns="" id="{9FEFA417-2C68-908D-6CCF-244B298BFE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4832626" y="2242931"/>
            <a:ext cx="1654313" cy="1665356"/>
          </a:xfrm>
          <a:prstGeom prst="rect">
            <a:avLst/>
          </a:prstGeom>
        </p:spPr>
      </p:pic>
      <p:pic>
        <p:nvPicPr>
          <p:cNvPr id="6" name="Graphic 5" descr="Children with solid fill">
            <a:extLst>
              <a:ext uri="{FF2B5EF4-FFF2-40B4-BE49-F238E27FC236}">
                <a16:creationId xmlns:a16="http://schemas.microsoft.com/office/drawing/2014/main" xmlns="" id="{B5C2EE29-8B09-5D03-65AB-69E4398580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8311322" y="2276061"/>
            <a:ext cx="1367182" cy="13892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E21ADE0-9072-B6F0-0199-02DAAD084459}"/>
              </a:ext>
            </a:extLst>
          </p:cNvPr>
          <p:cNvSpPr txBox="1"/>
          <p:nvPr/>
        </p:nvSpPr>
        <p:spPr>
          <a:xfrm>
            <a:off x="1615473" y="3838476"/>
            <a:ext cx="18640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Very beneficial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D45FADE8-FCAD-31D3-6B31-F651949BE768}"/>
              </a:ext>
            </a:extLst>
          </p:cNvPr>
          <p:cNvSpPr txBox="1"/>
          <p:nvPr/>
        </p:nvSpPr>
        <p:spPr>
          <a:xfrm>
            <a:off x="4898796" y="3838475"/>
            <a:ext cx="186400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Learn in a different setting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99F4C5B3-90B7-195C-75C5-F50D49522231}"/>
              </a:ext>
            </a:extLst>
          </p:cNvPr>
          <p:cNvSpPr txBox="1"/>
          <p:nvPr/>
        </p:nvSpPr>
        <p:spPr>
          <a:xfrm>
            <a:off x="8316590" y="3838475"/>
            <a:ext cx="186400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Pupils are engaging in the project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600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23"/>
    </mc:Choice>
    <mc:Fallback>
      <p:transition spd="slow" advTm="55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lassicFrameVTI">
  <a:themeElements>
    <a:clrScheme name="AnalogousFromRegularSeed_2SEEDS">
      <a:dk1>
        <a:srgbClr val="000000"/>
      </a:dk1>
      <a:lt1>
        <a:srgbClr val="FFFFFF"/>
      </a:lt1>
      <a:dk2>
        <a:srgbClr val="1B2F2F"/>
      </a:dk2>
      <a:lt2>
        <a:srgbClr val="F3F1F0"/>
      </a:lt2>
      <a:accent1>
        <a:srgbClr val="3B9EB1"/>
      </a:accent1>
      <a:accent2>
        <a:srgbClr val="46B196"/>
      </a:accent2>
      <a:accent3>
        <a:srgbClr val="4D7FC3"/>
      </a:accent3>
      <a:accent4>
        <a:srgbClr val="B13B3E"/>
      </a:accent4>
      <a:accent5>
        <a:srgbClr val="C37B4D"/>
      </a:accent5>
      <a:accent6>
        <a:srgbClr val="B19B3B"/>
      </a:accent6>
      <a:hlink>
        <a:srgbClr val="BF5641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398</TotalTime>
  <Words>397</Words>
  <Application>Microsoft Office PowerPoint</Application>
  <PresentationFormat>Widescreen</PresentationFormat>
  <Paragraphs>81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Gill Sans MT</vt:lpstr>
      <vt:lpstr>Goudy Old Style</vt:lpstr>
      <vt:lpstr>ClassicFrameVTI</vt:lpstr>
      <vt:lpstr>Understanding how the learner, the school and the local community work together to deliver one of the four purposes of the new curriculum: a video presentation that critically examines this process. </vt:lpstr>
      <vt:lpstr>School Statistics</vt:lpstr>
      <vt:lpstr>The Four purposes</vt:lpstr>
      <vt:lpstr>Children worked with local care home – Intergenerational Project</vt:lpstr>
      <vt:lpstr>The school's focus</vt:lpstr>
      <vt:lpstr>HOw did the school identify the need for the class to go into a carehome </vt:lpstr>
      <vt:lpstr>Why did they decide to visit a care home</vt:lpstr>
      <vt:lpstr>Bronfenbrenner (1979) Ecological systems  theory</vt:lpstr>
      <vt:lpstr>What went well</vt:lpstr>
      <vt:lpstr>What could have been improved</vt:lpstr>
      <vt:lpstr>Conclusion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elaina marie evans</dc:creator>
  <cp:lastModifiedBy>elaina marie evans</cp:lastModifiedBy>
  <cp:revision>544</cp:revision>
  <dcterms:created xsi:type="dcterms:W3CDTF">2024-02-07T09:06:11Z</dcterms:created>
  <dcterms:modified xsi:type="dcterms:W3CDTF">2024-03-02T21:21:53Z</dcterms:modified>
</cp:coreProperties>
</file>