
<file path=[Content_Types].xml><?xml version="1.0" encoding="utf-8"?>
<Types xmlns="http://schemas.openxmlformats.org/package/2006/content-types">
  <Default Extension="jpeg" ContentType="image/jpeg"/>
  <Default Extension="MOV" ContentType="video/quicktime"/>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0" r:id="rId1"/>
  </p:sldMasterIdLst>
  <p:sldIdLst>
    <p:sldId id="263" r:id="rId2"/>
    <p:sldId id="256" r:id="rId3"/>
    <p:sldId id="257" r:id="rId4"/>
    <p:sldId id="258" r:id="rId5"/>
    <p:sldId id="259" r:id="rId6"/>
    <p:sldId id="260" r:id="rId7"/>
    <p:sldId id="261" r:id="rId8"/>
    <p:sldId id="262" r:id="rId9"/>
    <p:sldId id="264" r:id="rId10"/>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4F20669-725D-AA1B-236F-D6A21892B2E3}" v="104" dt="2025-12-01T18:11:05.956"/>
    <p1510:client id="{C222BE10-A1B1-7A0E-E88E-0131D63616CF}" v="6" dt="2025-12-02T10:49:22.09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29798E-90C4-48E6-B39B-37FF65347ABD}"/>
              </a:ext>
            </a:extLst>
          </p:cNvPr>
          <p:cNvSpPr>
            <a:spLocks noGrp="1"/>
          </p:cNvSpPr>
          <p:nvPr>
            <p:ph type="ctrTitle"/>
          </p:nvPr>
        </p:nvSpPr>
        <p:spPr>
          <a:xfrm>
            <a:off x="2197100" y="1079500"/>
            <a:ext cx="7797799" cy="2138400"/>
          </a:xfrm>
        </p:spPr>
        <p:txBody>
          <a:bodyPr anchor="b">
            <a:normAutofit/>
          </a:bodyPr>
          <a:lstStyle>
            <a:lvl1pPr algn="ctr">
              <a:defRPr sz="28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93D95C8C-0A7F-40D9-A690-3D5898EFFE81}"/>
              </a:ext>
            </a:extLst>
          </p:cNvPr>
          <p:cNvSpPr>
            <a:spLocks noGrp="1"/>
          </p:cNvSpPr>
          <p:nvPr>
            <p:ph type="subTitle" idx="1"/>
          </p:nvPr>
        </p:nvSpPr>
        <p:spPr>
          <a:xfrm>
            <a:off x="3308350" y="4113213"/>
            <a:ext cx="5575300" cy="1655762"/>
          </a:xfrm>
        </p:spPr>
        <p:txBody>
          <a:bodyPr/>
          <a:lstStyle>
            <a:lvl1pPr marL="0" indent="0" algn="ctr">
              <a:buNone/>
              <a:defRPr sz="2400" i="1"/>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3D1322F3-E47A-4D6E-96A8-AB5C73BA9906}"/>
              </a:ext>
            </a:extLst>
          </p:cNvPr>
          <p:cNvSpPr>
            <a:spLocks noGrp="1"/>
          </p:cNvSpPr>
          <p:nvPr>
            <p:ph type="dt" sz="half" idx="10"/>
          </p:nvPr>
        </p:nvSpPr>
        <p:spPr>
          <a:xfrm>
            <a:off x="541338" y="6401999"/>
            <a:ext cx="2206625" cy="369332"/>
          </a:xfrm>
          <a:prstGeom prst="rect">
            <a:avLst/>
          </a:prstGeom>
        </p:spPr>
        <p:txBody>
          <a:bodyPr/>
          <a:lstStyle/>
          <a:p>
            <a:fld id="{64F0E216-BA48-4F04-AC4F-645AA0DD6AC6}" type="datetimeFigureOut">
              <a:rPr lang="en-US" smtClean="0"/>
              <a:t>12/2/2025</a:t>
            </a:fld>
            <a:endParaRPr lang="en-US" dirty="0"/>
          </a:p>
        </p:txBody>
      </p:sp>
      <p:sp>
        <p:nvSpPr>
          <p:cNvPr id="5" name="Footer Placeholder 4">
            <a:extLst>
              <a:ext uri="{FF2B5EF4-FFF2-40B4-BE49-F238E27FC236}">
                <a16:creationId xmlns:a16="http://schemas.microsoft.com/office/drawing/2014/main" id="{737BF5CE-9E66-4FD5-949F-34E11607C6DF}"/>
              </a:ext>
            </a:extLst>
          </p:cNvPr>
          <p:cNvSpPr>
            <a:spLocks noGrp="1"/>
          </p:cNvSpPr>
          <p:nvPr>
            <p:ph type="ftr" sz="quarter" idx="11"/>
          </p:nvPr>
        </p:nvSpPr>
        <p:spPr>
          <a:xfrm>
            <a:off x="3308350" y="6401999"/>
            <a:ext cx="5575300" cy="369332"/>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EDAB7A-4032-416A-B04E-1F4878912E02}"/>
              </a:ext>
            </a:extLst>
          </p:cNvPr>
          <p:cNvSpPr>
            <a:spLocks noGrp="1"/>
          </p:cNvSpPr>
          <p:nvPr>
            <p:ph type="sldNum" sz="quarter" idx="12"/>
          </p:nvPr>
        </p:nvSpPr>
        <p:spPr>
          <a:xfrm>
            <a:off x="9442800" y="6401999"/>
            <a:ext cx="2208212" cy="369332"/>
          </a:xfrm>
          <a:prstGeom prst="rect">
            <a:avLst/>
          </a:prstGeom>
        </p:spPr>
        <p:txBody>
          <a:bodyPr/>
          <a:lstStyle/>
          <a:p>
            <a:fld id="{D39607A7-8386-47DB-8578-DDEDD194E5D4}" type="slidenum">
              <a:rPr lang="en-US" smtClean="0"/>
              <a:t>‹#›</a:t>
            </a:fld>
            <a:endParaRPr lang="en-US" dirty="0"/>
          </a:p>
        </p:txBody>
      </p:sp>
      <p:cxnSp>
        <p:nvCxnSpPr>
          <p:cNvPr id="7" name="Straight Connector 6">
            <a:extLst>
              <a:ext uri="{FF2B5EF4-FFF2-40B4-BE49-F238E27FC236}">
                <a16:creationId xmlns:a16="http://schemas.microsoft.com/office/drawing/2014/main" id="{701C0CAB-6A03-4C6A-9FAA-219847753628}"/>
              </a:ext>
            </a:extLst>
          </p:cNvPr>
          <p:cNvCxnSpPr>
            <a:cxnSpLocks/>
          </p:cNvCxnSpPr>
          <p:nvPr/>
        </p:nvCxnSpPr>
        <p:spPr>
          <a:xfrm>
            <a:off x="5826000" y="3690871"/>
            <a:ext cx="540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nvGrpSpPr>
          <p:cNvPr id="20" name="Group 19">
            <a:extLst>
              <a:ext uri="{FF2B5EF4-FFF2-40B4-BE49-F238E27FC236}">
                <a16:creationId xmlns:a16="http://schemas.microsoft.com/office/drawing/2014/main" id="{F982E0B2-AA9C-441C-A08E-A9DF9CF12116}"/>
              </a:ext>
            </a:extLst>
          </p:cNvPr>
          <p:cNvGrpSpPr/>
          <p:nvPr/>
        </p:nvGrpSpPr>
        <p:grpSpPr>
          <a:xfrm>
            <a:off x="9728046" y="4869342"/>
            <a:ext cx="1623711" cy="630920"/>
            <a:chOff x="9588346" y="4824892"/>
            <a:chExt cx="1623711" cy="630920"/>
          </a:xfrm>
        </p:grpSpPr>
        <p:sp>
          <p:nvSpPr>
            <p:cNvPr id="16" name="Freeform: Shape 15">
              <a:extLst>
                <a:ext uri="{FF2B5EF4-FFF2-40B4-BE49-F238E27FC236}">
                  <a16:creationId xmlns:a16="http://schemas.microsoft.com/office/drawing/2014/main" id="{A4A2E074-C10D-4C57-AB72-B631E4D77102}"/>
                </a:ext>
              </a:extLst>
            </p:cNvPr>
            <p:cNvSpPr/>
            <p:nvPr/>
          </p:nvSpPr>
          <p:spPr>
            <a:xfrm rot="2700000" flipH="1">
              <a:off x="10267789" y="4452443"/>
              <a:ext cx="571820" cy="1316717"/>
            </a:xfrm>
            <a:custGeom>
              <a:avLst/>
              <a:gdLst>
                <a:gd name="connsiteX0" fmla="*/ 282417 w 571820"/>
                <a:gd name="connsiteY0" fmla="*/ 0 h 1316717"/>
                <a:gd name="connsiteX1" fmla="*/ 285910 w 571820"/>
                <a:gd name="connsiteY1" fmla="*/ 3175 h 1316717"/>
                <a:gd name="connsiteX2" fmla="*/ 287393 w 571820"/>
                <a:gd name="connsiteY2" fmla="*/ 1827 h 1316717"/>
                <a:gd name="connsiteX3" fmla="*/ 289403 w 571820"/>
                <a:gd name="connsiteY3" fmla="*/ 0 h 1316717"/>
                <a:gd name="connsiteX4" fmla="*/ 289403 w 571820"/>
                <a:gd name="connsiteY4" fmla="*/ 6349 h 1316717"/>
                <a:gd name="connsiteX5" fmla="*/ 309203 w 571820"/>
                <a:gd name="connsiteY5" fmla="*/ 24345 h 1316717"/>
                <a:gd name="connsiteX6" fmla="*/ 571820 w 571820"/>
                <a:gd name="connsiteY6" fmla="*/ 658359 h 1316717"/>
                <a:gd name="connsiteX7" fmla="*/ 309203 w 571820"/>
                <a:gd name="connsiteY7" fmla="*/ 1292372 h 1316717"/>
                <a:gd name="connsiteX8" fmla="*/ 289403 w 571820"/>
                <a:gd name="connsiteY8" fmla="*/ 1310368 h 1316717"/>
                <a:gd name="connsiteX9" fmla="*/ 289403 w 571820"/>
                <a:gd name="connsiteY9" fmla="*/ 1316717 h 1316717"/>
                <a:gd name="connsiteX10" fmla="*/ 287393 w 571820"/>
                <a:gd name="connsiteY10" fmla="*/ 1314890 h 1316717"/>
                <a:gd name="connsiteX11" fmla="*/ 285910 w 571820"/>
                <a:gd name="connsiteY11" fmla="*/ 1313542 h 1316717"/>
                <a:gd name="connsiteX12" fmla="*/ 282417 w 571820"/>
                <a:gd name="connsiteY12" fmla="*/ 1316717 h 1316717"/>
                <a:gd name="connsiteX13" fmla="*/ 282417 w 571820"/>
                <a:gd name="connsiteY13" fmla="*/ 1310367 h 1316717"/>
                <a:gd name="connsiteX14" fmla="*/ 262617 w 571820"/>
                <a:gd name="connsiteY14" fmla="*/ 1292372 h 1316717"/>
                <a:gd name="connsiteX15" fmla="*/ 0 w 571820"/>
                <a:gd name="connsiteY15" fmla="*/ 658358 h 1316717"/>
                <a:gd name="connsiteX16" fmla="*/ 262617 w 571820"/>
                <a:gd name="connsiteY16" fmla="*/ 24345 h 1316717"/>
                <a:gd name="connsiteX17" fmla="*/ 282417 w 571820"/>
                <a:gd name="connsiteY17" fmla="*/ 6349 h 13167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71820" h="1316717">
                  <a:moveTo>
                    <a:pt x="282417" y="0"/>
                  </a:moveTo>
                  <a:lnTo>
                    <a:pt x="285910" y="3175"/>
                  </a:lnTo>
                  <a:lnTo>
                    <a:pt x="287393" y="1827"/>
                  </a:lnTo>
                  <a:lnTo>
                    <a:pt x="289403" y="0"/>
                  </a:lnTo>
                  <a:lnTo>
                    <a:pt x="289403" y="6349"/>
                  </a:lnTo>
                  <a:lnTo>
                    <a:pt x="309203" y="24345"/>
                  </a:lnTo>
                  <a:cubicBezTo>
                    <a:pt x="471461" y="186603"/>
                    <a:pt x="571820" y="410761"/>
                    <a:pt x="571820" y="658359"/>
                  </a:cubicBezTo>
                  <a:cubicBezTo>
                    <a:pt x="571820" y="905956"/>
                    <a:pt x="471461" y="1130114"/>
                    <a:pt x="309203" y="1292372"/>
                  </a:cubicBezTo>
                  <a:lnTo>
                    <a:pt x="289403" y="1310368"/>
                  </a:lnTo>
                  <a:lnTo>
                    <a:pt x="289403" y="1316717"/>
                  </a:lnTo>
                  <a:lnTo>
                    <a:pt x="287393" y="1314890"/>
                  </a:lnTo>
                  <a:lnTo>
                    <a:pt x="285910" y="1313542"/>
                  </a:lnTo>
                  <a:lnTo>
                    <a:pt x="282417" y="1316717"/>
                  </a:lnTo>
                  <a:lnTo>
                    <a:pt x="282417" y="1310367"/>
                  </a:lnTo>
                  <a:lnTo>
                    <a:pt x="262617" y="1292372"/>
                  </a:lnTo>
                  <a:cubicBezTo>
                    <a:pt x="100359" y="1130113"/>
                    <a:pt x="0" y="905956"/>
                    <a:pt x="0" y="658358"/>
                  </a:cubicBezTo>
                  <a:cubicBezTo>
                    <a:pt x="0" y="410761"/>
                    <a:pt x="100359" y="186603"/>
                    <a:pt x="262617" y="24345"/>
                  </a:cubicBezTo>
                  <a:lnTo>
                    <a:pt x="282417" y="6349"/>
                  </a:lnTo>
                  <a:close/>
                </a:path>
              </a:pathLst>
            </a:custGeom>
            <a:solidFill>
              <a:schemeClr val="accent4">
                <a:alpha val="40000"/>
              </a:schemeClr>
            </a:solidFill>
            <a:ln w="127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7" name="Group 16">
              <a:extLst>
                <a:ext uri="{FF2B5EF4-FFF2-40B4-BE49-F238E27FC236}">
                  <a16:creationId xmlns:a16="http://schemas.microsoft.com/office/drawing/2014/main" id="{0B037EB3-1772-4BA8-A95A-E5DBDFEA32B0}"/>
                </a:ext>
              </a:extLst>
            </p:cNvPr>
            <p:cNvGrpSpPr/>
            <p:nvPr/>
          </p:nvGrpSpPr>
          <p:grpSpPr>
            <a:xfrm rot="2700000" flipH="1">
              <a:off x="10112436" y="4359902"/>
              <a:ext cx="571820" cy="1620000"/>
              <a:chOff x="8482785" y="4330454"/>
              <a:chExt cx="571820" cy="1620000"/>
            </a:xfrm>
          </p:grpSpPr>
          <p:sp>
            <p:nvSpPr>
              <p:cNvPr id="18" name="Freeform: Shape 17">
                <a:extLst>
                  <a:ext uri="{FF2B5EF4-FFF2-40B4-BE49-F238E27FC236}">
                    <a16:creationId xmlns:a16="http://schemas.microsoft.com/office/drawing/2014/main" id="{A1F47AC1-63D0-47F3-9728-1A0A0543494B}"/>
                  </a:ext>
                </a:extLst>
              </p:cNvPr>
              <p:cNvSpPr/>
              <p:nvPr/>
            </p:nvSpPr>
            <p:spPr>
              <a:xfrm>
                <a:off x="8482785" y="4333632"/>
                <a:ext cx="571820" cy="1311956"/>
              </a:xfrm>
              <a:custGeom>
                <a:avLst/>
                <a:gdLst>
                  <a:gd name="connsiteX0" fmla="*/ 282417 w 571820"/>
                  <a:gd name="connsiteY0" fmla="*/ 0 h 1316717"/>
                  <a:gd name="connsiteX1" fmla="*/ 285910 w 571820"/>
                  <a:gd name="connsiteY1" fmla="*/ 3175 h 1316717"/>
                  <a:gd name="connsiteX2" fmla="*/ 287393 w 571820"/>
                  <a:gd name="connsiteY2" fmla="*/ 1827 h 1316717"/>
                  <a:gd name="connsiteX3" fmla="*/ 289403 w 571820"/>
                  <a:gd name="connsiteY3" fmla="*/ 0 h 1316717"/>
                  <a:gd name="connsiteX4" fmla="*/ 289403 w 571820"/>
                  <a:gd name="connsiteY4" fmla="*/ 6349 h 1316717"/>
                  <a:gd name="connsiteX5" fmla="*/ 309203 w 571820"/>
                  <a:gd name="connsiteY5" fmla="*/ 24345 h 1316717"/>
                  <a:gd name="connsiteX6" fmla="*/ 571820 w 571820"/>
                  <a:gd name="connsiteY6" fmla="*/ 658359 h 1316717"/>
                  <a:gd name="connsiteX7" fmla="*/ 309203 w 571820"/>
                  <a:gd name="connsiteY7" fmla="*/ 1292372 h 1316717"/>
                  <a:gd name="connsiteX8" fmla="*/ 289403 w 571820"/>
                  <a:gd name="connsiteY8" fmla="*/ 1310368 h 1316717"/>
                  <a:gd name="connsiteX9" fmla="*/ 289403 w 571820"/>
                  <a:gd name="connsiteY9" fmla="*/ 1316717 h 1316717"/>
                  <a:gd name="connsiteX10" fmla="*/ 287393 w 571820"/>
                  <a:gd name="connsiteY10" fmla="*/ 1314890 h 1316717"/>
                  <a:gd name="connsiteX11" fmla="*/ 285910 w 571820"/>
                  <a:gd name="connsiteY11" fmla="*/ 1313542 h 1316717"/>
                  <a:gd name="connsiteX12" fmla="*/ 282417 w 571820"/>
                  <a:gd name="connsiteY12" fmla="*/ 1316717 h 1316717"/>
                  <a:gd name="connsiteX13" fmla="*/ 282417 w 571820"/>
                  <a:gd name="connsiteY13" fmla="*/ 1310367 h 1316717"/>
                  <a:gd name="connsiteX14" fmla="*/ 262617 w 571820"/>
                  <a:gd name="connsiteY14" fmla="*/ 1292372 h 1316717"/>
                  <a:gd name="connsiteX15" fmla="*/ 0 w 571820"/>
                  <a:gd name="connsiteY15" fmla="*/ 658358 h 1316717"/>
                  <a:gd name="connsiteX16" fmla="*/ 262617 w 571820"/>
                  <a:gd name="connsiteY16" fmla="*/ 24345 h 1316717"/>
                  <a:gd name="connsiteX17" fmla="*/ 282417 w 571820"/>
                  <a:gd name="connsiteY17" fmla="*/ 6349 h 1316717"/>
                  <a:gd name="connsiteX0" fmla="*/ 282417 w 571820"/>
                  <a:gd name="connsiteY0" fmla="*/ 6349 h 1316717"/>
                  <a:gd name="connsiteX1" fmla="*/ 285910 w 571820"/>
                  <a:gd name="connsiteY1" fmla="*/ 3175 h 1316717"/>
                  <a:gd name="connsiteX2" fmla="*/ 287393 w 571820"/>
                  <a:gd name="connsiteY2" fmla="*/ 1827 h 1316717"/>
                  <a:gd name="connsiteX3" fmla="*/ 289403 w 571820"/>
                  <a:gd name="connsiteY3" fmla="*/ 0 h 1316717"/>
                  <a:gd name="connsiteX4" fmla="*/ 289403 w 571820"/>
                  <a:gd name="connsiteY4" fmla="*/ 6349 h 1316717"/>
                  <a:gd name="connsiteX5" fmla="*/ 309203 w 571820"/>
                  <a:gd name="connsiteY5" fmla="*/ 24345 h 1316717"/>
                  <a:gd name="connsiteX6" fmla="*/ 571820 w 571820"/>
                  <a:gd name="connsiteY6" fmla="*/ 658359 h 1316717"/>
                  <a:gd name="connsiteX7" fmla="*/ 309203 w 571820"/>
                  <a:gd name="connsiteY7" fmla="*/ 1292372 h 1316717"/>
                  <a:gd name="connsiteX8" fmla="*/ 289403 w 571820"/>
                  <a:gd name="connsiteY8" fmla="*/ 1310368 h 1316717"/>
                  <a:gd name="connsiteX9" fmla="*/ 289403 w 571820"/>
                  <a:gd name="connsiteY9" fmla="*/ 1316717 h 1316717"/>
                  <a:gd name="connsiteX10" fmla="*/ 287393 w 571820"/>
                  <a:gd name="connsiteY10" fmla="*/ 1314890 h 1316717"/>
                  <a:gd name="connsiteX11" fmla="*/ 285910 w 571820"/>
                  <a:gd name="connsiteY11" fmla="*/ 1313542 h 1316717"/>
                  <a:gd name="connsiteX12" fmla="*/ 282417 w 571820"/>
                  <a:gd name="connsiteY12" fmla="*/ 1316717 h 1316717"/>
                  <a:gd name="connsiteX13" fmla="*/ 282417 w 571820"/>
                  <a:gd name="connsiteY13" fmla="*/ 1310367 h 1316717"/>
                  <a:gd name="connsiteX14" fmla="*/ 262617 w 571820"/>
                  <a:gd name="connsiteY14" fmla="*/ 1292372 h 1316717"/>
                  <a:gd name="connsiteX15" fmla="*/ 0 w 571820"/>
                  <a:gd name="connsiteY15" fmla="*/ 658358 h 1316717"/>
                  <a:gd name="connsiteX16" fmla="*/ 262617 w 571820"/>
                  <a:gd name="connsiteY16" fmla="*/ 24345 h 1316717"/>
                  <a:gd name="connsiteX17" fmla="*/ 282417 w 571820"/>
                  <a:gd name="connsiteY17" fmla="*/ 6349 h 1316717"/>
                  <a:gd name="connsiteX0" fmla="*/ 262617 w 571820"/>
                  <a:gd name="connsiteY0" fmla="*/ 24345 h 1316717"/>
                  <a:gd name="connsiteX1" fmla="*/ 285910 w 571820"/>
                  <a:gd name="connsiteY1" fmla="*/ 3175 h 1316717"/>
                  <a:gd name="connsiteX2" fmla="*/ 287393 w 571820"/>
                  <a:gd name="connsiteY2" fmla="*/ 1827 h 1316717"/>
                  <a:gd name="connsiteX3" fmla="*/ 289403 w 571820"/>
                  <a:gd name="connsiteY3" fmla="*/ 0 h 1316717"/>
                  <a:gd name="connsiteX4" fmla="*/ 289403 w 571820"/>
                  <a:gd name="connsiteY4" fmla="*/ 6349 h 1316717"/>
                  <a:gd name="connsiteX5" fmla="*/ 309203 w 571820"/>
                  <a:gd name="connsiteY5" fmla="*/ 24345 h 1316717"/>
                  <a:gd name="connsiteX6" fmla="*/ 571820 w 571820"/>
                  <a:gd name="connsiteY6" fmla="*/ 658359 h 1316717"/>
                  <a:gd name="connsiteX7" fmla="*/ 309203 w 571820"/>
                  <a:gd name="connsiteY7" fmla="*/ 1292372 h 1316717"/>
                  <a:gd name="connsiteX8" fmla="*/ 289403 w 571820"/>
                  <a:gd name="connsiteY8" fmla="*/ 1310368 h 1316717"/>
                  <a:gd name="connsiteX9" fmla="*/ 289403 w 571820"/>
                  <a:gd name="connsiteY9" fmla="*/ 1316717 h 1316717"/>
                  <a:gd name="connsiteX10" fmla="*/ 287393 w 571820"/>
                  <a:gd name="connsiteY10" fmla="*/ 1314890 h 1316717"/>
                  <a:gd name="connsiteX11" fmla="*/ 285910 w 571820"/>
                  <a:gd name="connsiteY11" fmla="*/ 1313542 h 1316717"/>
                  <a:gd name="connsiteX12" fmla="*/ 282417 w 571820"/>
                  <a:gd name="connsiteY12" fmla="*/ 1316717 h 1316717"/>
                  <a:gd name="connsiteX13" fmla="*/ 282417 w 571820"/>
                  <a:gd name="connsiteY13" fmla="*/ 1310367 h 1316717"/>
                  <a:gd name="connsiteX14" fmla="*/ 262617 w 571820"/>
                  <a:gd name="connsiteY14" fmla="*/ 1292372 h 1316717"/>
                  <a:gd name="connsiteX15" fmla="*/ 0 w 571820"/>
                  <a:gd name="connsiteY15" fmla="*/ 658358 h 1316717"/>
                  <a:gd name="connsiteX16" fmla="*/ 262617 w 571820"/>
                  <a:gd name="connsiteY16" fmla="*/ 24345 h 1316717"/>
                  <a:gd name="connsiteX0" fmla="*/ 262617 w 571820"/>
                  <a:gd name="connsiteY0" fmla="*/ 24345 h 1316717"/>
                  <a:gd name="connsiteX1" fmla="*/ 285910 w 571820"/>
                  <a:gd name="connsiteY1" fmla="*/ 3175 h 1316717"/>
                  <a:gd name="connsiteX2" fmla="*/ 287393 w 571820"/>
                  <a:gd name="connsiteY2" fmla="*/ 1827 h 1316717"/>
                  <a:gd name="connsiteX3" fmla="*/ 289403 w 571820"/>
                  <a:gd name="connsiteY3" fmla="*/ 0 h 1316717"/>
                  <a:gd name="connsiteX4" fmla="*/ 309203 w 571820"/>
                  <a:gd name="connsiteY4" fmla="*/ 24345 h 1316717"/>
                  <a:gd name="connsiteX5" fmla="*/ 571820 w 571820"/>
                  <a:gd name="connsiteY5" fmla="*/ 658359 h 1316717"/>
                  <a:gd name="connsiteX6" fmla="*/ 309203 w 571820"/>
                  <a:gd name="connsiteY6" fmla="*/ 1292372 h 1316717"/>
                  <a:gd name="connsiteX7" fmla="*/ 289403 w 571820"/>
                  <a:gd name="connsiteY7" fmla="*/ 1310368 h 1316717"/>
                  <a:gd name="connsiteX8" fmla="*/ 289403 w 571820"/>
                  <a:gd name="connsiteY8" fmla="*/ 1316717 h 1316717"/>
                  <a:gd name="connsiteX9" fmla="*/ 287393 w 571820"/>
                  <a:gd name="connsiteY9" fmla="*/ 1314890 h 1316717"/>
                  <a:gd name="connsiteX10" fmla="*/ 285910 w 571820"/>
                  <a:gd name="connsiteY10" fmla="*/ 1313542 h 1316717"/>
                  <a:gd name="connsiteX11" fmla="*/ 282417 w 571820"/>
                  <a:gd name="connsiteY11" fmla="*/ 1316717 h 1316717"/>
                  <a:gd name="connsiteX12" fmla="*/ 282417 w 571820"/>
                  <a:gd name="connsiteY12" fmla="*/ 1310367 h 1316717"/>
                  <a:gd name="connsiteX13" fmla="*/ 262617 w 571820"/>
                  <a:gd name="connsiteY13" fmla="*/ 1292372 h 1316717"/>
                  <a:gd name="connsiteX14" fmla="*/ 0 w 571820"/>
                  <a:gd name="connsiteY14" fmla="*/ 658358 h 1316717"/>
                  <a:gd name="connsiteX15" fmla="*/ 262617 w 571820"/>
                  <a:gd name="connsiteY15" fmla="*/ 24345 h 1316717"/>
                  <a:gd name="connsiteX0" fmla="*/ 262617 w 571820"/>
                  <a:gd name="connsiteY0" fmla="*/ 22518 h 1314890"/>
                  <a:gd name="connsiteX1" fmla="*/ 285910 w 571820"/>
                  <a:gd name="connsiteY1" fmla="*/ 1348 h 1314890"/>
                  <a:gd name="connsiteX2" fmla="*/ 287393 w 571820"/>
                  <a:gd name="connsiteY2" fmla="*/ 0 h 1314890"/>
                  <a:gd name="connsiteX3" fmla="*/ 309203 w 571820"/>
                  <a:gd name="connsiteY3" fmla="*/ 22518 h 1314890"/>
                  <a:gd name="connsiteX4" fmla="*/ 571820 w 571820"/>
                  <a:gd name="connsiteY4" fmla="*/ 656532 h 1314890"/>
                  <a:gd name="connsiteX5" fmla="*/ 309203 w 571820"/>
                  <a:gd name="connsiteY5" fmla="*/ 1290545 h 1314890"/>
                  <a:gd name="connsiteX6" fmla="*/ 289403 w 571820"/>
                  <a:gd name="connsiteY6" fmla="*/ 1308541 h 1314890"/>
                  <a:gd name="connsiteX7" fmla="*/ 289403 w 571820"/>
                  <a:gd name="connsiteY7" fmla="*/ 1314890 h 1314890"/>
                  <a:gd name="connsiteX8" fmla="*/ 287393 w 571820"/>
                  <a:gd name="connsiteY8" fmla="*/ 1313063 h 1314890"/>
                  <a:gd name="connsiteX9" fmla="*/ 285910 w 571820"/>
                  <a:gd name="connsiteY9" fmla="*/ 1311715 h 1314890"/>
                  <a:gd name="connsiteX10" fmla="*/ 282417 w 571820"/>
                  <a:gd name="connsiteY10" fmla="*/ 1314890 h 1314890"/>
                  <a:gd name="connsiteX11" fmla="*/ 282417 w 571820"/>
                  <a:gd name="connsiteY11" fmla="*/ 1308540 h 1314890"/>
                  <a:gd name="connsiteX12" fmla="*/ 262617 w 571820"/>
                  <a:gd name="connsiteY12" fmla="*/ 1290545 h 1314890"/>
                  <a:gd name="connsiteX13" fmla="*/ 0 w 571820"/>
                  <a:gd name="connsiteY13" fmla="*/ 656531 h 1314890"/>
                  <a:gd name="connsiteX14" fmla="*/ 262617 w 571820"/>
                  <a:gd name="connsiteY14" fmla="*/ 22518 h 1314890"/>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87393 w 571820"/>
                  <a:gd name="connsiteY7" fmla="*/ 1311715 h 1313542"/>
                  <a:gd name="connsiteX8" fmla="*/ 285910 w 571820"/>
                  <a:gd name="connsiteY8" fmla="*/ 1310367 h 1313542"/>
                  <a:gd name="connsiteX9" fmla="*/ 282417 w 571820"/>
                  <a:gd name="connsiteY9" fmla="*/ 1313542 h 1313542"/>
                  <a:gd name="connsiteX10" fmla="*/ 282417 w 571820"/>
                  <a:gd name="connsiteY10" fmla="*/ 1307192 h 1313542"/>
                  <a:gd name="connsiteX11" fmla="*/ 262617 w 571820"/>
                  <a:gd name="connsiteY11" fmla="*/ 1289197 h 1313542"/>
                  <a:gd name="connsiteX12" fmla="*/ 0 w 571820"/>
                  <a:gd name="connsiteY12" fmla="*/ 655183 h 1313542"/>
                  <a:gd name="connsiteX13" fmla="*/ 262617 w 571820"/>
                  <a:gd name="connsiteY13" fmla="*/ 21170 h 1313542"/>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87393 w 571820"/>
                  <a:gd name="connsiteY7" fmla="*/ 1311715 h 1313542"/>
                  <a:gd name="connsiteX8" fmla="*/ 285910 w 571820"/>
                  <a:gd name="connsiteY8" fmla="*/ 1310367 h 1313542"/>
                  <a:gd name="connsiteX9" fmla="*/ 282417 w 571820"/>
                  <a:gd name="connsiteY9" fmla="*/ 1313542 h 1313542"/>
                  <a:gd name="connsiteX10" fmla="*/ 262617 w 571820"/>
                  <a:gd name="connsiteY10" fmla="*/ 1289197 h 1313542"/>
                  <a:gd name="connsiteX11" fmla="*/ 0 w 571820"/>
                  <a:gd name="connsiteY11" fmla="*/ 655183 h 1313542"/>
                  <a:gd name="connsiteX12" fmla="*/ 262617 w 571820"/>
                  <a:gd name="connsiteY12" fmla="*/ 21170 h 1313542"/>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87393 w 571820"/>
                  <a:gd name="connsiteY7" fmla="*/ 1311715 h 1313542"/>
                  <a:gd name="connsiteX8" fmla="*/ 285910 w 571820"/>
                  <a:gd name="connsiteY8" fmla="*/ 1310367 h 1313542"/>
                  <a:gd name="connsiteX9" fmla="*/ 262617 w 571820"/>
                  <a:gd name="connsiteY9" fmla="*/ 1289197 h 1313542"/>
                  <a:gd name="connsiteX10" fmla="*/ 0 w 571820"/>
                  <a:gd name="connsiteY10" fmla="*/ 655183 h 1313542"/>
                  <a:gd name="connsiteX11" fmla="*/ 262617 w 571820"/>
                  <a:gd name="connsiteY11" fmla="*/ 21170 h 1313542"/>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87393 w 571820"/>
                  <a:gd name="connsiteY7" fmla="*/ 1311715 h 1313542"/>
                  <a:gd name="connsiteX8" fmla="*/ 262617 w 571820"/>
                  <a:gd name="connsiteY8" fmla="*/ 1289197 h 1313542"/>
                  <a:gd name="connsiteX9" fmla="*/ 0 w 571820"/>
                  <a:gd name="connsiteY9" fmla="*/ 655183 h 1313542"/>
                  <a:gd name="connsiteX10" fmla="*/ 262617 w 571820"/>
                  <a:gd name="connsiteY10" fmla="*/ 21170 h 1313542"/>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62617 w 571820"/>
                  <a:gd name="connsiteY7" fmla="*/ 1289197 h 1313542"/>
                  <a:gd name="connsiteX8" fmla="*/ 0 w 571820"/>
                  <a:gd name="connsiteY8" fmla="*/ 655183 h 1313542"/>
                  <a:gd name="connsiteX9" fmla="*/ 262617 w 571820"/>
                  <a:gd name="connsiteY9" fmla="*/ 21170 h 1313542"/>
                  <a:gd name="connsiteX0" fmla="*/ 262617 w 571820"/>
                  <a:gd name="connsiteY0" fmla="*/ 21170 h 1364739"/>
                  <a:gd name="connsiteX1" fmla="*/ 285910 w 571820"/>
                  <a:gd name="connsiteY1" fmla="*/ 0 h 1364739"/>
                  <a:gd name="connsiteX2" fmla="*/ 309203 w 571820"/>
                  <a:gd name="connsiteY2" fmla="*/ 21170 h 1364739"/>
                  <a:gd name="connsiteX3" fmla="*/ 571820 w 571820"/>
                  <a:gd name="connsiteY3" fmla="*/ 655184 h 1364739"/>
                  <a:gd name="connsiteX4" fmla="*/ 309203 w 571820"/>
                  <a:gd name="connsiteY4" fmla="*/ 1289197 h 1364739"/>
                  <a:gd name="connsiteX5" fmla="*/ 289403 w 571820"/>
                  <a:gd name="connsiteY5" fmla="*/ 1307193 h 1364739"/>
                  <a:gd name="connsiteX6" fmla="*/ 177485 w 571820"/>
                  <a:gd name="connsiteY6" fmla="*/ 1364739 h 1364739"/>
                  <a:gd name="connsiteX7" fmla="*/ 262617 w 571820"/>
                  <a:gd name="connsiteY7" fmla="*/ 1289197 h 1364739"/>
                  <a:gd name="connsiteX8" fmla="*/ 0 w 571820"/>
                  <a:gd name="connsiteY8" fmla="*/ 655183 h 1364739"/>
                  <a:gd name="connsiteX9" fmla="*/ 262617 w 571820"/>
                  <a:gd name="connsiteY9" fmla="*/ 21170 h 1364739"/>
                  <a:gd name="connsiteX0" fmla="*/ 262617 w 571820"/>
                  <a:gd name="connsiteY0" fmla="*/ 21170 h 1364739"/>
                  <a:gd name="connsiteX1" fmla="*/ 285910 w 571820"/>
                  <a:gd name="connsiteY1" fmla="*/ 0 h 1364739"/>
                  <a:gd name="connsiteX2" fmla="*/ 309203 w 571820"/>
                  <a:gd name="connsiteY2" fmla="*/ 21170 h 1364739"/>
                  <a:gd name="connsiteX3" fmla="*/ 571820 w 571820"/>
                  <a:gd name="connsiteY3" fmla="*/ 655184 h 1364739"/>
                  <a:gd name="connsiteX4" fmla="*/ 309203 w 571820"/>
                  <a:gd name="connsiteY4" fmla="*/ 1289197 h 1364739"/>
                  <a:gd name="connsiteX5" fmla="*/ 285832 w 571820"/>
                  <a:gd name="connsiteY5" fmla="*/ 1311956 h 1364739"/>
                  <a:gd name="connsiteX6" fmla="*/ 177485 w 571820"/>
                  <a:gd name="connsiteY6" fmla="*/ 1364739 h 1364739"/>
                  <a:gd name="connsiteX7" fmla="*/ 262617 w 571820"/>
                  <a:gd name="connsiteY7" fmla="*/ 1289197 h 1364739"/>
                  <a:gd name="connsiteX8" fmla="*/ 0 w 571820"/>
                  <a:gd name="connsiteY8" fmla="*/ 655183 h 1364739"/>
                  <a:gd name="connsiteX9" fmla="*/ 262617 w 571820"/>
                  <a:gd name="connsiteY9" fmla="*/ 21170 h 1364739"/>
                  <a:gd name="connsiteX0" fmla="*/ 262617 w 571820"/>
                  <a:gd name="connsiteY0" fmla="*/ 21170 h 1311956"/>
                  <a:gd name="connsiteX1" fmla="*/ 285910 w 571820"/>
                  <a:gd name="connsiteY1" fmla="*/ 0 h 1311956"/>
                  <a:gd name="connsiteX2" fmla="*/ 309203 w 571820"/>
                  <a:gd name="connsiteY2" fmla="*/ 21170 h 1311956"/>
                  <a:gd name="connsiteX3" fmla="*/ 571820 w 571820"/>
                  <a:gd name="connsiteY3" fmla="*/ 655184 h 1311956"/>
                  <a:gd name="connsiteX4" fmla="*/ 309203 w 571820"/>
                  <a:gd name="connsiteY4" fmla="*/ 1289197 h 1311956"/>
                  <a:gd name="connsiteX5" fmla="*/ 285832 w 571820"/>
                  <a:gd name="connsiteY5" fmla="*/ 1311956 h 1311956"/>
                  <a:gd name="connsiteX6" fmla="*/ 262617 w 571820"/>
                  <a:gd name="connsiteY6" fmla="*/ 1289197 h 1311956"/>
                  <a:gd name="connsiteX7" fmla="*/ 0 w 571820"/>
                  <a:gd name="connsiteY7" fmla="*/ 655183 h 1311956"/>
                  <a:gd name="connsiteX8" fmla="*/ 262617 w 571820"/>
                  <a:gd name="connsiteY8" fmla="*/ 21170 h 13119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71820" h="1311956">
                    <a:moveTo>
                      <a:pt x="262617" y="21170"/>
                    </a:moveTo>
                    <a:lnTo>
                      <a:pt x="285910" y="0"/>
                    </a:lnTo>
                    <a:lnTo>
                      <a:pt x="309203" y="21170"/>
                    </a:lnTo>
                    <a:cubicBezTo>
                      <a:pt x="471461" y="183428"/>
                      <a:pt x="571820" y="407586"/>
                      <a:pt x="571820" y="655184"/>
                    </a:cubicBezTo>
                    <a:cubicBezTo>
                      <a:pt x="571820" y="902781"/>
                      <a:pt x="471461" y="1126939"/>
                      <a:pt x="309203" y="1289197"/>
                    </a:cubicBezTo>
                    <a:lnTo>
                      <a:pt x="285832" y="1311956"/>
                    </a:lnTo>
                    <a:lnTo>
                      <a:pt x="262617" y="1289197"/>
                    </a:lnTo>
                    <a:cubicBezTo>
                      <a:pt x="100359" y="1126938"/>
                      <a:pt x="0" y="902781"/>
                      <a:pt x="0" y="655183"/>
                    </a:cubicBezTo>
                    <a:cubicBezTo>
                      <a:pt x="0" y="407586"/>
                      <a:pt x="100359" y="183428"/>
                      <a:pt x="262617" y="21170"/>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cxnSp>
            <p:nvCxnSpPr>
              <p:cNvPr id="19" name="Straight Connector 18">
                <a:extLst>
                  <a:ext uri="{FF2B5EF4-FFF2-40B4-BE49-F238E27FC236}">
                    <a16:creationId xmlns:a16="http://schemas.microsoft.com/office/drawing/2014/main" id="{803A57D6-0C36-4560-A08A-16768551EF6F}"/>
                  </a:ext>
                </a:extLst>
              </p:cNvPr>
              <p:cNvCxnSpPr>
                <a:cxnSpLocks/>
              </p:cNvCxnSpPr>
              <p:nvPr/>
            </p:nvCxnSpPr>
            <p:spPr>
              <a:xfrm>
                <a:off x="8768695" y="4330454"/>
                <a:ext cx="0" cy="1620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grpSp>
    </p:spTree>
    <p:extLst>
      <p:ext uri="{BB962C8B-B14F-4D97-AF65-F5344CB8AC3E}">
        <p14:creationId xmlns:p14="http://schemas.microsoft.com/office/powerpoint/2010/main" val="73712316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EA217A-A229-4751-8D09-0CAD914F6286}"/>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1A9DEA33-60C3-4B28-B3EF-E93D6D46A30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F7D3B28-C66B-4279-AB67-2BC1D01239A4}"/>
              </a:ext>
            </a:extLst>
          </p:cNvPr>
          <p:cNvSpPr>
            <a:spLocks noGrp="1"/>
          </p:cNvSpPr>
          <p:nvPr>
            <p:ph type="dt" sz="half" idx="10"/>
          </p:nvPr>
        </p:nvSpPr>
        <p:spPr>
          <a:xfrm>
            <a:off x="541338" y="6401999"/>
            <a:ext cx="2206625" cy="369332"/>
          </a:xfrm>
          <a:prstGeom prst="rect">
            <a:avLst/>
          </a:prstGeom>
        </p:spPr>
        <p:txBody>
          <a:bodyPr/>
          <a:lstStyle/>
          <a:p>
            <a:fld id="{64F0E216-BA48-4F04-AC4F-645AA0DD6AC6}" type="datetimeFigureOut">
              <a:rPr lang="en-US" smtClean="0"/>
              <a:t>12/2/2025</a:t>
            </a:fld>
            <a:endParaRPr lang="en-US"/>
          </a:p>
        </p:txBody>
      </p:sp>
      <p:sp>
        <p:nvSpPr>
          <p:cNvPr id="5" name="Footer Placeholder 4">
            <a:extLst>
              <a:ext uri="{FF2B5EF4-FFF2-40B4-BE49-F238E27FC236}">
                <a16:creationId xmlns:a16="http://schemas.microsoft.com/office/drawing/2014/main" id="{8928FF39-A0DA-4F77-9297-B83C86B575D9}"/>
              </a:ext>
            </a:extLst>
          </p:cNvPr>
          <p:cNvSpPr>
            <a:spLocks noGrp="1"/>
          </p:cNvSpPr>
          <p:nvPr>
            <p:ph type="ftr" sz="quarter" idx="11"/>
          </p:nvPr>
        </p:nvSpPr>
        <p:spPr>
          <a:xfrm>
            <a:off x="3308350" y="6401999"/>
            <a:ext cx="5575300" cy="369332"/>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69D7D65A-9D4E-42F6-A8BF-1EEAFB180710}"/>
              </a:ext>
            </a:extLst>
          </p:cNvPr>
          <p:cNvSpPr>
            <a:spLocks noGrp="1"/>
          </p:cNvSpPr>
          <p:nvPr>
            <p:ph type="sldNum" sz="quarter" idx="12"/>
          </p:nvPr>
        </p:nvSpPr>
        <p:spPr>
          <a:xfrm>
            <a:off x="9442800" y="6401999"/>
            <a:ext cx="2208212" cy="369332"/>
          </a:xfrm>
          <a:prstGeom prst="rect">
            <a:avLst/>
          </a:prstGeom>
        </p:spPr>
        <p:txBody>
          <a:bodyPr/>
          <a:lstStyle/>
          <a:p>
            <a:fld id="{D39607A7-8386-47DB-8578-DDEDD194E5D4}" type="slidenum">
              <a:rPr lang="en-US" smtClean="0"/>
              <a:t>‹#›</a:t>
            </a:fld>
            <a:endParaRPr lang="en-US"/>
          </a:p>
        </p:txBody>
      </p:sp>
    </p:spTree>
    <p:extLst>
      <p:ext uri="{BB962C8B-B14F-4D97-AF65-F5344CB8AC3E}">
        <p14:creationId xmlns:p14="http://schemas.microsoft.com/office/powerpoint/2010/main" val="89755757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3017BB-B242-4CC6-887C-83E08CE2D54A}"/>
              </a:ext>
            </a:extLst>
          </p:cNvPr>
          <p:cNvSpPr>
            <a:spLocks noGrp="1"/>
          </p:cNvSpPr>
          <p:nvPr>
            <p:ph type="title"/>
          </p:nvPr>
        </p:nvSpPr>
        <p:spPr>
          <a:xfrm>
            <a:off x="1079500" y="2252663"/>
            <a:ext cx="4457700" cy="2349500"/>
          </a:xfrm>
        </p:spPr>
        <p:txBody>
          <a:bodyPr anchor="ctr" anchorCtr="0">
            <a:normAutofit/>
          </a:bodyPr>
          <a:lstStyle>
            <a:lvl1pPr algn="ctr">
              <a:defRPr sz="28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26695823-EA83-493F-8FEC-C72B5B9CF2FD}"/>
              </a:ext>
            </a:extLst>
          </p:cNvPr>
          <p:cNvSpPr>
            <a:spLocks noGrp="1"/>
          </p:cNvSpPr>
          <p:nvPr>
            <p:ph type="body" idx="1"/>
          </p:nvPr>
        </p:nvSpPr>
        <p:spPr>
          <a:xfrm>
            <a:off x="6654800" y="2252664"/>
            <a:ext cx="4451348" cy="2349500"/>
          </a:xfrm>
        </p:spPr>
        <p:txBody>
          <a:bodyPr anchor="ctr" anchorCtr="0"/>
          <a:lstStyle>
            <a:lvl1pPr marL="0" indent="0">
              <a:buNone/>
              <a:defRPr sz="2400" i="1">
                <a:solidFill>
                  <a:schemeClr val="tx1">
                    <a:alpha val="7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1E08E54-36BB-4AB4-BE1F-5FA8207BEAF8}"/>
              </a:ext>
            </a:extLst>
          </p:cNvPr>
          <p:cNvSpPr>
            <a:spLocks noGrp="1"/>
          </p:cNvSpPr>
          <p:nvPr>
            <p:ph type="dt" sz="half" idx="10"/>
          </p:nvPr>
        </p:nvSpPr>
        <p:spPr>
          <a:xfrm>
            <a:off x="541338" y="6401999"/>
            <a:ext cx="2206625" cy="369332"/>
          </a:xfrm>
          <a:prstGeom prst="rect">
            <a:avLst/>
          </a:prstGeom>
        </p:spPr>
        <p:txBody>
          <a:bodyPr/>
          <a:lstStyle/>
          <a:p>
            <a:fld id="{64F0E216-BA48-4F04-AC4F-645AA0DD6AC6}" type="datetimeFigureOut">
              <a:rPr lang="en-US" smtClean="0"/>
              <a:t>12/2/2025</a:t>
            </a:fld>
            <a:endParaRPr lang="en-US"/>
          </a:p>
        </p:txBody>
      </p:sp>
      <p:sp>
        <p:nvSpPr>
          <p:cNvPr id="5" name="Footer Placeholder 4">
            <a:extLst>
              <a:ext uri="{FF2B5EF4-FFF2-40B4-BE49-F238E27FC236}">
                <a16:creationId xmlns:a16="http://schemas.microsoft.com/office/drawing/2014/main" id="{C0453A6A-C55A-40A1-A3BB-DB417047F547}"/>
              </a:ext>
            </a:extLst>
          </p:cNvPr>
          <p:cNvSpPr>
            <a:spLocks noGrp="1"/>
          </p:cNvSpPr>
          <p:nvPr>
            <p:ph type="ftr" sz="quarter" idx="11"/>
          </p:nvPr>
        </p:nvSpPr>
        <p:spPr>
          <a:xfrm>
            <a:off x="3308350" y="6401999"/>
            <a:ext cx="5575300" cy="369332"/>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96D6E656-7AC0-4BD3-AFE5-4B5122E2F2D8}"/>
              </a:ext>
            </a:extLst>
          </p:cNvPr>
          <p:cNvSpPr>
            <a:spLocks noGrp="1"/>
          </p:cNvSpPr>
          <p:nvPr>
            <p:ph type="sldNum" sz="quarter" idx="12"/>
          </p:nvPr>
        </p:nvSpPr>
        <p:spPr>
          <a:xfrm>
            <a:off x="9442800" y="6401999"/>
            <a:ext cx="2208212" cy="369332"/>
          </a:xfrm>
          <a:prstGeom prst="rect">
            <a:avLst/>
          </a:prstGeom>
        </p:spPr>
        <p:txBody>
          <a:bodyPr/>
          <a:lstStyle/>
          <a:p>
            <a:fld id="{D39607A7-8386-47DB-8578-DDEDD194E5D4}" type="slidenum">
              <a:rPr lang="en-US" smtClean="0"/>
              <a:t>‹#›</a:t>
            </a:fld>
            <a:endParaRPr lang="en-US"/>
          </a:p>
        </p:txBody>
      </p:sp>
      <p:grpSp>
        <p:nvGrpSpPr>
          <p:cNvPr id="20" name="Group 19">
            <a:extLst>
              <a:ext uri="{FF2B5EF4-FFF2-40B4-BE49-F238E27FC236}">
                <a16:creationId xmlns:a16="http://schemas.microsoft.com/office/drawing/2014/main" id="{E9ABE19D-0B51-4388-93D1-0CD6B767115D}"/>
              </a:ext>
            </a:extLst>
          </p:cNvPr>
          <p:cNvGrpSpPr/>
          <p:nvPr/>
        </p:nvGrpSpPr>
        <p:grpSpPr>
          <a:xfrm>
            <a:off x="999771" y="932104"/>
            <a:ext cx="913428" cy="1032464"/>
            <a:chOff x="999771" y="932104"/>
            <a:chExt cx="913428" cy="1032464"/>
          </a:xfrm>
        </p:grpSpPr>
        <p:grpSp>
          <p:nvGrpSpPr>
            <p:cNvPr id="21" name="Group 20">
              <a:extLst>
                <a:ext uri="{FF2B5EF4-FFF2-40B4-BE49-F238E27FC236}">
                  <a16:creationId xmlns:a16="http://schemas.microsoft.com/office/drawing/2014/main" id="{46226ED6-7133-4222-9552-0EA4B1B3C9FB}"/>
                </a:ext>
              </a:extLst>
            </p:cNvPr>
            <p:cNvGrpSpPr/>
            <p:nvPr/>
          </p:nvGrpSpPr>
          <p:grpSpPr>
            <a:xfrm rot="8100000" flipV="1">
              <a:off x="1047457" y="1290386"/>
              <a:ext cx="865742" cy="628383"/>
              <a:chOff x="558167" y="958515"/>
              <a:chExt cx="865742" cy="628383"/>
            </a:xfrm>
            <a:solidFill>
              <a:schemeClr val="accent3"/>
            </a:solidFill>
          </p:grpSpPr>
          <p:sp>
            <p:nvSpPr>
              <p:cNvPr id="28" name="Freeform: Shape 27">
                <a:extLst>
                  <a:ext uri="{FF2B5EF4-FFF2-40B4-BE49-F238E27FC236}">
                    <a16:creationId xmlns:a16="http://schemas.microsoft.com/office/drawing/2014/main" id="{BE810E40-D42F-4034-93BA-54446465D20B}"/>
                  </a:ext>
                </a:extLst>
              </p:cNvPr>
              <p:cNvSpPr/>
              <p:nvPr/>
            </p:nvSpPr>
            <p:spPr>
              <a:xfrm rot="8100000" flipH="1">
                <a:off x="558167" y="1122160"/>
                <a:ext cx="464738" cy="464738"/>
              </a:xfrm>
              <a:custGeom>
                <a:avLst/>
                <a:gdLst>
                  <a:gd name="connsiteX0" fmla="*/ 446142 w 464738"/>
                  <a:gd name="connsiteY0" fmla="*/ 464738 h 464738"/>
                  <a:gd name="connsiteX1" fmla="*/ 130673 w 464738"/>
                  <a:gd name="connsiteY1" fmla="*/ 334066 h 464738"/>
                  <a:gd name="connsiteX2" fmla="*/ 0 w 464738"/>
                  <a:gd name="connsiteY2" fmla="*/ 18596 h 464738"/>
                  <a:gd name="connsiteX3" fmla="*/ 836 w 464738"/>
                  <a:gd name="connsiteY3" fmla="*/ 1089 h 464738"/>
                  <a:gd name="connsiteX4" fmla="*/ 606 w 464738"/>
                  <a:gd name="connsiteY4" fmla="*/ 859 h 464738"/>
                  <a:gd name="connsiteX5" fmla="*/ 848 w 464738"/>
                  <a:gd name="connsiteY5" fmla="*/ 848 h 464738"/>
                  <a:gd name="connsiteX6" fmla="*/ 859 w 464738"/>
                  <a:gd name="connsiteY6" fmla="*/ 606 h 464738"/>
                  <a:gd name="connsiteX7" fmla="*/ 1089 w 464738"/>
                  <a:gd name="connsiteY7" fmla="*/ 836 h 464738"/>
                  <a:gd name="connsiteX8" fmla="*/ 18596 w 464738"/>
                  <a:gd name="connsiteY8" fmla="*/ 0 h 464738"/>
                  <a:gd name="connsiteX9" fmla="*/ 334066 w 464738"/>
                  <a:gd name="connsiteY9" fmla="*/ 130672 h 464738"/>
                  <a:gd name="connsiteX10" fmla="*/ 464738 w 464738"/>
                  <a:gd name="connsiteY10" fmla="*/ 446142 h 464738"/>
                  <a:gd name="connsiteX11" fmla="*/ 463902 w 464738"/>
                  <a:gd name="connsiteY11" fmla="*/ 463650 h 464738"/>
                  <a:gd name="connsiteX12" fmla="*/ 464132 w 464738"/>
                  <a:gd name="connsiteY12" fmla="*/ 463880 h 464738"/>
                  <a:gd name="connsiteX13" fmla="*/ 463891 w 464738"/>
                  <a:gd name="connsiteY13" fmla="*/ 463892 h 464738"/>
                  <a:gd name="connsiteX14" fmla="*/ 463879 w 464738"/>
                  <a:gd name="connsiteY14" fmla="*/ 464132 h 464738"/>
                  <a:gd name="connsiteX15" fmla="*/ 463650 w 464738"/>
                  <a:gd name="connsiteY15" fmla="*/ 463903 h 464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8" h="464738">
                    <a:moveTo>
                      <a:pt x="446142" y="464738"/>
                    </a:moveTo>
                    <a:cubicBezTo>
                      <a:pt x="331965" y="464738"/>
                      <a:pt x="217787" y="421181"/>
                      <a:pt x="130673" y="334066"/>
                    </a:cubicBezTo>
                    <a:cubicBezTo>
                      <a:pt x="43558" y="246952"/>
                      <a:pt x="1" y="132774"/>
                      <a:pt x="0" y="18596"/>
                    </a:cubicBezTo>
                    <a:lnTo>
                      <a:pt x="836" y="1089"/>
                    </a:lnTo>
                    <a:lnTo>
                      <a:pt x="606" y="859"/>
                    </a:lnTo>
                    <a:lnTo>
                      <a:pt x="848" y="848"/>
                    </a:lnTo>
                    <a:lnTo>
                      <a:pt x="859" y="606"/>
                    </a:lnTo>
                    <a:lnTo>
                      <a:pt x="1089" y="836"/>
                    </a:lnTo>
                    <a:lnTo>
                      <a:pt x="18596" y="0"/>
                    </a:lnTo>
                    <a:cubicBezTo>
                      <a:pt x="132774" y="0"/>
                      <a:pt x="246951" y="43557"/>
                      <a:pt x="334066" y="130672"/>
                    </a:cubicBezTo>
                    <a:cubicBezTo>
                      <a:pt x="421181" y="217787"/>
                      <a:pt x="464738" y="331964"/>
                      <a:pt x="464738" y="446142"/>
                    </a:cubicBezTo>
                    <a:lnTo>
                      <a:pt x="463902" y="463650"/>
                    </a:lnTo>
                    <a:lnTo>
                      <a:pt x="464132" y="463880"/>
                    </a:lnTo>
                    <a:lnTo>
                      <a:pt x="463891" y="463892"/>
                    </a:lnTo>
                    <a:lnTo>
                      <a:pt x="463879" y="464132"/>
                    </a:lnTo>
                    <a:lnTo>
                      <a:pt x="463650" y="463903"/>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29" name="Freeform: Shape 28">
                <a:extLst>
                  <a:ext uri="{FF2B5EF4-FFF2-40B4-BE49-F238E27FC236}">
                    <a16:creationId xmlns:a16="http://schemas.microsoft.com/office/drawing/2014/main" id="{60F6BFC2-CA89-42B8-8A5A-E9F26BA87FBB}"/>
                  </a:ext>
                </a:extLst>
              </p:cNvPr>
              <p:cNvSpPr/>
              <p:nvPr/>
            </p:nvSpPr>
            <p:spPr>
              <a:xfrm rot="5400000" flipH="1">
                <a:off x="959170" y="958515"/>
                <a:ext cx="464739" cy="464739"/>
              </a:xfrm>
              <a:custGeom>
                <a:avLst/>
                <a:gdLst>
                  <a:gd name="connsiteX0" fmla="*/ 464132 w 464739"/>
                  <a:gd name="connsiteY0" fmla="*/ 463881 h 464739"/>
                  <a:gd name="connsiteX1" fmla="*/ 463891 w 464739"/>
                  <a:gd name="connsiteY1" fmla="*/ 463892 h 464739"/>
                  <a:gd name="connsiteX2" fmla="*/ 463880 w 464739"/>
                  <a:gd name="connsiteY2" fmla="*/ 464132 h 464739"/>
                  <a:gd name="connsiteX3" fmla="*/ 463651 w 464739"/>
                  <a:gd name="connsiteY3" fmla="*/ 463904 h 464739"/>
                  <a:gd name="connsiteX4" fmla="*/ 446142 w 464739"/>
                  <a:gd name="connsiteY4" fmla="*/ 464739 h 464739"/>
                  <a:gd name="connsiteX5" fmla="*/ 130673 w 464739"/>
                  <a:gd name="connsiteY5" fmla="*/ 334067 h 464739"/>
                  <a:gd name="connsiteX6" fmla="*/ 0 w 464739"/>
                  <a:gd name="connsiteY6" fmla="*/ 18597 h 464739"/>
                  <a:gd name="connsiteX7" fmla="*/ 836 w 464739"/>
                  <a:gd name="connsiteY7" fmla="*/ 1089 h 464739"/>
                  <a:gd name="connsiteX8" fmla="*/ 607 w 464739"/>
                  <a:gd name="connsiteY8" fmla="*/ 859 h 464739"/>
                  <a:gd name="connsiteX9" fmla="*/ 848 w 464739"/>
                  <a:gd name="connsiteY9" fmla="*/ 848 h 464739"/>
                  <a:gd name="connsiteX10" fmla="*/ 859 w 464739"/>
                  <a:gd name="connsiteY10" fmla="*/ 607 h 464739"/>
                  <a:gd name="connsiteX11" fmla="*/ 1089 w 464739"/>
                  <a:gd name="connsiteY11" fmla="*/ 836 h 464739"/>
                  <a:gd name="connsiteX12" fmla="*/ 18597 w 464739"/>
                  <a:gd name="connsiteY12" fmla="*/ 0 h 464739"/>
                  <a:gd name="connsiteX13" fmla="*/ 334067 w 464739"/>
                  <a:gd name="connsiteY13" fmla="*/ 130672 h 464739"/>
                  <a:gd name="connsiteX14" fmla="*/ 464739 w 464739"/>
                  <a:gd name="connsiteY14" fmla="*/ 446142 h 464739"/>
                  <a:gd name="connsiteX15" fmla="*/ 463903 w 464739"/>
                  <a:gd name="connsiteY15" fmla="*/ 463652 h 46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9" h="464739">
                    <a:moveTo>
                      <a:pt x="464132" y="463881"/>
                    </a:moveTo>
                    <a:lnTo>
                      <a:pt x="463891" y="463892"/>
                    </a:lnTo>
                    <a:lnTo>
                      <a:pt x="463880" y="464132"/>
                    </a:lnTo>
                    <a:lnTo>
                      <a:pt x="463651" y="463904"/>
                    </a:lnTo>
                    <a:lnTo>
                      <a:pt x="446142" y="464739"/>
                    </a:lnTo>
                    <a:cubicBezTo>
                      <a:pt x="331965" y="464739"/>
                      <a:pt x="217787" y="421182"/>
                      <a:pt x="130673" y="334067"/>
                    </a:cubicBezTo>
                    <a:cubicBezTo>
                      <a:pt x="43558" y="246953"/>
                      <a:pt x="1" y="132775"/>
                      <a:pt x="0" y="18597"/>
                    </a:cubicBezTo>
                    <a:lnTo>
                      <a:pt x="836" y="1089"/>
                    </a:lnTo>
                    <a:lnTo>
                      <a:pt x="607" y="859"/>
                    </a:lnTo>
                    <a:lnTo>
                      <a:pt x="848" y="848"/>
                    </a:lnTo>
                    <a:lnTo>
                      <a:pt x="859" y="607"/>
                    </a:lnTo>
                    <a:lnTo>
                      <a:pt x="1089" y="836"/>
                    </a:lnTo>
                    <a:lnTo>
                      <a:pt x="18597" y="0"/>
                    </a:lnTo>
                    <a:cubicBezTo>
                      <a:pt x="132775" y="0"/>
                      <a:pt x="246952" y="43557"/>
                      <a:pt x="334067" y="130672"/>
                    </a:cubicBezTo>
                    <a:cubicBezTo>
                      <a:pt x="421182" y="217787"/>
                      <a:pt x="464739" y="331964"/>
                      <a:pt x="464739" y="446142"/>
                    </a:cubicBezTo>
                    <a:lnTo>
                      <a:pt x="463903" y="463652"/>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grpSp>
        <p:grpSp>
          <p:nvGrpSpPr>
            <p:cNvPr id="22" name="Group 21">
              <a:extLst>
                <a:ext uri="{FF2B5EF4-FFF2-40B4-BE49-F238E27FC236}">
                  <a16:creationId xmlns:a16="http://schemas.microsoft.com/office/drawing/2014/main" id="{1CA36485-DC1D-48C9-91B2-425DBC66D471}"/>
                </a:ext>
              </a:extLst>
            </p:cNvPr>
            <p:cNvGrpSpPr/>
            <p:nvPr/>
          </p:nvGrpSpPr>
          <p:grpSpPr>
            <a:xfrm rot="10800000" flipH="1" flipV="1">
              <a:off x="999771" y="932104"/>
              <a:ext cx="864005" cy="1032464"/>
              <a:chOff x="2207971" y="2384401"/>
              <a:chExt cx="864005" cy="1032464"/>
            </a:xfrm>
          </p:grpSpPr>
          <p:sp>
            <p:nvSpPr>
              <p:cNvPr id="23" name="Freeform: Shape 22">
                <a:extLst>
                  <a:ext uri="{FF2B5EF4-FFF2-40B4-BE49-F238E27FC236}">
                    <a16:creationId xmlns:a16="http://schemas.microsoft.com/office/drawing/2014/main" id="{0ACF276E-196C-4923-B7D1-48A8E6A1669C}"/>
                  </a:ext>
                </a:extLst>
              </p:cNvPr>
              <p:cNvSpPr/>
              <p:nvPr/>
            </p:nvSpPr>
            <p:spPr>
              <a:xfrm rot="13500000">
                <a:off x="2207971" y="2856305"/>
                <a:ext cx="464739" cy="464739"/>
              </a:xfrm>
              <a:custGeom>
                <a:avLst/>
                <a:gdLst>
                  <a:gd name="connsiteX0" fmla="*/ 464132 w 464739"/>
                  <a:gd name="connsiteY0" fmla="*/ 463881 h 464739"/>
                  <a:gd name="connsiteX1" fmla="*/ 463891 w 464739"/>
                  <a:gd name="connsiteY1" fmla="*/ 463892 h 464739"/>
                  <a:gd name="connsiteX2" fmla="*/ 463880 w 464739"/>
                  <a:gd name="connsiteY2" fmla="*/ 464132 h 464739"/>
                  <a:gd name="connsiteX3" fmla="*/ 463651 w 464739"/>
                  <a:gd name="connsiteY3" fmla="*/ 463904 h 464739"/>
                  <a:gd name="connsiteX4" fmla="*/ 446142 w 464739"/>
                  <a:gd name="connsiteY4" fmla="*/ 464739 h 464739"/>
                  <a:gd name="connsiteX5" fmla="*/ 130673 w 464739"/>
                  <a:gd name="connsiteY5" fmla="*/ 334067 h 464739"/>
                  <a:gd name="connsiteX6" fmla="*/ 0 w 464739"/>
                  <a:gd name="connsiteY6" fmla="*/ 18597 h 464739"/>
                  <a:gd name="connsiteX7" fmla="*/ 836 w 464739"/>
                  <a:gd name="connsiteY7" fmla="*/ 1089 h 464739"/>
                  <a:gd name="connsiteX8" fmla="*/ 607 w 464739"/>
                  <a:gd name="connsiteY8" fmla="*/ 859 h 464739"/>
                  <a:gd name="connsiteX9" fmla="*/ 848 w 464739"/>
                  <a:gd name="connsiteY9" fmla="*/ 848 h 464739"/>
                  <a:gd name="connsiteX10" fmla="*/ 859 w 464739"/>
                  <a:gd name="connsiteY10" fmla="*/ 607 h 464739"/>
                  <a:gd name="connsiteX11" fmla="*/ 1089 w 464739"/>
                  <a:gd name="connsiteY11" fmla="*/ 836 h 464739"/>
                  <a:gd name="connsiteX12" fmla="*/ 18597 w 464739"/>
                  <a:gd name="connsiteY12" fmla="*/ 0 h 464739"/>
                  <a:gd name="connsiteX13" fmla="*/ 334067 w 464739"/>
                  <a:gd name="connsiteY13" fmla="*/ 130672 h 464739"/>
                  <a:gd name="connsiteX14" fmla="*/ 464739 w 464739"/>
                  <a:gd name="connsiteY14" fmla="*/ 446142 h 464739"/>
                  <a:gd name="connsiteX15" fmla="*/ 463903 w 464739"/>
                  <a:gd name="connsiteY15" fmla="*/ 463652 h 46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9" h="464739">
                    <a:moveTo>
                      <a:pt x="464132" y="463881"/>
                    </a:moveTo>
                    <a:lnTo>
                      <a:pt x="463891" y="463892"/>
                    </a:lnTo>
                    <a:lnTo>
                      <a:pt x="463880" y="464132"/>
                    </a:lnTo>
                    <a:lnTo>
                      <a:pt x="463651" y="463904"/>
                    </a:lnTo>
                    <a:lnTo>
                      <a:pt x="446142" y="464739"/>
                    </a:lnTo>
                    <a:cubicBezTo>
                      <a:pt x="331965" y="464739"/>
                      <a:pt x="217787" y="421182"/>
                      <a:pt x="130673" y="334067"/>
                    </a:cubicBezTo>
                    <a:cubicBezTo>
                      <a:pt x="43558" y="246953"/>
                      <a:pt x="1" y="132775"/>
                      <a:pt x="0" y="18597"/>
                    </a:cubicBezTo>
                    <a:lnTo>
                      <a:pt x="836" y="1089"/>
                    </a:lnTo>
                    <a:lnTo>
                      <a:pt x="607" y="859"/>
                    </a:lnTo>
                    <a:lnTo>
                      <a:pt x="848" y="848"/>
                    </a:lnTo>
                    <a:lnTo>
                      <a:pt x="859" y="607"/>
                    </a:lnTo>
                    <a:lnTo>
                      <a:pt x="1089" y="836"/>
                    </a:lnTo>
                    <a:lnTo>
                      <a:pt x="18597" y="0"/>
                    </a:lnTo>
                    <a:cubicBezTo>
                      <a:pt x="132775" y="0"/>
                      <a:pt x="246952" y="43557"/>
                      <a:pt x="334067" y="130672"/>
                    </a:cubicBezTo>
                    <a:cubicBezTo>
                      <a:pt x="421182" y="217787"/>
                      <a:pt x="464739" y="331964"/>
                      <a:pt x="464739" y="446142"/>
                    </a:cubicBezTo>
                    <a:lnTo>
                      <a:pt x="463903" y="463652"/>
                    </a:ln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24" name="Freeform: Shape 23">
                <a:extLst>
                  <a:ext uri="{FF2B5EF4-FFF2-40B4-BE49-F238E27FC236}">
                    <a16:creationId xmlns:a16="http://schemas.microsoft.com/office/drawing/2014/main" id="{FFE3686C-DFF6-4995-81B8-FA38F5BB0401}"/>
                  </a:ext>
                </a:extLst>
              </p:cNvPr>
              <p:cNvSpPr/>
              <p:nvPr/>
            </p:nvSpPr>
            <p:spPr>
              <a:xfrm rot="10800000">
                <a:off x="2607238" y="2688467"/>
                <a:ext cx="464738" cy="464738"/>
              </a:xfrm>
              <a:custGeom>
                <a:avLst/>
                <a:gdLst>
                  <a:gd name="connsiteX0" fmla="*/ 446142 w 464738"/>
                  <a:gd name="connsiteY0" fmla="*/ 464738 h 464738"/>
                  <a:gd name="connsiteX1" fmla="*/ 130673 w 464738"/>
                  <a:gd name="connsiteY1" fmla="*/ 334066 h 464738"/>
                  <a:gd name="connsiteX2" fmla="*/ 0 w 464738"/>
                  <a:gd name="connsiteY2" fmla="*/ 18596 h 464738"/>
                  <a:gd name="connsiteX3" fmla="*/ 836 w 464738"/>
                  <a:gd name="connsiteY3" fmla="*/ 1089 h 464738"/>
                  <a:gd name="connsiteX4" fmla="*/ 606 w 464738"/>
                  <a:gd name="connsiteY4" fmla="*/ 859 h 464738"/>
                  <a:gd name="connsiteX5" fmla="*/ 848 w 464738"/>
                  <a:gd name="connsiteY5" fmla="*/ 848 h 464738"/>
                  <a:gd name="connsiteX6" fmla="*/ 859 w 464738"/>
                  <a:gd name="connsiteY6" fmla="*/ 606 h 464738"/>
                  <a:gd name="connsiteX7" fmla="*/ 1089 w 464738"/>
                  <a:gd name="connsiteY7" fmla="*/ 836 h 464738"/>
                  <a:gd name="connsiteX8" fmla="*/ 18596 w 464738"/>
                  <a:gd name="connsiteY8" fmla="*/ 0 h 464738"/>
                  <a:gd name="connsiteX9" fmla="*/ 334066 w 464738"/>
                  <a:gd name="connsiteY9" fmla="*/ 130672 h 464738"/>
                  <a:gd name="connsiteX10" fmla="*/ 464738 w 464738"/>
                  <a:gd name="connsiteY10" fmla="*/ 446142 h 464738"/>
                  <a:gd name="connsiteX11" fmla="*/ 463902 w 464738"/>
                  <a:gd name="connsiteY11" fmla="*/ 463650 h 464738"/>
                  <a:gd name="connsiteX12" fmla="*/ 464132 w 464738"/>
                  <a:gd name="connsiteY12" fmla="*/ 463880 h 464738"/>
                  <a:gd name="connsiteX13" fmla="*/ 463891 w 464738"/>
                  <a:gd name="connsiteY13" fmla="*/ 463892 h 464738"/>
                  <a:gd name="connsiteX14" fmla="*/ 463879 w 464738"/>
                  <a:gd name="connsiteY14" fmla="*/ 464132 h 464738"/>
                  <a:gd name="connsiteX15" fmla="*/ 463650 w 464738"/>
                  <a:gd name="connsiteY15" fmla="*/ 463903 h 464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8" h="464738">
                    <a:moveTo>
                      <a:pt x="446142" y="464738"/>
                    </a:moveTo>
                    <a:cubicBezTo>
                      <a:pt x="331965" y="464738"/>
                      <a:pt x="217787" y="421181"/>
                      <a:pt x="130673" y="334066"/>
                    </a:cubicBezTo>
                    <a:cubicBezTo>
                      <a:pt x="43558" y="246952"/>
                      <a:pt x="1" y="132774"/>
                      <a:pt x="0" y="18596"/>
                    </a:cubicBezTo>
                    <a:lnTo>
                      <a:pt x="836" y="1089"/>
                    </a:lnTo>
                    <a:lnTo>
                      <a:pt x="606" y="859"/>
                    </a:lnTo>
                    <a:lnTo>
                      <a:pt x="848" y="848"/>
                    </a:lnTo>
                    <a:lnTo>
                      <a:pt x="859" y="606"/>
                    </a:lnTo>
                    <a:lnTo>
                      <a:pt x="1089" y="836"/>
                    </a:lnTo>
                    <a:lnTo>
                      <a:pt x="18596" y="0"/>
                    </a:lnTo>
                    <a:cubicBezTo>
                      <a:pt x="132774" y="0"/>
                      <a:pt x="246951" y="43557"/>
                      <a:pt x="334066" y="130672"/>
                    </a:cubicBezTo>
                    <a:cubicBezTo>
                      <a:pt x="421181" y="217787"/>
                      <a:pt x="464738" y="331964"/>
                      <a:pt x="464738" y="446142"/>
                    </a:cubicBezTo>
                    <a:lnTo>
                      <a:pt x="463902" y="463650"/>
                    </a:lnTo>
                    <a:lnTo>
                      <a:pt x="464132" y="463880"/>
                    </a:lnTo>
                    <a:lnTo>
                      <a:pt x="463891" y="463892"/>
                    </a:lnTo>
                    <a:lnTo>
                      <a:pt x="463879" y="464132"/>
                    </a:lnTo>
                    <a:lnTo>
                      <a:pt x="463650" y="463903"/>
                    </a:ln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grpSp>
            <p:nvGrpSpPr>
              <p:cNvPr id="25" name="Group 24">
                <a:extLst>
                  <a:ext uri="{FF2B5EF4-FFF2-40B4-BE49-F238E27FC236}">
                    <a16:creationId xmlns:a16="http://schemas.microsoft.com/office/drawing/2014/main" id="{9DCBF653-CCB9-47B2-9DD9-68847A45D82D}"/>
                  </a:ext>
                </a:extLst>
              </p:cNvPr>
              <p:cNvGrpSpPr/>
              <p:nvPr/>
            </p:nvGrpSpPr>
            <p:grpSpPr>
              <a:xfrm>
                <a:off x="2440769" y="2384401"/>
                <a:ext cx="313009" cy="1032464"/>
                <a:chOff x="2440769" y="2384401"/>
                <a:chExt cx="313009" cy="1032464"/>
              </a:xfrm>
            </p:grpSpPr>
            <p:cxnSp>
              <p:nvCxnSpPr>
                <p:cNvPr id="26" name="Straight Connector 25">
                  <a:extLst>
                    <a:ext uri="{FF2B5EF4-FFF2-40B4-BE49-F238E27FC236}">
                      <a16:creationId xmlns:a16="http://schemas.microsoft.com/office/drawing/2014/main" id="{7F081A1F-C7C9-4907-AAED-B4E9B64973FB}"/>
                    </a:ext>
                  </a:extLst>
                </p:cNvPr>
                <p:cNvCxnSpPr>
                  <a:cxnSpLocks/>
                </p:cNvCxnSpPr>
                <p:nvPr/>
              </p:nvCxnSpPr>
              <p:spPr>
                <a:xfrm rot="10800000" flipH="1">
                  <a:off x="2440769" y="2516865"/>
                  <a:ext cx="0" cy="900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34F8F89A-0719-4D9A-8379-9EEBD7201052}"/>
                    </a:ext>
                  </a:extLst>
                </p:cNvPr>
                <p:cNvCxnSpPr>
                  <a:cxnSpLocks/>
                </p:cNvCxnSpPr>
                <p:nvPr/>
              </p:nvCxnSpPr>
              <p:spPr>
                <a:xfrm rot="8100000" flipH="1">
                  <a:off x="2753778" y="2384401"/>
                  <a:ext cx="0" cy="900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grpSp>
      </p:grpSp>
      <p:grpSp>
        <p:nvGrpSpPr>
          <p:cNvPr id="30" name="Group 29">
            <a:extLst>
              <a:ext uri="{FF2B5EF4-FFF2-40B4-BE49-F238E27FC236}">
                <a16:creationId xmlns:a16="http://schemas.microsoft.com/office/drawing/2014/main" id="{E7AA5779-FF0F-4ACF-A56C-710A4CDEC8A3}"/>
              </a:ext>
            </a:extLst>
          </p:cNvPr>
          <p:cNvGrpSpPr/>
          <p:nvPr/>
        </p:nvGrpSpPr>
        <p:grpSpPr>
          <a:xfrm>
            <a:off x="1437136" y="649304"/>
            <a:ext cx="388541" cy="388541"/>
            <a:chOff x="5752675" y="5440856"/>
            <a:chExt cx="388541" cy="388541"/>
          </a:xfrm>
        </p:grpSpPr>
        <p:sp>
          <p:nvSpPr>
            <p:cNvPr id="31" name="Oval 30">
              <a:extLst>
                <a:ext uri="{FF2B5EF4-FFF2-40B4-BE49-F238E27FC236}">
                  <a16:creationId xmlns:a16="http://schemas.microsoft.com/office/drawing/2014/main" id="{5F0ADB13-4626-4F84-B513-0B58E65C248E}"/>
                </a:ext>
              </a:extLst>
            </p:cNvPr>
            <p:cNvSpPr/>
            <p:nvPr/>
          </p:nvSpPr>
          <p:spPr>
            <a:xfrm rot="10800000">
              <a:off x="5800801" y="5488982"/>
              <a:ext cx="340415" cy="340415"/>
            </a:xfrm>
            <a:prstGeom prst="ellipse">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32" name="Oval 31">
              <a:extLst>
                <a:ext uri="{FF2B5EF4-FFF2-40B4-BE49-F238E27FC236}">
                  <a16:creationId xmlns:a16="http://schemas.microsoft.com/office/drawing/2014/main" id="{AF46BC46-AD78-4932-95BA-D3009154CA7A}"/>
                </a:ext>
              </a:extLst>
            </p:cNvPr>
            <p:cNvSpPr/>
            <p:nvPr/>
          </p:nvSpPr>
          <p:spPr>
            <a:xfrm>
              <a:off x="5752675" y="5440856"/>
              <a:ext cx="340415" cy="340415"/>
            </a:xfrm>
            <a:prstGeom prst="ellipse">
              <a:avLst/>
            </a:pr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grpSp>
      <p:cxnSp>
        <p:nvCxnSpPr>
          <p:cNvPr id="33" name="Straight Connector 32">
            <a:extLst>
              <a:ext uri="{FF2B5EF4-FFF2-40B4-BE49-F238E27FC236}">
                <a16:creationId xmlns:a16="http://schemas.microsoft.com/office/drawing/2014/main" id="{D38118F0-6EA8-4901-9161-9101C6DDD97E}"/>
              </a:ext>
            </a:extLst>
          </p:cNvPr>
          <p:cNvCxnSpPr>
            <a:cxnSpLocks/>
          </p:cNvCxnSpPr>
          <p:nvPr/>
        </p:nvCxnSpPr>
        <p:spPr>
          <a:xfrm rot="16200000" flipH="1">
            <a:off x="5826000" y="3429001"/>
            <a:ext cx="540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4717043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ED013D-A80D-4455-B886-0C3448294C02}"/>
              </a:ext>
            </a:extLst>
          </p:cNvPr>
          <p:cNvSpPr>
            <a:spLocks noGrp="1"/>
          </p:cNvSpPr>
          <p:nvPr>
            <p:ph type="title"/>
          </p:nvPr>
        </p:nvSpPr>
        <p:spPr/>
        <p:txBody>
          <a:bodyPr/>
          <a:lstStyle>
            <a:lvl1pPr algn="l">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4A99D3AB-20B9-4D90-8106-506F443682C8}"/>
              </a:ext>
            </a:extLst>
          </p:cNvPr>
          <p:cNvSpPr>
            <a:spLocks noGrp="1"/>
          </p:cNvSpPr>
          <p:nvPr>
            <p:ph sz="half" idx="1"/>
          </p:nvPr>
        </p:nvSpPr>
        <p:spPr>
          <a:xfrm>
            <a:off x="1085850" y="1790700"/>
            <a:ext cx="4740150"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85F9DF39-257F-4C10-A7B4-1AA1C66F28E9}"/>
              </a:ext>
            </a:extLst>
          </p:cNvPr>
          <p:cNvSpPr>
            <a:spLocks noGrp="1"/>
          </p:cNvSpPr>
          <p:nvPr>
            <p:ph sz="half" idx="2"/>
          </p:nvPr>
        </p:nvSpPr>
        <p:spPr>
          <a:xfrm>
            <a:off x="6366000" y="1790700"/>
            <a:ext cx="4740150"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E0E57E5E-B324-4633-AB65-4A53498B9FAD}"/>
              </a:ext>
            </a:extLst>
          </p:cNvPr>
          <p:cNvSpPr>
            <a:spLocks noGrp="1"/>
          </p:cNvSpPr>
          <p:nvPr>
            <p:ph type="dt" sz="half" idx="10"/>
          </p:nvPr>
        </p:nvSpPr>
        <p:spPr>
          <a:xfrm>
            <a:off x="541338" y="6401999"/>
            <a:ext cx="2206625" cy="369332"/>
          </a:xfrm>
          <a:prstGeom prst="rect">
            <a:avLst/>
          </a:prstGeom>
        </p:spPr>
        <p:txBody>
          <a:bodyPr/>
          <a:lstStyle/>
          <a:p>
            <a:fld id="{64F0E216-BA48-4F04-AC4F-645AA0DD6AC6}" type="datetimeFigureOut">
              <a:rPr lang="en-US" smtClean="0"/>
              <a:t>12/2/2025</a:t>
            </a:fld>
            <a:endParaRPr lang="en-US"/>
          </a:p>
        </p:txBody>
      </p:sp>
      <p:sp>
        <p:nvSpPr>
          <p:cNvPr id="6" name="Footer Placeholder 5">
            <a:extLst>
              <a:ext uri="{FF2B5EF4-FFF2-40B4-BE49-F238E27FC236}">
                <a16:creationId xmlns:a16="http://schemas.microsoft.com/office/drawing/2014/main" id="{5B42A16D-8423-4C91-B839-F95380250FA3}"/>
              </a:ext>
            </a:extLst>
          </p:cNvPr>
          <p:cNvSpPr>
            <a:spLocks noGrp="1"/>
          </p:cNvSpPr>
          <p:nvPr>
            <p:ph type="ftr" sz="quarter" idx="11"/>
          </p:nvPr>
        </p:nvSpPr>
        <p:spPr>
          <a:xfrm>
            <a:off x="3308350" y="6401999"/>
            <a:ext cx="5575300" cy="369332"/>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63AD46B-C875-4F91-8991-4A4E5D768D92}"/>
              </a:ext>
            </a:extLst>
          </p:cNvPr>
          <p:cNvSpPr>
            <a:spLocks noGrp="1"/>
          </p:cNvSpPr>
          <p:nvPr>
            <p:ph type="sldNum" sz="quarter" idx="12"/>
          </p:nvPr>
        </p:nvSpPr>
        <p:spPr>
          <a:xfrm>
            <a:off x="9442800" y="6401999"/>
            <a:ext cx="2208212" cy="369332"/>
          </a:xfrm>
          <a:prstGeom prst="rect">
            <a:avLst/>
          </a:prstGeom>
        </p:spPr>
        <p:txBody>
          <a:bodyPr/>
          <a:lstStyle/>
          <a:p>
            <a:fld id="{D39607A7-8386-47DB-8578-DDEDD194E5D4}" type="slidenum">
              <a:rPr lang="en-US" smtClean="0"/>
              <a:t>‹#›</a:t>
            </a:fld>
            <a:endParaRPr lang="en-US"/>
          </a:p>
        </p:txBody>
      </p:sp>
    </p:spTree>
    <p:extLst>
      <p:ext uri="{BB962C8B-B14F-4D97-AF65-F5344CB8AC3E}">
        <p14:creationId xmlns:p14="http://schemas.microsoft.com/office/powerpoint/2010/main" val="16057335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5170C3-74D3-4445-A879-4F7CF42ED29A}"/>
              </a:ext>
            </a:extLst>
          </p:cNvPr>
          <p:cNvSpPr>
            <a:spLocks noGrp="1"/>
          </p:cNvSpPr>
          <p:nvPr>
            <p:ph type="title"/>
          </p:nvPr>
        </p:nvSpPr>
        <p:spPr>
          <a:xfrm>
            <a:off x="1079500" y="1011238"/>
            <a:ext cx="10026650" cy="655637"/>
          </a:xfrm>
        </p:spPr>
        <p:txBody>
          <a:bodyPr>
            <a:normAutofit/>
          </a:bodyPr>
          <a:lstStyle>
            <a:lvl1pPr algn="l">
              <a:defRPr/>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B2B64494-3C1C-49FE-ADB2-6F41CEEA82EF}"/>
              </a:ext>
            </a:extLst>
          </p:cNvPr>
          <p:cNvSpPr>
            <a:spLocks noGrp="1"/>
          </p:cNvSpPr>
          <p:nvPr>
            <p:ph type="body" idx="1"/>
          </p:nvPr>
        </p:nvSpPr>
        <p:spPr>
          <a:xfrm>
            <a:off x="1079500" y="1854200"/>
            <a:ext cx="4741200" cy="553998"/>
          </a:xfrm>
        </p:spPr>
        <p:txBody>
          <a:bodyPr anchor="t" anchorCtr="0">
            <a:normAutofit/>
          </a:bodyPr>
          <a:lstStyle>
            <a:lvl1pPr marL="0" indent="0">
              <a:lnSpc>
                <a:spcPct val="100000"/>
              </a:lnSpc>
              <a:buNone/>
              <a:defRPr sz="1800" b="0" cap="all" spc="300" baseline="0">
                <a:solidFill>
                  <a:schemeClr val="tx1">
                    <a:alpha val="8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8EE19A6-8340-43A4-9B30-A27DEB9E2BF1}"/>
              </a:ext>
            </a:extLst>
          </p:cNvPr>
          <p:cNvSpPr>
            <a:spLocks noGrp="1"/>
          </p:cNvSpPr>
          <p:nvPr>
            <p:ph sz="half" idx="2"/>
          </p:nvPr>
        </p:nvSpPr>
        <p:spPr>
          <a:xfrm>
            <a:off x="1079500" y="2525561"/>
            <a:ext cx="4741200" cy="32434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7B9D4B31-0090-483A-BF84-CEA2B22D51D5}"/>
              </a:ext>
            </a:extLst>
          </p:cNvPr>
          <p:cNvSpPr>
            <a:spLocks noGrp="1"/>
          </p:cNvSpPr>
          <p:nvPr>
            <p:ph type="body" sz="quarter" idx="3"/>
          </p:nvPr>
        </p:nvSpPr>
        <p:spPr>
          <a:xfrm>
            <a:off x="6364950" y="1854200"/>
            <a:ext cx="4741200" cy="553998"/>
          </a:xfrm>
        </p:spPr>
        <p:txBody>
          <a:bodyPr anchor="t" anchorCtr="0">
            <a:normAutofit/>
          </a:bodyPr>
          <a:lstStyle>
            <a:lvl1pPr marL="0" indent="0">
              <a:lnSpc>
                <a:spcPct val="100000"/>
              </a:lnSpc>
              <a:buNone/>
              <a:defRPr sz="1800" b="0" cap="all" spc="300" baseline="0">
                <a:solidFill>
                  <a:schemeClr val="tx1">
                    <a:alpha val="8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08DB9E9-0BD8-4F85-9342-5C5BA0D35CEA}"/>
              </a:ext>
            </a:extLst>
          </p:cNvPr>
          <p:cNvSpPr>
            <a:spLocks noGrp="1"/>
          </p:cNvSpPr>
          <p:nvPr>
            <p:ph sz="quarter" idx="4"/>
          </p:nvPr>
        </p:nvSpPr>
        <p:spPr>
          <a:xfrm>
            <a:off x="6364950" y="2525560"/>
            <a:ext cx="4741200" cy="32434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52AE3D3E-6168-45C3-BAB4-04FFFB983541}"/>
              </a:ext>
            </a:extLst>
          </p:cNvPr>
          <p:cNvSpPr>
            <a:spLocks noGrp="1"/>
          </p:cNvSpPr>
          <p:nvPr>
            <p:ph type="dt" sz="half" idx="10"/>
          </p:nvPr>
        </p:nvSpPr>
        <p:spPr>
          <a:xfrm>
            <a:off x="541338" y="6401999"/>
            <a:ext cx="2206625" cy="369332"/>
          </a:xfrm>
          <a:prstGeom prst="rect">
            <a:avLst/>
          </a:prstGeom>
        </p:spPr>
        <p:txBody>
          <a:bodyPr/>
          <a:lstStyle/>
          <a:p>
            <a:fld id="{64F0E216-BA48-4F04-AC4F-645AA0DD6AC6}" type="datetimeFigureOut">
              <a:rPr lang="en-US" smtClean="0"/>
              <a:t>12/2/2025</a:t>
            </a:fld>
            <a:endParaRPr lang="en-US"/>
          </a:p>
        </p:txBody>
      </p:sp>
      <p:sp>
        <p:nvSpPr>
          <p:cNvPr id="8" name="Footer Placeholder 7">
            <a:extLst>
              <a:ext uri="{FF2B5EF4-FFF2-40B4-BE49-F238E27FC236}">
                <a16:creationId xmlns:a16="http://schemas.microsoft.com/office/drawing/2014/main" id="{DA8F8D02-7CCF-4321-847A-CD553E52A342}"/>
              </a:ext>
            </a:extLst>
          </p:cNvPr>
          <p:cNvSpPr>
            <a:spLocks noGrp="1"/>
          </p:cNvSpPr>
          <p:nvPr>
            <p:ph type="ftr" sz="quarter" idx="11"/>
          </p:nvPr>
        </p:nvSpPr>
        <p:spPr>
          <a:xfrm>
            <a:off x="3308350" y="6401999"/>
            <a:ext cx="5575300" cy="369332"/>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9F966368-2A9A-4617-A2A9-E4E9ACD06381}"/>
              </a:ext>
            </a:extLst>
          </p:cNvPr>
          <p:cNvSpPr>
            <a:spLocks noGrp="1"/>
          </p:cNvSpPr>
          <p:nvPr>
            <p:ph type="sldNum" sz="quarter" idx="12"/>
          </p:nvPr>
        </p:nvSpPr>
        <p:spPr>
          <a:xfrm>
            <a:off x="9442800" y="6401999"/>
            <a:ext cx="2208212" cy="369332"/>
          </a:xfrm>
          <a:prstGeom prst="rect">
            <a:avLst/>
          </a:prstGeom>
        </p:spPr>
        <p:txBody>
          <a:bodyPr/>
          <a:lstStyle/>
          <a:p>
            <a:fld id="{D39607A7-8386-47DB-8578-DDEDD194E5D4}" type="slidenum">
              <a:rPr lang="en-US" smtClean="0"/>
              <a:t>‹#›</a:t>
            </a:fld>
            <a:endParaRPr lang="en-US"/>
          </a:p>
        </p:txBody>
      </p:sp>
    </p:spTree>
    <p:extLst>
      <p:ext uri="{BB962C8B-B14F-4D97-AF65-F5344CB8AC3E}">
        <p14:creationId xmlns:p14="http://schemas.microsoft.com/office/powerpoint/2010/main" val="11132660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90855A-C7D7-455F-BD47-AB4221DD0240}"/>
              </a:ext>
            </a:extLst>
          </p:cNvPr>
          <p:cNvSpPr>
            <a:spLocks noGrp="1"/>
          </p:cNvSpPr>
          <p:nvPr>
            <p:ph type="title"/>
          </p:nvPr>
        </p:nvSpPr>
        <p:spPr>
          <a:xfrm>
            <a:off x="1079500" y="1079500"/>
            <a:ext cx="10026650" cy="4689475"/>
          </a:xfrm>
        </p:spPr>
        <p:txBody>
          <a:bodyPr anchor="ctr"/>
          <a:lstStyle>
            <a:lvl1pPr algn="ctr">
              <a:defRPr/>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1629F6FD-C2F8-4688-B52A-ED76F48B8B41}"/>
              </a:ext>
            </a:extLst>
          </p:cNvPr>
          <p:cNvSpPr>
            <a:spLocks noGrp="1"/>
          </p:cNvSpPr>
          <p:nvPr>
            <p:ph type="dt" sz="half" idx="10"/>
          </p:nvPr>
        </p:nvSpPr>
        <p:spPr>
          <a:xfrm>
            <a:off x="541338" y="6401999"/>
            <a:ext cx="2206625" cy="369332"/>
          </a:xfrm>
          <a:prstGeom prst="rect">
            <a:avLst/>
          </a:prstGeom>
        </p:spPr>
        <p:txBody>
          <a:bodyPr/>
          <a:lstStyle/>
          <a:p>
            <a:fld id="{64F0E216-BA48-4F04-AC4F-645AA0DD6AC6}" type="datetimeFigureOut">
              <a:rPr lang="en-US" smtClean="0"/>
              <a:t>12/2/2025</a:t>
            </a:fld>
            <a:endParaRPr lang="en-US"/>
          </a:p>
        </p:txBody>
      </p:sp>
      <p:sp>
        <p:nvSpPr>
          <p:cNvPr id="4" name="Footer Placeholder 3">
            <a:extLst>
              <a:ext uri="{FF2B5EF4-FFF2-40B4-BE49-F238E27FC236}">
                <a16:creationId xmlns:a16="http://schemas.microsoft.com/office/drawing/2014/main" id="{AB358F0F-237C-4F8E-A5A7-48269F700B1D}"/>
              </a:ext>
            </a:extLst>
          </p:cNvPr>
          <p:cNvSpPr>
            <a:spLocks noGrp="1"/>
          </p:cNvSpPr>
          <p:nvPr>
            <p:ph type="ftr" sz="quarter" idx="11"/>
          </p:nvPr>
        </p:nvSpPr>
        <p:spPr>
          <a:xfrm>
            <a:off x="3308350" y="6401999"/>
            <a:ext cx="5575300" cy="369332"/>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68C3629E-70C3-44A4-A268-2194CD424AF9}"/>
              </a:ext>
            </a:extLst>
          </p:cNvPr>
          <p:cNvSpPr>
            <a:spLocks noGrp="1"/>
          </p:cNvSpPr>
          <p:nvPr>
            <p:ph type="sldNum" sz="quarter" idx="12"/>
          </p:nvPr>
        </p:nvSpPr>
        <p:spPr>
          <a:xfrm>
            <a:off x="9442800" y="6401999"/>
            <a:ext cx="2208212" cy="369332"/>
          </a:xfrm>
          <a:prstGeom prst="rect">
            <a:avLst/>
          </a:prstGeom>
        </p:spPr>
        <p:txBody>
          <a:bodyPr/>
          <a:lstStyle/>
          <a:p>
            <a:fld id="{D39607A7-8386-47DB-8578-DDEDD194E5D4}" type="slidenum">
              <a:rPr lang="en-US" smtClean="0"/>
              <a:t>‹#›</a:t>
            </a:fld>
            <a:endParaRPr lang="en-US"/>
          </a:p>
        </p:txBody>
      </p:sp>
    </p:spTree>
    <p:extLst>
      <p:ext uri="{BB962C8B-B14F-4D97-AF65-F5344CB8AC3E}">
        <p14:creationId xmlns:p14="http://schemas.microsoft.com/office/powerpoint/2010/main" val="20847527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F0232D4-EC56-49D3-B967-D972B5E5E2C1}"/>
              </a:ext>
            </a:extLst>
          </p:cNvPr>
          <p:cNvSpPr>
            <a:spLocks noGrp="1"/>
          </p:cNvSpPr>
          <p:nvPr>
            <p:ph type="dt" sz="half" idx="10"/>
          </p:nvPr>
        </p:nvSpPr>
        <p:spPr>
          <a:xfrm>
            <a:off x="541338" y="6401999"/>
            <a:ext cx="2206625" cy="369332"/>
          </a:xfrm>
          <a:prstGeom prst="rect">
            <a:avLst/>
          </a:prstGeom>
        </p:spPr>
        <p:txBody>
          <a:bodyPr/>
          <a:lstStyle/>
          <a:p>
            <a:fld id="{64F0E216-BA48-4F04-AC4F-645AA0DD6AC6}" type="datetimeFigureOut">
              <a:rPr lang="en-US" smtClean="0"/>
              <a:t>12/2/2025</a:t>
            </a:fld>
            <a:endParaRPr lang="en-US"/>
          </a:p>
        </p:txBody>
      </p:sp>
      <p:sp>
        <p:nvSpPr>
          <p:cNvPr id="3" name="Footer Placeholder 2">
            <a:extLst>
              <a:ext uri="{FF2B5EF4-FFF2-40B4-BE49-F238E27FC236}">
                <a16:creationId xmlns:a16="http://schemas.microsoft.com/office/drawing/2014/main" id="{0B2C3171-136A-405F-B1CF-C0DAFAA21E41}"/>
              </a:ext>
            </a:extLst>
          </p:cNvPr>
          <p:cNvSpPr>
            <a:spLocks noGrp="1"/>
          </p:cNvSpPr>
          <p:nvPr>
            <p:ph type="ftr" sz="quarter" idx="11"/>
          </p:nvPr>
        </p:nvSpPr>
        <p:spPr>
          <a:xfrm>
            <a:off x="3308350" y="6401999"/>
            <a:ext cx="5575300" cy="369332"/>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76523E7E-BA29-40D2-BE24-10E7F7050409}"/>
              </a:ext>
            </a:extLst>
          </p:cNvPr>
          <p:cNvSpPr>
            <a:spLocks noGrp="1"/>
          </p:cNvSpPr>
          <p:nvPr>
            <p:ph type="sldNum" sz="quarter" idx="12"/>
          </p:nvPr>
        </p:nvSpPr>
        <p:spPr>
          <a:xfrm>
            <a:off x="9442800" y="6401999"/>
            <a:ext cx="2208212" cy="369332"/>
          </a:xfrm>
          <a:prstGeom prst="rect">
            <a:avLst/>
          </a:prstGeom>
        </p:spPr>
        <p:txBody>
          <a:bodyPr/>
          <a:lstStyle/>
          <a:p>
            <a:fld id="{D39607A7-8386-47DB-8578-DDEDD194E5D4}" type="slidenum">
              <a:rPr lang="en-US" smtClean="0"/>
              <a:t>‹#›</a:t>
            </a:fld>
            <a:endParaRPr lang="en-US"/>
          </a:p>
        </p:txBody>
      </p:sp>
    </p:spTree>
    <p:extLst>
      <p:ext uri="{BB962C8B-B14F-4D97-AF65-F5344CB8AC3E}">
        <p14:creationId xmlns:p14="http://schemas.microsoft.com/office/powerpoint/2010/main" val="417556966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3607EF-706F-47DD-B487-7C3E4EDE1945}"/>
              </a:ext>
            </a:extLst>
          </p:cNvPr>
          <p:cNvSpPr>
            <a:spLocks noGrp="1"/>
          </p:cNvSpPr>
          <p:nvPr>
            <p:ph type="title"/>
          </p:nvPr>
        </p:nvSpPr>
        <p:spPr>
          <a:xfrm>
            <a:off x="1071607" y="1011238"/>
            <a:ext cx="3906000" cy="1292400"/>
          </a:xfrm>
        </p:spPr>
        <p:txBody>
          <a:bodyPr anchor="t" anchorCtr="0">
            <a:normAutofit/>
          </a:bodyPr>
          <a:lstStyle>
            <a:lvl1pPr>
              <a:defRPr sz="28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8298442-7D9F-4D62-866B-FBA382F06C4C}"/>
              </a:ext>
            </a:extLst>
          </p:cNvPr>
          <p:cNvSpPr>
            <a:spLocks noGrp="1"/>
          </p:cNvSpPr>
          <p:nvPr>
            <p:ph idx="1"/>
          </p:nvPr>
        </p:nvSpPr>
        <p:spPr>
          <a:xfrm>
            <a:off x="5537200" y="955230"/>
            <a:ext cx="5583193" cy="4813745"/>
          </a:xfrm>
        </p:spPr>
        <p:txBody>
          <a:bodyPr/>
          <a:lstStyle>
            <a:lvl1pPr marL="0" indent="0">
              <a:lnSpc>
                <a:spcPct val="100000"/>
              </a:lnSpc>
              <a:buFontTx/>
              <a:buNone/>
              <a:defRPr sz="4800"/>
            </a:lvl1pPr>
            <a:lvl2pPr marL="0">
              <a:lnSpc>
                <a:spcPct val="100000"/>
              </a:lnSpc>
              <a:defRPr sz="4800"/>
            </a:lvl2pPr>
            <a:lvl3pPr marL="0" indent="0">
              <a:buNone/>
              <a:defRPr sz="2000"/>
            </a:lvl3pPr>
            <a:lvl4pPr marL="0">
              <a:defRPr sz="2000"/>
            </a:lvl4pPr>
            <a:lvl5pPr marL="360000">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267D1DB7-AC43-460E-B3C5-9F8B37D1B50A}"/>
              </a:ext>
            </a:extLst>
          </p:cNvPr>
          <p:cNvSpPr>
            <a:spLocks noGrp="1"/>
          </p:cNvSpPr>
          <p:nvPr>
            <p:ph type="body" sz="half" idx="2"/>
          </p:nvPr>
        </p:nvSpPr>
        <p:spPr>
          <a:xfrm>
            <a:off x="1079499" y="2664000"/>
            <a:ext cx="3905999" cy="3106800"/>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40C5DE9-6995-4F6E-AF64-6CE9A677971D}"/>
              </a:ext>
            </a:extLst>
          </p:cNvPr>
          <p:cNvSpPr>
            <a:spLocks noGrp="1"/>
          </p:cNvSpPr>
          <p:nvPr>
            <p:ph type="dt" sz="half" idx="10"/>
          </p:nvPr>
        </p:nvSpPr>
        <p:spPr>
          <a:xfrm>
            <a:off x="541338" y="6401999"/>
            <a:ext cx="2206625" cy="369332"/>
          </a:xfrm>
          <a:prstGeom prst="rect">
            <a:avLst/>
          </a:prstGeom>
        </p:spPr>
        <p:txBody>
          <a:bodyPr/>
          <a:lstStyle/>
          <a:p>
            <a:fld id="{64F0E216-BA48-4F04-AC4F-645AA0DD6AC6}" type="datetimeFigureOut">
              <a:rPr lang="en-US" smtClean="0"/>
              <a:t>12/2/2025</a:t>
            </a:fld>
            <a:endParaRPr lang="en-US"/>
          </a:p>
        </p:txBody>
      </p:sp>
      <p:sp>
        <p:nvSpPr>
          <p:cNvPr id="6" name="Footer Placeholder 5">
            <a:extLst>
              <a:ext uri="{FF2B5EF4-FFF2-40B4-BE49-F238E27FC236}">
                <a16:creationId xmlns:a16="http://schemas.microsoft.com/office/drawing/2014/main" id="{388BC655-2B4D-48CA-90B9-740400332295}"/>
              </a:ext>
            </a:extLst>
          </p:cNvPr>
          <p:cNvSpPr>
            <a:spLocks noGrp="1"/>
          </p:cNvSpPr>
          <p:nvPr>
            <p:ph type="ftr" sz="quarter" idx="11"/>
          </p:nvPr>
        </p:nvSpPr>
        <p:spPr>
          <a:xfrm>
            <a:off x="3308350" y="6401999"/>
            <a:ext cx="5575300" cy="369332"/>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1314A7E0-1D83-4CE0-9FFE-3EEE2B3C27ED}"/>
              </a:ext>
            </a:extLst>
          </p:cNvPr>
          <p:cNvSpPr>
            <a:spLocks noGrp="1"/>
          </p:cNvSpPr>
          <p:nvPr>
            <p:ph type="sldNum" sz="quarter" idx="12"/>
          </p:nvPr>
        </p:nvSpPr>
        <p:spPr>
          <a:xfrm>
            <a:off x="9442800" y="6401999"/>
            <a:ext cx="2208212" cy="369332"/>
          </a:xfrm>
          <a:prstGeom prst="rect">
            <a:avLst/>
          </a:prstGeom>
        </p:spPr>
        <p:txBody>
          <a:bodyPr/>
          <a:lstStyle/>
          <a:p>
            <a:fld id="{D39607A7-8386-47DB-8578-DDEDD194E5D4}" type="slidenum">
              <a:rPr lang="en-US" smtClean="0"/>
              <a:t>‹#›</a:t>
            </a:fld>
            <a:endParaRPr lang="en-US"/>
          </a:p>
        </p:txBody>
      </p:sp>
    </p:spTree>
    <p:extLst>
      <p:ext uri="{BB962C8B-B14F-4D97-AF65-F5344CB8AC3E}">
        <p14:creationId xmlns:p14="http://schemas.microsoft.com/office/powerpoint/2010/main" val="418330540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4F7F85-950A-4BED-AE31-5C85DE4FA488}"/>
              </a:ext>
            </a:extLst>
          </p:cNvPr>
          <p:cNvSpPr>
            <a:spLocks noGrp="1"/>
          </p:cNvSpPr>
          <p:nvPr>
            <p:ph type="title"/>
          </p:nvPr>
        </p:nvSpPr>
        <p:spPr>
          <a:xfrm>
            <a:off x="1079501" y="1011238"/>
            <a:ext cx="3905250" cy="1292662"/>
          </a:xfrm>
        </p:spPr>
        <p:txBody>
          <a:bodyPr anchor="t" anchorCtr="0">
            <a:normAutofit/>
          </a:bodyPr>
          <a:lstStyle>
            <a:lvl1pPr>
              <a:defRPr sz="28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6813A008-3741-4305-8A06-C0D8404A32BB}"/>
              </a:ext>
            </a:extLst>
          </p:cNvPr>
          <p:cNvSpPr>
            <a:spLocks noGrp="1"/>
          </p:cNvSpPr>
          <p:nvPr>
            <p:ph type="pic" idx="1"/>
          </p:nvPr>
        </p:nvSpPr>
        <p:spPr>
          <a:xfrm>
            <a:off x="5537200" y="531813"/>
            <a:ext cx="6113812" cy="5784849"/>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BF2ADC63-3365-4920-AF26-600F4D2EA579}"/>
              </a:ext>
            </a:extLst>
          </p:cNvPr>
          <p:cNvSpPr>
            <a:spLocks noGrp="1"/>
          </p:cNvSpPr>
          <p:nvPr>
            <p:ph type="body" sz="half" idx="2"/>
          </p:nvPr>
        </p:nvSpPr>
        <p:spPr>
          <a:xfrm>
            <a:off x="1079500" y="2663825"/>
            <a:ext cx="3905250" cy="3105150"/>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AC161BE-EF8B-4F4D-8197-61442EBC46BD}"/>
              </a:ext>
            </a:extLst>
          </p:cNvPr>
          <p:cNvSpPr>
            <a:spLocks noGrp="1"/>
          </p:cNvSpPr>
          <p:nvPr>
            <p:ph type="dt" sz="half" idx="10"/>
          </p:nvPr>
        </p:nvSpPr>
        <p:spPr>
          <a:xfrm>
            <a:off x="541338" y="6401999"/>
            <a:ext cx="2206625" cy="369332"/>
          </a:xfrm>
          <a:prstGeom prst="rect">
            <a:avLst/>
          </a:prstGeom>
        </p:spPr>
        <p:txBody>
          <a:bodyPr/>
          <a:lstStyle/>
          <a:p>
            <a:fld id="{64F0E216-BA48-4F04-AC4F-645AA0DD6AC6}" type="datetimeFigureOut">
              <a:rPr lang="en-US" smtClean="0"/>
              <a:t>12/2/2025</a:t>
            </a:fld>
            <a:endParaRPr lang="en-US"/>
          </a:p>
        </p:txBody>
      </p:sp>
      <p:sp>
        <p:nvSpPr>
          <p:cNvPr id="6" name="Footer Placeholder 5">
            <a:extLst>
              <a:ext uri="{FF2B5EF4-FFF2-40B4-BE49-F238E27FC236}">
                <a16:creationId xmlns:a16="http://schemas.microsoft.com/office/drawing/2014/main" id="{9FD37897-BFE5-414E-9334-53116988DC37}"/>
              </a:ext>
            </a:extLst>
          </p:cNvPr>
          <p:cNvSpPr>
            <a:spLocks noGrp="1"/>
          </p:cNvSpPr>
          <p:nvPr>
            <p:ph type="ftr" sz="quarter" idx="11"/>
          </p:nvPr>
        </p:nvSpPr>
        <p:spPr>
          <a:xfrm>
            <a:off x="3308350" y="6401999"/>
            <a:ext cx="5575300" cy="369332"/>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3F5BF024-9A20-4B80-976D-420DCCD1616D}"/>
              </a:ext>
            </a:extLst>
          </p:cNvPr>
          <p:cNvSpPr>
            <a:spLocks noGrp="1"/>
          </p:cNvSpPr>
          <p:nvPr>
            <p:ph type="sldNum" sz="quarter" idx="12"/>
          </p:nvPr>
        </p:nvSpPr>
        <p:spPr>
          <a:xfrm>
            <a:off x="9442800" y="6401999"/>
            <a:ext cx="2208212" cy="369332"/>
          </a:xfrm>
          <a:prstGeom prst="rect">
            <a:avLst/>
          </a:prstGeom>
        </p:spPr>
        <p:txBody>
          <a:bodyPr/>
          <a:lstStyle/>
          <a:p>
            <a:fld id="{D39607A7-8386-47DB-8578-DDEDD194E5D4}" type="slidenum">
              <a:rPr lang="en-US" smtClean="0"/>
              <a:t>‹#›</a:t>
            </a:fld>
            <a:endParaRPr lang="en-US"/>
          </a:p>
        </p:txBody>
      </p:sp>
    </p:spTree>
    <p:extLst>
      <p:ext uri="{BB962C8B-B14F-4D97-AF65-F5344CB8AC3E}">
        <p14:creationId xmlns:p14="http://schemas.microsoft.com/office/powerpoint/2010/main" val="361527413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AB794F-0C7D-47A6-A355-9B54F3A082B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F518BEFC-5F95-43C3-A662-CF24426CB374}"/>
              </a:ext>
            </a:extLst>
          </p:cNvPr>
          <p:cNvSpPr>
            <a:spLocks noGrp="1"/>
          </p:cNvSpPr>
          <p:nvPr>
            <p:ph type="body" orient="vert" idx="1"/>
          </p:nvPr>
        </p:nvSpPr>
        <p:spPr>
          <a:xfrm>
            <a:off x="1079500" y="1790700"/>
            <a:ext cx="10026650" cy="397827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DE020A41-C226-41AB-8766-C9BF3E9BF9D0}"/>
              </a:ext>
            </a:extLst>
          </p:cNvPr>
          <p:cNvSpPr>
            <a:spLocks noGrp="1"/>
          </p:cNvSpPr>
          <p:nvPr>
            <p:ph type="dt" sz="half" idx="10"/>
          </p:nvPr>
        </p:nvSpPr>
        <p:spPr>
          <a:xfrm>
            <a:off x="541338" y="6401999"/>
            <a:ext cx="2206625" cy="369332"/>
          </a:xfrm>
          <a:prstGeom prst="rect">
            <a:avLst/>
          </a:prstGeom>
        </p:spPr>
        <p:txBody>
          <a:bodyPr/>
          <a:lstStyle/>
          <a:p>
            <a:fld id="{64F0E216-BA48-4F04-AC4F-645AA0DD6AC6}" type="datetimeFigureOut">
              <a:rPr lang="en-US" smtClean="0"/>
              <a:t>12/2/2025</a:t>
            </a:fld>
            <a:endParaRPr lang="en-US"/>
          </a:p>
        </p:txBody>
      </p:sp>
      <p:sp>
        <p:nvSpPr>
          <p:cNvPr id="5" name="Footer Placeholder 4">
            <a:extLst>
              <a:ext uri="{FF2B5EF4-FFF2-40B4-BE49-F238E27FC236}">
                <a16:creationId xmlns:a16="http://schemas.microsoft.com/office/drawing/2014/main" id="{877795E9-017B-4505-810D-A5F553A56BC9}"/>
              </a:ext>
            </a:extLst>
          </p:cNvPr>
          <p:cNvSpPr>
            <a:spLocks noGrp="1"/>
          </p:cNvSpPr>
          <p:nvPr>
            <p:ph type="ftr" sz="quarter" idx="11"/>
          </p:nvPr>
        </p:nvSpPr>
        <p:spPr>
          <a:xfrm>
            <a:off x="3308350" y="6401999"/>
            <a:ext cx="5575300" cy="369332"/>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6626A1BD-3429-4C11-B230-8AD083EC3EC2}"/>
              </a:ext>
            </a:extLst>
          </p:cNvPr>
          <p:cNvSpPr>
            <a:spLocks noGrp="1"/>
          </p:cNvSpPr>
          <p:nvPr>
            <p:ph type="sldNum" sz="quarter" idx="12"/>
          </p:nvPr>
        </p:nvSpPr>
        <p:spPr>
          <a:xfrm>
            <a:off x="9442800" y="6401999"/>
            <a:ext cx="2208212" cy="369332"/>
          </a:xfrm>
          <a:prstGeom prst="rect">
            <a:avLst/>
          </a:prstGeom>
        </p:spPr>
        <p:txBody>
          <a:bodyPr/>
          <a:lstStyle/>
          <a:p>
            <a:fld id="{D39607A7-8386-47DB-8578-DDEDD194E5D4}" type="slidenum">
              <a:rPr lang="en-US" smtClean="0"/>
              <a:t>‹#›</a:t>
            </a:fld>
            <a:endParaRPr lang="en-US"/>
          </a:p>
        </p:txBody>
      </p:sp>
    </p:spTree>
    <p:extLst>
      <p:ext uri="{BB962C8B-B14F-4D97-AF65-F5344CB8AC3E}">
        <p14:creationId xmlns:p14="http://schemas.microsoft.com/office/powerpoint/2010/main" val="79589261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EA11CA2-18BF-408B-A40C-B43A0A7B80FA}"/>
              </a:ext>
            </a:extLst>
          </p:cNvPr>
          <p:cNvSpPr>
            <a:spLocks noGrp="1"/>
          </p:cNvSpPr>
          <p:nvPr>
            <p:ph type="title" orient="vert"/>
          </p:nvPr>
        </p:nvSpPr>
        <p:spPr>
          <a:xfrm>
            <a:off x="9899079" y="1079500"/>
            <a:ext cx="1292662" cy="4689476"/>
          </a:xfrm>
        </p:spPr>
        <p:txBody>
          <a:bodyPr vert="eaVert">
            <a:normAutofit/>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BAE424B6-12FC-41A1-AF7C-7E3931D97204}"/>
              </a:ext>
            </a:extLst>
          </p:cNvPr>
          <p:cNvSpPr>
            <a:spLocks noGrp="1"/>
          </p:cNvSpPr>
          <p:nvPr>
            <p:ph type="body" orient="vert" idx="1"/>
          </p:nvPr>
        </p:nvSpPr>
        <p:spPr>
          <a:xfrm>
            <a:off x="1079499" y="1079500"/>
            <a:ext cx="8495943" cy="468947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735CF957-F921-48CF-97FE-91190C1AE9B3}"/>
              </a:ext>
            </a:extLst>
          </p:cNvPr>
          <p:cNvSpPr>
            <a:spLocks noGrp="1"/>
          </p:cNvSpPr>
          <p:nvPr>
            <p:ph type="dt" sz="half" idx="10"/>
          </p:nvPr>
        </p:nvSpPr>
        <p:spPr>
          <a:xfrm>
            <a:off x="541338" y="6401999"/>
            <a:ext cx="2206625" cy="369332"/>
          </a:xfrm>
          <a:prstGeom prst="rect">
            <a:avLst/>
          </a:prstGeom>
        </p:spPr>
        <p:txBody>
          <a:bodyPr/>
          <a:lstStyle/>
          <a:p>
            <a:fld id="{64F0E216-BA48-4F04-AC4F-645AA0DD6AC6}" type="datetimeFigureOut">
              <a:rPr lang="en-US" smtClean="0"/>
              <a:t>12/2/2025</a:t>
            </a:fld>
            <a:endParaRPr lang="en-US"/>
          </a:p>
        </p:txBody>
      </p:sp>
      <p:sp>
        <p:nvSpPr>
          <p:cNvPr id="5" name="Footer Placeholder 4">
            <a:extLst>
              <a:ext uri="{FF2B5EF4-FFF2-40B4-BE49-F238E27FC236}">
                <a16:creationId xmlns:a16="http://schemas.microsoft.com/office/drawing/2014/main" id="{6653F49D-6E0C-47F7-BAAD-A427913DC4D1}"/>
              </a:ext>
            </a:extLst>
          </p:cNvPr>
          <p:cNvSpPr>
            <a:spLocks noGrp="1"/>
          </p:cNvSpPr>
          <p:nvPr>
            <p:ph type="ftr" sz="quarter" idx="11"/>
          </p:nvPr>
        </p:nvSpPr>
        <p:spPr>
          <a:xfrm>
            <a:off x="3308350" y="6401999"/>
            <a:ext cx="5575300" cy="369332"/>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B038A122-F390-46CF-BECF-3AE05CA585C4}"/>
              </a:ext>
            </a:extLst>
          </p:cNvPr>
          <p:cNvSpPr>
            <a:spLocks noGrp="1"/>
          </p:cNvSpPr>
          <p:nvPr>
            <p:ph type="sldNum" sz="quarter" idx="12"/>
          </p:nvPr>
        </p:nvSpPr>
        <p:spPr>
          <a:xfrm>
            <a:off x="9442800" y="6401999"/>
            <a:ext cx="2208212" cy="369332"/>
          </a:xfrm>
          <a:prstGeom prst="rect">
            <a:avLst/>
          </a:prstGeom>
        </p:spPr>
        <p:txBody>
          <a:bodyPr/>
          <a:lstStyle/>
          <a:p>
            <a:fld id="{D39607A7-8386-47DB-8578-DDEDD194E5D4}" type="slidenum">
              <a:rPr lang="en-US" smtClean="0"/>
              <a:t>‹#›</a:t>
            </a:fld>
            <a:endParaRPr lang="en-US"/>
          </a:p>
        </p:txBody>
      </p:sp>
    </p:spTree>
    <p:extLst>
      <p:ext uri="{BB962C8B-B14F-4D97-AF65-F5344CB8AC3E}">
        <p14:creationId xmlns:p14="http://schemas.microsoft.com/office/powerpoint/2010/main" val="107124443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C700152-D18D-4405-8FB2-5985831B57A0}"/>
              </a:ext>
            </a:extLst>
          </p:cNvPr>
          <p:cNvSpPr>
            <a:spLocks noGrp="1"/>
          </p:cNvSpPr>
          <p:nvPr>
            <p:ph type="title"/>
          </p:nvPr>
        </p:nvSpPr>
        <p:spPr>
          <a:xfrm>
            <a:off x="1079500" y="1011238"/>
            <a:ext cx="10026650" cy="655637"/>
          </a:xfrm>
          <a:prstGeom prst="rect">
            <a:avLst/>
          </a:prstGeom>
        </p:spPr>
        <p:txBody>
          <a:bodyPr vert="horz" lIns="0" tIns="0" rIns="0" bIns="0" rtlCol="0" anchor="t" anchorCtr="0">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22E92E1-0C4A-474E-8E29-8DB404101BA7}"/>
              </a:ext>
            </a:extLst>
          </p:cNvPr>
          <p:cNvSpPr>
            <a:spLocks noGrp="1"/>
          </p:cNvSpPr>
          <p:nvPr>
            <p:ph type="body" idx="1"/>
          </p:nvPr>
        </p:nvSpPr>
        <p:spPr>
          <a:xfrm>
            <a:off x="1079500" y="1790700"/>
            <a:ext cx="10026650" cy="3978275"/>
          </a:xfrm>
          <a:prstGeom prst="rect">
            <a:avLst/>
          </a:prstGeom>
        </p:spPr>
        <p:txBody>
          <a:bodyPr vert="horz" lIns="0" tIns="0" rIns="0" bIns="0" rtlCol="0" anchor="t" anchorCtr="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B122E245-B48B-4526-8D2D-9475E64B0624}"/>
              </a:ext>
            </a:extLst>
          </p:cNvPr>
          <p:cNvSpPr>
            <a:spLocks noGrp="1"/>
          </p:cNvSpPr>
          <p:nvPr>
            <p:ph type="dt" sz="half" idx="2"/>
          </p:nvPr>
        </p:nvSpPr>
        <p:spPr>
          <a:xfrm>
            <a:off x="541338" y="6401999"/>
            <a:ext cx="2206625" cy="369332"/>
          </a:xfrm>
          <a:prstGeom prst="rect">
            <a:avLst/>
          </a:prstGeom>
        </p:spPr>
        <p:txBody>
          <a:bodyPr vert="horz" lIns="0" tIns="0" rIns="0" bIns="0" rtlCol="0" anchor="ctr">
            <a:normAutofit/>
          </a:bodyPr>
          <a:lstStyle>
            <a:lvl1pPr algn="l">
              <a:defRPr sz="1000" cap="all" spc="300" baseline="0">
                <a:solidFill>
                  <a:schemeClr val="tx1">
                    <a:alpha val="70000"/>
                  </a:schemeClr>
                </a:solidFill>
              </a:defRPr>
            </a:lvl1pPr>
          </a:lstStyle>
          <a:p>
            <a:fld id="{64F0E216-BA48-4F04-AC4F-645AA0DD6AC6}" type="datetimeFigureOut">
              <a:rPr lang="en-US" smtClean="0"/>
              <a:pPr/>
              <a:t>12/2/2025</a:t>
            </a:fld>
            <a:endParaRPr lang="en-US" dirty="0"/>
          </a:p>
        </p:txBody>
      </p:sp>
      <p:sp>
        <p:nvSpPr>
          <p:cNvPr id="5" name="Footer Placeholder 4">
            <a:extLst>
              <a:ext uri="{FF2B5EF4-FFF2-40B4-BE49-F238E27FC236}">
                <a16:creationId xmlns:a16="http://schemas.microsoft.com/office/drawing/2014/main" id="{C2A0FE5C-A494-40F2-A357-786AFFA6318E}"/>
              </a:ext>
            </a:extLst>
          </p:cNvPr>
          <p:cNvSpPr>
            <a:spLocks noGrp="1"/>
          </p:cNvSpPr>
          <p:nvPr>
            <p:ph type="ftr" sz="quarter" idx="3"/>
          </p:nvPr>
        </p:nvSpPr>
        <p:spPr>
          <a:xfrm>
            <a:off x="3308350" y="6401999"/>
            <a:ext cx="5575300" cy="369332"/>
          </a:xfrm>
          <a:prstGeom prst="rect">
            <a:avLst/>
          </a:prstGeom>
        </p:spPr>
        <p:txBody>
          <a:bodyPr vert="horz" lIns="0" tIns="0" rIns="0" bIns="0" rtlCol="0" anchor="ctr">
            <a:normAutofit/>
          </a:bodyPr>
          <a:lstStyle>
            <a:lvl1pPr algn="ctr">
              <a:defRPr sz="1000" cap="all" spc="300" baseline="0">
                <a:solidFill>
                  <a:schemeClr val="tx1">
                    <a:alpha val="70000"/>
                  </a:schemeClr>
                </a:solidFill>
              </a:defRPr>
            </a:lvl1pPr>
          </a:lstStyle>
          <a:p>
            <a:endParaRPr lang="en-US" dirty="0"/>
          </a:p>
        </p:txBody>
      </p:sp>
      <p:sp>
        <p:nvSpPr>
          <p:cNvPr id="6" name="Slide Number Placeholder 5">
            <a:extLst>
              <a:ext uri="{FF2B5EF4-FFF2-40B4-BE49-F238E27FC236}">
                <a16:creationId xmlns:a16="http://schemas.microsoft.com/office/drawing/2014/main" id="{504686A1-EDE2-44D9-A671-F708A6F883D7}"/>
              </a:ext>
            </a:extLst>
          </p:cNvPr>
          <p:cNvSpPr>
            <a:spLocks noGrp="1"/>
          </p:cNvSpPr>
          <p:nvPr>
            <p:ph type="sldNum" sz="quarter" idx="4"/>
          </p:nvPr>
        </p:nvSpPr>
        <p:spPr>
          <a:xfrm>
            <a:off x="9442800" y="6401999"/>
            <a:ext cx="2208212" cy="369332"/>
          </a:xfrm>
          <a:prstGeom prst="rect">
            <a:avLst/>
          </a:prstGeom>
        </p:spPr>
        <p:txBody>
          <a:bodyPr vert="horz" lIns="0" tIns="0" rIns="0" bIns="0" rtlCol="0" anchor="ctr">
            <a:normAutofit/>
          </a:bodyPr>
          <a:lstStyle>
            <a:lvl1pPr algn="r">
              <a:defRPr sz="1000" cap="all" spc="300" baseline="0">
                <a:solidFill>
                  <a:schemeClr val="tx1">
                    <a:alpha val="70000"/>
                  </a:schemeClr>
                </a:solidFill>
              </a:defRPr>
            </a:lvl1pPr>
          </a:lstStyle>
          <a:p>
            <a:fld id="{D39607A7-8386-47DB-8578-DDEDD194E5D4}" type="slidenum">
              <a:rPr lang="en-US" smtClean="0"/>
              <a:pPr/>
              <a:t>‹#›</a:t>
            </a:fld>
            <a:endParaRPr lang="en-US" dirty="0"/>
          </a:p>
        </p:txBody>
      </p:sp>
    </p:spTree>
    <p:extLst>
      <p:ext uri="{BB962C8B-B14F-4D97-AF65-F5344CB8AC3E}">
        <p14:creationId xmlns:p14="http://schemas.microsoft.com/office/powerpoint/2010/main" val="2383064944"/>
      </p:ext>
    </p:extLst>
  </p:cSld>
  <p:clrMap bg1="dk1" tx1="lt1" bg2="dk2" tx2="lt2" accent1="accent1" accent2="accent2" accent3="accent3" accent4="accent4" accent5="accent5" accent6="accent6" hlink="hlink" folHlink="folHlink"/>
  <p:sldLayoutIdLst>
    <p:sldLayoutId id="2147483749" r:id="rId1"/>
    <p:sldLayoutId id="2147483750" r:id="rId2"/>
    <p:sldLayoutId id="2147483751" r:id="rId3"/>
    <p:sldLayoutId id="2147483752" r:id="rId4"/>
    <p:sldLayoutId id="2147483753" r:id="rId5"/>
    <p:sldLayoutId id="2147483754" r:id="rId6"/>
    <p:sldLayoutId id="2147483755" r:id="rId7"/>
    <p:sldLayoutId id="2147483756" r:id="rId8"/>
    <p:sldLayoutId id="2147483757" r:id="rId9"/>
    <p:sldLayoutId id="2147483758" r:id="rId10"/>
    <p:sldLayoutId id="2147483759" r:id="rId11"/>
  </p:sldLayoutIdLst>
  <p:txStyles>
    <p:titleStyle>
      <a:lvl1pPr algn="l" defTabSz="914400" rtl="0" eaLnBrk="1" latinLnBrk="0" hangingPunct="1">
        <a:lnSpc>
          <a:spcPct val="100000"/>
        </a:lnSpc>
        <a:spcBef>
          <a:spcPct val="0"/>
        </a:spcBef>
        <a:buNone/>
        <a:defRPr sz="2800" kern="1200" cap="all" spc="400" baseline="0">
          <a:solidFill>
            <a:schemeClr val="tx1"/>
          </a:solidFill>
          <a:latin typeface="+mj-lt"/>
          <a:ea typeface="+mj-ea"/>
          <a:cs typeface="+mj-cs"/>
        </a:defRPr>
      </a:lvl1pPr>
    </p:titleStyle>
    <p:bodyStyle>
      <a:lvl1pPr marL="360000" indent="-360000" algn="l" defTabSz="914400" rtl="0" eaLnBrk="1" latinLnBrk="0" hangingPunct="1">
        <a:lnSpc>
          <a:spcPct val="125000"/>
        </a:lnSpc>
        <a:spcBef>
          <a:spcPts val="1000"/>
        </a:spcBef>
        <a:buClr>
          <a:schemeClr val="accent1">
            <a:lumMod val="60000"/>
            <a:lumOff val="40000"/>
          </a:schemeClr>
        </a:buClr>
        <a:buFont typeface="Wingdings" panose="05000000000000000000" pitchFamily="2" charset="2"/>
        <a:buChar char=""/>
        <a:defRPr sz="2000" kern="1200">
          <a:solidFill>
            <a:schemeClr val="tx1">
              <a:alpha val="70000"/>
            </a:schemeClr>
          </a:solidFill>
          <a:latin typeface="+mn-lt"/>
          <a:ea typeface="+mn-ea"/>
          <a:cs typeface="+mn-cs"/>
        </a:defRPr>
      </a:lvl1pPr>
      <a:lvl2pPr marL="360000" indent="0" algn="l" defTabSz="914400" rtl="0" eaLnBrk="1" latinLnBrk="0" hangingPunct="1">
        <a:lnSpc>
          <a:spcPct val="125000"/>
        </a:lnSpc>
        <a:spcBef>
          <a:spcPts val="500"/>
        </a:spcBef>
        <a:buClr>
          <a:schemeClr val="accent1">
            <a:lumMod val="60000"/>
            <a:lumOff val="40000"/>
          </a:schemeClr>
        </a:buClr>
        <a:buFontTx/>
        <a:buNone/>
        <a:defRPr sz="2000" i="1" kern="1200">
          <a:solidFill>
            <a:schemeClr val="tx1">
              <a:alpha val="70000"/>
            </a:schemeClr>
          </a:solidFill>
          <a:latin typeface="+mn-lt"/>
          <a:ea typeface="+mn-ea"/>
          <a:cs typeface="+mn-cs"/>
        </a:defRPr>
      </a:lvl2pPr>
      <a:lvl3pPr marL="1080000" indent="-360000" algn="l" defTabSz="914400" rtl="0" eaLnBrk="1" latinLnBrk="0" hangingPunct="1">
        <a:lnSpc>
          <a:spcPct val="125000"/>
        </a:lnSpc>
        <a:spcBef>
          <a:spcPts val="500"/>
        </a:spcBef>
        <a:buClr>
          <a:schemeClr val="accent1">
            <a:lumMod val="60000"/>
            <a:lumOff val="40000"/>
          </a:schemeClr>
        </a:buClr>
        <a:buFont typeface="Wingdings" panose="05000000000000000000" pitchFamily="2" charset="2"/>
        <a:buChar char=""/>
        <a:defRPr sz="2000" kern="1200">
          <a:solidFill>
            <a:schemeClr val="tx1">
              <a:alpha val="70000"/>
            </a:schemeClr>
          </a:solidFill>
          <a:latin typeface="+mn-lt"/>
          <a:ea typeface="+mn-ea"/>
          <a:cs typeface="+mn-cs"/>
        </a:defRPr>
      </a:lvl3pPr>
      <a:lvl4pPr marL="1080000" indent="0" algn="l" defTabSz="914400" rtl="0" eaLnBrk="1" latinLnBrk="0" hangingPunct="1">
        <a:lnSpc>
          <a:spcPct val="125000"/>
        </a:lnSpc>
        <a:spcBef>
          <a:spcPts val="500"/>
        </a:spcBef>
        <a:buClr>
          <a:schemeClr val="accent1">
            <a:lumMod val="60000"/>
            <a:lumOff val="40000"/>
          </a:schemeClr>
        </a:buClr>
        <a:buFontTx/>
        <a:buNone/>
        <a:defRPr sz="2000" i="1" kern="1200">
          <a:solidFill>
            <a:schemeClr val="tx1">
              <a:alpha val="70000"/>
            </a:schemeClr>
          </a:solidFill>
          <a:latin typeface="+mn-lt"/>
          <a:ea typeface="+mn-ea"/>
          <a:cs typeface="+mn-cs"/>
        </a:defRPr>
      </a:lvl4pPr>
      <a:lvl5pPr marL="1800000" indent="-360000" algn="l" defTabSz="914400" rtl="0" eaLnBrk="1" latinLnBrk="0" hangingPunct="1">
        <a:lnSpc>
          <a:spcPct val="125000"/>
        </a:lnSpc>
        <a:spcBef>
          <a:spcPts val="500"/>
        </a:spcBef>
        <a:buClr>
          <a:schemeClr val="accent1">
            <a:lumMod val="60000"/>
            <a:lumOff val="40000"/>
          </a:schemeClr>
        </a:buClr>
        <a:buFont typeface="Wingdings" panose="05000000000000000000" pitchFamily="2" charset="2"/>
        <a:buChar char=""/>
        <a:defRPr sz="2000" kern="1200">
          <a:solidFill>
            <a:schemeClr val="tx1">
              <a:alpha val="7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OV"/><Relationship Id="rId1" Type="http://schemas.microsoft.com/office/2007/relationships/media" Target="../media/media1.MOV"/><Relationship Id="rId5" Type="http://schemas.openxmlformats.org/officeDocument/2006/relationships/image" Target="../media/image2.png"/><Relationship Id="rId4" Type="http://schemas.openxmlformats.org/officeDocument/2006/relationships/image" Target="../media/image1.jpe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2.MOV"/><Relationship Id="rId1" Type="http://schemas.microsoft.com/office/2007/relationships/media" Target="../media/media2.MOV"/><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3.MOV"/><Relationship Id="rId1" Type="http://schemas.microsoft.com/office/2007/relationships/media" Target="../media/media3.MOV"/><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4.MOV"/><Relationship Id="rId1" Type="http://schemas.microsoft.com/office/2007/relationships/media" Target="../media/media4.MOV"/><Relationship Id="rId4" Type="http://schemas.openxmlformats.org/officeDocument/2006/relationships/image" Target="../media/image5.png"/></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5.MOV"/><Relationship Id="rId1" Type="http://schemas.microsoft.com/office/2007/relationships/media" Target="../media/media5.MOV"/><Relationship Id="rId4" Type="http://schemas.openxmlformats.org/officeDocument/2006/relationships/image" Target="../media/image7.png"/></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478BD7-960D-DD63-3FD7-CC905A9B04CA}"/>
              </a:ext>
            </a:extLst>
          </p:cNvPr>
          <p:cNvSpPr>
            <a:spLocks noGrp="1"/>
          </p:cNvSpPr>
          <p:nvPr>
            <p:ph type="title"/>
          </p:nvPr>
        </p:nvSpPr>
        <p:spPr>
          <a:xfrm>
            <a:off x="-3342" y="235870"/>
            <a:ext cx="10026650" cy="655637"/>
          </a:xfrm>
        </p:spPr>
        <p:txBody>
          <a:bodyPr/>
          <a:lstStyle/>
          <a:p>
            <a:r>
              <a:rPr lang="en-GB" dirty="0"/>
              <a:t>AI acknowledgement</a:t>
            </a:r>
          </a:p>
        </p:txBody>
      </p:sp>
      <p:sp>
        <p:nvSpPr>
          <p:cNvPr id="3" name="Content Placeholder 2">
            <a:extLst>
              <a:ext uri="{FF2B5EF4-FFF2-40B4-BE49-F238E27FC236}">
                <a16:creationId xmlns:a16="http://schemas.microsoft.com/office/drawing/2014/main" id="{38FB86FB-36E5-0C3E-D393-188626DEDC75}"/>
              </a:ext>
            </a:extLst>
          </p:cNvPr>
          <p:cNvSpPr>
            <a:spLocks noGrp="1"/>
          </p:cNvSpPr>
          <p:nvPr>
            <p:ph idx="1"/>
          </p:nvPr>
        </p:nvSpPr>
        <p:spPr>
          <a:xfrm>
            <a:off x="-1154" y="1194955"/>
            <a:ext cx="10026650" cy="3978275"/>
          </a:xfrm>
        </p:spPr>
        <p:txBody>
          <a:bodyPr/>
          <a:lstStyle/>
          <a:p>
            <a:pPr marL="359410" indent="-359410"/>
            <a:r>
              <a:rPr lang="en-GB" sz="1200" dirty="0">
                <a:solidFill>
                  <a:srgbClr val="E8E8E8"/>
                </a:solidFill>
                <a:latin typeface="Times New Roman"/>
                <a:cs typeface="Times New Roman"/>
              </a:rPr>
              <a:t>I confirm that I have not used any AI tools in the research and creation of this assignment. I confirm that </a:t>
            </a:r>
            <a:r>
              <a:rPr lang="en-GB" sz="1200" dirty="0" err="1">
                <a:solidFill>
                  <a:srgbClr val="E8E8E8"/>
                </a:solidFill>
                <a:latin typeface="Times New Roman"/>
                <a:cs typeface="Times New Roman"/>
              </a:rPr>
              <a:t>i</a:t>
            </a:r>
            <a:r>
              <a:rPr lang="en-GB" sz="1200" dirty="0">
                <a:solidFill>
                  <a:srgbClr val="E8E8E8"/>
                </a:solidFill>
                <a:latin typeface="Times New Roman"/>
                <a:cs typeface="Times New Roman"/>
              </a:rPr>
              <a:t> have not presented any AI </a:t>
            </a:r>
            <a:r>
              <a:rPr lang="en-GB" sz="1200" dirty="0" err="1">
                <a:solidFill>
                  <a:srgbClr val="E8E8E8"/>
                </a:solidFill>
                <a:latin typeface="Times New Roman"/>
                <a:cs typeface="Times New Roman"/>
              </a:rPr>
              <a:t>generatedmaterials</a:t>
            </a:r>
            <a:r>
              <a:rPr lang="en-GB" sz="1200" dirty="0">
                <a:solidFill>
                  <a:srgbClr val="E8E8E8"/>
                </a:solidFill>
                <a:latin typeface="Times New Roman"/>
                <a:cs typeface="Times New Roman"/>
              </a:rPr>
              <a:t> as my own work. I confirm that I have copies of my drafts, notes, and other resources I used, which I may be asked to provide </a:t>
            </a:r>
            <a:r>
              <a:rPr lang="en-GB" sz="1200" dirty="0" err="1">
                <a:solidFill>
                  <a:srgbClr val="E8E8E8"/>
                </a:solidFill>
                <a:latin typeface="Times New Roman"/>
                <a:cs typeface="Times New Roman"/>
              </a:rPr>
              <a:t>inevidence</a:t>
            </a:r>
            <a:r>
              <a:rPr lang="en-GB" sz="1200" dirty="0">
                <a:solidFill>
                  <a:srgbClr val="E8E8E8"/>
                </a:solidFill>
                <a:latin typeface="Times New Roman"/>
                <a:cs typeface="Times New Roman"/>
              </a:rPr>
              <a:t>.</a:t>
            </a:r>
            <a:endParaRPr lang="en-GB" sz="1200" dirty="0">
              <a:solidFill>
                <a:srgbClr val="000000"/>
              </a:solidFill>
              <a:latin typeface="Times New Roman"/>
              <a:cs typeface="Times New Roman"/>
            </a:endParaRPr>
          </a:p>
          <a:p>
            <a:pPr marL="359410" indent="-359410">
              <a:buClr>
                <a:srgbClr val="EF8C6A"/>
              </a:buClr>
            </a:pPr>
            <a:endParaRPr lang="en-GB" dirty="0">
              <a:solidFill>
                <a:srgbClr val="FFFFFF">
                  <a:alpha val="70000"/>
                </a:srgbClr>
              </a:solidFill>
            </a:endParaRPr>
          </a:p>
        </p:txBody>
      </p:sp>
    </p:spTree>
    <p:extLst>
      <p:ext uri="{BB962C8B-B14F-4D97-AF65-F5344CB8AC3E}">
        <p14:creationId xmlns:p14="http://schemas.microsoft.com/office/powerpoint/2010/main" val="172295736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A5B2A81-2C8E-4963-AFD4-E539D168B4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4983900" y="1079500"/>
            <a:ext cx="6119131" cy="2138400"/>
          </a:xfrm>
        </p:spPr>
        <p:txBody>
          <a:bodyPr>
            <a:normAutofit/>
          </a:bodyPr>
          <a:lstStyle/>
          <a:p>
            <a:r>
              <a:rPr lang="en-GB" dirty="0">
                <a:latin typeface="Baskerville Old Face"/>
              </a:rPr>
              <a:t>Personal Development Pan</a:t>
            </a:r>
          </a:p>
        </p:txBody>
      </p:sp>
      <p:sp>
        <p:nvSpPr>
          <p:cNvPr id="3" name="Subtitle 2"/>
          <p:cNvSpPr>
            <a:spLocks noGrp="1"/>
          </p:cNvSpPr>
          <p:nvPr>
            <p:ph type="subTitle" idx="1"/>
          </p:nvPr>
        </p:nvSpPr>
        <p:spPr>
          <a:xfrm>
            <a:off x="4980779" y="4113213"/>
            <a:ext cx="6125372" cy="1655762"/>
          </a:xfrm>
        </p:spPr>
        <p:txBody>
          <a:bodyPr vert="horz" lIns="91440" tIns="45720" rIns="91440" bIns="45720" rtlCol="0">
            <a:normAutofit/>
          </a:bodyPr>
          <a:lstStyle/>
          <a:p>
            <a:r>
              <a:rPr lang="en-GB" dirty="0">
                <a:latin typeface="Baskerville Old Face"/>
              </a:rPr>
              <a:t>By Tyler Davies</a:t>
            </a:r>
          </a:p>
        </p:txBody>
      </p:sp>
      <p:pic>
        <p:nvPicPr>
          <p:cNvPr id="4" name="Picture 3">
            <a:extLst>
              <a:ext uri="{FF2B5EF4-FFF2-40B4-BE49-F238E27FC236}">
                <a16:creationId xmlns:a16="http://schemas.microsoft.com/office/drawing/2014/main" id="{13A9FA79-FE9A-29E0-6585-627284F177B3}"/>
              </a:ext>
            </a:extLst>
          </p:cNvPr>
          <p:cNvPicPr>
            <a:picLocks noChangeAspect="1"/>
          </p:cNvPicPr>
          <p:nvPr/>
        </p:nvPicPr>
        <p:blipFill>
          <a:blip r:embed="rId4"/>
          <a:srcRect l="29432" r="35355" b="4"/>
          <a:stretch>
            <a:fillRect/>
          </a:stretch>
        </p:blipFill>
        <p:spPr>
          <a:xfrm>
            <a:off x="20" y="10"/>
            <a:ext cx="3863955" cy="6857989"/>
          </a:xfrm>
          <a:prstGeom prst="rect">
            <a:avLst/>
          </a:prstGeom>
        </p:spPr>
      </p:pic>
      <p:cxnSp>
        <p:nvCxnSpPr>
          <p:cNvPr id="11" name="Straight Connector 10">
            <a:extLst>
              <a:ext uri="{FF2B5EF4-FFF2-40B4-BE49-F238E27FC236}">
                <a16:creationId xmlns:a16="http://schemas.microsoft.com/office/drawing/2014/main" id="{9E7C23BC-DAA6-40E1-8166-B8C4439D143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773465" y="3690871"/>
            <a:ext cx="540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pic>
        <p:nvPicPr>
          <p:cNvPr id="5" name="trim.9938FA57-C168-41E5-9745-7053DD2C161D.MOV">
            <a:hlinkClick r:id="" action="ppaction://media"/>
            <a:extLst>
              <a:ext uri="{FF2B5EF4-FFF2-40B4-BE49-F238E27FC236}">
                <a16:creationId xmlns:a16="http://schemas.microsoft.com/office/drawing/2014/main" id="{F8411777-5E59-90B0-E1D4-05670D606BC6}"/>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0" y="4570298"/>
            <a:ext cx="4067024" cy="2287701"/>
          </a:xfrm>
          <a:prstGeom prst="rect">
            <a:avLst/>
          </a:prstGeom>
        </p:spPr>
      </p:pic>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17E11A-44C7-8FCF-F504-F3873CC1AED5}"/>
              </a:ext>
            </a:extLst>
          </p:cNvPr>
          <p:cNvSpPr>
            <a:spLocks noGrp="1"/>
          </p:cNvSpPr>
          <p:nvPr>
            <p:ph type="title"/>
          </p:nvPr>
        </p:nvSpPr>
        <p:spPr>
          <a:xfrm>
            <a:off x="657679" y="303667"/>
            <a:ext cx="10026650" cy="655637"/>
          </a:xfrm>
        </p:spPr>
        <p:txBody>
          <a:bodyPr/>
          <a:lstStyle/>
          <a:p>
            <a:r>
              <a:rPr lang="en-GB" dirty="0"/>
              <a:t>My goals</a:t>
            </a:r>
          </a:p>
        </p:txBody>
      </p:sp>
      <p:sp>
        <p:nvSpPr>
          <p:cNvPr id="3" name="Content Placeholder 2">
            <a:extLst>
              <a:ext uri="{FF2B5EF4-FFF2-40B4-BE49-F238E27FC236}">
                <a16:creationId xmlns:a16="http://schemas.microsoft.com/office/drawing/2014/main" id="{7F3BE736-B64A-68F7-65DD-8DB403BEC770}"/>
              </a:ext>
            </a:extLst>
          </p:cNvPr>
          <p:cNvSpPr>
            <a:spLocks noGrp="1"/>
          </p:cNvSpPr>
          <p:nvPr>
            <p:ph idx="1"/>
          </p:nvPr>
        </p:nvSpPr>
        <p:spPr>
          <a:xfrm>
            <a:off x="1079500" y="974271"/>
            <a:ext cx="10026650" cy="5570310"/>
          </a:xfrm>
        </p:spPr>
        <p:txBody>
          <a:bodyPr>
            <a:normAutofit/>
          </a:bodyPr>
          <a:lstStyle/>
          <a:p>
            <a:pPr marL="359410" indent="-359410">
              <a:lnSpc>
                <a:spcPct val="200000"/>
              </a:lnSpc>
            </a:pPr>
            <a:r>
              <a:rPr lang="en-GB" sz="1400" dirty="0">
                <a:solidFill>
                  <a:schemeClr val="tx1"/>
                </a:solidFill>
                <a:latin typeface="Times New Roman"/>
                <a:cs typeface="Times New Roman"/>
              </a:rPr>
              <a:t>My first goal is to increase my digital skills. </a:t>
            </a:r>
            <a:endParaRPr lang="en-GB" sz="1400">
              <a:solidFill>
                <a:schemeClr val="tx1"/>
              </a:solidFill>
              <a:latin typeface="Avenir Next LT Pro Light"/>
              <a:cs typeface="Times New Roman"/>
            </a:endParaRPr>
          </a:p>
          <a:p>
            <a:pPr marL="359410" indent="-359410">
              <a:lnSpc>
                <a:spcPct val="200000"/>
              </a:lnSpc>
              <a:buClr>
                <a:srgbClr val="EF8C6A"/>
              </a:buClr>
            </a:pPr>
            <a:r>
              <a:rPr lang="en-GB" sz="1400" dirty="0">
                <a:solidFill>
                  <a:schemeClr val="tx1"/>
                </a:solidFill>
                <a:latin typeface="Times New Roman"/>
                <a:cs typeface="Times New Roman"/>
              </a:rPr>
              <a:t>This goal is more of a short-term goal as I do not need to learn much, and I think I can do it in a short amount of time. I plan to achieve this goal by January 2026. </a:t>
            </a:r>
            <a:endParaRPr lang="en-GB" sz="1400">
              <a:solidFill>
                <a:schemeClr val="tx1"/>
              </a:solidFill>
              <a:latin typeface="Avenir Next LT Pro Light"/>
              <a:cs typeface="Times New Roman"/>
            </a:endParaRPr>
          </a:p>
          <a:p>
            <a:pPr marL="359410" indent="-359410">
              <a:lnSpc>
                <a:spcPct val="200000"/>
              </a:lnSpc>
              <a:buClr>
                <a:srgbClr val="EF8C6A"/>
              </a:buClr>
            </a:pPr>
            <a:r>
              <a:rPr lang="en-GB" sz="1400" dirty="0">
                <a:solidFill>
                  <a:schemeClr val="tx1"/>
                </a:solidFill>
                <a:latin typeface="Times New Roman"/>
                <a:cs typeface="Times New Roman"/>
              </a:rPr>
              <a:t>The way I plan to achieve it is by using YouTube to teach myself the skills I will need for upcoming assignments. </a:t>
            </a:r>
            <a:endParaRPr lang="en-GB" sz="1400">
              <a:solidFill>
                <a:schemeClr val="tx1"/>
              </a:solidFill>
            </a:endParaRPr>
          </a:p>
          <a:p>
            <a:pPr marL="359410" indent="-359410">
              <a:lnSpc>
                <a:spcPct val="200000"/>
              </a:lnSpc>
              <a:buClr>
                <a:srgbClr val="EF8C6A"/>
              </a:buClr>
            </a:pPr>
            <a:endParaRPr lang="en-GB" sz="1400" dirty="0">
              <a:solidFill>
                <a:schemeClr val="tx1"/>
              </a:solidFill>
              <a:latin typeface="Times New Roman"/>
              <a:cs typeface="Times New Roman"/>
            </a:endParaRPr>
          </a:p>
          <a:p>
            <a:pPr marL="359410" indent="-359410">
              <a:lnSpc>
                <a:spcPct val="200000"/>
              </a:lnSpc>
              <a:buClr>
                <a:srgbClr val="EF8C6A"/>
              </a:buClr>
            </a:pPr>
            <a:r>
              <a:rPr lang="en-GB" sz="1400" dirty="0">
                <a:solidFill>
                  <a:schemeClr val="tx1"/>
                </a:solidFill>
                <a:latin typeface="Times New Roman"/>
                <a:cs typeface="Times New Roman"/>
              </a:rPr>
              <a:t>My second goal is to expand my knowledge on the topic of counselling.</a:t>
            </a:r>
          </a:p>
          <a:p>
            <a:pPr marL="359410" indent="-359410">
              <a:lnSpc>
                <a:spcPct val="200000"/>
              </a:lnSpc>
              <a:buClr>
                <a:srgbClr val="EF8C6A"/>
              </a:buClr>
            </a:pPr>
            <a:r>
              <a:rPr lang="en-GB" sz="1400" dirty="0">
                <a:solidFill>
                  <a:schemeClr val="tx1"/>
                </a:solidFill>
                <a:latin typeface="Times New Roman"/>
                <a:cs typeface="Times New Roman"/>
              </a:rPr>
              <a:t>This goal is a long-term goal.</a:t>
            </a:r>
          </a:p>
          <a:p>
            <a:pPr marL="359410" indent="-359410">
              <a:lnSpc>
                <a:spcPct val="200000"/>
              </a:lnSpc>
              <a:buClr>
                <a:srgbClr val="EF8C6A"/>
              </a:buClr>
            </a:pPr>
            <a:r>
              <a:rPr lang="en-GB" sz="1400" dirty="0">
                <a:solidFill>
                  <a:schemeClr val="tx1"/>
                </a:solidFill>
                <a:latin typeface="Times New Roman"/>
                <a:cs typeface="Times New Roman"/>
              </a:rPr>
              <a:t>To achieve this, I will use trusted websites and take out books from the local library, all of which will be on the topic of counselling and what there is to know about the field.</a:t>
            </a:r>
          </a:p>
        </p:txBody>
      </p:sp>
      <p:pic>
        <p:nvPicPr>
          <p:cNvPr id="4" name="trim.C41D67E1-DC79-44C3-B10B-97393714DBCA.MOV">
            <a:hlinkClick r:id="" action="ppaction://media"/>
            <a:extLst>
              <a:ext uri="{FF2B5EF4-FFF2-40B4-BE49-F238E27FC236}">
                <a16:creationId xmlns:a16="http://schemas.microsoft.com/office/drawing/2014/main" id="{598AAB85-19A1-C2F4-9967-8E66EE7D932D}"/>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9056310" y="5094174"/>
            <a:ext cx="3135690" cy="1763826"/>
          </a:xfrm>
          <a:prstGeom prst="rect">
            <a:avLst/>
          </a:prstGeom>
        </p:spPr>
      </p:pic>
    </p:spTree>
    <p:extLst>
      <p:ext uri="{BB962C8B-B14F-4D97-AF65-F5344CB8AC3E}">
        <p14:creationId xmlns:p14="http://schemas.microsoft.com/office/powerpoint/2010/main" val="29958577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mediacall" presetSubtype="0" fill="hold" nodeType="clickEffect">
                                  <p:stCondLst>
                                    <p:cond delay="0"/>
                                  </p:stCondLst>
                                  <p:childTnLst>
                                    <p:cmd type="call" cmd="playFrom(0.0)">
                                      <p:cBhvr>
                                        <p:cTn id="34"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35" fill="hold" display="0">
                  <p:stCondLst>
                    <p:cond delay="indefinite"/>
                  </p:stCondLst>
                </p:cTn>
                <p:tgtEl>
                  <p:spTgt spid="4"/>
                </p:tgtEl>
              </p:cMediaNode>
            </p:video>
            <p:seq concurrent="1" nextAc="seek">
              <p:cTn id="36" restart="whenNotActive" fill="hold" evtFilter="cancelBubble" nodeType="interactiveSeq">
                <p:stCondLst>
                  <p:cond evt="onClick" delay="0">
                    <p:tgtEl>
                      <p:spTgt spid="4"/>
                    </p:tgtEl>
                  </p:cond>
                </p:stCondLst>
                <p:endSync evt="end" delay="0">
                  <p:rtn val="all"/>
                </p:endSync>
                <p:childTnLst>
                  <p:par>
                    <p:cTn id="37" fill="hold">
                      <p:stCondLst>
                        <p:cond delay="0"/>
                      </p:stCondLst>
                      <p:childTnLst>
                        <p:par>
                          <p:cTn id="38" fill="hold">
                            <p:stCondLst>
                              <p:cond delay="0"/>
                            </p:stCondLst>
                            <p:childTnLst>
                              <p:par>
                                <p:cTn id="39" presetID="2" presetClass="mediacall" presetSubtype="0" fill="hold" nodeType="clickEffect">
                                  <p:stCondLst>
                                    <p:cond delay="0"/>
                                  </p:stCondLst>
                                  <p:childTnLst>
                                    <p:cmd type="call" cmd="togglePause">
                                      <p:cBhvr>
                                        <p:cTn id="40" dur="1" fill="hold"/>
                                        <p:tgtEl>
                                          <p:spTgt spid="4"/>
                                        </p:tgtEl>
                                      </p:cBhvr>
                                    </p:cmd>
                                  </p:childTnLst>
                                </p:cTn>
                              </p:par>
                            </p:childTnLst>
                          </p:cTn>
                        </p:par>
                      </p:childTnLst>
                    </p:cTn>
                  </p:par>
                </p:childTnLst>
              </p:cTn>
              <p:nextCondLst>
                <p:cond evt="onClick" delay="0">
                  <p:tgtEl>
                    <p:spTgt spid="4"/>
                  </p:tgtEl>
                </p:cond>
              </p:nextCondLst>
            </p:seq>
          </p:childTnLst>
        </p:cTn>
      </p:par>
    </p:tnLst>
    <p:bldLst>
      <p:bldP spid="2" grpId="0"/>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20376E1-8348-A8DB-ABD6-6FA060030A55}"/>
              </a:ext>
            </a:extLst>
          </p:cNvPr>
          <p:cNvSpPr>
            <a:spLocks noGrp="1"/>
          </p:cNvSpPr>
          <p:nvPr>
            <p:ph idx="1"/>
          </p:nvPr>
        </p:nvSpPr>
        <p:spPr>
          <a:xfrm>
            <a:off x="1079500" y="856172"/>
            <a:ext cx="9782235" cy="3978275"/>
          </a:xfrm>
        </p:spPr>
        <p:txBody>
          <a:bodyPr/>
          <a:lstStyle/>
          <a:p>
            <a:pPr marL="359410" indent="-359410"/>
            <a:r>
              <a:rPr lang="en-GB" sz="1400" dirty="0">
                <a:solidFill>
                  <a:schemeClr val="tx1"/>
                </a:solidFill>
                <a:latin typeface="Times New Roman"/>
                <a:cs typeface="Times New Roman"/>
              </a:rPr>
              <a:t>My third goal is to have better time management skills.</a:t>
            </a:r>
          </a:p>
          <a:p>
            <a:pPr marL="359410" indent="-359410">
              <a:buClr>
                <a:srgbClr val="EF8C6A"/>
              </a:buClr>
            </a:pPr>
            <a:endParaRPr lang="en-GB" sz="1400" dirty="0">
              <a:solidFill>
                <a:schemeClr val="tx1"/>
              </a:solidFill>
              <a:latin typeface="Times New Roman"/>
              <a:cs typeface="Times New Roman"/>
            </a:endParaRPr>
          </a:p>
          <a:p>
            <a:pPr marL="359410" indent="-359410">
              <a:buClr>
                <a:srgbClr val="EF8C6A"/>
              </a:buClr>
            </a:pPr>
            <a:r>
              <a:rPr lang="en-GB" sz="1400" dirty="0">
                <a:solidFill>
                  <a:schemeClr val="tx1"/>
                </a:solidFill>
                <a:latin typeface="Times New Roman"/>
                <a:cs typeface="Times New Roman"/>
              </a:rPr>
              <a:t>I'm hoping to achieve this goal by January in time for my exams so I can be fully prepared for them</a:t>
            </a:r>
          </a:p>
          <a:p>
            <a:pPr marL="359410" indent="-359410">
              <a:buClr>
                <a:srgbClr val="EF8C6A"/>
              </a:buClr>
            </a:pPr>
            <a:endParaRPr lang="en-GB" sz="1400" dirty="0">
              <a:solidFill>
                <a:schemeClr val="tx1"/>
              </a:solidFill>
              <a:latin typeface="Times New Roman"/>
              <a:cs typeface="Times New Roman"/>
            </a:endParaRPr>
          </a:p>
          <a:p>
            <a:pPr marL="359410" indent="-359410">
              <a:buClr>
                <a:srgbClr val="EF8C6A"/>
              </a:buClr>
            </a:pPr>
            <a:r>
              <a:rPr lang="en-GB" sz="1400" dirty="0">
                <a:solidFill>
                  <a:schemeClr val="tx1"/>
                </a:solidFill>
                <a:latin typeface="Times New Roman"/>
                <a:cs typeface="Times New Roman"/>
              </a:rPr>
              <a:t> I want to keep this skill over the summer</a:t>
            </a:r>
            <a:r>
              <a:rPr lang="en-GB" sz="1200" dirty="0">
                <a:solidFill>
                  <a:schemeClr val="tx1"/>
                </a:solidFill>
                <a:latin typeface="Times New Roman"/>
                <a:cs typeface="Times New Roman"/>
              </a:rPr>
              <a:t> </a:t>
            </a:r>
          </a:p>
          <a:p>
            <a:pPr marL="359410" indent="-359410">
              <a:buClr>
                <a:srgbClr val="EF8C6A"/>
              </a:buClr>
            </a:pPr>
            <a:endParaRPr lang="en-GB" sz="1200" dirty="0">
              <a:solidFill>
                <a:schemeClr val="tx1"/>
              </a:solidFill>
              <a:latin typeface="Times New Roman"/>
              <a:cs typeface="Times New Roman"/>
            </a:endParaRPr>
          </a:p>
          <a:p>
            <a:pPr marL="359410" indent="-359410">
              <a:buClr>
                <a:srgbClr val="EF8C6A"/>
              </a:buClr>
            </a:pPr>
            <a:r>
              <a:rPr lang="en-GB" sz="1400" dirty="0">
                <a:solidFill>
                  <a:schemeClr val="tx1"/>
                </a:solidFill>
                <a:latin typeface="Times New Roman"/>
                <a:cs typeface="Times New Roman"/>
              </a:rPr>
              <a:t>How I will stick to this throughout the summer is by starting a project and making a schedule to stick to and setting a deadline for this project.</a:t>
            </a:r>
          </a:p>
        </p:txBody>
      </p:sp>
      <p:pic>
        <p:nvPicPr>
          <p:cNvPr id="5" name="trim.75C81CB7-B0BA-4938-9992-7B94EAFF60A0.MOV">
            <a:hlinkClick r:id="" action="ppaction://media"/>
            <a:extLst>
              <a:ext uri="{FF2B5EF4-FFF2-40B4-BE49-F238E27FC236}">
                <a16:creationId xmlns:a16="http://schemas.microsoft.com/office/drawing/2014/main" id="{1898B4C3-04DD-30CD-174D-6A92C5C47BE8}"/>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8723690" y="4907076"/>
            <a:ext cx="3468310" cy="1950924"/>
          </a:xfrm>
          <a:prstGeom prst="rect">
            <a:avLst/>
          </a:prstGeom>
        </p:spPr>
      </p:pic>
    </p:spTree>
    <p:extLst>
      <p:ext uri="{BB962C8B-B14F-4D97-AF65-F5344CB8AC3E}">
        <p14:creationId xmlns:p14="http://schemas.microsoft.com/office/powerpoint/2010/main" val="16454149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A7DEF8-2BF8-1281-2CF0-9B715C08AD6B}"/>
              </a:ext>
            </a:extLst>
          </p:cNvPr>
          <p:cNvSpPr>
            <a:spLocks noGrp="1"/>
          </p:cNvSpPr>
          <p:nvPr>
            <p:ph type="title"/>
          </p:nvPr>
        </p:nvSpPr>
        <p:spPr>
          <a:xfrm>
            <a:off x="648179" y="364257"/>
            <a:ext cx="10026650" cy="655637"/>
          </a:xfrm>
        </p:spPr>
        <p:txBody>
          <a:bodyPr>
            <a:normAutofit fontScale="90000"/>
          </a:bodyPr>
          <a:lstStyle/>
          <a:p>
            <a:r>
              <a:rPr lang="en-GB" dirty="0"/>
              <a:t>S.M.A.R.T (are my goals specific, measurable, achievable, reasonable and time-bound?) </a:t>
            </a:r>
            <a:r>
              <a:rPr lang="en-GB" sz="2200" dirty="0">
                <a:latin typeface="Avenir Next LT Pro Light"/>
              </a:rPr>
              <a:t>Doran T. G. (November, 1981).</a:t>
            </a:r>
            <a:endParaRPr lang="en-GB" dirty="0"/>
          </a:p>
        </p:txBody>
      </p:sp>
      <p:sp>
        <p:nvSpPr>
          <p:cNvPr id="3" name="Content Placeholder 2">
            <a:extLst>
              <a:ext uri="{FF2B5EF4-FFF2-40B4-BE49-F238E27FC236}">
                <a16:creationId xmlns:a16="http://schemas.microsoft.com/office/drawing/2014/main" id="{88F4058C-3F97-9754-15AB-12EC342E70EE}"/>
              </a:ext>
            </a:extLst>
          </p:cNvPr>
          <p:cNvSpPr>
            <a:spLocks noGrp="1"/>
          </p:cNvSpPr>
          <p:nvPr>
            <p:ph idx="1"/>
          </p:nvPr>
        </p:nvSpPr>
        <p:spPr>
          <a:xfrm>
            <a:off x="278191" y="1695959"/>
            <a:ext cx="10026650" cy="4797784"/>
          </a:xfrm>
        </p:spPr>
        <p:txBody>
          <a:bodyPr/>
          <a:lstStyle/>
          <a:p>
            <a:pPr marL="359410" indent="-359410"/>
            <a:r>
              <a:rPr lang="en-GB" sz="1400" dirty="0">
                <a:solidFill>
                  <a:srgbClr val="FFFFFF"/>
                </a:solidFill>
                <a:latin typeface="Times New Roman"/>
                <a:cs typeface="Times New Roman"/>
              </a:rPr>
              <a:t>The goals I have set for myself are highly straightforward.</a:t>
            </a:r>
          </a:p>
          <a:p>
            <a:pPr marL="359410" indent="-359410">
              <a:buClr>
                <a:srgbClr val="EF8C6A"/>
              </a:buClr>
            </a:pPr>
            <a:endParaRPr lang="en-GB" sz="1400" dirty="0">
              <a:solidFill>
                <a:srgbClr val="FFFFFF"/>
              </a:solidFill>
              <a:latin typeface="Times New Roman"/>
              <a:cs typeface="Times New Roman"/>
            </a:endParaRPr>
          </a:p>
          <a:p>
            <a:pPr marL="359410" indent="-359410">
              <a:buClr>
                <a:srgbClr val="EF8C6A"/>
              </a:buClr>
            </a:pPr>
            <a:r>
              <a:rPr lang="en-GB" sz="1400" dirty="0">
                <a:solidFill>
                  <a:schemeClr val="tx1"/>
                </a:solidFill>
                <a:latin typeface="Times New Roman"/>
                <a:cs typeface="Times New Roman"/>
              </a:rPr>
              <a:t>The goals I have set for myself are highly straightforward. For example, by December 15</a:t>
            </a:r>
            <a:r>
              <a:rPr lang="en-GB" sz="1400" baseline="30000" dirty="0">
                <a:solidFill>
                  <a:schemeClr val="tx1"/>
                </a:solidFill>
                <a:latin typeface="Times New Roman"/>
                <a:cs typeface="Times New Roman"/>
              </a:rPr>
              <a:t>th</a:t>
            </a:r>
            <a:r>
              <a:rPr lang="en-GB" sz="1400" dirty="0">
                <a:solidFill>
                  <a:schemeClr val="tx1"/>
                </a:solidFill>
                <a:latin typeface="Times New Roman"/>
                <a:cs typeface="Times New Roman"/>
              </a:rPr>
              <a:t> I want to have learned a new digital skill. This way I know when I have reached a milestone and completed all my goals.</a:t>
            </a:r>
          </a:p>
          <a:p>
            <a:pPr marL="359410" indent="-359410">
              <a:buClr>
                <a:srgbClr val="EF8C6A"/>
              </a:buClr>
            </a:pPr>
            <a:endParaRPr lang="en-GB" sz="1400" dirty="0">
              <a:solidFill>
                <a:schemeClr val="tx1"/>
              </a:solidFill>
              <a:latin typeface="Times New Roman"/>
              <a:cs typeface="Times New Roman"/>
            </a:endParaRPr>
          </a:p>
          <a:p>
            <a:pPr marL="359410" indent="-359410">
              <a:buClr>
                <a:srgbClr val="EF8C6A"/>
              </a:buClr>
            </a:pPr>
            <a:r>
              <a:rPr lang="en-GB" sz="1400" dirty="0">
                <a:solidFill>
                  <a:schemeClr val="tx1"/>
                </a:solidFill>
                <a:latin typeface="Times New Roman"/>
                <a:cs typeface="Times New Roman"/>
              </a:rPr>
              <a:t>My goals are in fact achievable. I have thought through and set my goals wisely. I have also set deadlines and a milestone schedule as shown previously, to make sure the goals set are achievable.</a:t>
            </a:r>
          </a:p>
          <a:p>
            <a:pPr marL="359410" indent="-359410">
              <a:buClr>
                <a:srgbClr val="EF8C6A"/>
              </a:buClr>
            </a:pPr>
            <a:endParaRPr lang="en-GB" sz="1400" dirty="0">
              <a:solidFill>
                <a:schemeClr val="tx1"/>
              </a:solidFill>
              <a:latin typeface="Times New Roman"/>
              <a:cs typeface="Times New Roman"/>
            </a:endParaRPr>
          </a:p>
          <a:p>
            <a:pPr marL="359410" indent="-359410">
              <a:buClr>
                <a:srgbClr val="EF8C6A"/>
              </a:buClr>
            </a:pPr>
            <a:r>
              <a:rPr lang="en-GB" sz="1400" dirty="0">
                <a:solidFill>
                  <a:schemeClr val="tx1"/>
                </a:solidFill>
                <a:latin typeface="Times New Roman"/>
                <a:cs typeface="Times New Roman"/>
              </a:rPr>
              <a:t>As stated in previous slides my goals are very reasonable. They’re not too hard to complete and I will learn from them They will also help me out for when I pursue my second year of university.</a:t>
            </a:r>
          </a:p>
          <a:p>
            <a:pPr marL="359410" indent="-359410">
              <a:buClr>
                <a:srgbClr val="EF8C6A"/>
              </a:buClr>
            </a:pPr>
            <a:endParaRPr lang="en-GB" sz="1200" dirty="0">
              <a:solidFill>
                <a:schemeClr val="tx1"/>
              </a:solidFill>
              <a:latin typeface="Times New Roman"/>
              <a:cs typeface="Times New Roman"/>
            </a:endParaRPr>
          </a:p>
          <a:p>
            <a:pPr marL="359410" indent="-359410">
              <a:buClr>
                <a:srgbClr val="EF8C6A"/>
              </a:buClr>
            </a:pPr>
            <a:r>
              <a:rPr lang="en-GB" sz="1400" dirty="0">
                <a:solidFill>
                  <a:schemeClr val="tx1"/>
                </a:solidFill>
                <a:latin typeface="Times New Roman"/>
                <a:cs typeface="Times New Roman"/>
              </a:rPr>
              <a:t>They are also time-bound. I have set myself a strict schedule of when I want to hit each millstone and when I want to complete each goal by.</a:t>
            </a:r>
          </a:p>
        </p:txBody>
      </p:sp>
      <p:pic>
        <p:nvPicPr>
          <p:cNvPr id="4" name="trim.7DBCD202-0618-4368-BB46-814CD4A40C92.MOV">
            <a:hlinkClick r:id="" action="ppaction://media"/>
            <a:extLst>
              <a:ext uri="{FF2B5EF4-FFF2-40B4-BE49-F238E27FC236}">
                <a16:creationId xmlns:a16="http://schemas.microsoft.com/office/drawing/2014/main" id="{4636ACDF-4DA2-3107-EFB2-E7417D31B9FC}"/>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10114642" y="5689486"/>
            <a:ext cx="2077357" cy="1168513"/>
          </a:xfrm>
          <a:prstGeom prst="rect">
            <a:avLst/>
          </a:prstGeom>
        </p:spPr>
      </p:pic>
    </p:spTree>
    <p:extLst>
      <p:ext uri="{BB962C8B-B14F-4D97-AF65-F5344CB8AC3E}">
        <p14:creationId xmlns:p14="http://schemas.microsoft.com/office/powerpoint/2010/main" val="40831977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701C0CAB-6A03-4C6A-9FAA-21984775362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826000" y="3690871"/>
            <a:ext cx="540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nvGrpSpPr>
          <p:cNvPr id="10" name="Group 9">
            <a:extLst>
              <a:ext uri="{FF2B5EF4-FFF2-40B4-BE49-F238E27FC236}">
                <a16:creationId xmlns:a16="http://schemas.microsoft.com/office/drawing/2014/main" id="{F982E0B2-AA9C-441C-A08E-A9DF9CF1211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728046" y="4869342"/>
            <a:ext cx="1623711" cy="630920"/>
            <a:chOff x="9588346" y="4824892"/>
            <a:chExt cx="1623711" cy="630920"/>
          </a:xfrm>
        </p:grpSpPr>
        <p:sp>
          <p:nvSpPr>
            <p:cNvPr id="11" name="Freeform: Shape 10">
              <a:extLst>
                <a:ext uri="{FF2B5EF4-FFF2-40B4-BE49-F238E27FC236}">
                  <a16:creationId xmlns:a16="http://schemas.microsoft.com/office/drawing/2014/main" id="{A4A2E074-C10D-4C57-AB72-B631E4D771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flipH="1">
              <a:off x="10267789" y="4452443"/>
              <a:ext cx="571820" cy="1316717"/>
            </a:xfrm>
            <a:custGeom>
              <a:avLst/>
              <a:gdLst>
                <a:gd name="connsiteX0" fmla="*/ 282417 w 571820"/>
                <a:gd name="connsiteY0" fmla="*/ 0 h 1316717"/>
                <a:gd name="connsiteX1" fmla="*/ 285910 w 571820"/>
                <a:gd name="connsiteY1" fmla="*/ 3175 h 1316717"/>
                <a:gd name="connsiteX2" fmla="*/ 287393 w 571820"/>
                <a:gd name="connsiteY2" fmla="*/ 1827 h 1316717"/>
                <a:gd name="connsiteX3" fmla="*/ 289403 w 571820"/>
                <a:gd name="connsiteY3" fmla="*/ 0 h 1316717"/>
                <a:gd name="connsiteX4" fmla="*/ 289403 w 571820"/>
                <a:gd name="connsiteY4" fmla="*/ 6349 h 1316717"/>
                <a:gd name="connsiteX5" fmla="*/ 309203 w 571820"/>
                <a:gd name="connsiteY5" fmla="*/ 24345 h 1316717"/>
                <a:gd name="connsiteX6" fmla="*/ 571820 w 571820"/>
                <a:gd name="connsiteY6" fmla="*/ 658359 h 1316717"/>
                <a:gd name="connsiteX7" fmla="*/ 309203 w 571820"/>
                <a:gd name="connsiteY7" fmla="*/ 1292372 h 1316717"/>
                <a:gd name="connsiteX8" fmla="*/ 289403 w 571820"/>
                <a:gd name="connsiteY8" fmla="*/ 1310368 h 1316717"/>
                <a:gd name="connsiteX9" fmla="*/ 289403 w 571820"/>
                <a:gd name="connsiteY9" fmla="*/ 1316717 h 1316717"/>
                <a:gd name="connsiteX10" fmla="*/ 287393 w 571820"/>
                <a:gd name="connsiteY10" fmla="*/ 1314890 h 1316717"/>
                <a:gd name="connsiteX11" fmla="*/ 285910 w 571820"/>
                <a:gd name="connsiteY11" fmla="*/ 1313542 h 1316717"/>
                <a:gd name="connsiteX12" fmla="*/ 282417 w 571820"/>
                <a:gd name="connsiteY12" fmla="*/ 1316717 h 1316717"/>
                <a:gd name="connsiteX13" fmla="*/ 282417 w 571820"/>
                <a:gd name="connsiteY13" fmla="*/ 1310367 h 1316717"/>
                <a:gd name="connsiteX14" fmla="*/ 262617 w 571820"/>
                <a:gd name="connsiteY14" fmla="*/ 1292372 h 1316717"/>
                <a:gd name="connsiteX15" fmla="*/ 0 w 571820"/>
                <a:gd name="connsiteY15" fmla="*/ 658358 h 1316717"/>
                <a:gd name="connsiteX16" fmla="*/ 262617 w 571820"/>
                <a:gd name="connsiteY16" fmla="*/ 24345 h 1316717"/>
                <a:gd name="connsiteX17" fmla="*/ 282417 w 571820"/>
                <a:gd name="connsiteY17" fmla="*/ 6349 h 13167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71820" h="1316717">
                  <a:moveTo>
                    <a:pt x="282417" y="0"/>
                  </a:moveTo>
                  <a:lnTo>
                    <a:pt x="285910" y="3175"/>
                  </a:lnTo>
                  <a:lnTo>
                    <a:pt x="287393" y="1827"/>
                  </a:lnTo>
                  <a:lnTo>
                    <a:pt x="289403" y="0"/>
                  </a:lnTo>
                  <a:lnTo>
                    <a:pt x="289403" y="6349"/>
                  </a:lnTo>
                  <a:lnTo>
                    <a:pt x="309203" y="24345"/>
                  </a:lnTo>
                  <a:cubicBezTo>
                    <a:pt x="471461" y="186603"/>
                    <a:pt x="571820" y="410761"/>
                    <a:pt x="571820" y="658359"/>
                  </a:cubicBezTo>
                  <a:cubicBezTo>
                    <a:pt x="571820" y="905956"/>
                    <a:pt x="471461" y="1130114"/>
                    <a:pt x="309203" y="1292372"/>
                  </a:cubicBezTo>
                  <a:lnTo>
                    <a:pt x="289403" y="1310368"/>
                  </a:lnTo>
                  <a:lnTo>
                    <a:pt x="289403" y="1316717"/>
                  </a:lnTo>
                  <a:lnTo>
                    <a:pt x="287393" y="1314890"/>
                  </a:lnTo>
                  <a:lnTo>
                    <a:pt x="285910" y="1313542"/>
                  </a:lnTo>
                  <a:lnTo>
                    <a:pt x="282417" y="1316717"/>
                  </a:lnTo>
                  <a:lnTo>
                    <a:pt x="282417" y="1310367"/>
                  </a:lnTo>
                  <a:lnTo>
                    <a:pt x="262617" y="1292372"/>
                  </a:lnTo>
                  <a:cubicBezTo>
                    <a:pt x="100359" y="1130113"/>
                    <a:pt x="0" y="905956"/>
                    <a:pt x="0" y="658358"/>
                  </a:cubicBezTo>
                  <a:cubicBezTo>
                    <a:pt x="0" y="410761"/>
                    <a:pt x="100359" y="186603"/>
                    <a:pt x="262617" y="24345"/>
                  </a:cubicBezTo>
                  <a:lnTo>
                    <a:pt x="282417" y="6349"/>
                  </a:lnTo>
                  <a:close/>
                </a:path>
              </a:pathLst>
            </a:custGeom>
            <a:solidFill>
              <a:schemeClr val="accent4">
                <a:alpha val="40000"/>
              </a:schemeClr>
            </a:solidFill>
            <a:ln w="127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0B037EB3-1772-4BA8-A95A-E5DBDFEA32B0}"/>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2700000" flipH="1">
              <a:off x="10112436" y="4359902"/>
              <a:ext cx="571820" cy="1620000"/>
              <a:chOff x="8482785" y="4330454"/>
              <a:chExt cx="571820" cy="1620000"/>
            </a:xfrm>
          </p:grpSpPr>
          <p:sp>
            <p:nvSpPr>
              <p:cNvPr id="13" name="Freeform: Shape 12">
                <a:extLst>
                  <a:ext uri="{FF2B5EF4-FFF2-40B4-BE49-F238E27FC236}">
                    <a16:creationId xmlns:a16="http://schemas.microsoft.com/office/drawing/2014/main" id="{A1F47AC1-63D0-47F3-9728-1A0A054349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482785" y="4333632"/>
                <a:ext cx="571820" cy="1311956"/>
              </a:xfrm>
              <a:custGeom>
                <a:avLst/>
                <a:gdLst>
                  <a:gd name="connsiteX0" fmla="*/ 282417 w 571820"/>
                  <a:gd name="connsiteY0" fmla="*/ 0 h 1316717"/>
                  <a:gd name="connsiteX1" fmla="*/ 285910 w 571820"/>
                  <a:gd name="connsiteY1" fmla="*/ 3175 h 1316717"/>
                  <a:gd name="connsiteX2" fmla="*/ 287393 w 571820"/>
                  <a:gd name="connsiteY2" fmla="*/ 1827 h 1316717"/>
                  <a:gd name="connsiteX3" fmla="*/ 289403 w 571820"/>
                  <a:gd name="connsiteY3" fmla="*/ 0 h 1316717"/>
                  <a:gd name="connsiteX4" fmla="*/ 289403 w 571820"/>
                  <a:gd name="connsiteY4" fmla="*/ 6349 h 1316717"/>
                  <a:gd name="connsiteX5" fmla="*/ 309203 w 571820"/>
                  <a:gd name="connsiteY5" fmla="*/ 24345 h 1316717"/>
                  <a:gd name="connsiteX6" fmla="*/ 571820 w 571820"/>
                  <a:gd name="connsiteY6" fmla="*/ 658359 h 1316717"/>
                  <a:gd name="connsiteX7" fmla="*/ 309203 w 571820"/>
                  <a:gd name="connsiteY7" fmla="*/ 1292372 h 1316717"/>
                  <a:gd name="connsiteX8" fmla="*/ 289403 w 571820"/>
                  <a:gd name="connsiteY8" fmla="*/ 1310368 h 1316717"/>
                  <a:gd name="connsiteX9" fmla="*/ 289403 w 571820"/>
                  <a:gd name="connsiteY9" fmla="*/ 1316717 h 1316717"/>
                  <a:gd name="connsiteX10" fmla="*/ 287393 w 571820"/>
                  <a:gd name="connsiteY10" fmla="*/ 1314890 h 1316717"/>
                  <a:gd name="connsiteX11" fmla="*/ 285910 w 571820"/>
                  <a:gd name="connsiteY11" fmla="*/ 1313542 h 1316717"/>
                  <a:gd name="connsiteX12" fmla="*/ 282417 w 571820"/>
                  <a:gd name="connsiteY12" fmla="*/ 1316717 h 1316717"/>
                  <a:gd name="connsiteX13" fmla="*/ 282417 w 571820"/>
                  <a:gd name="connsiteY13" fmla="*/ 1310367 h 1316717"/>
                  <a:gd name="connsiteX14" fmla="*/ 262617 w 571820"/>
                  <a:gd name="connsiteY14" fmla="*/ 1292372 h 1316717"/>
                  <a:gd name="connsiteX15" fmla="*/ 0 w 571820"/>
                  <a:gd name="connsiteY15" fmla="*/ 658358 h 1316717"/>
                  <a:gd name="connsiteX16" fmla="*/ 262617 w 571820"/>
                  <a:gd name="connsiteY16" fmla="*/ 24345 h 1316717"/>
                  <a:gd name="connsiteX17" fmla="*/ 282417 w 571820"/>
                  <a:gd name="connsiteY17" fmla="*/ 6349 h 1316717"/>
                  <a:gd name="connsiteX0" fmla="*/ 282417 w 571820"/>
                  <a:gd name="connsiteY0" fmla="*/ 6349 h 1316717"/>
                  <a:gd name="connsiteX1" fmla="*/ 285910 w 571820"/>
                  <a:gd name="connsiteY1" fmla="*/ 3175 h 1316717"/>
                  <a:gd name="connsiteX2" fmla="*/ 287393 w 571820"/>
                  <a:gd name="connsiteY2" fmla="*/ 1827 h 1316717"/>
                  <a:gd name="connsiteX3" fmla="*/ 289403 w 571820"/>
                  <a:gd name="connsiteY3" fmla="*/ 0 h 1316717"/>
                  <a:gd name="connsiteX4" fmla="*/ 289403 w 571820"/>
                  <a:gd name="connsiteY4" fmla="*/ 6349 h 1316717"/>
                  <a:gd name="connsiteX5" fmla="*/ 309203 w 571820"/>
                  <a:gd name="connsiteY5" fmla="*/ 24345 h 1316717"/>
                  <a:gd name="connsiteX6" fmla="*/ 571820 w 571820"/>
                  <a:gd name="connsiteY6" fmla="*/ 658359 h 1316717"/>
                  <a:gd name="connsiteX7" fmla="*/ 309203 w 571820"/>
                  <a:gd name="connsiteY7" fmla="*/ 1292372 h 1316717"/>
                  <a:gd name="connsiteX8" fmla="*/ 289403 w 571820"/>
                  <a:gd name="connsiteY8" fmla="*/ 1310368 h 1316717"/>
                  <a:gd name="connsiteX9" fmla="*/ 289403 w 571820"/>
                  <a:gd name="connsiteY9" fmla="*/ 1316717 h 1316717"/>
                  <a:gd name="connsiteX10" fmla="*/ 287393 w 571820"/>
                  <a:gd name="connsiteY10" fmla="*/ 1314890 h 1316717"/>
                  <a:gd name="connsiteX11" fmla="*/ 285910 w 571820"/>
                  <a:gd name="connsiteY11" fmla="*/ 1313542 h 1316717"/>
                  <a:gd name="connsiteX12" fmla="*/ 282417 w 571820"/>
                  <a:gd name="connsiteY12" fmla="*/ 1316717 h 1316717"/>
                  <a:gd name="connsiteX13" fmla="*/ 282417 w 571820"/>
                  <a:gd name="connsiteY13" fmla="*/ 1310367 h 1316717"/>
                  <a:gd name="connsiteX14" fmla="*/ 262617 w 571820"/>
                  <a:gd name="connsiteY14" fmla="*/ 1292372 h 1316717"/>
                  <a:gd name="connsiteX15" fmla="*/ 0 w 571820"/>
                  <a:gd name="connsiteY15" fmla="*/ 658358 h 1316717"/>
                  <a:gd name="connsiteX16" fmla="*/ 262617 w 571820"/>
                  <a:gd name="connsiteY16" fmla="*/ 24345 h 1316717"/>
                  <a:gd name="connsiteX17" fmla="*/ 282417 w 571820"/>
                  <a:gd name="connsiteY17" fmla="*/ 6349 h 1316717"/>
                  <a:gd name="connsiteX0" fmla="*/ 262617 w 571820"/>
                  <a:gd name="connsiteY0" fmla="*/ 24345 h 1316717"/>
                  <a:gd name="connsiteX1" fmla="*/ 285910 w 571820"/>
                  <a:gd name="connsiteY1" fmla="*/ 3175 h 1316717"/>
                  <a:gd name="connsiteX2" fmla="*/ 287393 w 571820"/>
                  <a:gd name="connsiteY2" fmla="*/ 1827 h 1316717"/>
                  <a:gd name="connsiteX3" fmla="*/ 289403 w 571820"/>
                  <a:gd name="connsiteY3" fmla="*/ 0 h 1316717"/>
                  <a:gd name="connsiteX4" fmla="*/ 289403 w 571820"/>
                  <a:gd name="connsiteY4" fmla="*/ 6349 h 1316717"/>
                  <a:gd name="connsiteX5" fmla="*/ 309203 w 571820"/>
                  <a:gd name="connsiteY5" fmla="*/ 24345 h 1316717"/>
                  <a:gd name="connsiteX6" fmla="*/ 571820 w 571820"/>
                  <a:gd name="connsiteY6" fmla="*/ 658359 h 1316717"/>
                  <a:gd name="connsiteX7" fmla="*/ 309203 w 571820"/>
                  <a:gd name="connsiteY7" fmla="*/ 1292372 h 1316717"/>
                  <a:gd name="connsiteX8" fmla="*/ 289403 w 571820"/>
                  <a:gd name="connsiteY8" fmla="*/ 1310368 h 1316717"/>
                  <a:gd name="connsiteX9" fmla="*/ 289403 w 571820"/>
                  <a:gd name="connsiteY9" fmla="*/ 1316717 h 1316717"/>
                  <a:gd name="connsiteX10" fmla="*/ 287393 w 571820"/>
                  <a:gd name="connsiteY10" fmla="*/ 1314890 h 1316717"/>
                  <a:gd name="connsiteX11" fmla="*/ 285910 w 571820"/>
                  <a:gd name="connsiteY11" fmla="*/ 1313542 h 1316717"/>
                  <a:gd name="connsiteX12" fmla="*/ 282417 w 571820"/>
                  <a:gd name="connsiteY12" fmla="*/ 1316717 h 1316717"/>
                  <a:gd name="connsiteX13" fmla="*/ 282417 w 571820"/>
                  <a:gd name="connsiteY13" fmla="*/ 1310367 h 1316717"/>
                  <a:gd name="connsiteX14" fmla="*/ 262617 w 571820"/>
                  <a:gd name="connsiteY14" fmla="*/ 1292372 h 1316717"/>
                  <a:gd name="connsiteX15" fmla="*/ 0 w 571820"/>
                  <a:gd name="connsiteY15" fmla="*/ 658358 h 1316717"/>
                  <a:gd name="connsiteX16" fmla="*/ 262617 w 571820"/>
                  <a:gd name="connsiteY16" fmla="*/ 24345 h 1316717"/>
                  <a:gd name="connsiteX0" fmla="*/ 262617 w 571820"/>
                  <a:gd name="connsiteY0" fmla="*/ 24345 h 1316717"/>
                  <a:gd name="connsiteX1" fmla="*/ 285910 w 571820"/>
                  <a:gd name="connsiteY1" fmla="*/ 3175 h 1316717"/>
                  <a:gd name="connsiteX2" fmla="*/ 287393 w 571820"/>
                  <a:gd name="connsiteY2" fmla="*/ 1827 h 1316717"/>
                  <a:gd name="connsiteX3" fmla="*/ 289403 w 571820"/>
                  <a:gd name="connsiteY3" fmla="*/ 0 h 1316717"/>
                  <a:gd name="connsiteX4" fmla="*/ 309203 w 571820"/>
                  <a:gd name="connsiteY4" fmla="*/ 24345 h 1316717"/>
                  <a:gd name="connsiteX5" fmla="*/ 571820 w 571820"/>
                  <a:gd name="connsiteY5" fmla="*/ 658359 h 1316717"/>
                  <a:gd name="connsiteX6" fmla="*/ 309203 w 571820"/>
                  <a:gd name="connsiteY6" fmla="*/ 1292372 h 1316717"/>
                  <a:gd name="connsiteX7" fmla="*/ 289403 w 571820"/>
                  <a:gd name="connsiteY7" fmla="*/ 1310368 h 1316717"/>
                  <a:gd name="connsiteX8" fmla="*/ 289403 w 571820"/>
                  <a:gd name="connsiteY8" fmla="*/ 1316717 h 1316717"/>
                  <a:gd name="connsiteX9" fmla="*/ 287393 w 571820"/>
                  <a:gd name="connsiteY9" fmla="*/ 1314890 h 1316717"/>
                  <a:gd name="connsiteX10" fmla="*/ 285910 w 571820"/>
                  <a:gd name="connsiteY10" fmla="*/ 1313542 h 1316717"/>
                  <a:gd name="connsiteX11" fmla="*/ 282417 w 571820"/>
                  <a:gd name="connsiteY11" fmla="*/ 1316717 h 1316717"/>
                  <a:gd name="connsiteX12" fmla="*/ 282417 w 571820"/>
                  <a:gd name="connsiteY12" fmla="*/ 1310367 h 1316717"/>
                  <a:gd name="connsiteX13" fmla="*/ 262617 w 571820"/>
                  <a:gd name="connsiteY13" fmla="*/ 1292372 h 1316717"/>
                  <a:gd name="connsiteX14" fmla="*/ 0 w 571820"/>
                  <a:gd name="connsiteY14" fmla="*/ 658358 h 1316717"/>
                  <a:gd name="connsiteX15" fmla="*/ 262617 w 571820"/>
                  <a:gd name="connsiteY15" fmla="*/ 24345 h 1316717"/>
                  <a:gd name="connsiteX0" fmla="*/ 262617 w 571820"/>
                  <a:gd name="connsiteY0" fmla="*/ 22518 h 1314890"/>
                  <a:gd name="connsiteX1" fmla="*/ 285910 w 571820"/>
                  <a:gd name="connsiteY1" fmla="*/ 1348 h 1314890"/>
                  <a:gd name="connsiteX2" fmla="*/ 287393 w 571820"/>
                  <a:gd name="connsiteY2" fmla="*/ 0 h 1314890"/>
                  <a:gd name="connsiteX3" fmla="*/ 309203 w 571820"/>
                  <a:gd name="connsiteY3" fmla="*/ 22518 h 1314890"/>
                  <a:gd name="connsiteX4" fmla="*/ 571820 w 571820"/>
                  <a:gd name="connsiteY4" fmla="*/ 656532 h 1314890"/>
                  <a:gd name="connsiteX5" fmla="*/ 309203 w 571820"/>
                  <a:gd name="connsiteY5" fmla="*/ 1290545 h 1314890"/>
                  <a:gd name="connsiteX6" fmla="*/ 289403 w 571820"/>
                  <a:gd name="connsiteY6" fmla="*/ 1308541 h 1314890"/>
                  <a:gd name="connsiteX7" fmla="*/ 289403 w 571820"/>
                  <a:gd name="connsiteY7" fmla="*/ 1314890 h 1314890"/>
                  <a:gd name="connsiteX8" fmla="*/ 287393 w 571820"/>
                  <a:gd name="connsiteY8" fmla="*/ 1313063 h 1314890"/>
                  <a:gd name="connsiteX9" fmla="*/ 285910 w 571820"/>
                  <a:gd name="connsiteY9" fmla="*/ 1311715 h 1314890"/>
                  <a:gd name="connsiteX10" fmla="*/ 282417 w 571820"/>
                  <a:gd name="connsiteY10" fmla="*/ 1314890 h 1314890"/>
                  <a:gd name="connsiteX11" fmla="*/ 282417 w 571820"/>
                  <a:gd name="connsiteY11" fmla="*/ 1308540 h 1314890"/>
                  <a:gd name="connsiteX12" fmla="*/ 262617 w 571820"/>
                  <a:gd name="connsiteY12" fmla="*/ 1290545 h 1314890"/>
                  <a:gd name="connsiteX13" fmla="*/ 0 w 571820"/>
                  <a:gd name="connsiteY13" fmla="*/ 656531 h 1314890"/>
                  <a:gd name="connsiteX14" fmla="*/ 262617 w 571820"/>
                  <a:gd name="connsiteY14" fmla="*/ 22518 h 1314890"/>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87393 w 571820"/>
                  <a:gd name="connsiteY7" fmla="*/ 1311715 h 1313542"/>
                  <a:gd name="connsiteX8" fmla="*/ 285910 w 571820"/>
                  <a:gd name="connsiteY8" fmla="*/ 1310367 h 1313542"/>
                  <a:gd name="connsiteX9" fmla="*/ 282417 w 571820"/>
                  <a:gd name="connsiteY9" fmla="*/ 1313542 h 1313542"/>
                  <a:gd name="connsiteX10" fmla="*/ 282417 w 571820"/>
                  <a:gd name="connsiteY10" fmla="*/ 1307192 h 1313542"/>
                  <a:gd name="connsiteX11" fmla="*/ 262617 w 571820"/>
                  <a:gd name="connsiteY11" fmla="*/ 1289197 h 1313542"/>
                  <a:gd name="connsiteX12" fmla="*/ 0 w 571820"/>
                  <a:gd name="connsiteY12" fmla="*/ 655183 h 1313542"/>
                  <a:gd name="connsiteX13" fmla="*/ 262617 w 571820"/>
                  <a:gd name="connsiteY13" fmla="*/ 21170 h 1313542"/>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87393 w 571820"/>
                  <a:gd name="connsiteY7" fmla="*/ 1311715 h 1313542"/>
                  <a:gd name="connsiteX8" fmla="*/ 285910 w 571820"/>
                  <a:gd name="connsiteY8" fmla="*/ 1310367 h 1313542"/>
                  <a:gd name="connsiteX9" fmla="*/ 282417 w 571820"/>
                  <a:gd name="connsiteY9" fmla="*/ 1313542 h 1313542"/>
                  <a:gd name="connsiteX10" fmla="*/ 262617 w 571820"/>
                  <a:gd name="connsiteY10" fmla="*/ 1289197 h 1313542"/>
                  <a:gd name="connsiteX11" fmla="*/ 0 w 571820"/>
                  <a:gd name="connsiteY11" fmla="*/ 655183 h 1313542"/>
                  <a:gd name="connsiteX12" fmla="*/ 262617 w 571820"/>
                  <a:gd name="connsiteY12" fmla="*/ 21170 h 1313542"/>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87393 w 571820"/>
                  <a:gd name="connsiteY7" fmla="*/ 1311715 h 1313542"/>
                  <a:gd name="connsiteX8" fmla="*/ 285910 w 571820"/>
                  <a:gd name="connsiteY8" fmla="*/ 1310367 h 1313542"/>
                  <a:gd name="connsiteX9" fmla="*/ 262617 w 571820"/>
                  <a:gd name="connsiteY9" fmla="*/ 1289197 h 1313542"/>
                  <a:gd name="connsiteX10" fmla="*/ 0 w 571820"/>
                  <a:gd name="connsiteY10" fmla="*/ 655183 h 1313542"/>
                  <a:gd name="connsiteX11" fmla="*/ 262617 w 571820"/>
                  <a:gd name="connsiteY11" fmla="*/ 21170 h 1313542"/>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87393 w 571820"/>
                  <a:gd name="connsiteY7" fmla="*/ 1311715 h 1313542"/>
                  <a:gd name="connsiteX8" fmla="*/ 262617 w 571820"/>
                  <a:gd name="connsiteY8" fmla="*/ 1289197 h 1313542"/>
                  <a:gd name="connsiteX9" fmla="*/ 0 w 571820"/>
                  <a:gd name="connsiteY9" fmla="*/ 655183 h 1313542"/>
                  <a:gd name="connsiteX10" fmla="*/ 262617 w 571820"/>
                  <a:gd name="connsiteY10" fmla="*/ 21170 h 1313542"/>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62617 w 571820"/>
                  <a:gd name="connsiteY7" fmla="*/ 1289197 h 1313542"/>
                  <a:gd name="connsiteX8" fmla="*/ 0 w 571820"/>
                  <a:gd name="connsiteY8" fmla="*/ 655183 h 1313542"/>
                  <a:gd name="connsiteX9" fmla="*/ 262617 w 571820"/>
                  <a:gd name="connsiteY9" fmla="*/ 21170 h 1313542"/>
                  <a:gd name="connsiteX0" fmla="*/ 262617 w 571820"/>
                  <a:gd name="connsiteY0" fmla="*/ 21170 h 1364739"/>
                  <a:gd name="connsiteX1" fmla="*/ 285910 w 571820"/>
                  <a:gd name="connsiteY1" fmla="*/ 0 h 1364739"/>
                  <a:gd name="connsiteX2" fmla="*/ 309203 w 571820"/>
                  <a:gd name="connsiteY2" fmla="*/ 21170 h 1364739"/>
                  <a:gd name="connsiteX3" fmla="*/ 571820 w 571820"/>
                  <a:gd name="connsiteY3" fmla="*/ 655184 h 1364739"/>
                  <a:gd name="connsiteX4" fmla="*/ 309203 w 571820"/>
                  <a:gd name="connsiteY4" fmla="*/ 1289197 h 1364739"/>
                  <a:gd name="connsiteX5" fmla="*/ 289403 w 571820"/>
                  <a:gd name="connsiteY5" fmla="*/ 1307193 h 1364739"/>
                  <a:gd name="connsiteX6" fmla="*/ 177485 w 571820"/>
                  <a:gd name="connsiteY6" fmla="*/ 1364739 h 1364739"/>
                  <a:gd name="connsiteX7" fmla="*/ 262617 w 571820"/>
                  <a:gd name="connsiteY7" fmla="*/ 1289197 h 1364739"/>
                  <a:gd name="connsiteX8" fmla="*/ 0 w 571820"/>
                  <a:gd name="connsiteY8" fmla="*/ 655183 h 1364739"/>
                  <a:gd name="connsiteX9" fmla="*/ 262617 w 571820"/>
                  <a:gd name="connsiteY9" fmla="*/ 21170 h 1364739"/>
                  <a:gd name="connsiteX0" fmla="*/ 262617 w 571820"/>
                  <a:gd name="connsiteY0" fmla="*/ 21170 h 1364739"/>
                  <a:gd name="connsiteX1" fmla="*/ 285910 w 571820"/>
                  <a:gd name="connsiteY1" fmla="*/ 0 h 1364739"/>
                  <a:gd name="connsiteX2" fmla="*/ 309203 w 571820"/>
                  <a:gd name="connsiteY2" fmla="*/ 21170 h 1364739"/>
                  <a:gd name="connsiteX3" fmla="*/ 571820 w 571820"/>
                  <a:gd name="connsiteY3" fmla="*/ 655184 h 1364739"/>
                  <a:gd name="connsiteX4" fmla="*/ 309203 w 571820"/>
                  <a:gd name="connsiteY4" fmla="*/ 1289197 h 1364739"/>
                  <a:gd name="connsiteX5" fmla="*/ 285832 w 571820"/>
                  <a:gd name="connsiteY5" fmla="*/ 1311956 h 1364739"/>
                  <a:gd name="connsiteX6" fmla="*/ 177485 w 571820"/>
                  <a:gd name="connsiteY6" fmla="*/ 1364739 h 1364739"/>
                  <a:gd name="connsiteX7" fmla="*/ 262617 w 571820"/>
                  <a:gd name="connsiteY7" fmla="*/ 1289197 h 1364739"/>
                  <a:gd name="connsiteX8" fmla="*/ 0 w 571820"/>
                  <a:gd name="connsiteY8" fmla="*/ 655183 h 1364739"/>
                  <a:gd name="connsiteX9" fmla="*/ 262617 w 571820"/>
                  <a:gd name="connsiteY9" fmla="*/ 21170 h 1364739"/>
                  <a:gd name="connsiteX0" fmla="*/ 262617 w 571820"/>
                  <a:gd name="connsiteY0" fmla="*/ 21170 h 1311956"/>
                  <a:gd name="connsiteX1" fmla="*/ 285910 w 571820"/>
                  <a:gd name="connsiteY1" fmla="*/ 0 h 1311956"/>
                  <a:gd name="connsiteX2" fmla="*/ 309203 w 571820"/>
                  <a:gd name="connsiteY2" fmla="*/ 21170 h 1311956"/>
                  <a:gd name="connsiteX3" fmla="*/ 571820 w 571820"/>
                  <a:gd name="connsiteY3" fmla="*/ 655184 h 1311956"/>
                  <a:gd name="connsiteX4" fmla="*/ 309203 w 571820"/>
                  <a:gd name="connsiteY4" fmla="*/ 1289197 h 1311956"/>
                  <a:gd name="connsiteX5" fmla="*/ 285832 w 571820"/>
                  <a:gd name="connsiteY5" fmla="*/ 1311956 h 1311956"/>
                  <a:gd name="connsiteX6" fmla="*/ 262617 w 571820"/>
                  <a:gd name="connsiteY6" fmla="*/ 1289197 h 1311956"/>
                  <a:gd name="connsiteX7" fmla="*/ 0 w 571820"/>
                  <a:gd name="connsiteY7" fmla="*/ 655183 h 1311956"/>
                  <a:gd name="connsiteX8" fmla="*/ 262617 w 571820"/>
                  <a:gd name="connsiteY8" fmla="*/ 21170 h 13119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71820" h="1311956">
                    <a:moveTo>
                      <a:pt x="262617" y="21170"/>
                    </a:moveTo>
                    <a:lnTo>
                      <a:pt x="285910" y="0"/>
                    </a:lnTo>
                    <a:lnTo>
                      <a:pt x="309203" y="21170"/>
                    </a:lnTo>
                    <a:cubicBezTo>
                      <a:pt x="471461" y="183428"/>
                      <a:pt x="571820" y="407586"/>
                      <a:pt x="571820" y="655184"/>
                    </a:cubicBezTo>
                    <a:cubicBezTo>
                      <a:pt x="571820" y="902781"/>
                      <a:pt x="471461" y="1126939"/>
                      <a:pt x="309203" y="1289197"/>
                    </a:cubicBezTo>
                    <a:lnTo>
                      <a:pt x="285832" y="1311956"/>
                    </a:lnTo>
                    <a:lnTo>
                      <a:pt x="262617" y="1289197"/>
                    </a:lnTo>
                    <a:cubicBezTo>
                      <a:pt x="100359" y="1126938"/>
                      <a:pt x="0" y="902781"/>
                      <a:pt x="0" y="655183"/>
                    </a:cubicBezTo>
                    <a:cubicBezTo>
                      <a:pt x="0" y="407586"/>
                      <a:pt x="100359" y="183428"/>
                      <a:pt x="262617" y="21170"/>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cxnSp>
            <p:nvCxnSpPr>
              <p:cNvPr id="14" name="Straight Connector 13">
                <a:extLst>
                  <a:ext uri="{FF2B5EF4-FFF2-40B4-BE49-F238E27FC236}">
                    <a16:creationId xmlns:a16="http://schemas.microsoft.com/office/drawing/2014/main" id="{803A57D6-0C36-4560-A08A-16768551EF6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768695" y="4330454"/>
                <a:ext cx="0" cy="1620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grpSp>
      <p:sp useBgFill="1">
        <p:nvSpPr>
          <p:cNvPr id="16" name="Rectangle 15">
            <a:extLst>
              <a:ext uri="{FF2B5EF4-FFF2-40B4-BE49-F238E27FC236}">
                <a16:creationId xmlns:a16="http://schemas.microsoft.com/office/drawing/2014/main" id="{B247D771-80E8-483C-AA35-919971E2DE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DB83B2E-1DAE-01A2-EFCC-3DE7294C3B78}"/>
              </a:ext>
            </a:extLst>
          </p:cNvPr>
          <p:cNvSpPr>
            <a:spLocks noGrp="1"/>
          </p:cNvSpPr>
          <p:nvPr>
            <p:ph type="title"/>
          </p:nvPr>
        </p:nvSpPr>
        <p:spPr>
          <a:xfrm>
            <a:off x="6654795" y="1079500"/>
            <a:ext cx="4449086" cy="2138400"/>
          </a:xfrm>
        </p:spPr>
        <p:txBody>
          <a:bodyPr vert="horz" lIns="0" tIns="0" rIns="0" bIns="0" rtlCol="0" anchor="b" anchorCtr="0">
            <a:normAutofit/>
          </a:bodyPr>
          <a:lstStyle/>
          <a:p>
            <a:pPr algn="ctr"/>
            <a:r>
              <a:rPr lang="en-US"/>
              <a:t>Goal and milestone calendar</a:t>
            </a:r>
          </a:p>
        </p:txBody>
      </p:sp>
      <p:sp>
        <p:nvSpPr>
          <p:cNvPr id="18" name="Rectangle 17">
            <a:extLst>
              <a:ext uri="{FF2B5EF4-FFF2-40B4-BE49-F238E27FC236}">
                <a16:creationId xmlns:a16="http://schemas.microsoft.com/office/drawing/2014/main" id="{CA5B2A81-2C8E-4963-AFD4-E539D168B4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537206" cy="6858000"/>
          </a:xfrm>
          <a:prstGeom prst="rect">
            <a:avLst/>
          </a:prstGeom>
          <a:solidFill>
            <a:schemeClr val="bg1">
              <a:alpha val="2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alpha val="20000"/>
                </a:schemeClr>
              </a:solidFill>
            </a:endParaRPr>
          </a:p>
        </p:txBody>
      </p:sp>
      <p:pic>
        <p:nvPicPr>
          <p:cNvPr id="3" name="Picture 2" descr="A black grid with white text&#10;&#10;AI-generated content may be incorrect.">
            <a:extLst>
              <a:ext uri="{FF2B5EF4-FFF2-40B4-BE49-F238E27FC236}">
                <a16:creationId xmlns:a16="http://schemas.microsoft.com/office/drawing/2014/main" id="{1737EC66-E447-1734-442D-25C80BD04721}"/>
              </a:ext>
            </a:extLst>
          </p:cNvPr>
          <p:cNvPicPr>
            <a:picLocks noChangeAspect="1"/>
          </p:cNvPicPr>
          <p:nvPr/>
        </p:nvPicPr>
        <p:blipFill>
          <a:blip r:embed="rId2"/>
          <a:stretch>
            <a:fillRect/>
          </a:stretch>
        </p:blipFill>
        <p:spPr>
          <a:xfrm>
            <a:off x="604154" y="281208"/>
            <a:ext cx="4317431" cy="6309962"/>
          </a:xfrm>
          <a:prstGeom prst="rect">
            <a:avLst/>
          </a:prstGeom>
        </p:spPr>
      </p:pic>
      <p:cxnSp>
        <p:nvCxnSpPr>
          <p:cNvPr id="20" name="Straight Connector 19">
            <a:extLst>
              <a:ext uri="{FF2B5EF4-FFF2-40B4-BE49-F238E27FC236}">
                <a16:creationId xmlns:a16="http://schemas.microsoft.com/office/drawing/2014/main" id="{9E7C23BC-DAA6-40E1-8166-B8C4439D143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09338" y="3690871"/>
            <a:ext cx="540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0388818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F0BB04-411E-0015-D61A-12A2CDEECDCC}"/>
              </a:ext>
            </a:extLst>
          </p:cNvPr>
          <p:cNvSpPr>
            <a:spLocks noGrp="1"/>
          </p:cNvSpPr>
          <p:nvPr>
            <p:ph type="title"/>
          </p:nvPr>
        </p:nvSpPr>
        <p:spPr>
          <a:xfrm>
            <a:off x="648179" y="364257"/>
            <a:ext cx="10026650" cy="655637"/>
          </a:xfrm>
        </p:spPr>
        <p:txBody>
          <a:bodyPr/>
          <a:lstStyle/>
          <a:p>
            <a:r>
              <a:rPr lang="en-GB" dirty="0"/>
              <a:t>What are my setbacks?</a:t>
            </a:r>
          </a:p>
        </p:txBody>
      </p:sp>
      <p:sp>
        <p:nvSpPr>
          <p:cNvPr id="3" name="Content Placeholder 2">
            <a:extLst>
              <a:ext uri="{FF2B5EF4-FFF2-40B4-BE49-F238E27FC236}">
                <a16:creationId xmlns:a16="http://schemas.microsoft.com/office/drawing/2014/main" id="{17F104D8-69ED-C6A4-D6A3-2BD143FD2997}"/>
              </a:ext>
            </a:extLst>
          </p:cNvPr>
          <p:cNvSpPr>
            <a:spLocks noGrp="1"/>
          </p:cNvSpPr>
          <p:nvPr>
            <p:ph idx="1"/>
          </p:nvPr>
        </p:nvSpPr>
        <p:spPr>
          <a:xfrm>
            <a:off x="1079500" y="1028700"/>
            <a:ext cx="10026650" cy="3978275"/>
          </a:xfrm>
        </p:spPr>
        <p:txBody>
          <a:bodyPr>
            <a:normAutofit/>
          </a:bodyPr>
          <a:lstStyle/>
          <a:p>
            <a:pPr marL="359410" indent="-359410"/>
            <a:r>
              <a:rPr lang="en-GB" sz="1400" dirty="0">
                <a:solidFill>
                  <a:schemeClr val="tx1"/>
                </a:solidFill>
                <a:latin typeface="Times New Roman"/>
                <a:cs typeface="Times New Roman"/>
              </a:rPr>
              <a:t>As my assignments are at a steady pace, my only set back from completing these goals is that I have no confidence in my ability to complete things that are not set by my lecturers.</a:t>
            </a:r>
            <a:endParaRPr lang="en-US" sz="1400">
              <a:solidFill>
                <a:schemeClr val="tx1"/>
              </a:solidFill>
            </a:endParaRPr>
          </a:p>
          <a:p>
            <a:pPr marL="359410" indent="-359410">
              <a:buClr>
                <a:srgbClr val="EF8C6A"/>
              </a:buClr>
            </a:pPr>
            <a:endParaRPr lang="en-GB" sz="2400" dirty="0">
              <a:solidFill>
                <a:schemeClr val="tx1"/>
              </a:solidFill>
            </a:endParaRPr>
          </a:p>
          <a:p>
            <a:pPr marL="359410" indent="-359410">
              <a:buClr>
                <a:srgbClr val="EF8C6A"/>
              </a:buClr>
            </a:pPr>
            <a:r>
              <a:rPr lang="en-GB" sz="1400" dirty="0">
                <a:solidFill>
                  <a:schemeClr val="tx1"/>
                </a:solidFill>
                <a:latin typeface="Times New Roman"/>
                <a:cs typeface="Times New Roman"/>
              </a:rPr>
              <a:t>But to overcome this, I will print out the calendar that I have made to complete these goals and pin it to my reminders board</a:t>
            </a:r>
          </a:p>
          <a:p>
            <a:pPr marL="359410" indent="-359410">
              <a:buClr>
                <a:srgbClr val="EF8C6A"/>
              </a:buClr>
            </a:pPr>
            <a:endParaRPr lang="en-GB" sz="1400" dirty="0">
              <a:solidFill>
                <a:schemeClr val="tx1"/>
              </a:solidFill>
              <a:latin typeface="Times New Roman"/>
              <a:cs typeface="Times New Roman"/>
            </a:endParaRPr>
          </a:p>
          <a:p>
            <a:pPr marL="359410" indent="-359410">
              <a:buClr>
                <a:srgbClr val="EF8C6A"/>
              </a:buClr>
            </a:pPr>
            <a:r>
              <a:rPr lang="en-GB" sz="1400" dirty="0">
                <a:solidFill>
                  <a:schemeClr val="tx1"/>
                </a:solidFill>
                <a:latin typeface="Times New Roman"/>
                <a:cs typeface="Times New Roman"/>
              </a:rPr>
              <a:t>This way my goals will never be forgotten about</a:t>
            </a:r>
          </a:p>
        </p:txBody>
      </p:sp>
      <p:pic>
        <p:nvPicPr>
          <p:cNvPr id="4" name="trim.33370B87-5E2A-4949-8E41-CF6E5E56873E.MOV">
            <a:hlinkClick r:id="" action="ppaction://media"/>
            <a:extLst>
              <a:ext uri="{FF2B5EF4-FFF2-40B4-BE49-F238E27FC236}">
                <a16:creationId xmlns:a16="http://schemas.microsoft.com/office/drawing/2014/main" id="{F1E980DD-5233-F8EB-C94D-63DDA9649635}"/>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8451548" y="4753994"/>
            <a:ext cx="3740452" cy="2104005"/>
          </a:xfrm>
          <a:prstGeom prst="rect">
            <a:avLst/>
          </a:prstGeom>
        </p:spPr>
      </p:pic>
    </p:spTree>
    <p:extLst>
      <p:ext uri="{BB962C8B-B14F-4D97-AF65-F5344CB8AC3E}">
        <p14:creationId xmlns:p14="http://schemas.microsoft.com/office/powerpoint/2010/main" val="29482212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1EF8B2-7EB5-C354-C21A-78D8E1116A43}"/>
              </a:ext>
            </a:extLst>
          </p:cNvPr>
          <p:cNvSpPr>
            <a:spLocks noGrp="1"/>
          </p:cNvSpPr>
          <p:nvPr>
            <p:ph type="title"/>
          </p:nvPr>
        </p:nvSpPr>
        <p:spPr>
          <a:xfrm>
            <a:off x="143711" y="182396"/>
            <a:ext cx="10026650" cy="655637"/>
          </a:xfrm>
        </p:spPr>
        <p:txBody>
          <a:bodyPr/>
          <a:lstStyle/>
          <a:p>
            <a:r>
              <a:rPr lang="en-GB" dirty="0"/>
              <a:t>Script</a:t>
            </a:r>
          </a:p>
        </p:txBody>
      </p:sp>
      <p:pic>
        <p:nvPicPr>
          <p:cNvPr id="4" name="Picture 3" descr="A black and white text on a black background&#10;&#10;AI-generated content may be incorrect.">
            <a:extLst>
              <a:ext uri="{FF2B5EF4-FFF2-40B4-BE49-F238E27FC236}">
                <a16:creationId xmlns:a16="http://schemas.microsoft.com/office/drawing/2014/main" id="{A401D2E0-5250-D137-343B-73911AE0D72D}"/>
              </a:ext>
            </a:extLst>
          </p:cNvPr>
          <p:cNvPicPr>
            <a:picLocks noChangeAspect="1"/>
          </p:cNvPicPr>
          <p:nvPr/>
        </p:nvPicPr>
        <p:blipFill>
          <a:blip r:embed="rId2"/>
          <a:stretch>
            <a:fillRect/>
          </a:stretch>
        </p:blipFill>
        <p:spPr>
          <a:xfrm>
            <a:off x="1652754" y="511928"/>
            <a:ext cx="4448175" cy="6181725"/>
          </a:xfrm>
          <a:prstGeom prst="rect">
            <a:avLst/>
          </a:prstGeom>
        </p:spPr>
      </p:pic>
      <p:pic>
        <p:nvPicPr>
          <p:cNvPr id="5" name="Picture 4" descr="A black and white page with white text&#10;&#10;AI-generated content may be incorrect.">
            <a:extLst>
              <a:ext uri="{FF2B5EF4-FFF2-40B4-BE49-F238E27FC236}">
                <a16:creationId xmlns:a16="http://schemas.microsoft.com/office/drawing/2014/main" id="{AB3CFBC7-1AC5-2256-87D6-071ABC85D8CF}"/>
              </a:ext>
            </a:extLst>
          </p:cNvPr>
          <p:cNvPicPr>
            <a:picLocks noChangeAspect="1"/>
          </p:cNvPicPr>
          <p:nvPr/>
        </p:nvPicPr>
        <p:blipFill>
          <a:blip r:embed="rId3"/>
          <a:stretch>
            <a:fillRect/>
          </a:stretch>
        </p:blipFill>
        <p:spPr>
          <a:xfrm>
            <a:off x="6591383" y="543426"/>
            <a:ext cx="4410075" cy="6172200"/>
          </a:xfrm>
          <a:prstGeom prst="rect">
            <a:avLst/>
          </a:prstGeom>
        </p:spPr>
      </p:pic>
    </p:spTree>
    <p:extLst>
      <p:ext uri="{BB962C8B-B14F-4D97-AF65-F5344CB8AC3E}">
        <p14:creationId xmlns:p14="http://schemas.microsoft.com/office/powerpoint/2010/main" val="92464636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5D3848-CC7D-32CF-1C42-F4057F735B0F}"/>
              </a:ext>
            </a:extLst>
          </p:cNvPr>
          <p:cNvSpPr>
            <a:spLocks noGrp="1"/>
          </p:cNvSpPr>
          <p:nvPr>
            <p:ph type="title"/>
          </p:nvPr>
        </p:nvSpPr>
        <p:spPr>
          <a:xfrm>
            <a:off x="370974" y="369554"/>
            <a:ext cx="10026650" cy="655637"/>
          </a:xfrm>
        </p:spPr>
        <p:txBody>
          <a:bodyPr/>
          <a:lstStyle/>
          <a:p>
            <a:r>
              <a:rPr lang="en-GB" dirty="0"/>
              <a:t>References</a:t>
            </a:r>
          </a:p>
        </p:txBody>
      </p:sp>
      <p:sp>
        <p:nvSpPr>
          <p:cNvPr id="3" name="Content Placeholder 2">
            <a:extLst>
              <a:ext uri="{FF2B5EF4-FFF2-40B4-BE49-F238E27FC236}">
                <a16:creationId xmlns:a16="http://schemas.microsoft.com/office/drawing/2014/main" id="{0FAED35A-4A70-AA8F-3194-0AB32BA82BAD}"/>
              </a:ext>
            </a:extLst>
          </p:cNvPr>
          <p:cNvSpPr>
            <a:spLocks noGrp="1"/>
          </p:cNvSpPr>
          <p:nvPr>
            <p:ph idx="1"/>
          </p:nvPr>
        </p:nvSpPr>
        <p:spPr>
          <a:xfrm>
            <a:off x="370974" y="1028700"/>
            <a:ext cx="10026650" cy="3978275"/>
          </a:xfrm>
        </p:spPr>
        <p:txBody>
          <a:bodyPr/>
          <a:lstStyle/>
          <a:p>
            <a:pPr marL="359410" indent="-359410"/>
            <a:r>
              <a:rPr lang="en-GB" dirty="0">
                <a:solidFill>
                  <a:srgbClr val="FFFFFF">
                    <a:alpha val="70000"/>
                  </a:srgbClr>
                </a:solidFill>
              </a:rPr>
              <a:t>Doran T. G. (November, 1981). </a:t>
            </a:r>
            <a:r>
              <a:rPr lang="en-GB" i="1" dirty="0">
                <a:solidFill>
                  <a:srgbClr val="FFFFFF">
                    <a:alpha val="70000"/>
                  </a:srgbClr>
                </a:solidFill>
              </a:rPr>
              <a:t>S.M.A.R.T Targets.</a:t>
            </a:r>
          </a:p>
        </p:txBody>
      </p:sp>
    </p:spTree>
    <p:extLst>
      <p:ext uri="{BB962C8B-B14F-4D97-AF65-F5344CB8AC3E}">
        <p14:creationId xmlns:p14="http://schemas.microsoft.com/office/powerpoint/2010/main" val="2978931845"/>
      </p:ext>
    </p:extLst>
  </p:cSld>
  <p:clrMapOvr>
    <a:masterClrMapping/>
  </p:clrMapOvr>
</p:sld>
</file>

<file path=ppt/theme/theme1.xml><?xml version="1.0" encoding="utf-8"?>
<a:theme xmlns:a="http://schemas.openxmlformats.org/drawingml/2006/main" name="LeafVTI">
  <a:themeElements>
    <a:clrScheme name="Leaf">
      <a:dk1>
        <a:sysClr val="windowText" lastClr="000000"/>
      </a:dk1>
      <a:lt1>
        <a:sysClr val="window" lastClr="FFFFFF"/>
      </a:lt1>
      <a:dk2>
        <a:srgbClr val="732124"/>
      </a:dk2>
      <a:lt2>
        <a:srgbClr val="F0EDE5"/>
      </a:lt2>
      <a:accent1>
        <a:srgbClr val="D34817"/>
      </a:accent1>
      <a:accent2>
        <a:srgbClr val="A68D65"/>
      </a:accent2>
      <a:accent3>
        <a:srgbClr val="728377"/>
      </a:accent3>
      <a:accent4>
        <a:srgbClr val="B4797B"/>
      </a:accent4>
      <a:accent5>
        <a:srgbClr val="CE8439"/>
      </a:accent5>
      <a:accent6>
        <a:srgbClr val="CF3A2A"/>
      </a:accent6>
      <a:hlink>
        <a:srgbClr val="D06853"/>
      </a:hlink>
      <a:folHlink>
        <a:srgbClr val="B67779"/>
      </a:folHlink>
    </a:clrScheme>
    <a:fontScheme name="Leaf">
      <a:majorFont>
        <a:latin typeface="Rockwell Nova Light"/>
        <a:ea typeface=""/>
        <a:cs typeface=""/>
      </a:majorFont>
      <a:minorFont>
        <a:latin typeface="Avenir Next LT Pro Light"/>
        <a:ea typeface=""/>
        <a:cs typeface=""/>
      </a:minorFont>
    </a:fontScheme>
    <a:fmtScheme name="Subtle Solids">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LeafVTI" id="{AD13D32C-3873-4EF1-A28C-5D0E64FF0913}" vid="{0D2E0FD0-9C17-4337-BD21-33917FC300A9}"/>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9</Slides>
  <Notes>0</Notes>
  <HiddenSlides>0</HiddenSlides>
  <MMClips>0</MMClip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LeafVTI</vt:lpstr>
      <vt:lpstr>AI acknowledgement</vt:lpstr>
      <vt:lpstr>Personal Development Pan</vt:lpstr>
      <vt:lpstr>My goals</vt:lpstr>
      <vt:lpstr>PowerPoint Presentation</vt:lpstr>
      <vt:lpstr>S.M.A.R.T (are my goals specific, measurable, achievable, reasonable and time-bound?) Doran T. G. (November, 1981).</vt:lpstr>
      <vt:lpstr>Goal and milestone calendar</vt:lpstr>
      <vt:lpstr>What are my setbacks?</vt:lpstr>
      <vt:lpstr>Script</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AI acknowledgement</dc:title>
  <dc:creator/>
  <cp:lastModifiedBy>Tyler Davies (2501184)</cp:lastModifiedBy>
  <cp:revision>131</cp:revision>
  <dcterms:created xsi:type="dcterms:W3CDTF">2025-11-27T16:00:47Z</dcterms:created>
  <dcterms:modified xsi:type="dcterms:W3CDTF">2025-12-02T10:50:15Z</dcterms:modified>
</cp:coreProperties>
</file>