
<file path=[Content_Types].xml><?xml version="1.0" encoding="utf-8"?>
<Types xmlns="http://schemas.openxmlformats.org/package/2006/content-types">
  <Default ContentType="image/jpeg" Extension="jpg"/>
  <Default ContentType="application/xml" Extension="xml"/>
  <Default ContentType="image/png" Extension="png"/>
  <Default ContentType="application/vnd.openxmlformats-officedocument.obfuscatedFont" Extension="odttf"/>
  <Default ContentType="application/vnd.openxmlformats-package.relationships+xml" Extension="rels"/>
  <Override ContentType="application/vnd.openxmlformats-officedocument.presentationml.tableStyles+xml" PartName="/ppt/tableStyles1.xml"/>
  <Override ContentType="application/vnd.openxmlformats-officedocument.drawingml.diagramData+xml" PartName="/ppt/diagrams/data1.xml"/>
  <Override ContentType="application/vnd.openxmlformats-officedocument.presentationml.slideMaster+xml" PartName="/ppt/slideMasters/slideMaster1.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xml"/>
  <Override ContentType="application/vnd.openxmlformats-officedocument.presentationml.slide+xml" PartName="/ppt/slides/slide4.xml"/>
  <Override ContentType="application/vnd.openxmlformats-officedocument.presentationml.slide+xml" PartName="/ppt/slides/slide1.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6.xml"/>
  <Override ContentType="application/vnd.openxmlformats-officedocument.presentationml.slide+xml" PartName="/ppt/slides/slide9.xml"/>
  <Override ContentType="application/vnd.openxmlformats-officedocument.presentationml.slide+xml" PartName="/ppt/slides/slide5.xml"/>
  <Override ContentType="application/vnd.openxmlformats-officedocument.presentationml.slide+xml" PartName="/ppt/slides/slide8.xml"/>
  <Override ContentType="application/vnd.openxmlformats-officedocument.presentationml.slide+xml" PartName="/ppt/slides/slide7.xml"/>
  <Override ContentType="application/vnd.openxmlformats-officedocument.presentationml.presentation.main+xml" PartName="/ppt/presentation.xml"/>
  <Override ContentType="application/vnd.ms-office.drawingml.diagramDrawing+xml" PartName="/ppt/diagrams/drawing1.xml"/>
  <Override ContentType="application/vnd.openxmlformats-officedocument.theme+xml" PartName="/ppt/theme/theme1.xml"/>
  <Override ContentType="application/vnd.openxmlformats-officedocument.theme+xml" PartName="/ppt/theme/theme2.xml"/>
  <Override ContentType="application/vnd.openxmlformats-officedocument.presentationml.notesSlide+xml" PartName="/ppt/notesSlides/notesSlide6.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8.xml"/>
  <Override ContentType="application/vnd.openxmlformats-officedocument.presentationml.notesSlide+xml" PartName="/ppt/notesSlides/notesSlide7.xml"/>
  <Override ContentType="application/vnd.openxmlformats-officedocument.presentationml.notesSlide+xml" PartName="/ppt/notesSlides/notesSlide2.xml"/>
  <Override ContentType="application/vnd.openxmlformats-officedocument.presentationml.notesSlide+xml" PartName="/ppt/notesSlides/notesSlide5.xml"/>
  <Override ContentType="application/vnd.openxmlformats-officedocument.presentationml.notesSlide+xml" PartName="/ppt/notesSlides/notesSlide4.xml"/>
  <Override ContentType="application/vnd.openxmlformats-officedocument.drawingml.diagramLayout+xml" PartName="/ppt/diagrams/layout1.xml"/>
  <Override ContentType="application/vnd.openxmlformats-officedocument.drawingml.diagramStyle+xml" PartName="/ppt/diagrams/quickStyle1.xml"/>
  <Override ContentType="application/vnd.openxmlformats-officedocument.presentationml.notesMaster+xml" PartName="/ppt/notesMasters/notesMaster1.xml"/>
  <Override ContentType="application/inkml+xml" PartName="/ppt/ink/ink1.xml"/>
  <Override ContentType="application/vnd.openxmlformats-officedocument.presentationml.presProps+xml" PartName="/ppt/presProps1.xml"/>
  <Override ContentType="application/vnd.openxmlformats-officedocument.drawingml.diagramColors+xml" PartName="/ppt/diagrams/colors1.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strictFirstAndLastChars="0" saveSubsetFonts="1">
  <p:sldMasterIdLst>
    <p:sldMasterId id="2147483648"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Lst>
  <p:sldSz cy="5143500" cx="9144000"/>
  <p:notesSz cx="6858000" cy="9144000"/>
  <p:defaultTextStyle>
    <a:defPPr lvl="0">
      <a:defRPr lang="en-BG"/>
    </a:defPPr>
    <a:lvl1pPr defTabSz="914400" eaLnBrk="1" hangingPunct="1" latinLnBrk="0" lvl="0" marL="0" rtl="0" algn="l">
      <a:defRPr kern="1200" sz="1800">
        <a:solidFill>
          <a:schemeClr val="tx1"/>
        </a:solidFill>
        <a:latin typeface="+mn-lt"/>
        <a:ea typeface="+mn-ea"/>
        <a:cs typeface="+mn-cs"/>
      </a:defRPr>
    </a:lvl1pPr>
    <a:lvl2pPr defTabSz="914400" eaLnBrk="1" hangingPunct="1" latinLnBrk="0" lvl="1" marL="457200" rtl="0" algn="l">
      <a:defRPr kern="1200" sz="1800">
        <a:solidFill>
          <a:schemeClr val="tx1"/>
        </a:solidFill>
        <a:latin typeface="+mn-lt"/>
        <a:ea typeface="+mn-ea"/>
        <a:cs typeface="+mn-cs"/>
      </a:defRPr>
    </a:lvl2pPr>
    <a:lvl3pPr defTabSz="914400" eaLnBrk="1" hangingPunct="1" latinLnBrk="0" lvl="2" marL="914400" rtl="0" algn="l">
      <a:defRPr kern="1200" sz="1800">
        <a:solidFill>
          <a:schemeClr val="tx1"/>
        </a:solidFill>
        <a:latin typeface="+mn-lt"/>
        <a:ea typeface="+mn-ea"/>
        <a:cs typeface="+mn-cs"/>
      </a:defRPr>
    </a:lvl3pPr>
    <a:lvl4pPr defTabSz="914400" eaLnBrk="1" hangingPunct="1" latinLnBrk="0" lvl="3" marL="1371600" rtl="0" algn="l">
      <a:defRPr kern="1200" sz="1800">
        <a:solidFill>
          <a:schemeClr val="tx1"/>
        </a:solidFill>
        <a:latin typeface="+mn-lt"/>
        <a:ea typeface="+mn-ea"/>
        <a:cs typeface="+mn-cs"/>
      </a:defRPr>
    </a:lvl4pPr>
    <a:lvl5pPr defTabSz="914400" eaLnBrk="1" hangingPunct="1" latinLnBrk="0" lvl="4" marL="1828800" rtl="0" algn="l">
      <a:defRPr kern="1200" sz="1800">
        <a:solidFill>
          <a:schemeClr val="tx1"/>
        </a:solidFill>
        <a:latin typeface="+mn-lt"/>
        <a:ea typeface="+mn-ea"/>
        <a:cs typeface="+mn-cs"/>
      </a:defRPr>
    </a:lvl5pPr>
    <a:lvl6pPr defTabSz="914400" eaLnBrk="1" hangingPunct="1" latinLnBrk="0" lvl="5" marL="2286000" rtl="0" algn="l">
      <a:defRPr kern="1200" sz="1800">
        <a:solidFill>
          <a:schemeClr val="tx1"/>
        </a:solidFill>
        <a:latin typeface="+mn-lt"/>
        <a:ea typeface="+mn-ea"/>
        <a:cs typeface="+mn-cs"/>
      </a:defRPr>
    </a:lvl6pPr>
    <a:lvl7pPr defTabSz="914400" eaLnBrk="1" hangingPunct="1" latinLnBrk="0" lvl="6" marL="2743200" rtl="0" algn="l">
      <a:defRPr kern="1200" sz="1800">
        <a:solidFill>
          <a:schemeClr val="tx1"/>
        </a:solidFill>
        <a:latin typeface="+mn-lt"/>
        <a:ea typeface="+mn-ea"/>
        <a:cs typeface="+mn-cs"/>
      </a:defRPr>
    </a:lvl7pPr>
    <a:lvl8pPr defTabSz="914400" eaLnBrk="1" hangingPunct="1" latinLnBrk="0" lvl="7" marL="3200400" rtl="0" algn="l">
      <a:defRPr kern="1200" sz="1800">
        <a:solidFill>
          <a:schemeClr val="tx1"/>
        </a:solidFill>
        <a:latin typeface="+mn-lt"/>
        <a:ea typeface="+mn-ea"/>
        <a:cs typeface="+mn-cs"/>
      </a:defRPr>
    </a:lvl8pPr>
    <a:lvl9pPr defTabSz="914400" eaLnBrk="1" hangingPunct="1" latinLnBrk="0" lvl="8" marL="3657600" rtl="0" algn="l">
      <a:defRPr kern="1200" sz="1800">
        <a:solidFill>
          <a:schemeClr val="tx1"/>
        </a:solidFill>
        <a:latin typeface="+mn-lt"/>
        <a:ea typeface="+mn-ea"/>
        <a:cs typeface="+mn-cs"/>
      </a:defRPr>
    </a:lvl9pPr>
  </p:defaultTextStyle>
</p:presentation>
</file>

<file path=ppt/presProps1.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tableStyles1.xml><?xml version="1.0" encoding="utf-8"?>
<a:tblStyleLst xmlns:a="http://schemas.openxmlformats.org/drawingml/2006/main" xmlns:r="http://schemas.openxmlformats.org/officeDocument/2006/relationships" def="{90651C3A-4460-11DB-9652-00E08161165F}">
  <a:tblStyle styleId="{5C22544A-7EE6-4342-B048-85BDC9FD1C3A}" styleName="Medium Style 2 – Accent 1">
    <a:wholeTbl>
      <a:tcTxStyle>
        <a:fontRef idx="minor">
          <a:prstClr val="black"/>
        </a:fontRef>
        <a:schemeClr val="dk1"/>
      </a:tcTxStyle>
      <a:tcStyle>
        <a:tcBdr>
          <a:left>
            <a:ln cmpd="sng" w="12700">
              <a:solidFill>
                <a:schemeClr val="lt1"/>
              </a:solidFill>
            </a:ln>
          </a:left>
          <a:right>
            <a:ln cmpd="sng" w="12700">
              <a:solidFill>
                <a:schemeClr val="lt1"/>
              </a:solidFill>
            </a:ln>
          </a:right>
          <a:top>
            <a:ln cmpd="sng" w="12700">
              <a:solidFill>
                <a:schemeClr val="lt1"/>
              </a:solidFill>
            </a:ln>
          </a:top>
          <a:bottom>
            <a:ln cmpd="sng" w="12700">
              <a:solidFill>
                <a:schemeClr val="lt1"/>
              </a:solidFill>
            </a:ln>
          </a:bottom>
          <a:insideH>
            <a:ln cmpd="sng" w="12700">
              <a:solidFill>
                <a:schemeClr val="lt1"/>
              </a:solidFill>
            </a:ln>
          </a:insideH>
          <a:insideV>
            <a:ln cmpd="sng" w="12700">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cmpd="sng" w="38100">
              <a:solidFill>
                <a:schemeClr val="lt1"/>
              </a:solidFill>
            </a:ln>
          </a:top>
        </a:tcBdr>
        <a:fill>
          <a:solidFill>
            <a:schemeClr val="accent1"/>
          </a:solidFill>
        </a:fill>
      </a:tcStyle>
    </a:lastRow>
    <a:firstRow>
      <a:tcTxStyle b="on">
        <a:fontRef idx="minor">
          <a:prstClr val="black"/>
        </a:fontRef>
        <a:schemeClr val="lt1"/>
      </a:tcTxStyle>
      <a:tcStyle>
        <a:tcBdr>
          <a:bottom>
            <a:ln cmpd="sng" w="38100">
              <a:solidFill>
                <a:schemeClr val="lt1"/>
              </a:solidFill>
            </a:ln>
          </a:bottom>
        </a:tcBdr>
        <a:fill>
          <a:solidFill>
            <a:schemeClr val="accent1"/>
          </a:solidFill>
        </a:fill>
      </a:tcStyle>
    </a:firstRow>
  </a:tblStyle>
</a:tblStyleLst>
</file>

<file path=ppt/_rels/presentation.xml.rels><?xml version="1.0" encoding="UTF-8" standalone="yes"?><Relationships xmlns="http://schemas.openxmlformats.org/package/2006/relationships"><Relationship Id="rId11" Type="http://schemas.openxmlformats.org/officeDocument/2006/relationships/slide" Target="slides/slide6.xml"/><Relationship Id="rId10" Type="http://schemas.openxmlformats.org/officeDocument/2006/relationships/slide" Target="slides/slide5.xml"/><Relationship Id="rId13" Type="http://schemas.openxmlformats.org/officeDocument/2006/relationships/slide" Target="slides/slide8.xml"/><Relationship Id="rId12" Type="http://schemas.openxmlformats.org/officeDocument/2006/relationships/slide" Target="slides/slide7.xml"/><Relationship Id="rId1" Type="http://schemas.openxmlformats.org/officeDocument/2006/relationships/theme" Target="theme/theme1.xml"/><Relationship Id="rId2" Type="http://schemas.openxmlformats.org/officeDocument/2006/relationships/presProps" Target="presProps1.xml"/><Relationship Id="rId3" Type="http://schemas.openxmlformats.org/officeDocument/2006/relationships/tableStyles" Target="tableStyles1.xml"/><Relationship Id="rId4" Type="http://schemas.openxmlformats.org/officeDocument/2006/relationships/slideMaster" Target="slideMasters/slideMaster1.xml"/><Relationship Id="rId9" Type="http://schemas.openxmlformats.org/officeDocument/2006/relationships/slide" Target="slides/slide4.xml"/><Relationship Id="rId15" Type="http://schemas.openxmlformats.org/officeDocument/2006/relationships/slide" Target="slides/slide10.xml"/><Relationship Id="rId14" Type="http://schemas.openxmlformats.org/officeDocument/2006/relationships/slide" Target="slides/slide9.xml"/><Relationship Id="rId5" Type="http://schemas.openxmlformats.org/officeDocument/2006/relationships/notesMaster" Target="notesMasters/notesMaster1.xml"/><Relationship Id="rId6" Type="http://schemas.openxmlformats.org/officeDocument/2006/relationships/slide" Target="slides/slide1.xml"/><Relationship Id="rId7" Type="http://schemas.openxmlformats.org/officeDocument/2006/relationships/slide" Target="slides/slide2.xml"/><Relationship Id="rId8" Type="http://schemas.openxmlformats.org/officeDocument/2006/relationships/slide" Target="slides/slide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6FB9F14-D387-BA49-A3C2-3995766038AA}" type="doc">
      <dgm:prSet loTypeId="urn:microsoft.com/office/officeart/2005/8/layout/orgChart1" loCatId="" qsTypeId="urn:microsoft.com/office/officeart/2005/8/quickstyle/simple1" qsCatId="simple" csTypeId="urn:microsoft.com/office/officeart/2005/8/colors/accent1_2" csCatId="accent1" phldr="1"/>
      <dgm:spPr/>
      <dgm:t>
        <a:bodyPr/>
        <a:lstStyle/>
        <a:p>
          <a:endParaRPr lang="en-GB"/>
        </a:p>
      </dgm:t>
    </dgm:pt>
    <dgm:pt modelId="{F40F9C10-F62F-4644-9EEB-FA0591C6C4F9}">
      <dgm:prSet phldrT="[Text]"/>
      <dgm:spPr>
        <a:solidFill>
          <a:schemeClr val="tx2"/>
        </a:solidFill>
      </dgm:spPr>
      <dgm:t>
        <a:bodyPr/>
        <a:lstStyle/>
        <a:p>
          <a:pPr>
            <a:buNone/>
          </a:pPr>
          <a:r>
            <a:rPr lang="en-BG" b="0" i="0" u="none" dirty="0"/>
            <a:t>Chief Executive Officer</a:t>
          </a:r>
          <a:endParaRPr lang="en-GB" dirty="0"/>
        </a:p>
      </dgm:t>
    </dgm:pt>
    <dgm:pt modelId="{BE76478A-6E54-6B4E-92EB-BA5C300C2B6D}" type="parTrans" cxnId="{61D9EF9A-7195-1A41-B0AD-39EDCAC1A30B}">
      <dgm:prSet/>
      <dgm:spPr/>
      <dgm:t>
        <a:bodyPr/>
        <a:lstStyle/>
        <a:p>
          <a:endParaRPr lang="en-GB"/>
        </a:p>
      </dgm:t>
    </dgm:pt>
    <dgm:pt modelId="{9DC49DA2-4AA5-E44C-94AB-DC41F4C57D37}" type="sibTrans" cxnId="{61D9EF9A-7195-1A41-B0AD-39EDCAC1A30B}">
      <dgm:prSet/>
      <dgm:spPr/>
      <dgm:t>
        <a:bodyPr/>
        <a:lstStyle/>
        <a:p>
          <a:endParaRPr lang="en-GB"/>
        </a:p>
      </dgm:t>
    </dgm:pt>
    <dgm:pt modelId="{31C8A540-BD61-CB48-BEBF-CDFEE0BC2570}" type="asst">
      <dgm:prSet phldrT="[Text]"/>
      <dgm:spPr>
        <a:solidFill>
          <a:schemeClr val="tx2"/>
        </a:solidFill>
        <a:ln>
          <a:solidFill>
            <a:schemeClr val="accent1"/>
          </a:solidFill>
        </a:ln>
      </dgm:spPr>
      <dgm:t>
        <a:bodyPr/>
        <a:lstStyle/>
        <a:p>
          <a:pPr>
            <a:buNone/>
          </a:pPr>
          <a:r>
            <a:rPr lang="en-BG" b="0" i="0" u="none" dirty="0"/>
            <a:t>Finance Manager</a:t>
          </a:r>
          <a:endParaRPr lang="en-GB" dirty="0"/>
        </a:p>
      </dgm:t>
    </dgm:pt>
    <dgm:pt modelId="{D780ABB5-2185-8C4F-BFB0-EF996C2F0EB3}" type="parTrans" cxnId="{E752DEDE-DB23-0841-8E08-9994A208EEAD}">
      <dgm:prSet/>
      <dgm:spPr/>
      <dgm:t>
        <a:bodyPr/>
        <a:lstStyle/>
        <a:p>
          <a:endParaRPr lang="en-GB"/>
        </a:p>
      </dgm:t>
    </dgm:pt>
    <dgm:pt modelId="{8B4E30B6-A035-254B-B65C-4EE0FC6A442B}" type="sibTrans" cxnId="{E752DEDE-DB23-0841-8E08-9994A208EEAD}">
      <dgm:prSet/>
      <dgm:spPr/>
      <dgm:t>
        <a:bodyPr/>
        <a:lstStyle/>
        <a:p>
          <a:endParaRPr lang="en-GB"/>
        </a:p>
      </dgm:t>
    </dgm:pt>
    <dgm:pt modelId="{BD875BD5-CAA4-CB46-91B4-63CB52C1980D}">
      <dgm:prSet phldrT="[Text]"/>
      <dgm:spPr>
        <a:solidFill>
          <a:schemeClr val="tx2"/>
        </a:solidFill>
        <a:ln>
          <a:solidFill>
            <a:schemeClr val="accent1"/>
          </a:solidFill>
        </a:ln>
      </dgm:spPr>
      <dgm:t>
        <a:bodyPr/>
        <a:lstStyle/>
        <a:p>
          <a:pPr>
            <a:buNone/>
          </a:pPr>
          <a:r>
            <a:rPr lang="en-BG" b="0" i="0" u="none" dirty="0"/>
            <a:t>HR</a:t>
          </a:r>
          <a:br>
            <a:rPr lang="en-BG" b="0" i="0" u="none" dirty="0"/>
          </a:br>
          <a:r>
            <a:rPr lang="en-BG" b="0" i="0" u="none" dirty="0"/>
            <a:t>Manager</a:t>
          </a:r>
          <a:endParaRPr lang="en-GB" dirty="0"/>
        </a:p>
      </dgm:t>
    </dgm:pt>
    <dgm:pt modelId="{DDE9B0A1-6541-E94F-BCD7-CBF283BDF611}" type="parTrans" cxnId="{55E3E9F8-D78E-D541-817D-3682DBA92E4E}">
      <dgm:prSet/>
      <dgm:spPr/>
      <dgm:t>
        <a:bodyPr/>
        <a:lstStyle/>
        <a:p>
          <a:endParaRPr lang="en-GB"/>
        </a:p>
      </dgm:t>
    </dgm:pt>
    <dgm:pt modelId="{75628351-4D97-F642-BB0A-69BD70088D87}" type="sibTrans" cxnId="{55E3E9F8-D78E-D541-817D-3682DBA92E4E}">
      <dgm:prSet/>
      <dgm:spPr/>
      <dgm:t>
        <a:bodyPr/>
        <a:lstStyle/>
        <a:p>
          <a:endParaRPr lang="en-GB"/>
        </a:p>
      </dgm:t>
    </dgm:pt>
    <dgm:pt modelId="{76AECB53-8B4B-C64B-8BFA-B007814B8186}">
      <dgm:prSet phldrT="[Text]"/>
      <dgm:spPr>
        <a:solidFill>
          <a:schemeClr val="tx2"/>
        </a:solidFill>
        <a:ln>
          <a:solidFill>
            <a:schemeClr val="accent1"/>
          </a:solidFill>
        </a:ln>
      </dgm:spPr>
      <dgm:t>
        <a:bodyPr/>
        <a:lstStyle/>
        <a:p>
          <a:pPr>
            <a:buNone/>
          </a:pPr>
          <a:r>
            <a:rPr lang="en-BG" b="0" i="0" u="none" dirty="0"/>
            <a:t>Marketing Manager</a:t>
          </a:r>
          <a:endParaRPr lang="en-GB" dirty="0"/>
        </a:p>
      </dgm:t>
    </dgm:pt>
    <dgm:pt modelId="{4F948378-6793-124B-8584-B4BD15B276C6}" type="parTrans" cxnId="{74D5B8C1-7010-3545-9135-EFC50E3145AF}">
      <dgm:prSet/>
      <dgm:spPr/>
      <dgm:t>
        <a:bodyPr/>
        <a:lstStyle/>
        <a:p>
          <a:endParaRPr lang="en-GB"/>
        </a:p>
      </dgm:t>
    </dgm:pt>
    <dgm:pt modelId="{F6EDAF17-77DE-564B-B827-8AA21FF358DD}" type="sibTrans" cxnId="{74D5B8C1-7010-3545-9135-EFC50E3145AF}">
      <dgm:prSet/>
      <dgm:spPr/>
      <dgm:t>
        <a:bodyPr/>
        <a:lstStyle/>
        <a:p>
          <a:endParaRPr lang="en-GB"/>
        </a:p>
      </dgm:t>
    </dgm:pt>
    <dgm:pt modelId="{9BA921F9-46D1-0647-AF03-DDDF0A5C6ADC}">
      <dgm:prSet phldrT="[Text]"/>
      <dgm:spPr>
        <a:solidFill>
          <a:schemeClr val="tx2"/>
        </a:solidFill>
        <a:ln>
          <a:solidFill>
            <a:schemeClr val="accent1"/>
          </a:solidFill>
        </a:ln>
      </dgm:spPr>
      <dgm:t>
        <a:bodyPr/>
        <a:lstStyle/>
        <a:p>
          <a:pPr>
            <a:buNone/>
          </a:pPr>
          <a:r>
            <a:rPr lang="en-BG" b="0" i="0" u="none" dirty="0"/>
            <a:t>Operations Manager</a:t>
          </a:r>
          <a:endParaRPr lang="en-GB" dirty="0"/>
        </a:p>
      </dgm:t>
    </dgm:pt>
    <dgm:pt modelId="{B1751FDD-6960-1045-B8EE-A7A425BF7B70}" type="parTrans" cxnId="{CEA8CAE6-E147-4644-AFF5-476C94929E1D}">
      <dgm:prSet/>
      <dgm:spPr/>
      <dgm:t>
        <a:bodyPr/>
        <a:lstStyle/>
        <a:p>
          <a:endParaRPr lang="en-GB"/>
        </a:p>
      </dgm:t>
    </dgm:pt>
    <dgm:pt modelId="{9AA7F4E2-C575-9449-97EC-202E0203C3EE}" type="sibTrans" cxnId="{CEA8CAE6-E147-4644-AFF5-476C94929E1D}">
      <dgm:prSet/>
      <dgm:spPr/>
      <dgm:t>
        <a:bodyPr/>
        <a:lstStyle/>
        <a:p>
          <a:endParaRPr lang="en-GB"/>
        </a:p>
      </dgm:t>
    </dgm:pt>
    <dgm:pt modelId="{8358FBB7-07EF-4241-9060-419D0D2F8824}" type="pres">
      <dgm:prSet presAssocID="{C6FB9F14-D387-BA49-A3C2-3995766038AA}" presName="hierChild1" presStyleCnt="0">
        <dgm:presLayoutVars>
          <dgm:orgChart val="1"/>
          <dgm:chPref val="1"/>
          <dgm:dir/>
          <dgm:animOne val="branch"/>
          <dgm:animLvl val="lvl"/>
          <dgm:resizeHandles/>
        </dgm:presLayoutVars>
      </dgm:prSet>
      <dgm:spPr/>
    </dgm:pt>
    <dgm:pt modelId="{7BF44ACD-60C2-4E40-9621-338E58DF712D}" type="pres">
      <dgm:prSet presAssocID="{F40F9C10-F62F-4644-9EEB-FA0591C6C4F9}" presName="hierRoot1" presStyleCnt="0">
        <dgm:presLayoutVars>
          <dgm:hierBranch/>
        </dgm:presLayoutVars>
      </dgm:prSet>
      <dgm:spPr/>
    </dgm:pt>
    <dgm:pt modelId="{A2D28362-6E66-F14A-A5B3-B4375ADCC01F}" type="pres">
      <dgm:prSet presAssocID="{F40F9C10-F62F-4644-9EEB-FA0591C6C4F9}" presName="rootComposite1" presStyleCnt="0"/>
      <dgm:spPr/>
    </dgm:pt>
    <dgm:pt modelId="{10AD1C18-92F5-F64D-BB27-501196FEC3D7}" type="pres">
      <dgm:prSet presAssocID="{F40F9C10-F62F-4644-9EEB-FA0591C6C4F9}" presName="rootText1" presStyleLbl="node0" presStyleIdx="0" presStyleCnt="2" custLinFactNeighborX="9739" custLinFactNeighborY="41697">
        <dgm:presLayoutVars>
          <dgm:chPref val="3"/>
        </dgm:presLayoutVars>
      </dgm:prSet>
      <dgm:spPr>
        <a:prstGeom prst="hexagon">
          <a:avLst/>
        </a:prstGeom>
      </dgm:spPr>
    </dgm:pt>
    <dgm:pt modelId="{4F46F842-1413-4D48-8001-5EBB164E1EA0}" type="pres">
      <dgm:prSet presAssocID="{F40F9C10-F62F-4644-9EEB-FA0591C6C4F9}" presName="rootConnector1" presStyleLbl="node1" presStyleIdx="0" presStyleCnt="0"/>
      <dgm:spPr/>
    </dgm:pt>
    <dgm:pt modelId="{5182633C-4751-074B-B19C-F65CD0BCCE79}" type="pres">
      <dgm:prSet presAssocID="{F40F9C10-F62F-4644-9EEB-FA0591C6C4F9}" presName="hierChild2" presStyleCnt="0"/>
      <dgm:spPr/>
    </dgm:pt>
    <dgm:pt modelId="{861D50A5-D766-9B46-B22C-6B167C235401}" type="pres">
      <dgm:prSet presAssocID="{DDE9B0A1-6541-E94F-BCD7-CBF283BDF611}" presName="Name35" presStyleLbl="parChTrans1D2" presStyleIdx="0" presStyleCnt="3"/>
      <dgm:spPr/>
    </dgm:pt>
    <dgm:pt modelId="{A8A8BC93-55EF-4F4E-B781-404997C9D7E9}" type="pres">
      <dgm:prSet presAssocID="{BD875BD5-CAA4-CB46-91B4-63CB52C1980D}" presName="hierRoot2" presStyleCnt="0">
        <dgm:presLayoutVars>
          <dgm:hierBranch val="init"/>
        </dgm:presLayoutVars>
      </dgm:prSet>
      <dgm:spPr/>
    </dgm:pt>
    <dgm:pt modelId="{2CDBE39B-A0C9-714A-A45B-2832EA05F4FF}" type="pres">
      <dgm:prSet presAssocID="{BD875BD5-CAA4-CB46-91B4-63CB52C1980D}" presName="rootComposite" presStyleCnt="0"/>
      <dgm:spPr/>
    </dgm:pt>
    <dgm:pt modelId="{2A19DAFC-CF51-5F48-BC51-1EF617B9FAF4}" type="pres">
      <dgm:prSet presAssocID="{BD875BD5-CAA4-CB46-91B4-63CB52C1980D}" presName="rootText" presStyleLbl="node2" presStyleIdx="0" presStyleCnt="2" custScaleX="65624" custScaleY="101318" custLinFactX="9081" custLinFactY="-23904" custLinFactNeighborX="100000" custLinFactNeighborY="-100000">
        <dgm:presLayoutVars>
          <dgm:chPref val="3"/>
        </dgm:presLayoutVars>
      </dgm:prSet>
      <dgm:spPr/>
    </dgm:pt>
    <dgm:pt modelId="{B4DC1217-98A1-044C-96EF-3B51B602E945}" type="pres">
      <dgm:prSet presAssocID="{BD875BD5-CAA4-CB46-91B4-63CB52C1980D}" presName="rootConnector" presStyleLbl="node2" presStyleIdx="0" presStyleCnt="2"/>
      <dgm:spPr/>
    </dgm:pt>
    <dgm:pt modelId="{8DBFCEC5-B52C-4D4F-8041-A1168920CC58}" type="pres">
      <dgm:prSet presAssocID="{BD875BD5-CAA4-CB46-91B4-63CB52C1980D}" presName="hierChild4" presStyleCnt="0"/>
      <dgm:spPr/>
    </dgm:pt>
    <dgm:pt modelId="{3BDDFFF9-6383-E34E-B015-93DDE41EFFDB}" type="pres">
      <dgm:prSet presAssocID="{BD875BD5-CAA4-CB46-91B4-63CB52C1980D}" presName="hierChild5" presStyleCnt="0"/>
      <dgm:spPr/>
    </dgm:pt>
    <dgm:pt modelId="{F09E2A72-57E7-F947-9451-968BBCC325B5}" type="pres">
      <dgm:prSet presAssocID="{F40F9C10-F62F-4644-9EEB-FA0591C6C4F9}" presName="hierChild3" presStyleCnt="0"/>
      <dgm:spPr/>
    </dgm:pt>
    <dgm:pt modelId="{5D79BE07-4024-F04F-B506-2571DCE84CED}" type="pres">
      <dgm:prSet presAssocID="{D780ABB5-2185-8C4F-BFB0-EF996C2F0EB3}" presName="Name111" presStyleLbl="parChTrans1D2" presStyleIdx="1" presStyleCnt="3"/>
      <dgm:spPr/>
    </dgm:pt>
    <dgm:pt modelId="{D1DD43E3-999B-9E45-A0FE-9E59353527F6}" type="pres">
      <dgm:prSet presAssocID="{31C8A540-BD61-CB48-BEBF-CDFEE0BC2570}" presName="hierRoot3" presStyleCnt="0">
        <dgm:presLayoutVars>
          <dgm:hierBranch val="init"/>
        </dgm:presLayoutVars>
      </dgm:prSet>
      <dgm:spPr/>
    </dgm:pt>
    <dgm:pt modelId="{36B1601C-D819-FF47-91DC-7F0F422D24F0}" type="pres">
      <dgm:prSet presAssocID="{31C8A540-BD61-CB48-BEBF-CDFEE0BC2570}" presName="rootComposite3" presStyleCnt="0"/>
      <dgm:spPr/>
    </dgm:pt>
    <dgm:pt modelId="{07A50589-799A-6E49-8781-66E9F2093A33}" type="pres">
      <dgm:prSet presAssocID="{31C8A540-BD61-CB48-BEBF-CDFEE0BC2570}" presName="rootText3" presStyleLbl="asst1" presStyleIdx="0" presStyleCnt="1" custScaleX="67484" custLinFactNeighborX="-42010" custLinFactNeighborY="18176">
        <dgm:presLayoutVars>
          <dgm:chPref val="3"/>
        </dgm:presLayoutVars>
      </dgm:prSet>
      <dgm:spPr/>
    </dgm:pt>
    <dgm:pt modelId="{186A3B69-6E1A-454D-AAAE-7484200668BC}" type="pres">
      <dgm:prSet presAssocID="{31C8A540-BD61-CB48-BEBF-CDFEE0BC2570}" presName="rootConnector3" presStyleLbl="asst1" presStyleIdx="0" presStyleCnt="1"/>
      <dgm:spPr/>
    </dgm:pt>
    <dgm:pt modelId="{E169E6C7-8F62-1A4A-8C2A-19F9B25FC347}" type="pres">
      <dgm:prSet presAssocID="{31C8A540-BD61-CB48-BEBF-CDFEE0BC2570}" presName="hierChild6" presStyleCnt="0"/>
      <dgm:spPr/>
    </dgm:pt>
    <dgm:pt modelId="{14A47DA4-D6BB-5440-8EB4-5C3537F970D3}" type="pres">
      <dgm:prSet presAssocID="{31C8A540-BD61-CB48-BEBF-CDFEE0BC2570}" presName="hierChild7" presStyleCnt="0"/>
      <dgm:spPr/>
    </dgm:pt>
    <dgm:pt modelId="{97D02C98-EA26-B64F-89D7-B3DF3EB70088}" type="pres">
      <dgm:prSet presAssocID="{76AECB53-8B4B-C64B-8BFA-B007814B8186}" presName="hierRoot1" presStyleCnt="0">
        <dgm:presLayoutVars>
          <dgm:hierBranch val="init"/>
        </dgm:presLayoutVars>
      </dgm:prSet>
      <dgm:spPr/>
    </dgm:pt>
    <dgm:pt modelId="{693DDB26-766A-C74F-8F3E-3902B0C0A31A}" type="pres">
      <dgm:prSet presAssocID="{76AECB53-8B4B-C64B-8BFA-B007814B8186}" presName="rootComposite1" presStyleCnt="0"/>
      <dgm:spPr/>
    </dgm:pt>
    <dgm:pt modelId="{034339A7-DD06-5940-9A21-7BF158F41CC4}" type="pres">
      <dgm:prSet presAssocID="{76AECB53-8B4B-C64B-8BFA-B007814B8186}" presName="rootText1" presStyleLbl="node0" presStyleIdx="1" presStyleCnt="2" custScaleX="64270" custLinFactX="-24656" custLinFactY="60176" custLinFactNeighborX="-100000" custLinFactNeighborY="100000">
        <dgm:presLayoutVars>
          <dgm:chPref val="3"/>
        </dgm:presLayoutVars>
      </dgm:prSet>
      <dgm:spPr/>
    </dgm:pt>
    <dgm:pt modelId="{0212055B-1868-494B-BE08-976B32718A9F}" type="pres">
      <dgm:prSet presAssocID="{76AECB53-8B4B-C64B-8BFA-B007814B8186}" presName="rootConnector1" presStyleLbl="node1" presStyleIdx="0" presStyleCnt="0"/>
      <dgm:spPr/>
    </dgm:pt>
    <dgm:pt modelId="{31400477-CBF2-6241-A3FB-073C286D155A}" type="pres">
      <dgm:prSet presAssocID="{76AECB53-8B4B-C64B-8BFA-B007814B8186}" presName="hierChild2" presStyleCnt="0"/>
      <dgm:spPr/>
    </dgm:pt>
    <dgm:pt modelId="{B8C5C963-26B0-8042-94A2-59B649812C7F}" type="pres">
      <dgm:prSet presAssocID="{B1751FDD-6960-1045-B8EE-A7A425BF7B70}" presName="Name37" presStyleLbl="parChTrans1D2" presStyleIdx="2" presStyleCnt="3"/>
      <dgm:spPr/>
    </dgm:pt>
    <dgm:pt modelId="{5CACF489-67F8-6345-A470-49DEB2B4070E}" type="pres">
      <dgm:prSet presAssocID="{9BA921F9-46D1-0647-AF03-DDDF0A5C6ADC}" presName="hierRoot2" presStyleCnt="0">
        <dgm:presLayoutVars>
          <dgm:hierBranch val="init"/>
        </dgm:presLayoutVars>
      </dgm:prSet>
      <dgm:spPr/>
    </dgm:pt>
    <dgm:pt modelId="{07995A72-91A0-9647-8CD1-66A73E61481D}" type="pres">
      <dgm:prSet presAssocID="{9BA921F9-46D1-0647-AF03-DDDF0A5C6ADC}" presName="rootComposite" presStyleCnt="0"/>
      <dgm:spPr/>
    </dgm:pt>
    <dgm:pt modelId="{D1512F8C-CE0B-0449-8863-DD863D57DFE9}" type="pres">
      <dgm:prSet presAssocID="{9BA921F9-46D1-0647-AF03-DDDF0A5C6ADC}" presName="rootText" presStyleLbl="node2" presStyleIdx="1" presStyleCnt="2" custScaleX="65621" custLinFactNeighborX="-59711" custLinFactNeighborY="18946">
        <dgm:presLayoutVars>
          <dgm:chPref val="3"/>
        </dgm:presLayoutVars>
      </dgm:prSet>
      <dgm:spPr/>
    </dgm:pt>
    <dgm:pt modelId="{228EF7CA-05C1-394C-84A0-18EABA7E32DC}" type="pres">
      <dgm:prSet presAssocID="{9BA921F9-46D1-0647-AF03-DDDF0A5C6ADC}" presName="rootConnector" presStyleLbl="node2" presStyleIdx="1" presStyleCnt="2"/>
      <dgm:spPr/>
    </dgm:pt>
    <dgm:pt modelId="{10B62C36-369A-6645-BEBD-9C7A10BA2D0D}" type="pres">
      <dgm:prSet presAssocID="{9BA921F9-46D1-0647-AF03-DDDF0A5C6ADC}" presName="hierChild4" presStyleCnt="0"/>
      <dgm:spPr/>
    </dgm:pt>
    <dgm:pt modelId="{8F984EF0-CF74-4446-8224-CDEB26298245}" type="pres">
      <dgm:prSet presAssocID="{9BA921F9-46D1-0647-AF03-DDDF0A5C6ADC}" presName="hierChild5" presStyleCnt="0"/>
      <dgm:spPr/>
    </dgm:pt>
    <dgm:pt modelId="{FE934A25-AEF8-6D44-A1C0-7E876E0F023C}" type="pres">
      <dgm:prSet presAssocID="{76AECB53-8B4B-C64B-8BFA-B007814B8186}" presName="hierChild3" presStyleCnt="0"/>
      <dgm:spPr/>
    </dgm:pt>
  </dgm:ptLst>
  <dgm:cxnLst>
    <dgm:cxn modelId="{274C9127-AA08-E445-9A30-1DBF80B15039}" type="presOf" srcId="{BD875BD5-CAA4-CB46-91B4-63CB52C1980D}" destId="{2A19DAFC-CF51-5F48-BC51-1EF617B9FAF4}" srcOrd="0" destOrd="0" presId="urn:microsoft.com/office/officeart/2005/8/layout/orgChart1"/>
    <dgm:cxn modelId="{3A67CE2E-C88F-9742-91FD-1DC40D31D562}" type="presOf" srcId="{76AECB53-8B4B-C64B-8BFA-B007814B8186}" destId="{034339A7-DD06-5940-9A21-7BF158F41CC4}" srcOrd="0" destOrd="0" presId="urn:microsoft.com/office/officeart/2005/8/layout/orgChart1"/>
    <dgm:cxn modelId="{43883751-5051-2940-860C-CA830DD4DAE6}" type="presOf" srcId="{F40F9C10-F62F-4644-9EEB-FA0591C6C4F9}" destId="{10AD1C18-92F5-F64D-BB27-501196FEC3D7}" srcOrd="0" destOrd="0" presId="urn:microsoft.com/office/officeart/2005/8/layout/orgChart1"/>
    <dgm:cxn modelId="{4F5E7558-BC74-3940-941A-0414CA9CACDC}" type="presOf" srcId="{C6FB9F14-D387-BA49-A3C2-3995766038AA}" destId="{8358FBB7-07EF-4241-9060-419D0D2F8824}" srcOrd="0" destOrd="0" presId="urn:microsoft.com/office/officeart/2005/8/layout/orgChart1"/>
    <dgm:cxn modelId="{96D6EC74-C486-CD42-ADE0-54467D3C47E5}" type="presOf" srcId="{31C8A540-BD61-CB48-BEBF-CDFEE0BC2570}" destId="{186A3B69-6E1A-454D-AAAE-7484200668BC}" srcOrd="1" destOrd="0" presId="urn:microsoft.com/office/officeart/2005/8/layout/orgChart1"/>
    <dgm:cxn modelId="{6F078679-7808-D44A-91F8-7717B7DB2C00}" type="presOf" srcId="{F40F9C10-F62F-4644-9EEB-FA0591C6C4F9}" destId="{4F46F842-1413-4D48-8001-5EBB164E1EA0}" srcOrd="1" destOrd="0" presId="urn:microsoft.com/office/officeart/2005/8/layout/orgChart1"/>
    <dgm:cxn modelId="{A7C59597-6672-314A-A1A0-7E929A97941A}" type="presOf" srcId="{9BA921F9-46D1-0647-AF03-DDDF0A5C6ADC}" destId="{228EF7CA-05C1-394C-84A0-18EABA7E32DC}" srcOrd="1" destOrd="0" presId="urn:microsoft.com/office/officeart/2005/8/layout/orgChart1"/>
    <dgm:cxn modelId="{61D9EF9A-7195-1A41-B0AD-39EDCAC1A30B}" srcId="{C6FB9F14-D387-BA49-A3C2-3995766038AA}" destId="{F40F9C10-F62F-4644-9EEB-FA0591C6C4F9}" srcOrd="0" destOrd="0" parTransId="{BE76478A-6E54-6B4E-92EB-BA5C300C2B6D}" sibTransId="{9DC49DA2-4AA5-E44C-94AB-DC41F4C57D37}"/>
    <dgm:cxn modelId="{8C98E7BA-FD85-044A-9382-27AB03D4D585}" type="presOf" srcId="{B1751FDD-6960-1045-B8EE-A7A425BF7B70}" destId="{B8C5C963-26B0-8042-94A2-59B649812C7F}" srcOrd="0" destOrd="0" presId="urn:microsoft.com/office/officeart/2005/8/layout/orgChart1"/>
    <dgm:cxn modelId="{74D5B8C1-7010-3545-9135-EFC50E3145AF}" srcId="{C6FB9F14-D387-BA49-A3C2-3995766038AA}" destId="{76AECB53-8B4B-C64B-8BFA-B007814B8186}" srcOrd="1" destOrd="0" parTransId="{4F948378-6793-124B-8584-B4BD15B276C6}" sibTransId="{F6EDAF17-77DE-564B-B827-8AA21FF358DD}"/>
    <dgm:cxn modelId="{7F0B40CC-9D02-2640-AA15-66FACE5A40AA}" type="presOf" srcId="{BD875BD5-CAA4-CB46-91B4-63CB52C1980D}" destId="{B4DC1217-98A1-044C-96EF-3B51B602E945}" srcOrd="1" destOrd="0" presId="urn:microsoft.com/office/officeart/2005/8/layout/orgChart1"/>
    <dgm:cxn modelId="{FC7A8ECE-9432-AF46-969B-5D420C45D0CA}" type="presOf" srcId="{D780ABB5-2185-8C4F-BFB0-EF996C2F0EB3}" destId="{5D79BE07-4024-F04F-B506-2571DCE84CED}" srcOrd="0" destOrd="0" presId="urn:microsoft.com/office/officeart/2005/8/layout/orgChart1"/>
    <dgm:cxn modelId="{E8D408D5-49AE-1646-AFDA-6AB5C42E0DCB}" type="presOf" srcId="{DDE9B0A1-6541-E94F-BCD7-CBF283BDF611}" destId="{861D50A5-D766-9B46-B22C-6B167C235401}" srcOrd="0" destOrd="0" presId="urn:microsoft.com/office/officeart/2005/8/layout/orgChart1"/>
    <dgm:cxn modelId="{B8E82EDE-B10C-444C-BD11-A8492CFC2134}" type="presOf" srcId="{31C8A540-BD61-CB48-BEBF-CDFEE0BC2570}" destId="{07A50589-799A-6E49-8781-66E9F2093A33}" srcOrd="0" destOrd="0" presId="urn:microsoft.com/office/officeart/2005/8/layout/orgChart1"/>
    <dgm:cxn modelId="{E752DEDE-DB23-0841-8E08-9994A208EEAD}" srcId="{F40F9C10-F62F-4644-9EEB-FA0591C6C4F9}" destId="{31C8A540-BD61-CB48-BEBF-CDFEE0BC2570}" srcOrd="1" destOrd="0" parTransId="{D780ABB5-2185-8C4F-BFB0-EF996C2F0EB3}" sibTransId="{8B4E30B6-A035-254B-B65C-4EE0FC6A442B}"/>
    <dgm:cxn modelId="{CEA8CAE6-E147-4644-AFF5-476C94929E1D}" srcId="{76AECB53-8B4B-C64B-8BFA-B007814B8186}" destId="{9BA921F9-46D1-0647-AF03-DDDF0A5C6ADC}" srcOrd="0" destOrd="0" parTransId="{B1751FDD-6960-1045-B8EE-A7A425BF7B70}" sibTransId="{9AA7F4E2-C575-9449-97EC-202E0203C3EE}"/>
    <dgm:cxn modelId="{62A0C6EA-43D2-AB4F-9C22-216FB1D4BF51}" type="presOf" srcId="{9BA921F9-46D1-0647-AF03-DDDF0A5C6ADC}" destId="{D1512F8C-CE0B-0449-8863-DD863D57DFE9}" srcOrd="0" destOrd="0" presId="urn:microsoft.com/office/officeart/2005/8/layout/orgChart1"/>
    <dgm:cxn modelId="{F1C20CF6-C801-D24C-868B-BF5FE08170CB}" type="presOf" srcId="{76AECB53-8B4B-C64B-8BFA-B007814B8186}" destId="{0212055B-1868-494B-BE08-976B32718A9F}" srcOrd="1" destOrd="0" presId="urn:microsoft.com/office/officeart/2005/8/layout/orgChart1"/>
    <dgm:cxn modelId="{55E3E9F8-D78E-D541-817D-3682DBA92E4E}" srcId="{F40F9C10-F62F-4644-9EEB-FA0591C6C4F9}" destId="{BD875BD5-CAA4-CB46-91B4-63CB52C1980D}" srcOrd="0" destOrd="0" parTransId="{DDE9B0A1-6541-E94F-BCD7-CBF283BDF611}" sibTransId="{75628351-4D97-F642-BB0A-69BD70088D87}"/>
    <dgm:cxn modelId="{7AA2E4A6-145C-BF41-B4FD-FFC05548CEBF}" type="presParOf" srcId="{8358FBB7-07EF-4241-9060-419D0D2F8824}" destId="{7BF44ACD-60C2-4E40-9621-338E58DF712D}" srcOrd="0" destOrd="0" presId="urn:microsoft.com/office/officeart/2005/8/layout/orgChart1"/>
    <dgm:cxn modelId="{1C99CFCE-18FF-AA46-BB87-BB504630B444}" type="presParOf" srcId="{7BF44ACD-60C2-4E40-9621-338E58DF712D}" destId="{A2D28362-6E66-F14A-A5B3-B4375ADCC01F}" srcOrd="0" destOrd="0" presId="urn:microsoft.com/office/officeart/2005/8/layout/orgChart1"/>
    <dgm:cxn modelId="{4ED6F933-FB55-F649-96FD-6DF38129BA33}" type="presParOf" srcId="{A2D28362-6E66-F14A-A5B3-B4375ADCC01F}" destId="{10AD1C18-92F5-F64D-BB27-501196FEC3D7}" srcOrd="0" destOrd="0" presId="urn:microsoft.com/office/officeart/2005/8/layout/orgChart1"/>
    <dgm:cxn modelId="{346F94CF-3DC1-9849-ACD8-93B544EBEC8A}" type="presParOf" srcId="{A2D28362-6E66-F14A-A5B3-B4375ADCC01F}" destId="{4F46F842-1413-4D48-8001-5EBB164E1EA0}" srcOrd="1" destOrd="0" presId="urn:microsoft.com/office/officeart/2005/8/layout/orgChart1"/>
    <dgm:cxn modelId="{757900F8-3CF4-7944-BF89-08E6E30DB892}" type="presParOf" srcId="{7BF44ACD-60C2-4E40-9621-338E58DF712D}" destId="{5182633C-4751-074B-B19C-F65CD0BCCE79}" srcOrd="1" destOrd="0" presId="urn:microsoft.com/office/officeart/2005/8/layout/orgChart1"/>
    <dgm:cxn modelId="{ED78DF40-DD65-9548-848D-195AAE04259F}" type="presParOf" srcId="{5182633C-4751-074B-B19C-F65CD0BCCE79}" destId="{861D50A5-D766-9B46-B22C-6B167C235401}" srcOrd="0" destOrd="0" presId="urn:microsoft.com/office/officeart/2005/8/layout/orgChart1"/>
    <dgm:cxn modelId="{15E28881-BCD9-CD44-909B-4F863AF86D74}" type="presParOf" srcId="{5182633C-4751-074B-B19C-F65CD0BCCE79}" destId="{A8A8BC93-55EF-4F4E-B781-404997C9D7E9}" srcOrd="1" destOrd="0" presId="urn:microsoft.com/office/officeart/2005/8/layout/orgChart1"/>
    <dgm:cxn modelId="{0A45745F-96BE-AE40-9AFF-FA2BEDCE5521}" type="presParOf" srcId="{A8A8BC93-55EF-4F4E-B781-404997C9D7E9}" destId="{2CDBE39B-A0C9-714A-A45B-2832EA05F4FF}" srcOrd="0" destOrd="0" presId="urn:microsoft.com/office/officeart/2005/8/layout/orgChart1"/>
    <dgm:cxn modelId="{A8B802DF-CF1A-4049-84F3-8DCC24DEB2CE}" type="presParOf" srcId="{2CDBE39B-A0C9-714A-A45B-2832EA05F4FF}" destId="{2A19DAFC-CF51-5F48-BC51-1EF617B9FAF4}" srcOrd="0" destOrd="0" presId="urn:microsoft.com/office/officeart/2005/8/layout/orgChart1"/>
    <dgm:cxn modelId="{DF349F59-9DD4-334C-BD4B-87191539391E}" type="presParOf" srcId="{2CDBE39B-A0C9-714A-A45B-2832EA05F4FF}" destId="{B4DC1217-98A1-044C-96EF-3B51B602E945}" srcOrd="1" destOrd="0" presId="urn:microsoft.com/office/officeart/2005/8/layout/orgChart1"/>
    <dgm:cxn modelId="{BF0648B4-2AB1-124E-AC52-3A8084A06FAB}" type="presParOf" srcId="{A8A8BC93-55EF-4F4E-B781-404997C9D7E9}" destId="{8DBFCEC5-B52C-4D4F-8041-A1168920CC58}" srcOrd="1" destOrd="0" presId="urn:microsoft.com/office/officeart/2005/8/layout/orgChart1"/>
    <dgm:cxn modelId="{6238C001-A60D-564B-972E-4510FB982253}" type="presParOf" srcId="{A8A8BC93-55EF-4F4E-B781-404997C9D7E9}" destId="{3BDDFFF9-6383-E34E-B015-93DDE41EFFDB}" srcOrd="2" destOrd="0" presId="urn:microsoft.com/office/officeart/2005/8/layout/orgChart1"/>
    <dgm:cxn modelId="{99D2B9B7-220D-9246-8968-9FE68F94A57D}" type="presParOf" srcId="{7BF44ACD-60C2-4E40-9621-338E58DF712D}" destId="{F09E2A72-57E7-F947-9451-968BBCC325B5}" srcOrd="2" destOrd="0" presId="urn:microsoft.com/office/officeart/2005/8/layout/orgChart1"/>
    <dgm:cxn modelId="{29B2FD69-4A00-A944-813B-DF9262DA2B3A}" type="presParOf" srcId="{F09E2A72-57E7-F947-9451-968BBCC325B5}" destId="{5D79BE07-4024-F04F-B506-2571DCE84CED}" srcOrd="0" destOrd="0" presId="urn:microsoft.com/office/officeart/2005/8/layout/orgChart1"/>
    <dgm:cxn modelId="{199CBDE5-D099-7A40-9DFB-5E0B55A588FA}" type="presParOf" srcId="{F09E2A72-57E7-F947-9451-968BBCC325B5}" destId="{D1DD43E3-999B-9E45-A0FE-9E59353527F6}" srcOrd="1" destOrd="0" presId="urn:microsoft.com/office/officeart/2005/8/layout/orgChart1"/>
    <dgm:cxn modelId="{CE020E01-E78B-234B-9C0E-26815DB3E049}" type="presParOf" srcId="{D1DD43E3-999B-9E45-A0FE-9E59353527F6}" destId="{36B1601C-D819-FF47-91DC-7F0F422D24F0}" srcOrd="0" destOrd="0" presId="urn:microsoft.com/office/officeart/2005/8/layout/orgChart1"/>
    <dgm:cxn modelId="{1B9541E8-9658-6E44-952D-2318A3EC1F51}" type="presParOf" srcId="{36B1601C-D819-FF47-91DC-7F0F422D24F0}" destId="{07A50589-799A-6E49-8781-66E9F2093A33}" srcOrd="0" destOrd="0" presId="urn:microsoft.com/office/officeart/2005/8/layout/orgChart1"/>
    <dgm:cxn modelId="{D4DC7EDB-9559-144A-B59C-9B74FAE466DC}" type="presParOf" srcId="{36B1601C-D819-FF47-91DC-7F0F422D24F0}" destId="{186A3B69-6E1A-454D-AAAE-7484200668BC}" srcOrd="1" destOrd="0" presId="urn:microsoft.com/office/officeart/2005/8/layout/orgChart1"/>
    <dgm:cxn modelId="{C9310A71-C527-2141-8731-E20BA29EE329}" type="presParOf" srcId="{D1DD43E3-999B-9E45-A0FE-9E59353527F6}" destId="{E169E6C7-8F62-1A4A-8C2A-19F9B25FC347}" srcOrd="1" destOrd="0" presId="urn:microsoft.com/office/officeart/2005/8/layout/orgChart1"/>
    <dgm:cxn modelId="{E14D3234-9BAB-CB4D-82BC-195C650720B2}" type="presParOf" srcId="{D1DD43E3-999B-9E45-A0FE-9E59353527F6}" destId="{14A47DA4-D6BB-5440-8EB4-5C3537F970D3}" srcOrd="2" destOrd="0" presId="urn:microsoft.com/office/officeart/2005/8/layout/orgChart1"/>
    <dgm:cxn modelId="{82EF1A2E-2370-7E42-BB06-A2BD8DC863DD}" type="presParOf" srcId="{8358FBB7-07EF-4241-9060-419D0D2F8824}" destId="{97D02C98-EA26-B64F-89D7-B3DF3EB70088}" srcOrd="1" destOrd="0" presId="urn:microsoft.com/office/officeart/2005/8/layout/orgChart1"/>
    <dgm:cxn modelId="{E7D2109C-2804-224C-B868-40B97E17370C}" type="presParOf" srcId="{97D02C98-EA26-B64F-89D7-B3DF3EB70088}" destId="{693DDB26-766A-C74F-8F3E-3902B0C0A31A}" srcOrd="0" destOrd="0" presId="urn:microsoft.com/office/officeart/2005/8/layout/orgChart1"/>
    <dgm:cxn modelId="{BFCD65D9-FEB2-8A41-B377-87A8DC55992D}" type="presParOf" srcId="{693DDB26-766A-C74F-8F3E-3902B0C0A31A}" destId="{034339A7-DD06-5940-9A21-7BF158F41CC4}" srcOrd="0" destOrd="0" presId="urn:microsoft.com/office/officeart/2005/8/layout/orgChart1"/>
    <dgm:cxn modelId="{6B4C203B-C7D0-E44C-A815-DA1695BD3051}" type="presParOf" srcId="{693DDB26-766A-C74F-8F3E-3902B0C0A31A}" destId="{0212055B-1868-494B-BE08-976B32718A9F}" srcOrd="1" destOrd="0" presId="urn:microsoft.com/office/officeart/2005/8/layout/orgChart1"/>
    <dgm:cxn modelId="{15557EE3-EE11-9A42-917B-6B21418A8B4C}" type="presParOf" srcId="{97D02C98-EA26-B64F-89D7-B3DF3EB70088}" destId="{31400477-CBF2-6241-A3FB-073C286D155A}" srcOrd="1" destOrd="0" presId="urn:microsoft.com/office/officeart/2005/8/layout/orgChart1"/>
    <dgm:cxn modelId="{BB887920-B07E-7542-A79D-86244E74AE15}" type="presParOf" srcId="{31400477-CBF2-6241-A3FB-073C286D155A}" destId="{B8C5C963-26B0-8042-94A2-59B649812C7F}" srcOrd="0" destOrd="0" presId="urn:microsoft.com/office/officeart/2005/8/layout/orgChart1"/>
    <dgm:cxn modelId="{50F1AA69-98F0-2641-A73D-994427AE63FE}" type="presParOf" srcId="{31400477-CBF2-6241-A3FB-073C286D155A}" destId="{5CACF489-67F8-6345-A470-49DEB2B4070E}" srcOrd="1" destOrd="0" presId="urn:microsoft.com/office/officeart/2005/8/layout/orgChart1"/>
    <dgm:cxn modelId="{A98D72FB-993A-9B40-9454-757EDC202DCB}" type="presParOf" srcId="{5CACF489-67F8-6345-A470-49DEB2B4070E}" destId="{07995A72-91A0-9647-8CD1-66A73E61481D}" srcOrd="0" destOrd="0" presId="urn:microsoft.com/office/officeart/2005/8/layout/orgChart1"/>
    <dgm:cxn modelId="{CD2B3EE7-CD17-D44F-B97A-237076698028}" type="presParOf" srcId="{07995A72-91A0-9647-8CD1-66A73E61481D}" destId="{D1512F8C-CE0B-0449-8863-DD863D57DFE9}" srcOrd="0" destOrd="0" presId="urn:microsoft.com/office/officeart/2005/8/layout/orgChart1"/>
    <dgm:cxn modelId="{70B784A9-4141-044D-9AC1-B655F9E6BC72}" type="presParOf" srcId="{07995A72-91A0-9647-8CD1-66A73E61481D}" destId="{228EF7CA-05C1-394C-84A0-18EABA7E32DC}" srcOrd="1" destOrd="0" presId="urn:microsoft.com/office/officeart/2005/8/layout/orgChart1"/>
    <dgm:cxn modelId="{9FE698EA-ED27-2841-B4C1-5CD65A0CBF11}" type="presParOf" srcId="{5CACF489-67F8-6345-A470-49DEB2B4070E}" destId="{10B62C36-369A-6645-BEBD-9C7A10BA2D0D}" srcOrd="1" destOrd="0" presId="urn:microsoft.com/office/officeart/2005/8/layout/orgChart1"/>
    <dgm:cxn modelId="{FFC9F572-FFE6-C24D-B09F-701E60D25791}" type="presParOf" srcId="{5CACF489-67F8-6345-A470-49DEB2B4070E}" destId="{8F984EF0-CF74-4446-8224-CDEB26298245}" srcOrd="2" destOrd="0" presId="urn:microsoft.com/office/officeart/2005/8/layout/orgChart1"/>
    <dgm:cxn modelId="{9D0D5578-D021-124A-AD50-935B278E8874}" type="presParOf" srcId="{97D02C98-EA26-B64F-89D7-B3DF3EB70088}" destId="{FE934A25-AEF8-6D44-A1C0-7E876E0F023C}" srcOrd="2" destOrd="0" presId="urn:microsoft.com/office/officeart/2005/8/layout/orgChart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8C5C963-26B0-8042-94A2-59B649812C7F}">
      <dsp:nvSpPr>
        <dsp:cNvPr id="0" name=""/>
        <dsp:cNvSpPr/>
      </dsp:nvSpPr>
      <dsp:spPr>
        <a:xfrm>
          <a:off x="1835027" y="1009796"/>
          <a:ext cx="814137" cy="621963"/>
        </a:xfrm>
        <a:custGeom>
          <a:avLst/>
          <a:gdLst/>
          <a:ahLst/>
          <a:cxnLst/>
          <a:rect l="0" t="0" r="0" b="0"/>
          <a:pathLst>
            <a:path>
              <a:moveTo>
                <a:pt x="0" y="621963"/>
              </a:moveTo>
              <a:lnTo>
                <a:pt x="814137" y="0"/>
              </a:lnTo>
            </a:path>
          </a:pathLst>
        </a:custGeom>
        <a:noFill/>
        <a:ln w="25400" cap="flat" cmpd="sng" algn="ctr">
          <a:prstDash val="solid"/>
        </a:ln>
        <a:effectLst/>
      </dsp:spPr>
      <dsp:style>
        <a:lnRef idx="2">
          <a:scrgbClr r="0" g="0" b="0"/>
        </a:lnRef>
        <a:fillRef idx="0">
          <a:scrgbClr r="0" g="0" b="0"/>
        </a:fillRef>
        <a:effectRef idx="0">
          <a:scrgbClr r="0" g="0" b="0"/>
        </a:effectRef>
        <a:fontRef idx="minor"/>
      </dsp:style>
    </dsp:sp>
    <dsp:sp modelId="{5D79BE07-4024-F04F-B506-2571DCE84CED}">
      <dsp:nvSpPr>
        <dsp:cNvPr id="0" name=""/>
        <dsp:cNvSpPr/>
      </dsp:nvSpPr>
      <dsp:spPr>
        <a:xfrm>
          <a:off x="1446555" y="889145"/>
          <a:ext cx="780340" cy="429219"/>
        </a:xfrm>
        <a:custGeom>
          <a:avLst/>
          <a:gdLst/>
          <a:ahLst/>
          <a:cxnLst/>
          <a:rect l="0" t="0" r="0" b="0"/>
          <a:pathLst>
            <a:path>
              <a:moveTo>
                <a:pt x="780340" y="0"/>
              </a:moveTo>
              <a:lnTo>
                <a:pt x="780340" y="429219"/>
              </a:lnTo>
              <a:lnTo>
                <a:pt x="0" y="429219"/>
              </a:lnTo>
            </a:path>
          </a:pathLst>
        </a:custGeom>
        <a:noFill/>
        <a:ln w="25400" cap="flat" cmpd="sng" algn="ctr">
          <a:prstDash val="solid"/>
        </a:ln>
        <a:effectLst/>
      </dsp:spPr>
      <dsp:style>
        <a:lnRef idx="2">
          <a:scrgbClr r="0" g="0" b="0"/>
        </a:lnRef>
        <a:fillRef idx="0">
          <a:scrgbClr r="0" g="0" b="0"/>
        </a:fillRef>
        <a:effectRef idx="0">
          <a:scrgbClr r="0" g="0" b="0"/>
        </a:effectRef>
        <a:fontRef idx="minor"/>
      </dsp:style>
    </dsp:sp>
    <dsp:sp modelId="{861D50A5-D766-9B46-B22C-6B167C235401}">
      <dsp:nvSpPr>
        <dsp:cNvPr id="0" name=""/>
        <dsp:cNvSpPr/>
      </dsp:nvSpPr>
      <dsp:spPr>
        <a:xfrm>
          <a:off x="2226895" y="889145"/>
          <a:ext cx="1245330" cy="115323"/>
        </a:xfrm>
        <a:custGeom>
          <a:avLst/>
          <a:gdLst/>
          <a:ahLst/>
          <a:cxnLst/>
          <a:rect l="0" t="0" r="0" b="0"/>
          <a:pathLst>
            <a:path>
              <a:moveTo>
                <a:pt x="0" y="0"/>
              </a:moveTo>
              <a:lnTo>
                <a:pt x="1245330" y="0"/>
              </a:lnTo>
              <a:lnTo>
                <a:pt x="1245330" y="115323"/>
              </a:lnTo>
            </a:path>
          </a:pathLst>
        </a:custGeom>
        <a:noFill/>
        <a:ln w="25400" cap="flat" cmpd="sng" algn="ctr">
          <a:prstDash val="solid"/>
        </a:ln>
        <a:effectLst/>
      </dsp:spPr>
      <dsp:style>
        <a:lnRef idx="2">
          <a:scrgbClr r="0" g="0" b="0"/>
        </a:lnRef>
        <a:fillRef idx="0">
          <a:scrgbClr r="0" g="0" b="0"/>
        </a:fillRef>
        <a:effectRef idx="0">
          <a:scrgbClr r="0" g="0" b="0"/>
        </a:effectRef>
        <a:fontRef idx="minor"/>
      </dsp:style>
    </dsp:sp>
    <dsp:sp modelId="{10AD1C18-92F5-F64D-BB27-501196FEC3D7}">
      <dsp:nvSpPr>
        <dsp:cNvPr id="0" name=""/>
        <dsp:cNvSpPr/>
      </dsp:nvSpPr>
      <dsp:spPr>
        <a:xfrm>
          <a:off x="1600106" y="262356"/>
          <a:ext cx="1253579" cy="626789"/>
        </a:xfrm>
        <a:prstGeom prst="hexagon">
          <a:avLst/>
        </a:prstGeom>
        <a:solidFill>
          <a:schemeClr val="tx2"/>
        </a:solidFill>
        <a:ln w="25400" cap="flat" cmpd="sng" algn="ctr">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BG" sz="1100" b="0" i="0" u="none" kern="1200" dirty="0"/>
            <a:t>Chief Executive Officer</a:t>
          </a:r>
          <a:endParaRPr lang="en-GB" sz="1100" kern="1200" dirty="0"/>
        </a:p>
      </dsp:txBody>
      <dsp:txXfrm>
        <a:off x="1756803" y="340705"/>
        <a:ext cx="940185" cy="470091"/>
      </dsp:txXfrm>
    </dsp:sp>
    <dsp:sp modelId="{2A19DAFC-CF51-5F48-BC51-1EF617B9FAF4}">
      <dsp:nvSpPr>
        <dsp:cNvPr id="0" name=""/>
        <dsp:cNvSpPr/>
      </dsp:nvSpPr>
      <dsp:spPr>
        <a:xfrm>
          <a:off x="3060902" y="1004468"/>
          <a:ext cx="822648" cy="635050"/>
        </a:xfrm>
        <a:prstGeom prst="rect">
          <a:avLst/>
        </a:prstGeom>
        <a:solidFill>
          <a:schemeClr val="tx2"/>
        </a:solidFill>
        <a:ln w="25400" cap="flat" cmpd="sng" algn="ctr">
          <a:solidFill>
            <a:schemeClr val="accent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BG" sz="1100" b="0" i="0" u="none" kern="1200" dirty="0"/>
            <a:t>HR</a:t>
          </a:r>
          <a:br>
            <a:rPr lang="en-BG" sz="1100" b="0" i="0" u="none" kern="1200" dirty="0"/>
          </a:br>
          <a:r>
            <a:rPr lang="en-BG" sz="1100" b="0" i="0" u="none" kern="1200" dirty="0"/>
            <a:t>Manager</a:t>
          </a:r>
          <a:endParaRPr lang="en-GB" sz="1100" kern="1200" dirty="0"/>
        </a:p>
      </dsp:txBody>
      <dsp:txXfrm>
        <a:off x="3060902" y="1004468"/>
        <a:ext cx="822648" cy="635050"/>
      </dsp:txXfrm>
    </dsp:sp>
    <dsp:sp modelId="{07A50589-799A-6E49-8781-66E9F2093A33}">
      <dsp:nvSpPr>
        <dsp:cNvPr id="0" name=""/>
        <dsp:cNvSpPr/>
      </dsp:nvSpPr>
      <dsp:spPr>
        <a:xfrm>
          <a:off x="600589" y="1004970"/>
          <a:ext cx="845965" cy="626789"/>
        </a:xfrm>
        <a:prstGeom prst="rect">
          <a:avLst/>
        </a:prstGeom>
        <a:solidFill>
          <a:schemeClr val="tx2"/>
        </a:solidFill>
        <a:ln w="25400" cap="flat" cmpd="sng" algn="ctr">
          <a:solidFill>
            <a:schemeClr val="accent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BG" sz="1100" b="0" i="0" u="none" kern="1200" dirty="0"/>
            <a:t>Finance Manager</a:t>
          </a:r>
          <a:endParaRPr lang="en-GB" sz="1100" kern="1200" dirty="0"/>
        </a:p>
      </dsp:txBody>
      <dsp:txXfrm>
        <a:off x="600589" y="1004970"/>
        <a:ext cx="845965" cy="626789"/>
      </dsp:txXfrm>
    </dsp:sp>
    <dsp:sp modelId="{034339A7-DD06-5940-9A21-7BF158F41CC4}">
      <dsp:nvSpPr>
        <dsp:cNvPr id="0" name=""/>
        <dsp:cNvSpPr/>
      </dsp:nvSpPr>
      <dsp:spPr>
        <a:xfrm>
          <a:off x="1432189" y="1004970"/>
          <a:ext cx="805675" cy="626789"/>
        </a:xfrm>
        <a:prstGeom prst="rect">
          <a:avLst/>
        </a:prstGeom>
        <a:solidFill>
          <a:schemeClr val="tx2"/>
        </a:solidFill>
        <a:ln w="25400" cap="flat" cmpd="sng" algn="ctr">
          <a:solidFill>
            <a:schemeClr val="accent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BG" sz="1100" b="0" i="0" u="none" kern="1200" dirty="0"/>
            <a:t>Marketing Manager</a:t>
          </a:r>
          <a:endParaRPr lang="en-GB" sz="1100" kern="1200" dirty="0"/>
        </a:p>
      </dsp:txBody>
      <dsp:txXfrm>
        <a:off x="1432189" y="1004970"/>
        <a:ext cx="805675" cy="626789"/>
      </dsp:txXfrm>
    </dsp:sp>
    <dsp:sp modelId="{D1512F8C-CE0B-0449-8863-DD863D57DFE9}">
      <dsp:nvSpPr>
        <dsp:cNvPr id="0" name=""/>
        <dsp:cNvSpPr/>
      </dsp:nvSpPr>
      <dsp:spPr>
        <a:xfrm>
          <a:off x="2237858" y="1009796"/>
          <a:ext cx="822611" cy="626789"/>
        </a:xfrm>
        <a:prstGeom prst="rect">
          <a:avLst/>
        </a:prstGeom>
        <a:solidFill>
          <a:schemeClr val="tx2"/>
        </a:solidFill>
        <a:ln w="25400" cap="flat" cmpd="sng" algn="ctr">
          <a:solidFill>
            <a:schemeClr val="accent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BG" sz="1100" b="0" i="0" u="none" kern="1200" dirty="0"/>
            <a:t>Operations Manager</a:t>
          </a:r>
          <a:endParaRPr lang="en-GB" sz="1100" kern="1200" dirty="0"/>
        </a:p>
      </dsp:txBody>
      <dsp:txXfrm>
        <a:off x="2237858" y="1009796"/>
        <a:ext cx="822611" cy="626789"/>
      </dsp:txXfrm>
    </dsp:sp>
  </dsp:spTree>
</dsp:drawing>
</file>

<file path=ppt/diagrams/layout1.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6-15T13:03:44.157"/>
    </inkml:context>
    <inkml:brush xml:id="br0">
      <inkml:brushProperty name="width" value="0.035" units="cm"/>
      <inkml:brushProperty name="height" value="0.035" units="cm"/>
      <inkml:brushProperty name="color" value="#E71224"/>
    </inkml:brush>
  </inkml:definitions>
  <inkml:trace contextRef="#ctx0" brushRef="#br0">0 0 24575,'0'0'0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BG"/>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1670447-C8EE-2E4E-87B0-357195641AE8}" type="datetimeFigureOut">
              <a:rPr lang="en-BG" smtClean="0"/>
              <a:t>15.06.26</a:t>
            </a:fld>
            <a:endParaRPr lang="en-BG"/>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BG"/>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BG"/>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BG"/>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9930531-D458-D24F-AD0F-7890A4F2A5AB}" type="slidenum">
              <a:rPr lang="en-BG" smtClean="0"/>
              <a:t>‹#›</a:t>
            </a:fld>
            <a:endParaRPr lang="en-BG"/>
          </a:p>
        </p:txBody>
      </p:sp>
    </p:spTree>
    <p:extLst>
      <p:ext uri="{BB962C8B-B14F-4D97-AF65-F5344CB8AC3E}">
        <p14:creationId xmlns:p14="http://schemas.microsoft.com/office/powerpoint/2010/main" val="35908961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BG" sz="1200" b="0" i="0" u="none" strike="noStrike" kern="1200" dirty="0">
                <a:solidFill>
                  <a:schemeClr val="tx1"/>
                </a:solidFill>
                <a:effectLst/>
                <a:latin typeface="+mn-lt"/>
                <a:ea typeface="+mn-ea"/>
                <a:cs typeface="+mn-cs"/>
              </a:rPr>
              <a:t>Good afternoon everyone. Today I will discuss organisational structure and how it is applied within Tesco . The presentation will explain three different ways organisations can be structured: functional, divisional and matrix structures. I will also examine how these structures support communication, management and organisational performance.</a:t>
            </a:r>
            <a:endParaRPr lang="en-BG" dirty="0"/>
          </a:p>
        </p:txBody>
      </p:sp>
      <p:sp>
        <p:nvSpPr>
          <p:cNvPr id="4" name="Slide Number Placeholder 3"/>
          <p:cNvSpPr>
            <a:spLocks noGrp="1"/>
          </p:cNvSpPr>
          <p:nvPr>
            <p:ph type="sldNum" sz="quarter" idx="5"/>
          </p:nvPr>
        </p:nvSpPr>
        <p:spPr/>
        <p:txBody>
          <a:bodyPr/>
          <a:lstStyle/>
          <a:p>
            <a:fld id="{89930531-D458-D24F-AD0F-7890A4F2A5AB}" type="slidenum">
              <a:rPr lang="en-BG" smtClean="0"/>
              <a:t>1</a:t>
            </a:fld>
            <a:endParaRPr lang="en-BG"/>
          </a:p>
        </p:txBody>
      </p:sp>
    </p:spTree>
    <p:extLst>
      <p:ext uri="{BB962C8B-B14F-4D97-AF65-F5344CB8AC3E}">
        <p14:creationId xmlns:p14="http://schemas.microsoft.com/office/powerpoint/2010/main" val="329840099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BG" sz="1200" b="0" i="0" u="none" strike="noStrike" kern="1200" dirty="0">
                <a:solidFill>
                  <a:schemeClr val="tx1"/>
                </a:solidFill>
                <a:effectLst/>
                <a:latin typeface="+mn-lt"/>
                <a:ea typeface="+mn-ea"/>
                <a:cs typeface="+mn-cs"/>
              </a:rPr>
              <a:t>Before discussing Tesco's organisational structure, I will first explain what organisational structure means and why it is important. I will then examine three common organisational structures: functional, divisional and matrix. Finally, I will compare these structures and explain which approaches are most suitable for Tesco.</a:t>
            </a:r>
            <a:endParaRPr lang="en-BG" dirty="0"/>
          </a:p>
        </p:txBody>
      </p:sp>
      <p:sp>
        <p:nvSpPr>
          <p:cNvPr id="4" name="Slide Number Placeholder 3"/>
          <p:cNvSpPr>
            <a:spLocks noGrp="1"/>
          </p:cNvSpPr>
          <p:nvPr>
            <p:ph type="sldNum" sz="quarter" idx="5"/>
          </p:nvPr>
        </p:nvSpPr>
        <p:spPr/>
        <p:txBody>
          <a:bodyPr/>
          <a:lstStyle/>
          <a:p>
            <a:fld id="{89930531-D458-D24F-AD0F-7890A4F2A5AB}" type="slidenum">
              <a:rPr lang="en-BG" smtClean="0"/>
              <a:t>2</a:t>
            </a:fld>
            <a:endParaRPr lang="en-BG"/>
          </a:p>
        </p:txBody>
      </p:sp>
    </p:spTree>
    <p:extLst>
      <p:ext uri="{BB962C8B-B14F-4D97-AF65-F5344CB8AC3E}">
        <p14:creationId xmlns:p14="http://schemas.microsoft.com/office/powerpoint/2010/main" val="48786722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BG" sz="1200" b="0" i="0" u="none" strike="noStrike" kern="1200" dirty="0">
                <a:solidFill>
                  <a:schemeClr val="tx1"/>
                </a:solidFill>
                <a:effectLst/>
                <a:latin typeface="+mn-lt"/>
                <a:ea typeface="+mn-ea"/>
                <a:cs typeface="+mn-cs"/>
              </a:rPr>
              <a:t>Organisational structure refers to the way roles, responsibilities and authority are arranged within a company. It shows who reports to whom and how information flows through the organisation. A clear organisational structure is important because it improves communication, supports decision-making and helps employees understand their responsibilities. This can increase efficiency and contribute to better organisational performance.</a:t>
            </a:r>
            <a:br>
              <a:rPr lang="en-BG" sz="1200" b="0" i="0" u="none" strike="noStrike" kern="1200" dirty="0">
                <a:solidFill>
                  <a:schemeClr val="tx1"/>
                </a:solidFill>
                <a:effectLst/>
                <a:latin typeface="+mn-lt"/>
                <a:ea typeface="+mn-ea"/>
                <a:cs typeface="+mn-cs"/>
              </a:rPr>
            </a:br>
            <a:endParaRPr lang="en-BG" dirty="0"/>
          </a:p>
        </p:txBody>
      </p:sp>
      <p:sp>
        <p:nvSpPr>
          <p:cNvPr id="4" name="Slide Number Placeholder 3"/>
          <p:cNvSpPr>
            <a:spLocks noGrp="1"/>
          </p:cNvSpPr>
          <p:nvPr>
            <p:ph type="sldNum" sz="quarter" idx="5"/>
          </p:nvPr>
        </p:nvSpPr>
        <p:spPr/>
        <p:txBody>
          <a:bodyPr/>
          <a:lstStyle/>
          <a:p>
            <a:fld id="{89930531-D458-D24F-AD0F-7890A4F2A5AB}" type="slidenum">
              <a:rPr lang="en-BG" smtClean="0"/>
              <a:t>3</a:t>
            </a:fld>
            <a:endParaRPr lang="en-BG"/>
          </a:p>
        </p:txBody>
      </p:sp>
    </p:spTree>
    <p:extLst>
      <p:ext uri="{BB962C8B-B14F-4D97-AF65-F5344CB8AC3E}">
        <p14:creationId xmlns:p14="http://schemas.microsoft.com/office/powerpoint/2010/main" val="237551127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BG" sz="1200" b="0" i="0" u="none" strike="noStrike" kern="1200" dirty="0">
                <a:solidFill>
                  <a:schemeClr val="tx1"/>
                </a:solidFill>
                <a:effectLst/>
                <a:latin typeface="+mn-lt"/>
                <a:ea typeface="+mn-ea"/>
                <a:cs typeface="+mn-cs"/>
              </a:rPr>
              <a:t>One common way of designing an organisational structure is the functional structure. In this type of structure, employees are grouped according to their skills, knowledge and areas of expertise. Each department is managed by a specialist who is responsible for overseeing activities and achieving departmental objectives. For example, Tesco has separate departments for finance, human resources, marketing and operations. This allows employees to develop specialist knowledge and improve their performance within their specific area. A functional structure can increase efficiency, improve supervision and support better decision-making because managers have expertise in their field. However, one disadvantage is that communication between departments can sometimes be slower, which may reduce flexibility when responding to business challenges or customer needs. Overall, the functional structure is effective for large organisations such as Tesco because it promotes specialisation and operational efficiency.</a:t>
            </a:r>
            <a:endParaRPr lang="en-BG" dirty="0"/>
          </a:p>
        </p:txBody>
      </p:sp>
      <p:sp>
        <p:nvSpPr>
          <p:cNvPr id="4" name="Slide Number Placeholder 3"/>
          <p:cNvSpPr>
            <a:spLocks noGrp="1"/>
          </p:cNvSpPr>
          <p:nvPr>
            <p:ph type="sldNum" sz="quarter" idx="5"/>
          </p:nvPr>
        </p:nvSpPr>
        <p:spPr/>
        <p:txBody>
          <a:bodyPr/>
          <a:lstStyle/>
          <a:p>
            <a:fld id="{89930531-D458-D24F-AD0F-7890A4F2A5AB}" type="slidenum">
              <a:rPr lang="en-BG" smtClean="0"/>
              <a:t>4</a:t>
            </a:fld>
            <a:endParaRPr lang="en-BG"/>
          </a:p>
        </p:txBody>
      </p:sp>
    </p:spTree>
    <p:extLst>
      <p:ext uri="{BB962C8B-B14F-4D97-AF65-F5344CB8AC3E}">
        <p14:creationId xmlns:p14="http://schemas.microsoft.com/office/powerpoint/2010/main" val="185657837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BG" sz="1200" b="0" i="0" u="none" strike="noStrike" kern="1200" dirty="0">
                <a:solidFill>
                  <a:schemeClr val="tx1"/>
                </a:solidFill>
                <a:effectLst/>
                <a:latin typeface="+mn-lt"/>
                <a:ea typeface="+mn-ea"/>
                <a:cs typeface="+mn-cs"/>
              </a:rPr>
              <a:t>A divisional structure separates an organisation into different business units based on products, services or customer groups. Each division has its own responsibilities and management team. Tesco uses different store formats, including Tesco Extra, Tesco Express and Tesco Online, to meet the needs of different customers. This structure allows managers to make decisions more quickly and respond to market changes effectively. However, it can increase costs because some resources and activities may be duplicated across different divisions. Despite this limitation, the divisional structure helps Tesco remain flexible and customer-focused.</a:t>
            </a:r>
            <a:endParaRPr lang="en-BG" dirty="0"/>
          </a:p>
        </p:txBody>
      </p:sp>
      <p:sp>
        <p:nvSpPr>
          <p:cNvPr id="4" name="Slide Number Placeholder 3"/>
          <p:cNvSpPr>
            <a:spLocks noGrp="1"/>
          </p:cNvSpPr>
          <p:nvPr>
            <p:ph type="sldNum" sz="quarter" idx="5"/>
          </p:nvPr>
        </p:nvSpPr>
        <p:spPr/>
        <p:txBody>
          <a:bodyPr/>
          <a:lstStyle/>
          <a:p>
            <a:fld id="{89930531-D458-D24F-AD0F-7890A4F2A5AB}" type="slidenum">
              <a:rPr lang="en-BG" smtClean="0"/>
              <a:t>5</a:t>
            </a:fld>
            <a:endParaRPr lang="en-BG"/>
          </a:p>
        </p:txBody>
      </p:sp>
    </p:spTree>
    <p:extLst>
      <p:ext uri="{BB962C8B-B14F-4D97-AF65-F5344CB8AC3E}">
        <p14:creationId xmlns:p14="http://schemas.microsoft.com/office/powerpoint/2010/main" val="415590614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BG" sz="1200" b="0" i="0" u="none" strike="noStrike" kern="1200" dirty="0">
                <a:solidFill>
                  <a:schemeClr val="tx1"/>
                </a:solidFill>
                <a:effectLst/>
                <a:latin typeface="+mn-lt"/>
                <a:ea typeface="+mn-ea"/>
                <a:cs typeface="+mn-cs"/>
              </a:rPr>
              <a:t>A matrix structure combines elements of both functional and divisional structures. Employees work within their specialist departments but may also be assigned to projects managed by a project manager. This means employees often report to two managers. Tesco may use this approach when introducing new technology, opening new stores or delivering large business projects. The matrix structure improves collaboration and flexibility because employees from different departments work together. However, it can also create confusion because employees may receive instructions from more than one manager.</a:t>
            </a:r>
            <a:endParaRPr lang="en-BG" dirty="0"/>
          </a:p>
        </p:txBody>
      </p:sp>
      <p:sp>
        <p:nvSpPr>
          <p:cNvPr id="4" name="Slide Number Placeholder 3"/>
          <p:cNvSpPr>
            <a:spLocks noGrp="1"/>
          </p:cNvSpPr>
          <p:nvPr>
            <p:ph type="sldNum" sz="quarter" idx="5"/>
          </p:nvPr>
        </p:nvSpPr>
        <p:spPr/>
        <p:txBody>
          <a:bodyPr/>
          <a:lstStyle/>
          <a:p>
            <a:fld id="{89930531-D458-D24F-AD0F-7890A4F2A5AB}" type="slidenum">
              <a:rPr lang="en-BG" smtClean="0"/>
              <a:t>6</a:t>
            </a:fld>
            <a:endParaRPr lang="en-BG"/>
          </a:p>
        </p:txBody>
      </p:sp>
    </p:spTree>
    <p:extLst>
      <p:ext uri="{BB962C8B-B14F-4D97-AF65-F5344CB8AC3E}">
        <p14:creationId xmlns:p14="http://schemas.microsoft.com/office/powerpoint/2010/main" val="36346675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BG" sz="1200" b="0" i="0" u="none" strike="noStrike" kern="1200" dirty="0">
                <a:solidFill>
                  <a:schemeClr val="tx1"/>
                </a:solidFill>
                <a:effectLst/>
                <a:latin typeface="+mn-lt"/>
                <a:ea typeface="+mn-ea"/>
                <a:cs typeface="+mn-cs"/>
              </a:rPr>
              <a:t>This chart shows how a matrix structure works. Employees from different departments, such as marketing, finance and human resources, work together on a specific project. At the same time, they continue to report to their functional managers. This creates dual reporting relationships and allows organisations such as Tesco to use specialist knowledge from different departments when managing projects.</a:t>
            </a:r>
            <a:endParaRPr lang="en-BG" dirty="0"/>
          </a:p>
        </p:txBody>
      </p:sp>
      <p:sp>
        <p:nvSpPr>
          <p:cNvPr id="4" name="Slide Number Placeholder 3"/>
          <p:cNvSpPr>
            <a:spLocks noGrp="1"/>
          </p:cNvSpPr>
          <p:nvPr>
            <p:ph type="sldNum" sz="quarter" idx="5"/>
          </p:nvPr>
        </p:nvSpPr>
        <p:spPr/>
        <p:txBody>
          <a:bodyPr/>
          <a:lstStyle/>
          <a:p>
            <a:fld id="{89930531-D458-D24F-AD0F-7890A4F2A5AB}" type="slidenum">
              <a:rPr lang="en-BG" smtClean="0"/>
              <a:t>7</a:t>
            </a:fld>
            <a:endParaRPr lang="en-BG"/>
          </a:p>
        </p:txBody>
      </p:sp>
    </p:spTree>
    <p:extLst>
      <p:ext uri="{BB962C8B-B14F-4D97-AF65-F5344CB8AC3E}">
        <p14:creationId xmlns:p14="http://schemas.microsoft.com/office/powerpoint/2010/main" val="51444385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BG" sz="1200" b="0" i="0" u="none" strike="noStrike" kern="1200" dirty="0">
                <a:solidFill>
                  <a:schemeClr val="tx1"/>
                </a:solidFill>
                <a:effectLst/>
                <a:latin typeface="+mn-lt"/>
                <a:ea typeface="+mn-ea"/>
                <a:cs typeface="+mn-cs"/>
              </a:rPr>
              <a:t>Each organisational structure has its own advantages and disadvantages. The functional structure improves efficiency and specialisation but may reduce communication between departments. The divisional structure allows organisations to focus on specific customer groups and respond more quickly to market changes, although it can increase costs. The matrix structure encourages collaboration and innovation by bringing together employees from different departments, but it can create confusion because employees report to more than one manager. For a large organisation such as Tesco, combining different structural approaches can provide greater flexibility and effectiveness.</a:t>
            </a:r>
            <a:endParaRPr lang="en-BG" dirty="0"/>
          </a:p>
        </p:txBody>
      </p:sp>
      <p:sp>
        <p:nvSpPr>
          <p:cNvPr id="4" name="Slide Number Placeholder 3"/>
          <p:cNvSpPr>
            <a:spLocks noGrp="1"/>
          </p:cNvSpPr>
          <p:nvPr>
            <p:ph type="sldNum" sz="quarter" idx="5"/>
          </p:nvPr>
        </p:nvSpPr>
        <p:spPr/>
        <p:txBody>
          <a:bodyPr/>
          <a:lstStyle/>
          <a:p>
            <a:fld id="{89930531-D458-D24F-AD0F-7890A4F2A5AB}" type="slidenum">
              <a:rPr lang="en-BG" smtClean="0"/>
              <a:t>8</a:t>
            </a:fld>
            <a:endParaRPr lang="en-BG"/>
          </a:p>
        </p:txBody>
      </p:sp>
    </p:spTree>
    <p:extLst>
      <p:ext uri="{BB962C8B-B14F-4D97-AF65-F5344CB8AC3E}">
        <p14:creationId xmlns:p14="http://schemas.microsoft.com/office/powerpoint/2010/main" val="121147663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BG" sz="1200" b="0" i="0" u="none" strike="noStrike" kern="1200" dirty="0">
                <a:solidFill>
                  <a:schemeClr val="tx1"/>
                </a:solidFill>
                <a:effectLst/>
                <a:latin typeface="+mn-lt"/>
                <a:ea typeface="+mn-ea"/>
                <a:cs typeface="+mn-cs"/>
              </a:rPr>
              <a:t>In conclusion, organisational structure plays an important role in the success of a business. Different structures offer different benefits and challenges. The functional structure supports efficiency and specialisation, the divisional structure improves customer focus and flexibility, and the matrix structure encourages collaboration across departments. Tesco benefits from using elements of these structures to manage its operations effectively and remain competitive in the retail industry.</a:t>
            </a:r>
            <a:endParaRPr lang="en-BG" dirty="0"/>
          </a:p>
        </p:txBody>
      </p:sp>
      <p:sp>
        <p:nvSpPr>
          <p:cNvPr id="4" name="Slide Number Placeholder 3"/>
          <p:cNvSpPr>
            <a:spLocks noGrp="1"/>
          </p:cNvSpPr>
          <p:nvPr>
            <p:ph type="sldNum" sz="quarter" idx="5"/>
          </p:nvPr>
        </p:nvSpPr>
        <p:spPr/>
        <p:txBody>
          <a:bodyPr/>
          <a:lstStyle/>
          <a:p>
            <a:fld id="{89930531-D458-D24F-AD0F-7890A4F2A5AB}" type="slidenum">
              <a:rPr lang="en-BG" smtClean="0"/>
              <a:t>9</a:t>
            </a:fld>
            <a:endParaRPr lang="en-BG"/>
          </a:p>
        </p:txBody>
      </p:sp>
    </p:spTree>
    <p:extLst>
      <p:ext uri="{BB962C8B-B14F-4D97-AF65-F5344CB8AC3E}">
        <p14:creationId xmlns:p14="http://schemas.microsoft.com/office/powerpoint/2010/main" val="283299074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hyperlink" Target="http://bit.ly/2TyoMsr" TargetMode="External"/><Relationship Id="rId2" Type="http://schemas.openxmlformats.org/officeDocument/2006/relationships/hyperlink" Target="https://bit.ly/3A1uf1Q" TargetMode="External"/><Relationship Id="rId1" Type="http://schemas.openxmlformats.org/officeDocument/2006/relationships/slideMaster" Target="../slideMasters/slideMaster1.xml"/><Relationship Id="rId4" Type="http://schemas.openxmlformats.org/officeDocument/2006/relationships/hyperlink" Target="http://bit.ly/2TtBDfr" TargetMode="Externa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p:bg>
      <p:bgPr>
        <a:solidFill>
          <a:schemeClr val="lt1"/>
        </a:solidFill>
        <a:effectLst/>
      </p:bgPr>
    </p:bg>
    <p:spTree>
      <p:nvGrpSpPr>
        <p:cNvPr id="1" name=""/>
        <p:cNvGrpSpPr/>
        <p:nvPr/>
      </p:nvGrpSpPr>
      <p:grpSpPr>
        <a:xfrm>
          <a:off x="0" y="0"/>
          <a:ext cx="0" cy="0"/>
          <a:chOff x="0" y="0"/>
          <a:chExt cx="0" cy="0"/>
        </a:xfrm>
      </p:grpSpPr>
      <p:sp>
        <p:nvSpPr>
          <p:cNvPr id="2" name="PlaceHolder 1"/>
          <p:cNvSpPr>
            <a:spLocks noGrp="1"/>
          </p:cNvSpPr>
          <p:nvPr>
            <p:ph type="title"/>
          </p:nvPr>
        </p:nvSpPr>
        <p:spPr>
          <a:xfrm>
            <a:off x="713160" y="539640"/>
            <a:ext cx="4807080" cy="2003760"/>
          </a:xfrm>
          <a:prstGeom prst="rect">
            <a:avLst/>
          </a:prstGeom>
          <a:noFill/>
          <a:ln w="0">
            <a:noFill/>
          </a:ln>
        </p:spPr>
        <p:txBody>
          <a:bodyPr lIns="91440" tIns="91440" rIns="91440" bIns="91440" anchor="ctr">
            <a:noAutofit/>
          </a:bodyPr>
          <a:lstStyle/>
          <a:p>
            <a:pPr indent="0">
              <a:buNone/>
            </a:pPr>
            <a:r>
              <a:rPr lang="fr-FR" sz="3800" b="0" u="none" strike="noStrike">
                <a:solidFill>
                  <a:schemeClr val="dk1"/>
                </a:solidFill>
                <a:effectLst/>
                <a:uFillTx/>
                <a:latin typeface="Arial"/>
              </a:rPr>
              <a:t>Click to edit the title text format</a:t>
            </a:r>
          </a:p>
        </p:txBody>
      </p:sp>
      <p:sp>
        <p:nvSpPr>
          <p:cNvPr id="3" name="PlaceHolder 2"/>
          <p:cNvSpPr>
            <a:spLocks noGrp="1"/>
          </p:cNvSpPr>
          <p:nvPr>
            <p:ph type="body"/>
          </p:nvPr>
        </p:nvSpPr>
        <p:spPr>
          <a:xfrm>
            <a:off x="5654880" y="1312560"/>
            <a:ext cx="2851920" cy="2851920"/>
          </a:xfrm>
          <a:prstGeom prst="rect">
            <a:avLst/>
          </a:prstGeom>
          <a:noFill/>
          <a:ln w="76320">
            <a:solidFill>
              <a:schemeClr val="lt1"/>
            </a:solidFill>
            <a:round/>
          </a:ln>
        </p:spPr>
        <p:txBody>
          <a:bodyPr lIns="90000" tIns="45000" rIns="90000" bIns="45000" anchor="t">
            <a:normAutofit fontScale="40000" lnSpcReduction="19999"/>
          </a:bodyPr>
          <a:lstStyle/>
          <a:p>
            <a:pPr marL="432000" indent="-324000">
              <a:spcBef>
                <a:spcPts val="1417"/>
              </a:spcBef>
              <a:buClr>
                <a:srgbClr val="000000"/>
              </a:buClr>
              <a:buSzPct val="45000"/>
              <a:buFont typeface="Wingdings" charset="2"/>
              <a:buChar char=""/>
            </a:pPr>
            <a:r>
              <a:rPr lang="fr-FR" sz="1800" b="0" u="none" strike="noStrike">
                <a:solidFill>
                  <a:srgbClr val="000000"/>
                </a:solidFill>
                <a:effectLst/>
                <a:uFillTx/>
                <a:latin typeface="Arial"/>
              </a:rPr>
              <a:t>Click to edit the outline text format</a:t>
            </a:r>
          </a:p>
          <a:p>
            <a:pPr marL="864000" lvl="1" indent="-324000">
              <a:spcBef>
                <a:spcPts val="1134"/>
              </a:spcBef>
              <a:buClr>
                <a:srgbClr val="000000"/>
              </a:buClr>
              <a:buSzPct val="75000"/>
              <a:buFont typeface="Symbol" charset="2"/>
              <a:buChar char=""/>
            </a:pPr>
            <a:r>
              <a:rPr lang="fr-FR" sz="1800" b="0" u="none" strike="noStrike">
                <a:solidFill>
                  <a:srgbClr val="000000"/>
                </a:solidFill>
                <a:effectLst/>
                <a:uFillTx/>
                <a:latin typeface="Arial"/>
              </a:rPr>
              <a:t>Second Outline Level</a:t>
            </a:r>
          </a:p>
          <a:p>
            <a:pPr marL="1296000" lvl="2" indent="-288000">
              <a:spcBef>
                <a:spcPts val="850"/>
              </a:spcBef>
              <a:buClr>
                <a:srgbClr val="000000"/>
              </a:buClr>
              <a:buSzPct val="45000"/>
              <a:buFont typeface="Wingdings" charset="2"/>
              <a:buChar char=""/>
            </a:pPr>
            <a:r>
              <a:rPr lang="fr-FR" sz="1800" b="0" u="none" strike="noStrike">
                <a:solidFill>
                  <a:srgbClr val="000000"/>
                </a:solidFill>
                <a:effectLst/>
                <a:uFillTx/>
                <a:latin typeface="Arial"/>
              </a:rPr>
              <a:t>Third Outline Level</a:t>
            </a:r>
          </a:p>
          <a:p>
            <a:pPr marL="1728000" lvl="3" indent="-216000">
              <a:spcBef>
                <a:spcPts val="567"/>
              </a:spcBef>
              <a:buClr>
                <a:srgbClr val="000000"/>
              </a:buClr>
              <a:buSzPct val="75000"/>
              <a:buFont typeface="Symbol" charset="2"/>
              <a:buChar char=""/>
            </a:pPr>
            <a:r>
              <a:rPr lang="fr-FR" sz="1800" b="0" u="none" strike="noStrike">
                <a:solidFill>
                  <a:srgbClr val="000000"/>
                </a:solidFill>
                <a:effectLst/>
                <a:uFillTx/>
                <a:latin typeface="Arial"/>
              </a:rPr>
              <a:t>Fourth Outline Level</a:t>
            </a:r>
          </a:p>
          <a:p>
            <a:pPr marL="2160000" lvl="4" indent="-216000">
              <a:spcBef>
                <a:spcPts val="283"/>
              </a:spcBef>
              <a:buClr>
                <a:srgbClr val="000000"/>
              </a:buClr>
              <a:buSzPct val="45000"/>
              <a:buFont typeface="Wingdings" charset="2"/>
              <a:buChar char=""/>
            </a:pPr>
            <a:r>
              <a:rPr lang="fr-FR" sz="1800" b="0" u="none" strike="noStrike">
                <a:solidFill>
                  <a:srgbClr val="000000"/>
                </a:solidFill>
                <a:effectLst/>
                <a:uFillTx/>
                <a:latin typeface="Arial"/>
              </a:rPr>
              <a:t>Fifth Outline Level</a:t>
            </a:r>
          </a:p>
          <a:p>
            <a:pPr marL="2592000" lvl="5" indent="-216000">
              <a:spcBef>
                <a:spcPts val="283"/>
              </a:spcBef>
              <a:buClr>
                <a:srgbClr val="000000"/>
              </a:buClr>
              <a:buSzPct val="45000"/>
              <a:buFont typeface="Wingdings" charset="2"/>
              <a:buChar char=""/>
            </a:pPr>
            <a:r>
              <a:rPr lang="fr-FR" sz="1800" b="0" u="none" strike="noStrike">
                <a:solidFill>
                  <a:srgbClr val="000000"/>
                </a:solidFill>
                <a:effectLst/>
                <a:uFillTx/>
                <a:latin typeface="Arial"/>
              </a:rPr>
              <a:t>Sixth Outline Level</a:t>
            </a:r>
          </a:p>
          <a:p>
            <a:pPr marL="3024000" lvl="6" indent="-216000">
              <a:spcBef>
                <a:spcPts val="283"/>
              </a:spcBef>
              <a:buClr>
                <a:srgbClr val="000000"/>
              </a:buClr>
              <a:buSzPct val="45000"/>
              <a:buFont typeface="Wingdings" charset="2"/>
              <a:buChar char=""/>
            </a:pPr>
            <a:r>
              <a:rPr lang="fr-FR" sz="1800" b="0" u="none" strike="noStrike">
                <a:solidFill>
                  <a:srgbClr val="000000"/>
                </a:solidFill>
                <a:effectLst/>
                <a:uFillTx/>
                <a:latin typeface="Arial"/>
              </a:rPr>
              <a:t>Seventh Outline Level</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blank" preserve="1">
  <p:cSld name="SECTION_HEADER">
    <p:bg>
      <p:bgPr>
        <a:solidFill>
          <a:schemeClr val="lt1"/>
        </a:solidFill>
        <a:effectLst/>
      </p:bgPr>
    </p:bg>
    <p:spTree>
      <p:nvGrpSpPr>
        <p:cNvPr id="1" name=""/>
        <p:cNvGrpSpPr/>
        <p:nvPr/>
      </p:nvGrpSpPr>
      <p:grpSpPr>
        <a:xfrm>
          <a:off x="0" y="0"/>
          <a:ext cx="0" cy="0"/>
          <a:chOff x="0" y="0"/>
          <a:chExt cx="0" cy="0"/>
        </a:xfrm>
      </p:grpSpPr>
      <p:sp>
        <p:nvSpPr>
          <p:cNvPr id="4" name="PlaceHolder 1"/>
          <p:cNvSpPr>
            <a:spLocks noGrp="1"/>
          </p:cNvSpPr>
          <p:nvPr>
            <p:ph type="title"/>
          </p:nvPr>
        </p:nvSpPr>
        <p:spPr>
          <a:xfrm>
            <a:off x="733680" y="1967760"/>
            <a:ext cx="4410720" cy="1366560"/>
          </a:xfrm>
          <a:prstGeom prst="rect">
            <a:avLst/>
          </a:prstGeom>
          <a:noFill/>
          <a:ln w="0">
            <a:noFill/>
          </a:ln>
        </p:spPr>
        <p:txBody>
          <a:bodyPr lIns="91440" tIns="91440" rIns="91440" bIns="91440" anchor="b">
            <a:noAutofit/>
          </a:bodyPr>
          <a:lstStyle/>
          <a:p>
            <a:pPr indent="0">
              <a:buNone/>
            </a:pPr>
            <a:r>
              <a:rPr lang="fr-FR" sz="3200" b="0" u="none" strike="noStrike">
                <a:solidFill>
                  <a:schemeClr val="dk1"/>
                </a:solidFill>
                <a:effectLst/>
                <a:uFillTx/>
                <a:latin typeface="Arial"/>
              </a:rPr>
              <a:t>Click to edit the title text format</a:t>
            </a:r>
          </a:p>
        </p:txBody>
      </p:sp>
      <p:sp>
        <p:nvSpPr>
          <p:cNvPr id="5" name="PlaceHolder 2"/>
          <p:cNvSpPr>
            <a:spLocks noGrp="1"/>
          </p:cNvSpPr>
          <p:nvPr>
            <p:ph type="title"/>
          </p:nvPr>
        </p:nvSpPr>
        <p:spPr>
          <a:xfrm>
            <a:off x="789480" y="539640"/>
            <a:ext cx="1046520" cy="1334880"/>
          </a:xfrm>
          <a:prstGeom prst="rect">
            <a:avLst/>
          </a:prstGeom>
          <a:solidFill>
            <a:schemeClr val="lt2"/>
          </a:solidFill>
          <a:ln w="0">
            <a:noFill/>
          </a:ln>
        </p:spPr>
        <p:txBody>
          <a:bodyPr lIns="91440" tIns="91440" rIns="91440" bIns="91440" anchor="ctr">
            <a:noAutofit/>
          </a:bodyPr>
          <a:lstStyle/>
          <a:p>
            <a:pPr indent="0" algn="ctr">
              <a:lnSpc>
                <a:spcPct val="100000"/>
              </a:lnSpc>
              <a:buNone/>
            </a:pPr>
            <a:r>
              <a:rPr lang="fr-FR" sz="4500" b="0" u="none" strike="noStrike">
                <a:solidFill>
                  <a:schemeClr val="dk1"/>
                </a:solidFill>
                <a:effectLst/>
                <a:uFillTx/>
                <a:latin typeface="Archivo Black"/>
                <a:ea typeface="Archivo Black"/>
              </a:rPr>
              <a:t>xx%</a:t>
            </a:r>
            <a:endParaRPr lang="fr-FR" sz="4500" b="0" u="none" strike="noStrike">
              <a:solidFill>
                <a:schemeClr val="dk1"/>
              </a:solidFill>
              <a:effectLst/>
              <a:uFillTx/>
              <a:latin typeface="Arial"/>
            </a:endParaRPr>
          </a:p>
        </p:txBody>
      </p:sp>
      <p:sp>
        <p:nvSpPr>
          <p:cNvPr id="6" name="PlaceHolder 3"/>
          <p:cNvSpPr>
            <a:spLocks noGrp="1"/>
          </p:cNvSpPr>
          <p:nvPr>
            <p:ph type="body"/>
          </p:nvPr>
        </p:nvSpPr>
        <p:spPr>
          <a:xfrm>
            <a:off x="5397480" y="1055160"/>
            <a:ext cx="3033000" cy="3033000"/>
          </a:xfrm>
          <a:prstGeom prst="rect">
            <a:avLst/>
          </a:prstGeom>
          <a:noFill/>
          <a:ln w="38160">
            <a:solidFill>
              <a:schemeClr val="lt1"/>
            </a:solidFill>
            <a:round/>
          </a:ln>
        </p:spPr>
        <p:txBody>
          <a:bodyPr lIns="90000" tIns="45000" rIns="90000" bIns="45000" anchor="t">
            <a:normAutofit fontScale="47500" lnSpcReduction="19999"/>
          </a:bodyPr>
          <a:lstStyle/>
          <a:p>
            <a:pPr marL="432000" indent="-324000">
              <a:spcBef>
                <a:spcPts val="1417"/>
              </a:spcBef>
              <a:buClr>
                <a:srgbClr val="000000"/>
              </a:buClr>
              <a:buSzPct val="45000"/>
              <a:buFont typeface="Wingdings" charset="2"/>
              <a:buChar char=""/>
            </a:pPr>
            <a:r>
              <a:rPr lang="fr-FR" sz="1800" b="0" u="none" strike="noStrike">
                <a:solidFill>
                  <a:srgbClr val="000000"/>
                </a:solidFill>
                <a:effectLst/>
                <a:uFillTx/>
                <a:latin typeface="Arial"/>
              </a:rPr>
              <a:t>Click to edit the outline text format</a:t>
            </a:r>
          </a:p>
          <a:p>
            <a:pPr marL="864000" lvl="1" indent="-324000">
              <a:spcBef>
                <a:spcPts val="1134"/>
              </a:spcBef>
              <a:buClr>
                <a:srgbClr val="000000"/>
              </a:buClr>
              <a:buSzPct val="75000"/>
              <a:buFont typeface="Symbol" charset="2"/>
              <a:buChar char=""/>
            </a:pPr>
            <a:r>
              <a:rPr lang="fr-FR" sz="1800" b="0" u="none" strike="noStrike">
                <a:solidFill>
                  <a:srgbClr val="000000"/>
                </a:solidFill>
                <a:effectLst/>
                <a:uFillTx/>
                <a:latin typeface="Arial"/>
              </a:rPr>
              <a:t>Second Outline Level</a:t>
            </a:r>
          </a:p>
          <a:p>
            <a:pPr marL="1296000" lvl="2" indent="-288000">
              <a:spcBef>
                <a:spcPts val="850"/>
              </a:spcBef>
              <a:buClr>
                <a:srgbClr val="000000"/>
              </a:buClr>
              <a:buSzPct val="45000"/>
              <a:buFont typeface="Wingdings" charset="2"/>
              <a:buChar char=""/>
            </a:pPr>
            <a:r>
              <a:rPr lang="fr-FR" sz="1800" b="0" u="none" strike="noStrike">
                <a:solidFill>
                  <a:srgbClr val="000000"/>
                </a:solidFill>
                <a:effectLst/>
                <a:uFillTx/>
                <a:latin typeface="Arial"/>
              </a:rPr>
              <a:t>Third Outline Level</a:t>
            </a:r>
          </a:p>
          <a:p>
            <a:pPr marL="1728000" lvl="3" indent="-216000">
              <a:spcBef>
                <a:spcPts val="567"/>
              </a:spcBef>
              <a:buClr>
                <a:srgbClr val="000000"/>
              </a:buClr>
              <a:buSzPct val="75000"/>
              <a:buFont typeface="Symbol" charset="2"/>
              <a:buChar char=""/>
            </a:pPr>
            <a:r>
              <a:rPr lang="fr-FR" sz="1800" b="0" u="none" strike="noStrike">
                <a:solidFill>
                  <a:srgbClr val="000000"/>
                </a:solidFill>
                <a:effectLst/>
                <a:uFillTx/>
                <a:latin typeface="Arial"/>
              </a:rPr>
              <a:t>Fourth Outline Level</a:t>
            </a:r>
          </a:p>
          <a:p>
            <a:pPr marL="2160000" lvl="4" indent="-216000">
              <a:spcBef>
                <a:spcPts val="283"/>
              </a:spcBef>
              <a:buClr>
                <a:srgbClr val="000000"/>
              </a:buClr>
              <a:buSzPct val="45000"/>
              <a:buFont typeface="Wingdings" charset="2"/>
              <a:buChar char=""/>
            </a:pPr>
            <a:r>
              <a:rPr lang="fr-FR" sz="1800" b="0" u="none" strike="noStrike">
                <a:solidFill>
                  <a:srgbClr val="000000"/>
                </a:solidFill>
                <a:effectLst/>
                <a:uFillTx/>
                <a:latin typeface="Arial"/>
              </a:rPr>
              <a:t>Fifth Outline Level</a:t>
            </a:r>
          </a:p>
          <a:p>
            <a:pPr marL="2592000" lvl="5" indent="-216000">
              <a:spcBef>
                <a:spcPts val="283"/>
              </a:spcBef>
              <a:buClr>
                <a:srgbClr val="000000"/>
              </a:buClr>
              <a:buSzPct val="45000"/>
              <a:buFont typeface="Wingdings" charset="2"/>
              <a:buChar char=""/>
            </a:pPr>
            <a:r>
              <a:rPr lang="fr-FR" sz="1800" b="0" u="none" strike="noStrike">
                <a:solidFill>
                  <a:srgbClr val="000000"/>
                </a:solidFill>
                <a:effectLst/>
                <a:uFillTx/>
                <a:latin typeface="Arial"/>
              </a:rPr>
              <a:t>Sixth Outline Level</a:t>
            </a:r>
          </a:p>
          <a:p>
            <a:pPr marL="3024000" lvl="6" indent="-216000">
              <a:spcBef>
                <a:spcPts val="283"/>
              </a:spcBef>
              <a:buClr>
                <a:srgbClr val="000000"/>
              </a:buClr>
              <a:buSzPct val="45000"/>
              <a:buFont typeface="Wingdings" charset="2"/>
              <a:buChar char=""/>
            </a:pPr>
            <a:r>
              <a:rPr lang="fr-FR" sz="1800" b="0" u="none" strike="noStrike">
                <a:solidFill>
                  <a:srgbClr val="000000"/>
                </a:solidFill>
                <a:effectLst/>
                <a:uFillTx/>
                <a:latin typeface="Arial"/>
              </a:rPr>
              <a:t>Seventh Outline Level</a:t>
            </a:r>
          </a:p>
        </p:txBody>
      </p:sp>
      <p:grpSp>
        <p:nvGrpSpPr>
          <p:cNvPr id="7" name="Google Shape;17;p3"/>
          <p:cNvGrpSpPr/>
          <p:nvPr/>
        </p:nvGrpSpPr>
        <p:grpSpPr>
          <a:xfrm>
            <a:off x="3660480" y="399960"/>
            <a:ext cx="1309320" cy="257400"/>
            <a:chOff x="3660480" y="399960"/>
            <a:chExt cx="1309320" cy="257400"/>
          </a:xfrm>
        </p:grpSpPr>
        <p:sp>
          <p:nvSpPr>
            <p:cNvPr id="8" name="Google Shape;18;p3"/>
            <p:cNvSpPr/>
            <p:nvPr/>
          </p:nvSpPr>
          <p:spPr>
            <a:xfrm>
              <a:off x="4079880" y="399960"/>
              <a:ext cx="73440" cy="73440"/>
            </a:xfrm>
            <a:prstGeom prst="ellipse">
              <a:avLst/>
            </a:prstGeom>
            <a:solidFill>
              <a:schemeClr val="dk1"/>
            </a:solidFill>
            <a:ln w="0">
              <a:noFill/>
            </a:ln>
          </p:spPr>
          <p:style>
            <a:lnRef idx="0">
              <a:scrgbClr r="0" g="0" b="0"/>
            </a:lnRef>
            <a:fillRef idx="0">
              <a:scrgbClr r="0" g="0" b="0"/>
            </a:fillRef>
            <a:effectRef idx="0">
              <a:scrgbClr r="0" g="0" b="0"/>
            </a:effectRef>
            <a:fontRef idx="minor"/>
          </p:style>
          <p:txBody>
            <a:bodyPr tIns="25920" bIns="2592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9" name="Google Shape;19;p3"/>
            <p:cNvSpPr/>
            <p:nvPr/>
          </p:nvSpPr>
          <p:spPr>
            <a:xfrm>
              <a:off x="4284000" y="399960"/>
              <a:ext cx="73440" cy="73440"/>
            </a:xfrm>
            <a:prstGeom prst="ellipse">
              <a:avLst/>
            </a:prstGeom>
            <a:solidFill>
              <a:schemeClr val="dk1"/>
            </a:solidFill>
            <a:ln w="0">
              <a:noFill/>
            </a:ln>
          </p:spPr>
          <p:style>
            <a:lnRef idx="0">
              <a:scrgbClr r="0" g="0" b="0"/>
            </a:lnRef>
            <a:fillRef idx="0">
              <a:scrgbClr r="0" g="0" b="0"/>
            </a:fillRef>
            <a:effectRef idx="0">
              <a:scrgbClr r="0" g="0" b="0"/>
            </a:effectRef>
            <a:fontRef idx="minor"/>
          </p:style>
          <p:txBody>
            <a:bodyPr tIns="25920" bIns="2592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10" name="Google Shape;20;p3"/>
            <p:cNvSpPr/>
            <p:nvPr/>
          </p:nvSpPr>
          <p:spPr>
            <a:xfrm>
              <a:off x="4488120" y="399960"/>
              <a:ext cx="73440" cy="73440"/>
            </a:xfrm>
            <a:prstGeom prst="ellipse">
              <a:avLst/>
            </a:prstGeom>
            <a:solidFill>
              <a:schemeClr val="dk1"/>
            </a:solidFill>
            <a:ln w="0">
              <a:noFill/>
            </a:ln>
          </p:spPr>
          <p:style>
            <a:lnRef idx="0">
              <a:scrgbClr r="0" g="0" b="0"/>
            </a:lnRef>
            <a:fillRef idx="0">
              <a:scrgbClr r="0" g="0" b="0"/>
            </a:fillRef>
            <a:effectRef idx="0">
              <a:scrgbClr r="0" g="0" b="0"/>
            </a:effectRef>
            <a:fontRef idx="minor"/>
          </p:style>
          <p:txBody>
            <a:bodyPr tIns="25920" bIns="2592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11" name="Google Shape;21;p3"/>
            <p:cNvSpPr/>
            <p:nvPr/>
          </p:nvSpPr>
          <p:spPr>
            <a:xfrm>
              <a:off x="4692240" y="399960"/>
              <a:ext cx="73440" cy="73440"/>
            </a:xfrm>
            <a:prstGeom prst="ellipse">
              <a:avLst/>
            </a:prstGeom>
            <a:solidFill>
              <a:schemeClr val="dk1"/>
            </a:solidFill>
            <a:ln w="0">
              <a:noFill/>
            </a:ln>
          </p:spPr>
          <p:style>
            <a:lnRef idx="0">
              <a:scrgbClr r="0" g="0" b="0"/>
            </a:lnRef>
            <a:fillRef idx="0">
              <a:scrgbClr r="0" g="0" b="0"/>
            </a:fillRef>
            <a:effectRef idx="0">
              <a:scrgbClr r="0" g="0" b="0"/>
            </a:effectRef>
            <a:fontRef idx="minor"/>
          </p:style>
          <p:txBody>
            <a:bodyPr tIns="25920" bIns="2592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12" name="Google Shape;22;p3"/>
            <p:cNvSpPr/>
            <p:nvPr/>
          </p:nvSpPr>
          <p:spPr>
            <a:xfrm>
              <a:off x="4896360" y="399960"/>
              <a:ext cx="73440" cy="73440"/>
            </a:xfrm>
            <a:prstGeom prst="ellipse">
              <a:avLst/>
            </a:prstGeom>
            <a:solidFill>
              <a:schemeClr val="dk1"/>
            </a:solidFill>
            <a:ln w="0">
              <a:noFill/>
            </a:ln>
          </p:spPr>
          <p:style>
            <a:lnRef idx="0">
              <a:scrgbClr r="0" g="0" b="0"/>
            </a:lnRef>
            <a:fillRef idx="0">
              <a:scrgbClr r="0" g="0" b="0"/>
            </a:fillRef>
            <a:effectRef idx="0">
              <a:scrgbClr r="0" g="0" b="0"/>
            </a:effectRef>
            <a:fontRef idx="minor"/>
          </p:style>
          <p:txBody>
            <a:bodyPr tIns="25920" bIns="2592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13" name="Google Shape;23;p3"/>
            <p:cNvSpPr/>
            <p:nvPr/>
          </p:nvSpPr>
          <p:spPr>
            <a:xfrm>
              <a:off x="3660480" y="583920"/>
              <a:ext cx="73440" cy="73440"/>
            </a:xfrm>
            <a:prstGeom prst="ellipse">
              <a:avLst/>
            </a:prstGeom>
            <a:solidFill>
              <a:schemeClr val="dk1"/>
            </a:solidFill>
            <a:ln w="0">
              <a:noFill/>
            </a:ln>
          </p:spPr>
          <p:style>
            <a:lnRef idx="0">
              <a:scrgbClr r="0" g="0" b="0"/>
            </a:lnRef>
            <a:fillRef idx="0">
              <a:scrgbClr r="0" g="0" b="0"/>
            </a:fillRef>
            <a:effectRef idx="0">
              <a:scrgbClr r="0" g="0" b="0"/>
            </a:effectRef>
            <a:fontRef idx="minor"/>
          </p:style>
          <p:txBody>
            <a:bodyPr tIns="25920" bIns="2592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14" name="Google Shape;24;p3"/>
            <p:cNvSpPr/>
            <p:nvPr/>
          </p:nvSpPr>
          <p:spPr>
            <a:xfrm>
              <a:off x="3864240" y="583920"/>
              <a:ext cx="73440" cy="73440"/>
            </a:xfrm>
            <a:prstGeom prst="ellipse">
              <a:avLst/>
            </a:prstGeom>
            <a:solidFill>
              <a:schemeClr val="dk1"/>
            </a:solidFill>
            <a:ln w="0">
              <a:noFill/>
            </a:ln>
          </p:spPr>
          <p:style>
            <a:lnRef idx="0">
              <a:scrgbClr r="0" g="0" b="0"/>
            </a:lnRef>
            <a:fillRef idx="0">
              <a:scrgbClr r="0" g="0" b="0"/>
            </a:fillRef>
            <a:effectRef idx="0">
              <a:scrgbClr r="0" g="0" b="0"/>
            </a:effectRef>
            <a:fontRef idx="minor"/>
          </p:style>
          <p:txBody>
            <a:bodyPr tIns="25920" bIns="2592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15" name="Google Shape;25;p3"/>
            <p:cNvSpPr/>
            <p:nvPr/>
          </p:nvSpPr>
          <p:spPr>
            <a:xfrm>
              <a:off x="4068360" y="583920"/>
              <a:ext cx="73440" cy="73440"/>
            </a:xfrm>
            <a:prstGeom prst="ellipse">
              <a:avLst/>
            </a:prstGeom>
            <a:solidFill>
              <a:schemeClr val="dk1"/>
            </a:solidFill>
            <a:ln w="0">
              <a:noFill/>
            </a:ln>
          </p:spPr>
          <p:style>
            <a:lnRef idx="0">
              <a:scrgbClr r="0" g="0" b="0"/>
            </a:lnRef>
            <a:fillRef idx="0">
              <a:scrgbClr r="0" g="0" b="0"/>
            </a:fillRef>
            <a:effectRef idx="0">
              <a:scrgbClr r="0" g="0" b="0"/>
            </a:effectRef>
            <a:fontRef idx="minor"/>
          </p:style>
          <p:txBody>
            <a:bodyPr tIns="25920" bIns="2592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16" name="Google Shape;26;p3"/>
            <p:cNvSpPr/>
            <p:nvPr/>
          </p:nvSpPr>
          <p:spPr>
            <a:xfrm>
              <a:off x="4272480" y="583920"/>
              <a:ext cx="73440" cy="73440"/>
            </a:xfrm>
            <a:prstGeom prst="ellipse">
              <a:avLst/>
            </a:prstGeom>
            <a:solidFill>
              <a:schemeClr val="dk1"/>
            </a:solidFill>
            <a:ln w="0">
              <a:noFill/>
            </a:ln>
          </p:spPr>
          <p:style>
            <a:lnRef idx="0">
              <a:scrgbClr r="0" g="0" b="0"/>
            </a:lnRef>
            <a:fillRef idx="0">
              <a:scrgbClr r="0" g="0" b="0"/>
            </a:fillRef>
            <a:effectRef idx="0">
              <a:scrgbClr r="0" g="0" b="0"/>
            </a:effectRef>
            <a:fontRef idx="minor"/>
          </p:style>
          <p:txBody>
            <a:bodyPr tIns="25920" bIns="2592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17" name="Google Shape;27;p3"/>
            <p:cNvSpPr/>
            <p:nvPr/>
          </p:nvSpPr>
          <p:spPr>
            <a:xfrm>
              <a:off x="4476600" y="583920"/>
              <a:ext cx="73440" cy="73440"/>
            </a:xfrm>
            <a:prstGeom prst="ellipse">
              <a:avLst/>
            </a:prstGeom>
            <a:solidFill>
              <a:schemeClr val="dk1"/>
            </a:solidFill>
            <a:ln w="0">
              <a:noFill/>
            </a:ln>
          </p:spPr>
          <p:style>
            <a:lnRef idx="0">
              <a:scrgbClr r="0" g="0" b="0"/>
            </a:lnRef>
            <a:fillRef idx="0">
              <a:scrgbClr r="0" g="0" b="0"/>
            </a:fillRef>
            <a:effectRef idx="0">
              <a:scrgbClr r="0" g="0" b="0"/>
            </a:effectRef>
            <a:fontRef idx="minor"/>
          </p:style>
          <p:txBody>
            <a:bodyPr tIns="25920" bIns="2592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gr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blank" preserve="1">
  <p:cSld name="CUSTOM_3_1">
    <p:bg>
      <p:bgPr>
        <a:solidFill>
          <a:schemeClr val="lt1"/>
        </a:solidFill>
        <a:effectLst/>
      </p:bgPr>
    </p:bg>
    <p:spTree>
      <p:nvGrpSpPr>
        <p:cNvPr id="1" name=""/>
        <p:cNvGrpSpPr/>
        <p:nvPr/>
      </p:nvGrpSpPr>
      <p:grpSpPr>
        <a:xfrm>
          <a:off x="0" y="0"/>
          <a:ext cx="0" cy="0"/>
          <a:chOff x="0" y="0"/>
          <a:chExt cx="0" cy="0"/>
        </a:xfrm>
      </p:grpSpPr>
      <p:sp>
        <p:nvSpPr>
          <p:cNvPr id="18" name="PlaceHolder 1"/>
          <p:cNvSpPr>
            <a:spLocks noGrp="1"/>
          </p:cNvSpPr>
          <p:nvPr>
            <p:ph type="title"/>
          </p:nvPr>
        </p:nvSpPr>
        <p:spPr>
          <a:xfrm>
            <a:off x="713160" y="539640"/>
            <a:ext cx="4632120" cy="1058400"/>
          </a:xfrm>
          <a:prstGeom prst="rect">
            <a:avLst/>
          </a:prstGeom>
          <a:noFill/>
          <a:ln w="0">
            <a:noFill/>
          </a:ln>
        </p:spPr>
        <p:txBody>
          <a:bodyPr lIns="91440" tIns="91440" rIns="91440" bIns="91440" anchor="t">
            <a:noAutofit/>
          </a:bodyPr>
          <a:lstStyle/>
          <a:p>
            <a:pPr indent="0">
              <a:buNone/>
            </a:pPr>
            <a:r>
              <a:rPr lang="fr-FR" sz="5400" b="0" u="none" strike="noStrike">
                <a:solidFill>
                  <a:schemeClr val="dk1"/>
                </a:solidFill>
                <a:effectLst/>
                <a:uFillTx/>
                <a:latin typeface="Arial"/>
              </a:rPr>
              <a:t>Click to edit the title text format</a:t>
            </a:r>
          </a:p>
        </p:txBody>
      </p:sp>
      <p:sp>
        <p:nvSpPr>
          <p:cNvPr id="19" name="PlaceHolder 2"/>
          <p:cNvSpPr>
            <a:spLocks noGrp="1"/>
          </p:cNvSpPr>
          <p:nvPr>
            <p:ph type="body"/>
          </p:nvPr>
        </p:nvSpPr>
        <p:spPr>
          <a:xfrm>
            <a:off x="5397480" y="1055160"/>
            <a:ext cx="3033000" cy="3033000"/>
          </a:xfrm>
          <a:prstGeom prst="rect">
            <a:avLst/>
          </a:prstGeom>
          <a:noFill/>
          <a:ln w="38160">
            <a:solidFill>
              <a:schemeClr val="lt1"/>
            </a:solidFill>
            <a:round/>
          </a:ln>
        </p:spPr>
        <p:txBody>
          <a:bodyPr lIns="90000" tIns="45000" rIns="90000" bIns="45000" anchor="t">
            <a:normAutofit fontScale="47500" lnSpcReduction="19999"/>
          </a:bodyPr>
          <a:lstStyle/>
          <a:p>
            <a:pPr marL="432000" indent="-324000">
              <a:spcBef>
                <a:spcPts val="1417"/>
              </a:spcBef>
              <a:buClr>
                <a:srgbClr val="000000"/>
              </a:buClr>
              <a:buSzPct val="45000"/>
              <a:buFont typeface="Wingdings" charset="2"/>
              <a:buChar char=""/>
            </a:pPr>
            <a:r>
              <a:rPr lang="fr-FR" sz="1800" b="0" u="none" strike="noStrike">
                <a:solidFill>
                  <a:srgbClr val="000000"/>
                </a:solidFill>
                <a:effectLst/>
                <a:uFillTx/>
                <a:latin typeface="Arial"/>
              </a:rPr>
              <a:t>Click to edit the outline text format</a:t>
            </a:r>
          </a:p>
          <a:p>
            <a:pPr marL="864000" lvl="1" indent="-324000">
              <a:spcBef>
                <a:spcPts val="1134"/>
              </a:spcBef>
              <a:buClr>
                <a:srgbClr val="000000"/>
              </a:buClr>
              <a:buSzPct val="75000"/>
              <a:buFont typeface="Symbol" charset="2"/>
              <a:buChar char=""/>
            </a:pPr>
            <a:r>
              <a:rPr lang="fr-FR" sz="1800" b="0" u="none" strike="noStrike">
                <a:solidFill>
                  <a:srgbClr val="000000"/>
                </a:solidFill>
                <a:effectLst/>
                <a:uFillTx/>
                <a:latin typeface="Arial"/>
              </a:rPr>
              <a:t>Second Outline Level</a:t>
            </a:r>
          </a:p>
          <a:p>
            <a:pPr marL="1296000" lvl="2" indent="-288000">
              <a:spcBef>
                <a:spcPts val="850"/>
              </a:spcBef>
              <a:buClr>
                <a:srgbClr val="000000"/>
              </a:buClr>
              <a:buSzPct val="45000"/>
              <a:buFont typeface="Wingdings" charset="2"/>
              <a:buChar char=""/>
            </a:pPr>
            <a:r>
              <a:rPr lang="fr-FR" sz="1800" b="0" u="none" strike="noStrike">
                <a:solidFill>
                  <a:srgbClr val="000000"/>
                </a:solidFill>
                <a:effectLst/>
                <a:uFillTx/>
                <a:latin typeface="Arial"/>
              </a:rPr>
              <a:t>Third Outline Level</a:t>
            </a:r>
          </a:p>
          <a:p>
            <a:pPr marL="1728000" lvl="3" indent="-216000">
              <a:spcBef>
                <a:spcPts val="567"/>
              </a:spcBef>
              <a:buClr>
                <a:srgbClr val="000000"/>
              </a:buClr>
              <a:buSzPct val="75000"/>
              <a:buFont typeface="Symbol" charset="2"/>
              <a:buChar char=""/>
            </a:pPr>
            <a:r>
              <a:rPr lang="fr-FR" sz="1800" b="0" u="none" strike="noStrike">
                <a:solidFill>
                  <a:srgbClr val="000000"/>
                </a:solidFill>
                <a:effectLst/>
                <a:uFillTx/>
                <a:latin typeface="Arial"/>
              </a:rPr>
              <a:t>Fourth Outline Level</a:t>
            </a:r>
          </a:p>
          <a:p>
            <a:pPr marL="2160000" lvl="4" indent="-216000">
              <a:spcBef>
                <a:spcPts val="283"/>
              </a:spcBef>
              <a:buClr>
                <a:srgbClr val="000000"/>
              </a:buClr>
              <a:buSzPct val="45000"/>
              <a:buFont typeface="Wingdings" charset="2"/>
              <a:buChar char=""/>
            </a:pPr>
            <a:r>
              <a:rPr lang="fr-FR" sz="1800" b="0" u="none" strike="noStrike">
                <a:solidFill>
                  <a:srgbClr val="000000"/>
                </a:solidFill>
                <a:effectLst/>
                <a:uFillTx/>
                <a:latin typeface="Arial"/>
              </a:rPr>
              <a:t>Fifth Outline Level</a:t>
            </a:r>
          </a:p>
          <a:p>
            <a:pPr marL="2592000" lvl="5" indent="-216000">
              <a:spcBef>
                <a:spcPts val="283"/>
              </a:spcBef>
              <a:buClr>
                <a:srgbClr val="000000"/>
              </a:buClr>
              <a:buSzPct val="45000"/>
              <a:buFont typeface="Wingdings" charset="2"/>
              <a:buChar char=""/>
            </a:pPr>
            <a:r>
              <a:rPr lang="fr-FR" sz="1800" b="0" u="none" strike="noStrike">
                <a:solidFill>
                  <a:srgbClr val="000000"/>
                </a:solidFill>
                <a:effectLst/>
                <a:uFillTx/>
                <a:latin typeface="Arial"/>
              </a:rPr>
              <a:t>Sixth Outline Level</a:t>
            </a:r>
          </a:p>
          <a:p>
            <a:pPr marL="3024000" lvl="6" indent="-216000">
              <a:spcBef>
                <a:spcPts val="283"/>
              </a:spcBef>
              <a:buClr>
                <a:srgbClr val="000000"/>
              </a:buClr>
              <a:buSzPct val="45000"/>
              <a:buFont typeface="Wingdings" charset="2"/>
              <a:buChar char=""/>
            </a:pPr>
            <a:r>
              <a:rPr lang="fr-FR" sz="1800" b="0" u="none" strike="noStrike">
                <a:solidFill>
                  <a:srgbClr val="000000"/>
                </a:solidFill>
                <a:effectLst/>
                <a:uFillTx/>
                <a:latin typeface="Arial"/>
              </a:rPr>
              <a:t>Seventh Outline Level</a:t>
            </a:r>
          </a:p>
        </p:txBody>
      </p:sp>
      <p:grpSp>
        <p:nvGrpSpPr>
          <p:cNvPr id="20" name="Google Shape;396;p24"/>
          <p:cNvGrpSpPr/>
          <p:nvPr/>
        </p:nvGrpSpPr>
        <p:grpSpPr>
          <a:xfrm>
            <a:off x="5143320" y="399960"/>
            <a:ext cx="1309680" cy="257400"/>
            <a:chOff x="5143320" y="399960"/>
            <a:chExt cx="1309680" cy="257400"/>
          </a:xfrm>
        </p:grpSpPr>
        <p:sp>
          <p:nvSpPr>
            <p:cNvPr id="21" name="Google Shape;397;p24"/>
            <p:cNvSpPr/>
            <p:nvPr/>
          </p:nvSpPr>
          <p:spPr>
            <a:xfrm>
              <a:off x="5563080" y="399960"/>
              <a:ext cx="73440" cy="73440"/>
            </a:xfrm>
            <a:prstGeom prst="ellipse">
              <a:avLst/>
            </a:prstGeom>
            <a:solidFill>
              <a:schemeClr val="dk1"/>
            </a:solidFill>
            <a:ln w="0">
              <a:noFill/>
            </a:ln>
          </p:spPr>
          <p:style>
            <a:lnRef idx="0">
              <a:scrgbClr r="0" g="0" b="0"/>
            </a:lnRef>
            <a:fillRef idx="0">
              <a:scrgbClr r="0" g="0" b="0"/>
            </a:fillRef>
            <a:effectRef idx="0">
              <a:scrgbClr r="0" g="0" b="0"/>
            </a:effectRef>
            <a:fontRef idx="minor"/>
          </p:style>
          <p:txBody>
            <a:bodyPr tIns="25920" bIns="2592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22" name="Google Shape;398;p24"/>
            <p:cNvSpPr/>
            <p:nvPr/>
          </p:nvSpPr>
          <p:spPr>
            <a:xfrm>
              <a:off x="5767200" y="399960"/>
              <a:ext cx="73440" cy="73440"/>
            </a:xfrm>
            <a:prstGeom prst="ellipse">
              <a:avLst/>
            </a:prstGeom>
            <a:solidFill>
              <a:schemeClr val="dk1"/>
            </a:solidFill>
            <a:ln w="0">
              <a:noFill/>
            </a:ln>
          </p:spPr>
          <p:style>
            <a:lnRef idx="0">
              <a:scrgbClr r="0" g="0" b="0"/>
            </a:lnRef>
            <a:fillRef idx="0">
              <a:scrgbClr r="0" g="0" b="0"/>
            </a:fillRef>
            <a:effectRef idx="0">
              <a:scrgbClr r="0" g="0" b="0"/>
            </a:effectRef>
            <a:fontRef idx="minor"/>
          </p:style>
          <p:txBody>
            <a:bodyPr tIns="25920" bIns="2592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23" name="Google Shape;399;p24"/>
            <p:cNvSpPr/>
            <p:nvPr/>
          </p:nvSpPr>
          <p:spPr>
            <a:xfrm>
              <a:off x="5971320" y="399960"/>
              <a:ext cx="73440" cy="73440"/>
            </a:xfrm>
            <a:prstGeom prst="ellipse">
              <a:avLst/>
            </a:prstGeom>
            <a:solidFill>
              <a:schemeClr val="dk1"/>
            </a:solidFill>
            <a:ln w="0">
              <a:noFill/>
            </a:ln>
          </p:spPr>
          <p:style>
            <a:lnRef idx="0">
              <a:scrgbClr r="0" g="0" b="0"/>
            </a:lnRef>
            <a:fillRef idx="0">
              <a:scrgbClr r="0" g="0" b="0"/>
            </a:fillRef>
            <a:effectRef idx="0">
              <a:scrgbClr r="0" g="0" b="0"/>
            </a:effectRef>
            <a:fontRef idx="minor"/>
          </p:style>
          <p:txBody>
            <a:bodyPr tIns="25920" bIns="2592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24" name="Google Shape;400;p24"/>
            <p:cNvSpPr/>
            <p:nvPr/>
          </p:nvSpPr>
          <p:spPr>
            <a:xfrm>
              <a:off x="6175440" y="399960"/>
              <a:ext cx="73440" cy="73440"/>
            </a:xfrm>
            <a:prstGeom prst="ellipse">
              <a:avLst/>
            </a:prstGeom>
            <a:solidFill>
              <a:schemeClr val="dk1"/>
            </a:solidFill>
            <a:ln w="0">
              <a:noFill/>
            </a:ln>
          </p:spPr>
          <p:style>
            <a:lnRef idx="0">
              <a:scrgbClr r="0" g="0" b="0"/>
            </a:lnRef>
            <a:fillRef idx="0">
              <a:scrgbClr r="0" g="0" b="0"/>
            </a:fillRef>
            <a:effectRef idx="0">
              <a:scrgbClr r="0" g="0" b="0"/>
            </a:effectRef>
            <a:fontRef idx="minor"/>
          </p:style>
          <p:txBody>
            <a:bodyPr tIns="25920" bIns="2592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25" name="Google Shape;401;p24"/>
            <p:cNvSpPr/>
            <p:nvPr/>
          </p:nvSpPr>
          <p:spPr>
            <a:xfrm>
              <a:off x="6379560" y="399960"/>
              <a:ext cx="73440" cy="73440"/>
            </a:xfrm>
            <a:prstGeom prst="ellipse">
              <a:avLst/>
            </a:prstGeom>
            <a:solidFill>
              <a:schemeClr val="dk1"/>
            </a:solidFill>
            <a:ln w="0">
              <a:noFill/>
            </a:ln>
          </p:spPr>
          <p:style>
            <a:lnRef idx="0">
              <a:scrgbClr r="0" g="0" b="0"/>
            </a:lnRef>
            <a:fillRef idx="0">
              <a:scrgbClr r="0" g="0" b="0"/>
            </a:fillRef>
            <a:effectRef idx="0">
              <a:scrgbClr r="0" g="0" b="0"/>
            </a:effectRef>
            <a:fontRef idx="minor"/>
          </p:style>
          <p:txBody>
            <a:bodyPr tIns="25920" bIns="2592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26" name="Google Shape;402;p24"/>
            <p:cNvSpPr/>
            <p:nvPr/>
          </p:nvSpPr>
          <p:spPr>
            <a:xfrm>
              <a:off x="5143320" y="583920"/>
              <a:ext cx="73440" cy="73440"/>
            </a:xfrm>
            <a:prstGeom prst="ellipse">
              <a:avLst/>
            </a:prstGeom>
            <a:solidFill>
              <a:schemeClr val="dk1"/>
            </a:solidFill>
            <a:ln w="0">
              <a:noFill/>
            </a:ln>
          </p:spPr>
          <p:style>
            <a:lnRef idx="0">
              <a:scrgbClr r="0" g="0" b="0"/>
            </a:lnRef>
            <a:fillRef idx="0">
              <a:scrgbClr r="0" g="0" b="0"/>
            </a:fillRef>
            <a:effectRef idx="0">
              <a:scrgbClr r="0" g="0" b="0"/>
            </a:effectRef>
            <a:fontRef idx="minor"/>
          </p:style>
          <p:txBody>
            <a:bodyPr tIns="25920" bIns="2592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27" name="Google Shape;403;p24"/>
            <p:cNvSpPr/>
            <p:nvPr/>
          </p:nvSpPr>
          <p:spPr>
            <a:xfrm>
              <a:off x="5347440" y="583920"/>
              <a:ext cx="73440" cy="73440"/>
            </a:xfrm>
            <a:prstGeom prst="ellipse">
              <a:avLst/>
            </a:prstGeom>
            <a:solidFill>
              <a:schemeClr val="dk1"/>
            </a:solidFill>
            <a:ln w="0">
              <a:noFill/>
            </a:ln>
          </p:spPr>
          <p:style>
            <a:lnRef idx="0">
              <a:scrgbClr r="0" g="0" b="0"/>
            </a:lnRef>
            <a:fillRef idx="0">
              <a:scrgbClr r="0" g="0" b="0"/>
            </a:fillRef>
            <a:effectRef idx="0">
              <a:scrgbClr r="0" g="0" b="0"/>
            </a:effectRef>
            <a:fontRef idx="minor"/>
          </p:style>
          <p:txBody>
            <a:bodyPr tIns="25920" bIns="2592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28" name="Google Shape;404;p24"/>
            <p:cNvSpPr/>
            <p:nvPr/>
          </p:nvSpPr>
          <p:spPr>
            <a:xfrm>
              <a:off x="5551560" y="583920"/>
              <a:ext cx="73440" cy="73440"/>
            </a:xfrm>
            <a:prstGeom prst="ellipse">
              <a:avLst/>
            </a:prstGeom>
            <a:solidFill>
              <a:schemeClr val="dk1"/>
            </a:solidFill>
            <a:ln w="0">
              <a:noFill/>
            </a:ln>
          </p:spPr>
          <p:style>
            <a:lnRef idx="0">
              <a:scrgbClr r="0" g="0" b="0"/>
            </a:lnRef>
            <a:fillRef idx="0">
              <a:scrgbClr r="0" g="0" b="0"/>
            </a:fillRef>
            <a:effectRef idx="0">
              <a:scrgbClr r="0" g="0" b="0"/>
            </a:effectRef>
            <a:fontRef idx="minor"/>
          </p:style>
          <p:txBody>
            <a:bodyPr tIns="25920" bIns="2592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29" name="Google Shape;405;p24"/>
            <p:cNvSpPr/>
            <p:nvPr/>
          </p:nvSpPr>
          <p:spPr>
            <a:xfrm>
              <a:off x="5755680" y="583920"/>
              <a:ext cx="73440" cy="73440"/>
            </a:xfrm>
            <a:prstGeom prst="ellipse">
              <a:avLst/>
            </a:prstGeom>
            <a:solidFill>
              <a:schemeClr val="dk1"/>
            </a:solidFill>
            <a:ln w="0">
              <a:noFill/>
            </a:ln>
          </p:spPr>
          <p:style>
            <a:lnRef idx="0">
              <a:scrgbClr r="0" g="0" b="0"/>
            </a:lnRef>
            <a:fillRef idx="0">
              <a:scrgbClr r="0" g="0" b="0"/>
            </a:fillRef>
            <a:effectRef idx="0">
              <a:scrgbClr r="0" g="0" b="0"/>
            </a:effectRef>
            <a:fontRef idx="minor"/>
          </p:style>
          <p:txBody>
            <a:bodyPr tIns="25920" bIns="2592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30" name="Google Shape;406;p24"/>
            <p:cNvSpPr/>
            <p:nvPr/>
          </p:nvSpPr>
          <p:spPr>
            <a:xfrm>
              <a:off x="5959800" y="583920"/>
              <a:ext cx="73440" cy="73440"/>
            </a:xfrm>
            <a:prstGeom prst="ellipse">
              <a:avLst/>
            </a:prstGeom>
            <a:solidFill>
              <a:schemeClr val="dk1"/>
            </a:solidFill>
            <a:ln w="0">
              <a:noFill/>
            </a:ln>
          </p:spPr>
          <p:style>
            <a:lnRef idx="0">
              <a:scrgbClr r="0" g="0" b="0"/>
            </a:lnRef>
            <a:fillRef idx="0">
              <a:scrgbClr r="0" g="0" b="0"/>
            </a:fillRef>
            <a:effectRef idx="0">
              <a:scrgbClr r="0" g="0" b="0"/>
            </a:effectRef>
            <a:fontRef idx="minor"/>
          </p:style>
          <p:txBody>
            <a:bodyPr tIns="25920" bIns="2592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grpSp>
      <p:sp>
        <p:nvSpPr>
          <p:cNvPr id="31" name="Google Shape;407;p24"/>
          <p:cNvSpPr/>
          <p:nvPr/>
        </p:nvSpPr>
        <p:spPr>
          <a:xfrm>
            <a:off x="713160" y="3643920"/>
            <a:ext cx="3604680" cy="690840"/>
          </a:xfrm>
          <a:prstGeom prst="rect">
            <a:avLst/>
          </a:prstGeom>
          <a:noFill/>
          <a:ln w="0">
            <a:noFill/>
          </a:ln>
        </p:spPr>
        <p:style>
          <a:lnRef idx="0">
            <a:scrgbClr r="0" g="0" b="0"/>
          </a:lnRef>
          <a:fillRef idx="0">
            <a:scrgbClr r="0" g="0" b="0"/>
          </a:fillRef>
          <a:effectRef idx="0">
            <a:scrgbClr r="0" g="0" b="0"/>
          </a:effectRef>
          <a:fontRef idx="minor"/>
        </p:style>
        <p:txBody>
          <a:bodyPr tIns="91440" bIns="91440" anchor="t">
            <a:noAutofit/>
          </a:bodyPr>
          <a:lstStyle/>
          <a:p>
            <a:pPr defTabSz="914400">
              <a:lnSpc>
                <a:spcPct val="115000"/>
              </a:lnSpc>
              <a:spcBef>
                <a:spcPts val="300"/>
              </a:spcBef>
              <a:tabLst>
                <a:tab pos="0" algn="l"/>
              </a:tabLst>
            </a:pPr>
            <a:r>
              <a:rPr lang="en" sz="1000" b="1" u="none" strike="noStrike">
                <a:solidFill>
                  <a:schemeClr val="dk1"/>
                </a:solidFill>
                <a:effectLst/>
                <a:uFillTx/>
                <a:latin typeface="Manrope"/>
                <a:ea typeface="Manrope"/>
              </a:rPr>
              <a:t>CREDITS:</a:t>
            </a:r>
            <a:r>
              <a:rPr lang="en" sz="1000" b="0" u="none" strike="noStrike">
                <a:solidFill>
                  <a:schemeClr val="dk1"/>
                </a:solidFill>
                <a:effectLst/>
                <a:uFillTx/>
                <a:latin typeface="Manrope"/>
                <a:ea typeface="Manrope"/>
              </a:rPr>
              <a:t> This presentation template was created by </a:t>
            </a:r>
            <a:r>
              <a:rPr lang="en" sz="1000" b="1" u="sng" strike="noStrike">
                <a:solidFill>
                  <a:schemeClr val="hlink"/>
                </a:solidFill>
                <a:effectLst/>
                <a:uFillTx/>
                <a:latin typeface="Manrope"/>
                <a:ea typeface="Manrope"/>
                <a:hlinkClick r:id="rId2"/>
              </a:rPr>
              <a:t>Slidesgo</a:t>
            </a:r>
            <a:r>
              <a:rPr lang="en" sz="1000" b="0" u="none" strike="noStrike">
                <a:solidFill>
                  <a:schemeClr val="dk1"/>
                </a:solidFill>
                <a:effectLst/>
                <a:uFillTx/>
                <a:latin typeface="Manrope"/>
                <a:ea typeface="Manrope"/>
              </a:rPr>
              <a:t>, and includes icons by </a:t>
            </a:r>
            <a:r>
              <a:rPr lang="en" sz="1000" b="1" u="sng" strike="noStrike">
                <a:solidFill>
                  <a:schemeClr val="dk1"/>
                </a:solidFill>
                <a:effectLst/>
                <a:uFillTx/>
                <a:latin typeface="Manrope"/>
                <a:ea typeface="Manrope"/>
                <a:hlinkClick r:id="rId3"/>
              </a:rPr>
              <a:t>Flaticon</a:t>
            </a:r>
            <a:r>
              <a:rPr lang="en" sz="1000" b="0" u="none" strike="noStrike">
                <a:solidFill>
                  <a:schemeClr val="dk1"/>
                </a:solidFill>
                <a:effectLst/>
                <a:uFillTx/>
                <a:latin typeface="Manrope"/>
                <a:ea typeface="Manrope"/>
              </a:rPr>
              <a:t>, and infographics &amp; images by </a:t>
            </a:r>
            <a:r>
              <a:rPr lang="en" sz="1000" b="1" u="sng" strike="noStrike">
                <a:solidFill>
                  <a:schemeClr val="dk1"/>
                </a:solidFill>
                <a:effectLst/>
                <a:uFillTx/>
                <a:latin typeface="Manrope"/>
                <a:ea typeface="Manrope"/>
                <a:hlinkClick r:id="rId4"/>
              </a:rPr>
              <a:t>Freepik</a:t>
            </a:r>
            <a:r>
              <a:rPr lang="en" sz="1000" b="0" u="sng" strike="noStrike">
                <a:solidFill>
                  <a:schemeClr val="dk1"/>
                </a:solidFill>
                <a:effectLst/>
                <a:uFillTx/>
                <a:latin typeface="Manrope"/>
                <a:ea typeface="Manrope"/>
              </a:rPr>
              <a:t> </a:t>
            </a:r>
            <a:endParaRPr lang="en-US" sz="1000" b="0" u="none" strike="noStrike">
              <a:solidFill>
                <a:srgbClr val="000000"/>
              </a:solidFill>
              <a:effectLst/>
              <a:uFillTx/>
              <a:latin typeface="OpenSymbol"/>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Only" preserve="1">
  <p:cSld name="TITLE_ONLY">
    <p:bg>
      <p:bgPr>
        <a:solidFill>
          <a:schemeClr val="lt1"/>
        </a:solidFill>
        <a:effectLst/>
      </p:bgPr>
    </p:bg>
    <p:spTree>
      <p:nvGrpSpPr>
        <p:cNvPr id="1" name=""/>
        <p:cNvGrpSpPr/>
        <p:nvPr/>
      </p:nvGrpSpPr>
      <p:grpSpPr>
        <a:xfrm>
          <a:off x="0" y="0"/>
          <a:ext cx="0" cy="0"/>
          <a:chOff x="0" y="0"/>
          <a:chExt cx="0" cy="0"/>
        </a:xfrm>
      </p:grpSpPr>
      <p:sp>
        <p:nvSpPr>
          <p:cNvPr id="32" name="PlaceHolder 1"/>
          <p:cNvSpPr>
            <a:spLocks noGrp="1"/>
          </p:cNvSpPr>
          <p:nvPr>
            <p:ph type="title"/>
          </p:nvPr>
        </p:nvSpPr>
        <p:spPr>
          <a:xfrm>
            <a:off x="720000" y="444960"/>
            <a:ext cx="7703640" cy="572400"/>
          </a:xfrm>
          <a:prstGeom prst="rect">
            <a:avLst/>
          </a:prstGeom>
          <a:noFill/>
          <a:ln w="0">
            <a:noFill/>
          </a:ln>
        </p:spPr>
        <p:txBody>
          <a:bodyPr lIns="91440" tIns="91440" rIns="91440" bIns="91440" anchor="t">
            <a:noAutofit/>
          </a:bodyPr>
          <a:lstStyle/>
          <a:p>
            <a:pPr indent="0">
              <a:buNone/>
            </a:pPr>
            <a:r>
              <a:rPr lang="fr-FR" sz="3200" b="0" u="none" strike="noStrike">
                <a:solidFill>
                  <a:schemeClr val="dk1"/>
                </a:solidFill>
                <a:effectLst/>
                <a:uFillTx/>
                <a:latin typeface="Arial"/>
              </a:rPr>
              <a:t>Click to edit the title text format</a:t>
            </a:r>
          </a:p>
        </p:txBody>
      </p:sp>
      <p:grpSp>
        <p:nvGrpSpPr>
          <p:cNvPr id="33" name="Google Shape;65;p6"/>
          <p:cNvGrpSpPr/>
          <p:nvPr/>
        </p:nvGrpSpPr>
        <p:grpSpPr>
          <a:xfrm>
            <a:off x="7267320" y="387360"/>
            <a:ext cx="2455920" cy="5138280"/>
            <a:chOff x="7267320" y="387360"/>
            <a:chExt cx="2455920" cy="5138280"/>
          </a:xfrm>
        </p:grpSpPr>
        <p:grpSp>
          <p:nvGrpSpPr>
            <p:cNvPr id="34" name="Google Shape;66;p6"/>
            <p:cNvGrpSpPr/>
            <p:nvPr/>
          </p:nvGrpSpPr>
          <p:grpSpPr>
            <a:xfrm>
              <a:off x="7432920" y="387360"/>
              <a:ext cx="1309320" cy="257400"/>
              <a:chOff x="7432920" y="387360"/>
              <a:chExt cx="1309320" cy="257400"/>
            </a:xfrm>
          </p:grpSpPr>
          <p:sp>
            <p:nvSpPr>
              <p:cNvPr id="35" name="Google Shape;67;p6"/>
              <p:cNvSpPr/>
              <p:nvPr/>
            </p:nvSpPr>
            <p:spPr>
              <a:xfrm flipV="1">
                <a:off x="7852320" y="571320"/>
                <a:ext cx="73440" cy="73440"/>
              </a:xfrm>
              <a:prstGeom prst="ellipse">
                <a:avLst/>
              </a:prstGeom>
              <a:solidFill>
                <a:schemeClr val="dk1"/>
              </a:solidFill>
              <a:ln w="0">
                <a:noFill/>
              </a:ln>
            </p:spPr>
            <p:style>
              <a:lnRef idx="0">
                <a:scrgbClr r="0" g="0" b="0"/>
              </a:lnRef>
              <a:fillRef idx="0">
                <a:scrgbClr r="0" g="0" b="0"/>
              </a:fillRef>
              <a:effectRef idx="0">
                <a:scrgbClr r="0" g="0" b="0"/>
              </a:effectRef>
              <a:fontRef idx="minor"/>
            </p:style>
            <p:txBody>
              <a:bodyPr tIns="25920" bIns="2592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36" name="Google Shape;68;p6"/>
              <p:cNvSpPr/>
              <p:nvPr/>
            </p:nvSpPr>
            <p:spPr>
              <a:xfrm flipV="1">
                <a:off x="8056440" y="571320"/>
                <a:ext cx="73440" cy="73440"/>
              </a:xfrm>
              <a:prstGeom prst="ellipse">
                <a:avLst/>
              </a:prstGeom>
              <a:solidFill>
                <a:schemeClr val="dk1"/>
              </a:solidFill>
              <a:ln w="0">
                <a:noFill/>
              </a:ln>
            </p:spPr>
            <p:style>
              <a:lnRef idx="0">
                <a:scrgbClr r="0" g="0" b="0"/>
              </a:lnRef>
              <a:fillRef idx="0">
                <a:scrgbClr r="0" g="0" b="0"/>
              </a:fillRef>
              <a:effectRef idx="0">
                <a:scrgbClr r="0" g="0" b="0"/>
              </a:effectRef>
              <a:fontRef idx="minor"/>
            </p:style>
            <p:txBody>
              <a:bodyPr tIns="25920" bIns="2592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37" name="Google Shape;69;p6"/>
              <p:cNvSpPr/>
              <p:nvPr/>
            </p:nvSpPr>
            <p:spPr>
              <a:xfrm flipV="1">
                <a:off x="8260560" y="571320"/>
                <a:ext cx="73440" cy="73440"/>
              </a:xfrm>
              <a:prstGeom prst="ellipse">
                <a:avLst/>
              </a:prstGeom>
              <a:solidFill>
                <a:schemeClr val="dk1"/>
              </a:solidFill>
              <a:ln w="0">
                <a:noFill/>
              </a:ln>
            </p:spPr>
            <p:style>
              <a:lnRef idx="0">
                <a:scrgbClr r="0" g="0" b="0"/>
              </a:lnRef>
              <a:fillRef idx="0">
                <a:scrgbClr r="0" g="0" b="0"/>
              </a:fillRef>
              <a:effectRef idx="0">
                <a:scrgbClr r="0" g="0" b="0"/>
              </a:effectRef>
              <a:fontRef idx="minor"/>
            </p:style>
            <p:txBody>
              <a:bodyPr tIns="25920" bIns="2592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38" name="Google Shape;70;p6"/>
              <p:cNvSpPr/>
              <p:nvPr/>
            </p:nvSpPr>
            <p:spPr>
              <a:xfrm flipV="1">
                <a:off x="8464680" y="571320"/>
                <a:ext cx="73440" cy="73440"/>
              </a:xfrm>
              <a:prstGeom prst="ellipse">
                <a:avLst/>
              </a:prstGeom>
              <a:solidFill>
                <a:schemeClr val="dk1"/>
              </a:solidFill>
              <a:ln w="0">
                <a:noFill/>
              </a:ln>
            </p:spPr>
            <p:style>
              <a:lnRef idx="0">
                <a:scrgbClr r="0" g="0" b="0"/>
              </a:lnRef>
              <a:fillRef idx="0">
                <a:scrgbClr r="0" g="0" b="0"/>
              </a:fillRef>
              <a:effectRef idx="0">
                <a:scrgbClr r="0" g="0" b="0"/>
              </a:effectRef>
              <a:fontRef idx="minor"/>
            </p:style>
            <p:txBody>
              <a:bodyPr tIns="25920" bIns="2592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39" name="Google Shape;71;p6"/>
              <p:cNvSpPr/>
              <p:nvPr/>
            </p:nvSpPr>
            <p:spPr>
              <a:xfrm flipV="1">
                <a:off x="8668800" y="571320"/>
                <a:ext cx="73440" cy="73440"/>
              </a:xfrm>
              <a:prstGeom prst="ellipse">
                <a:avLst/>
              </a:prstGeom>
              <a:solidFill>
                <a:schemeClr val="dk1"/>
              </a:solidFill>
              <a:ln w="0">
                <a:noFill/>
              </a:ln>
            </p:spPr>
            <p:style>
              <a:lnRef idx="0">
                <a:scrgbClr r="0" g="0" b="0"/>
              </a:lnRef>
              <a:fillRef idx="0">
                <a:scrgbClr r="0" g="0" b="0"/>
              </a:fillRef>
              <a:effectRef idx="0">
                <a:scrgbClr r="0" g="0" b="0"/>
              </a:effectRef>
              <a:fontRef idx="minor"/>
            </p:style>
            <p:txBody>
              <a:bodyPr tIns="25920" bIns="2592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40" name="Google Shape;72;p6"/>
              <p:cNvSpPr/>
              <p:nvPr/>
            </p:nvSpPr>
            <p:spPr>
              <a:xfrm flipV="1">
                <a:off x="7432920" y="387360"/>
                <a:ext cx="73440" cy="73440"/>
              </a:xfrm>
              <a:prstGeom prst="ellipse">
                <a:avLst/>
              </a:prstGeom>
              <a:solidFill>
                <a:schemeClr val="dk1"/>
              </a:solidFill>
              <a:ln w="0">
                <a:noFill/>
              </a:ln>
            </p:spPr>
            <p:style>
              <a:lnRef idx="0">
                <a:scrgbClr r="0" g="0" b="0"/>
              </a:lnRef>
              <a:fillRef idx="0">
                <a:scrgbClr r="0" g="0" b="0"/>
              </a:fillRef>
              <a:effectRef idx="0">
                <a:scrgbClr r="0" g="0" b="0"/>
              </a:effectRef>
              <a:fontRef idx="minor"/>
            </p:style>
            <p:txBody>
              <a:bodyPr tIns="25920" bIns="2592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41" name="Google Shape;73;p6"/>
              <p:cNvSpPr/>
              <p:nvPr/>
            </p:nvSpPr>
            <p:spPr>
              <a:xfrm flipV="1">
                <a:off x="7637040" y="387360"/>
                <a:ext cx="73440" cy="73440"/>
              </a:xfrm>
              <a:prstGeom prst="ellipse">
                <a:avLst/>
              </a:prstGeom>
              <a:solidFill>
                <a:schemeClr val="dk1"/>
              </a:solidFill>
              <a:ln w="0">
                <a:noFill/>
              </a:ln>
            </p:spPr>
            <p:style>
              <a:lnRef idx="0">
                <a:scrgbClr r="0" g="0" b="0"/>
              </a:lnRef>
              <a:fillRef idx="0">
                <a:scrgbClr r="0" g="0" b="0"/>
              </a:fillRef>
              <a:effectRef idx="0">
                <a:scrgbClr r="0" g="0" b="0"/>
              </a:effectRef>
              <a:fontRef idx="minor"/>
            </p:style>
            <p:txBody>
              <a:bodyPr tIns="25920" bIns="2592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42" name="Google Shape;74;p6"/>
              <p:cNvSpPr/>
              <p:nvPr/>
            </p:nvSpPr>
            <p:spPr>
              <a:xfrm flipV="1">
                <a:off x="7841160" y="387360"/>
                <a:ext cx="73440" cy="73440"/>
              </a:xfrm>
              <a:prstGeom prst="ellipse">
                <a:avLst/>
              </a:prstGeom>
              <a:solidFill>
                <a:schemeClr val="dk1"/>
              </a:solidFill>
              <a:ln w="0">
                <a:noFill/>
              </a:ln>
            </p:spPr>
            <p:style>
              <a:lnRef idx="0">
                <a:scrgbClr r="0" g="0" b="0"/>
              </a:lnRef>
              <a:fillRef idx="0">
                <a:scrgbClr r="0" g="0" b="0"/>
              </a:fillRef>
              <a:effectRef idx="0">
                <a:scrgbClr r="0" g="0" b="0"/>
              </a:effectRef>
              <a:fontRef idx="minor"/>
            </p:style>
            <p:txBody>
              <a:bodyPr tIns="25920" bIns="2592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43" name="Google Shape;75;p6"/>
              <p:cNvSpPr/>
              <p:nvPr/>
            </p:nvSpPr>
            <p:spPr>
              <a:xfrm flipV="1">
                <a:off x="8045280" y="387360"/>
                <a:ext cx="73440" cy="73440"/>
              </a:xfrm>
              <a:prstGeom prst="ellipse">
                <a:avLst/>
              </a:prstGeom>
              <a:solidFill>
                <a:schemeClr val="dk1"/>
              </a:solidFill>
              <a:ln w="0">
                <a:noFill/>
              </a:ln>
            </p:spPr>
            <p:style>
              <a:lnRef idx="0">
                <a:scrgbClr r="0" g="0" b="0"/>
              </a:lnRef>
              <a:fillRef idx="0">
                <a:scrgbClr r="0" g="0" b="0"/>
              </a:fillRef>
              <a:effectRef idx="0">
                <a:scrgbClr r="0" g="0" b="0"/>
              </a:effectRef>
              <a:fontRef idx="minor"/>
            </p:style>
            <p:txBody>
              <a:bodyPr tIns="25920" bIns="2592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44" name="Google Shape;76;p6"/>
              <p:cNvSpPr/>
              <p:nvPr/>
            </p:nvSpPr>
            <p:spPr>
              <a:xfrm flipV="1">
                <a:off x="8249400" y="387360"/>
                <a:ext cx="73440" cy="73440"/>
              </a:xfrm>
              <a:prstGeom prst="ellipse">
                <a:avLst/>
              </a:prstGeom>
              <a:solidFill>
                <a:schemeClr val="dk1"/>
              </a:solidFill>
              <a:ln w="0">
                <a:noFill/>
              </a:ln>
            </p:spPr>
            <p:style>
              <a:lnRef idx="0">
                <a:scrgbClr r="0" g="0" b="0"/>
              </a:lnRef>
              <a:fillRef idx="0">
                <a:scrgbClr r="0" g="0" b="0"/>
              </a:fillRef>
              <a:effectRef idx="0">
                <a:scrgbClr r="0" g="0" b="0"/>
              </a:effectRef>
              <a:fontRef idx="minor"/>
            </p:style>
            <p:txBody>
              <a:bodyPr tIns="25920" bIns="2592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grpSp>
        <p:grpSp>
          <p:nvGrpSpPr>
            <p:cNvPr id="45" name="Google Shape;77;p6"/>
            <p:cNvGrpSpPr/>
            <p:nvPr/>
          </p:nvGrpSpPr>
          <p:grpSpPr>
            <a:xfrm>
              <a:off x="7267320" y="3608280"/>
              <a:ext cx="2455920" cy="1917360"/>
              <a:chOff x="7267320" y="3608280"/>
              <a:chExt cx="2455920" cy="1917360"/>
            </a:xfrm>
          </p:grpSpPr>
          <p:sp>
            <p:nvSpPr>
              <p:cNvPr id="46" name="Google Shape;78;p6"/>
              <p:cNvSpPr/>
              <p:nvPr/>
            </p:nvSpPr>
            <p:spPr>
              <a:xfrm rot="5400000" flipH="1" flipV="1">
                <a:off x="7653240" y="3610800"/>
                <a:ext cx="1554120" cy="1548360"/>
              </a:xfrm>
              <a:prstGeom prst="rtTriangle">
                <a:avLst/>
              </a:prstGeom>
              <a:solidFill>
                <a:schemeClr val="dk1"/>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47" name="Google Shape;79;p6"/>
              <p:cNvSpPr/>
              <p:nvPr/>
            </p:nvSpPr>
            <p:spPr>
              <a:xfrm rot="18900600" flipH="1" flipV="1">
                <a:off x="8648640" y="4254840"/>
                <a:ext cx="1150200" cy="262080"/>
              </a:xfrm>
              <a:prstGeom prst="roundRect">
                <a:avLst>
                  <a:gd name="adj" fmla="val 50000"/>
                </a:avLst>
              </a:prstGeom>
              <a:solidFill>
                <a:schemeClr val="dk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48" name="Google Shape;80;p6"/>
              <p:cNvSpPr/>
              <p:nvPr/>
            </p:nvSpPr>
            <p:spPr>
              <a:xfrm flipV="1">
                <a:off x="7719480" y="3696120"/>
                <a:ext cx="1309320" cy="1309320"/>
              </a:xfrm>
              <a:prstGeom prst="ellipse">
                <a:avLst/>
              </a:prstGeom>
              <a:noFill/>
              <a:ln w="9525">
                <a:solidFill>
                  <a:srgbClr val="F8F8F8"/>
                </a:solidFill>
                <a:prstDash val="lgDash"/>
                <a:round/>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49" name="Google Shape;81;p6"/>
              <p:cNvSpPr/>
              <p:nvPr/>
            </p:nvSpPr>
            <p:spPr>
              <a:xfrm rot="18900600" flipH="1" flipV="1">
                <a:off x="7177680" y="4964760"/>
                <a:ext cx="1098360" cy="201600"/>
              </a:xfrm>
              <a:prstGeom prst="roundRect">
                <a:avLst>
                  <a:gd name="adj" fmla="val 50000"/>
                </a:avLst>
              </a:prstGeom>
              <a:solidFill>
                <a:schemeClr val="lt2"/>
              </a:solidFill>
              <a:ln w="0">
                <a:noFill/>
              </a:ln>
            </p:spPr>
            <p:style>
              <a:lnRef idx="0">
                <a:scrgbClr r="0" g="0" b="0"/>
              </a:lnRef>
              <a:fillRef idx="0">
                <a:scrgbClr r="0" g="0" b="0"/>
              </a:fillRef>
              <a:effectRef idx="0">
                <a:scrgbClr r="0" g="0" b="0"/>
              </a:effectRef>
              <a:fontRef idx="minor"/>
            </p:style>
            <p:txBody>
              <a:bodyPr tIns="71280" bIns="7128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grpSp>
      </p:grpSp>
      <p:sp>
        <p:nvSpPr>
          <p:cNvPr id="50" name="PlaceHolder 2"/>
          <p:cNvSpPr>
            <a:spLocks noGrp="1"/>
          </p:cNvSpPr>
          <p:nvPr>
            <p:ph type="body"/>
          </p:nvPr>
        </p:nvSpPr>
        <p:spPr>
          <a:xfrm>
            <a:off x="457200" y="1203480"/>
            <a:ext cx="8229240" cy="2982960"/>
          </a:xfrm>
          <a:prstGeom prst="rect">
            <a:avLst/>
          </a:prstGeom>
          <a:noFill/>
          <a:ln w="0">
            <a:noFill/>
          </a:ln>
        </p:spPr>
        <p:txBody>
          <a:bodyPr lIns="0" tIns="0" rIns="0" bIns="0" anchor="t">
            <a:normAutofit/>
          </a:bodyPr>
          <a:lstStyle/>
          <a:p>
            <a:pPr marL="432000" indent="-324000">
              <a:spcBef>
                <a:spcPts val="1417"/>
              </a:spcBef>
              <a:buClr>
                <a:srgbClr val="000000"/>
              </a:buClr>
              <a:buSzPct val="45000"/>
              <a:buFont typeface="Wingdings" charset="2"/>
              <a:buChar char=""/>
            </a:pPr>
            <a:r>
              <a:rPr lang="fr-FR" sz="1400" b="0" u="none" strike="noStrike">
                <a:solidFill>
                  <a:srgbClr val="000000"/>
                </a:solidFill>
                <a:effectLst/>
                <a:uFillTx/>
                <a:latin typeface="Arial"/>
              </a:rPr>
              <a:t>Click to edit the outline text format</a:t>
            </a:r>
          </a:p>
          <a:p>
            <a:pPr marL="864000" lvl="1" indent="-324000">
              <a:spcBef>
                <a:spcPts val="1134"/>
              </a:spcBef>
              <a:buClr>
                <a:srgbClr val="000000"/>
              </a:buClr>
              <a:buSzPct val="75000"/>
              <a:buFont typeface="Symbol" charset="2"/>
              <a:buChar char=""/>
            </a:pPr>
            <a:r>
              <a:rPr lang="fr-FR" sz="1400" b="0" u="none" strike="noStrike">
                <a:solidFill>
                  <a:srgbClr val="000000"/>
                </a:solidFill>
                <a:effectLst/>
                <a:uFillTx/>
                <a:latin typeface="Arial"/>
              </a:rPr>
              <a:t>Second Outline Level</a:t>
            </a:r>
          </a:p>
          <a:p>
            <a:pPr marL="1296000" lvl="2" indent="-288000">
              <a:spcBef>
                <a:spcPts val="850"/>
              </a:spcBef>
              <a:buClr>
                <a:srgbClr val="000000"/>
              </a:buClr>
              <a:buSzPct val="45000"/>
              <a:buFont typeface="Wingdings" charset="2"/>
              <a:buChar char=""/>
            </a:pPr>
            <a:r>
              <a:rPr lang="fr-FR" sz="1400" b="0" u="none" strike="noStrike">
                <a:solidFill>
                  <a:srgbClr val="000000"/>
                </a:solidFill>
                <a:effectLst/>
                <a:uFillTx/>
                <a:latin typeface="Arial"/>
              </a:rPr>
              <a:t>Third Outline Level</a:t>
            </a:r>
          </a:p>
          <a:p>
            <a:pPr marL="1728000" lvl="3" indent="-216000">
              <a:spcBef>
                <a:spcPts val="567"/>
              </a:spcBef>
              <a:buClr>
                <a:srgbClr val="000000"/>
              </a:buClr>
              <a:buSzPct val="75000"/>
              <a:buFont typeface="Symbol" charset="2"/>
              <a:buChar char=""/>
            </a:pPr>
            <a:r>
              <a:rPr lang="fr-FR" sz="1400" b="0" u="none" strike="noStrike">
                <a:solidFill>
                  <a:srgbClr val="000000"/>
                </a:solidFill>
                <a:effectLst/>
                <a:uFillTx/>
                <a:latin typeface="Arial"/>
              </a:rPr>
              <a:t>Fourth Outline Level</a:t>
            </a:r>
          </a:p>
          <a:p>
            <a:pPr marL="2160000" lvl="4" indent="-216000">
              <a:spcBef>
                <a:spcPts val="283"/>
              </a:spcBef>
              <a:buClr>
                <a:srgbClr val="000000"/>
              </a:buClr>
              <a:buSzPct val="45000"/>
              <a:buFont typeface="Wingdings" charset="2"/>
              <a:buChar char=""/>
            </a:pPr>
            <a:r>
              <a:rPr lang="fr-FR" sz="2000" b="0" u="none" strike="noStrike">
                <a:solidFill>
                  <a:srgbClr val="000000"/>
                </a:solidFill>
                <a:effectLst/>
                <a:uFillTx/>
                <a:latin typeface="Arial"/>
              </a:rPr>
              <a:t>Fifth Outline Level</a:t>
            </a:r>
          </a:p>
          <a:p>
            <a:pPr marL="2592000" lvl="5" indent="-216000">
              <a:spcBef>
                <a:spcPts val="283"/>
              </a:spcBef>
              <a:buClr>
                <a:srgbClr val="000000"/>
              </a:buClr>
              <a:buSzPct val="45000"/>
              <a:buFont typeface="Wingdings" charset="2"/>
              <a:buChar char=""/>
            </a:pPr>
            <a:r>
              <a:rPr lang="fr-FR" sz="2000" b="0" u="none" strike="noStrike">
                <a:solidFill>
                  <a:srgbClr val="000000"/>
                </a:solidFill>
                <a:effectLst/>
                <a:uFillTx/>
                <a:latin typeface="Arial"/>
              </a:rPr>
              <a:t>Sixth Outline Level</a:t>
            </a:r>
          </a:p>
          <a:p>
            <a:pPr marL="3024000" lvl="6" indent="-216000">
              <a:spcBef>
                <a:spcPts val="283"/>
              </a:spcBef>
              <a:buClr>
                <a:srgbClr val="000000"/>
              </a:buClr>
              <a:buSzPct val="45000"/>
              <a:buFont typeface="Wingdings" charset="2"/>
              <a:buChar char=""/>
            </a:pPr>
            <a:r>
              <a:rPr lang="fr-FR" sz="2000" b="0" u="none" strike="noStrike">
                <a:solidFill>
                  <a:srgbClr val="000000"/>
                </a:solidFill>
                <a:effectLst/>
                <a:uFillTx/>
                <a:latin typeface="Arial"/>
              </a:rPr>
              <a:t>Seventh Outline Level</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blank" preserve="1">
  <p:cSld name="SECTION_TITLE_AND_DESCRIPTION">
    <p:bg>
      <p:bgPr>
        <a:solidFill>
          <a:schemeClr val="lt1"/>
        </a:solidFill>
        <a:effectLst/>
      </p:bgPr>
    </p:bg>
    <p:spTree>
      <p:nvGrpSpPr>
        <p:cNvPr id="1" name=""/>
        <p:cNvGrpSpPr/>
        <p:nvPr/>
      </p:nvGrpSpPr>
      <p:grpSpPr>
        <a:xfrm>
          <a:off x="0" y="0"/>
          <a:ext cx="0" cy="0"/>
          <a:chOff x="0" y="0"/>
          <a:chExt cx="0" cy="0"/>
        </a:xfrm>
      </p:grpSpPr>
      <p:sp>
        <p:nvSpPr>
          <p:cNvPr id="51" name="PlaceHolder 1"/>
          <p:cNvSpPr>
            <a:spLocks noGrp="1"/>
          </p:cNvSpPr>
          <p:nvPr>
            <p:ph type="title"/>
          </p:nvPr>
        </p:nvSpPr>
        <p:spPr>
          <a:xfrm>
            <a:off x="713160" y="1013400"/>
            <a:ext cx="6993720" cy="814680"/>
          </a:xfrm>
          <a:prstGeom prst="rect">
            <a:avLst/>
          </a:prstGeom>
          <a:noFill/>
          <a:ln w="0">
            <a:noFill/>
          </a:ln>
        </p:spPr>
        <p:txBody>
          <a:bodyPr lIns="91440" tIns="91440" rIns="91440" bIns="91440" anchor="t">
            <a:noAutofit/>
          </a:bodyPr>
          <a:lstStyle/>
          <a:p>
            <a:pPr indent="0">
              <a:buNone/>
            </a:pPr>
            <a:r>
              <a:rPr lang="fr-FR" sz="3200" b="0" u="none" strike="noStrike">
                <a:solidFill>
                  <a:schemeClr val="dk1"/>
                </a:solidFill>
                <a:effectLst/>
                <a:uFillTx/>
                <a:latin typeface="Arial"/>
              </a:rPr>
              <a:t>Click to edit the title text format</a:t>
            </a:r>
          </a:p>
        </p:txBody>
      </p:sp>
      <p:grpSp>
        <p:nvGrpSpPr>
          <p:cNvPr id="52" name="Google Shape;121;p9"/>
          <p:cNvGrpSpPr/>
          <p:nvPr/>
        </p:nvGrpSpPr>
        <p:grpSpPr>
          <a:xfrm>
            <a:off x="6687360" y="-258840"/>
            <a:ext cx="2947320" cy="5031720"/>
            <a:chOff x="6687360" y="-258840"/>
            <a:chExt cx="2947320" cy="5031720"/>
          </a:xfrm>
        </p:grpSpPr>
        <p:grpSp>
          <p:nvGrpSpPr>
            <p:cNvPr id="53" name="Google Shape;122;p9"/>
            <p:cNvGrpSpPr/>
            <p:nvPr/>
          </p:nvGrpSpPr>
          <p:grpSpPr>
            <a:xfrm>
              <a:off x="7260480" y="4515480"/>
              <a:ext cx="1309680" cy="257400"/>
              <a:chOff x="7260480" y="4515480"/>
              <a:chExt cx="1309680" cy="257400"/>
            </a:xfrm>
          </p:grpSpPr>
          <p:sp>
            <p:nvSpPr>
              <p:cNvPr id="54" name="Google Shape;123;p9"/>
              <p:cNvSpPr/>
              <p:nvPr/>
            </p:nvSpPr>
            <p:spPr>
              <a:xfrm flipV="1">
                <a:off x="7680240" y="4699440"/>
                <a:ext cx="73440" cy="73440"/>
              </a:xfrm>
              <a:prstGeom prst="ellipse">
                <a:avLst/>
              </a:prstGeom>
              <a:solidFill>
                <a:schemeClr val="dk1"/>
              </a:solidFill>
              <a:ln w="0">
                <a:noFill/>
              </a:ln>
            </p:spPr>
            <p:style>
              <a:lnRef idx="0">
                <a:scrgbClr r="0" g="0" b="0"/>
              </a:lnRef>
              <a:fillRef idx="0">
                <a:scrgbClr r="0" g="0" b="0"/>
              </a:fillRef>
              <a:effectRef idx="0">
                <a:scrgbClr r="0" g="0" b="0"/>
              </a:effectRef>
              <a:fontRef idx="minor"/>
            </p:style>
            <p:txBody>
              <a:bodyPr tIns="25920" bIns="2592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55" name="Google Shape;124;p9"/>
              <p:cNvSpPr/>
              <p:nvPr/>
            </p:nvSpPr>
            <p:spPr>
              <a:xfrm flipV="1">
                <a:off x="7884360" y="4699440"/>
                <a:ext cx="73440" cy="73440"/>
              </a:xfrm>
              <a:prstGeom prst="ellipse">
                <a:avLst/>
              </a:prstGeom>
              <a:solidFill>
                <a:schemeClr val="dk1"/>
              </a:solidFill>
              <a:ln w="0">
                <a:noFill/>
              </a:ln>
            </p:spPr>
            <p:style>
              <a:lnRef idx="0">
                <a:scrgbClr r="0" g="0" b="0"/>
              </a:lnRef>
              <a:fillRef idx="0">
                <a:scrgbClr r="0" g="0" b="0"/>
              </a:fillRef>
              <a:effectRef idx="0">
                <a:scrgbClr r="0" g="0" b="0"/>
              </a:effectRef>
              <a:fontRef idx="minor"/>
            </p:style>
            <p:txBody>
              <a:bodyPr tIns="25920" bIns="2592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56" name="Google Shape;125;p9"/>
              <p:cNvSpPr/>
              <p:nvPr/>
            </p:nvSpPr>
            <p:spPr>
              <a:xfrm flipV="1">
                <a:off x="8088480" y="4699440"/>
                <a:ext cx="73440" cy="73440"/>
              </a:xfrm>
              <a:prstGeom prst="ellipse">
                <a:avLst/>
              </a:prstGeom>
              <a:solidFill>
                <a:schemeClr val="dk1"/>
              </a:solidFill>
              <a:ln w="0">
                <a:noFill/>
              </a:ln>
            </p:spPr>
            <p:style>
              <a:lnRef idx="0">
                <a:scrgbClr r="0" g="0" b="0"/>
              </a:lnRef>
              <a:fillRef idx="0">
                <a:scrgbClr r="0" g="0" b="0"/>
              </a:fillRef>
              <a:effectRef idx="0">
                <a:scrgbClr r="0" g="0" b="0"/>
              </a:effectRef>
              <a:fontRef idx="minor"/>
            </p:style>
            <p:txBody>
              <a:bodyPr tIns="25920" bIns="2592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57" name="Google Shape;126;p9"/>
              <p:cNvSpPr/>
              <p:nvPr/>
            </p:nvSpPr>
            <p:spPr>
              <a:xfrm flipV="1">
                <a:off x="8292600" y="4699440"/>
                <a:ext cx="73440" cy="73440"/>
              </a:xfrm>
              <a:prstGeom prst="ellipse">
                <a:avLst/>
              </a:prstGeom>
              <a:solidFill>
                <a:schemeClr val="dk1"/>
              </a:solidFill>
              <a:ln w="0">
                <a:noFill/>
              </a:ln>
            </p:spPr>
            <p:style>
              <a:lnRef idx="0">
                <a:scrgbClr r="0" g="0" b="0"/>
              </a:lnRef>
              <a:fillRef idx="0">
                <a:scrgbClr r="0" g="0" b="0"/>
              </a:fillRef>
              <a:effectRef idx="0">
                <a:scrgbClr r="0" g="0" b="0"/>
              </a:effectRef>
              <a:fontRef idx="minor"/>
            </p:style>
            <p:txBody>
              <a:bodyPr tIns="25920" bIns="2592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58" name="Google Shape;127;p9"/>
              <p:cNvSpPr/>
              <p:nvPr/>
            </p:nvSpPr>
            <p:spPr>
              <a:xfrm flipV="1">
                <a:off x="8496720" y="4699440"/>
                <a:ext cx="73440" cy="73440"/>
              </a:xfrm>
              <a:prstGeom prst="ellipse">
                <a:avLst/>
              </a:prstGeom>
              <a:solidFill>
                <a:schemeClr val="dk1"/>
              </a:solidFill>
              <a:ln w="0">
                <a:noFill/>
              </a:ln>
            </p:spPr>
            <p:style>
              <a:lnRef idx="0">
                <a:scrgbClr r="0" g="0" b="0"/>
              </a:lnRef>
              <a:fillRef idx="0">
                <a:scrgbClr r="0" g="0" b="0"/>
              </a:fillRef>
              <a:effectRef idx="0">
                <a:scrgbClr r="0" g="0" b="0"/>
              </a:effectRef>
              <a:fontRef idx="minor"/>
            </p:style>
            <p:txBody>
              <a:bodyPr tIns="25920" bIns="2592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59" name="Google Shape;128;p9"/>
              <p:cNvSpPr/>
              <p:nvPr/>
            </p:nvSpPr>
            <p:spPr>
              <a:xfrm flipV="1">
                <a:off x="7260480" y="4515480"/>
                <a:ext cx="73440" cy="73440"/>
              </a:xfrm>
              <a:prstGeom prst="ellipse">
                <a:avLst/>
              </a:prstGeom>
              <a:solidFill>
                <a:schemeClr val="dk1"/>
              </a:solidFill>
              <a:ln w="0">
                <a:noFill/>
              </a:ln>
            </p:spPr>
            <p:style>
              <a:lnRef idx="0">
                <a:scrgbClr r="0" g="0" b="0"/>
              </a:lnRef>
              <a:fillRef idx="0">
                <a:scrgbClr r="0" g="0" b="0"/>
              </a:fillRef>
              <a:effectRef idx="0">
                <a:scrgbClr r="0" g="0" b="0"/>
              </a:effectRef>
              <a:fontRef idx="minor"/>
            </p:style>
            <p:txBody>
              <a:bodyPr tIns="25920" bIns="2592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60" name="Google Shape;129;p9"/>
              <p:cNvSpPr/>
              <p:nvPr/>
            </p:nvSpPr>
            <p:spPr>
              <a:xfrm flipV="1">
                <a:off x="7464600" y="4515480"/>
                <a:ext cx="73440" cy="73440"/>
              </a:xfrm>
              <a:prstGeom prst="ellipse">
                <a:avLst/>
              </a:prstGeom>
              <a:solidFill>
                <a:schemeClr val="dk1"/>
              </a:solidFill>
              <a:ln w="0">
                <a:noFill/>
              </a:ln>
            </p:spPr>
            <p:style>
              <a:lnRef idx="0">
                <a:scrgbClr r="0" g="0" b="0"/>
              </a:lnRef>
              <a:fillRef idx="0">
                <a:scrgbClr r="0" g="0" b="0"/>
              </a:fillRef>
              <a:effectRef idx="0">
                <a:scrgbClr r="0" g="0" b="0"/>
              </a:effectRef>
              <a:fontRef idx="minor"/>
            </p:style>
            <p:txBody>
              <a:bodyPr tIns="25920" bIns="2592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61" name="Google Shape;130;p9"/>
              <p:cNvSpPr/>
              <p:nvPr/>
            </p:nvSpPr>
            <p:spPr>
              <a:xfrm flipV="1">
                <a:off x="7668720" y="4515480"/>
                <a:ext cx="73440" cy="73440"/>
              </a:xfrm>
              <a:prstGeom prst="ellipse">
                <a:avLst/>
              </a:prstGeom>
              <a:solidFill>
                <a:schemeClr val="dk1"/>
              </a:solidFill>
              <a:ln w="0">
                <a:noFill/>
              </a:ln>
            </p:spPr>
            <p:style>
              <a:lnRef idx="0">
                <a:scrgbClr r="0" g="0" b="0"/>
              </a:lnRef>
              <a:fillRef idx="0">
                <a:scrgbClr r="0" g="0" b="0"/>
              </a:fillRef>
              <a:effectRef idx="0">
                <a:scrgbClr r="0" g="0" b="0"/>
              </a:effectRef>
              <a:fontRef idx="minor"/>
            </p:style>
            <p:txBody>
              <a:bodyPr tIns="25920" bIns="2592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62" name="Google Shape;131;p9"/>
              <p:cNvSpPr/>
              <p:nvPr/>
            </p:nvSpPr>
            <p:spPr>
              <a:xfrm flipV="1">
                <a:off x="7872840" y="4515480"/>
                <a:ext cx="73440" cy="73440"/>
              </a:xfrm>
              <a:prstGeom prst="ellipse">
                <a:avLst/>
              </a:prstGeom>
              <a:solidFill>
                <a:schemeClr val="dk1"/>
              </a:solidFill>
              <a:ln w="0">
                <a:noFill/>
              </a:ln>
            </p:spPr>
            <p:style>
              <a:lnRef idx="0">
                <a:scrgbClr r="0" g="0" b="0"/>
              </a:lnRef>
              <a:fillRef idx="0">
                <a:scrgbClr r="0" g="0" b="0"/>
              </a:fillRef>
              <a:effectRef idx="0">
                <a:scrgbClr r="0" g="0" b="0"/>
              </a:effectRef>
              <a:fontRef idx="minor"/>
            </p:style>
            <p:txBody>
              <a:bodyPr tIns="25920" bIns="2592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63" name="Google Shape;132;p9"/>
              <p:cNvSpPr/>
              <p:nvPr/>
            </p:nvSpPr>
            <p:spPr>
              <a:xfrm flipV="1">
                <a:off x="8076960" y="4515480"/>
                <a:ext cx="73440" cy="73440"/>
              </a:xfrm>
              <a:prstGeom prst="ellipse">
                <a:avLst/>
              </a:prstGeom>
              <a:solidFill>
                <a:schemeClr val="dk1"/>
              </a:solidFill>
              <a:ln w="0">
                <a:noFill/>
              </a:ln>
            </p:spPr>
            <p:style>
              <a:lnRef idx="0">
                <a:scrgbClr r="0" g="0" b="0"/>
              </a:lnRef>
              <a:fillRef idx="0">
                <a:scrgbClr r="0" g="0" b="0"/>
              </a:fillRef>
              <a:effectRef idx="0">
                <a:scrgbClr r="0" g="0" b="0"/>
              </a:effectRef>
              <a:fontRef idx="minor"/>
            </p:style>
            <p:txBody>
              <a:bodyPr tIns="25920" bIns="2592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grpSp>
        <p:grpSp>
          <p:nvGrpSpPr>
            <p:cNvPr id="64" name="Google Shape;133;p9"/>
            <p:cNvGrpSpPr/>
            <p:nvPr/>
          </p:nvGrpSpPr>
          <p:grpSpPr>
            <a:xfrm>
              <a:off x="6687360" y="-258840"/>
              <a:ext cx="2947320" cy="2776320"/>
              <a:chOff x="6687360" y="-258840"/>
              <a:chExt cx="2947320" cy="2776320"/>
            </a:xfrm>
          </p:grpSpPr>
          <p:sp>
            <p:nvSpPr>
              <p:cNvPr id="65" name="Google Shape;134;p9"/>
              <p:cNvSpPr/>
              <p:nvPr/>
            </p:nvSpPr>
            <p:spPr>
              <a:xfrm rot="10800000">
                <a:off x="6687360" y="-15120"/>
                <a:ext cx="2456640" cy="2446920"/>
              </a:xfrm>
              <a:prstGeom prst="rtTriangle">
                <a:avLst/>
              </a:prstGeom>
              <a:solidFill>
                <a:schemeClr val="dk1"/>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66" name="Google Shape;135;p9"/>
              <p:cNvSpPr/>
              <p:nvPr/>
            </p:nvSpPr>
            <p:spPr>
              <a:xfrm rot="13499400" flipH="1">
                <a:off x="7946280" y="807840"/>
                <a:ext cx="1779480" cy="477360"/>
              </a:xfrm>
              <a:prstGeom prst="roundRect">
                <a:avLst>
                  <a:gd name="adj" fmla="val 50000"/>
                </a:avLst>
              </a:prstGeom>
              <a:solidFill>
                <a:schemeClr val="dk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67" name="Google Shape;136;p9"/>
              <p:cNvSpPr/>
              <p:nvPr/>
            </p:nvSpPr>
            <p:spPr>
              <a:xfrm rot="13500000" flipH="1">
                <a:off x="6856920" y="76320"/>
                <a:ext cx="995760" cy="114480"/>
              </a:xfrm>
              <a:prstGeom prst="roundRect">
                <a:avLst>
                  <a:gd name="adj" fmla="val 50000"/>
                </a:avLst>
              </a:prstGeom>
              <a:solidFill>
                <a:schemeClr val="lt1"/>
              </a:solidFill>
              <a:ln w="0">
                <a:noFill/>
              </a:ln>
            </p:spPr>
            <p:style>
              <a:lnRef idx="0">
                <a:scrgbClr r="0" g="0" b="0"/>
              </a:lnRef>
              <a:fillRef idx="0">
                <a:scrgbClr r="0" g="0" b="0"/>
              </a:fillRef>
              <a:effectRef idx="0">
                <a:scrgbClr r="0" g="0" b="0"/>
              </a:effectRef>
              <a:fontRef idx="minor"/>
            </p:style>
            <p:txBody>
              <a:bodyPr tIns="40680" bIns="406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68" name="Google Shape;137;p9"/>
              <p:cNvSpPr/>
              <p:nvPr/>
            </p:nvSpPr>
            <p:spPr>
              <a:xfrm rot="10800000" flipH="1">
                <a:off x="6962400" y="272160"/>
                <a:ext cx="1309320" cy="1309320"/>
              </a:xfrm>
              <a:prstGeom prst="ellipse">
                <a:avLst/>
              </a:prstGeom>
              <a:noFill/>
              <a:ln w="9525">
                <a:solidFill>
                  <a:srgbClr val="F8F8F8"/>
                </a:solidFill>
                <a:prstDash val="lgDash"/>
                <a:round/>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69" name="Google Shape;138;p9"/>
              <p:cNvSpPr/>
              <p:nvPr/>
            </p:nvSpPr>
            <p:spPr>
              <a:xfrm rot="13499400" flipH="1">
                <a:off x="7652160" y="1609560"/>
                <a:ext cx="1779480" cy="326160"/>
              </a:xfrm>
              <a:prstGeom prst="roundRect">
                <a:avLst>
                  <a:gd name="adj" fmla="val 50000"/>
                </a:avLst>
              </a:prstGeom>
              <a:solidFill>
                <a:schemeClr val="lt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grpSp>
      </p:grpSp>
      <p:sp>
        <p:nvSpPr>
          <p:cNvPr id="70" name="PlaceHolder 2"/>
          <p:cNvSpPr>
            <a:spLocks noGrp="1"/>
          </p:cNvSpPr>
          <p:nvPr>
            <p:ph type="body"/>
          </p:nvPr>
        </p:nvSpPr>
        <p:spPr>
          <a:xfrm>
            <a:off x="457200" y="1203480"/>
            <a:ext cx="8229240" cy="2982960"/>
          </a:xfrm>
          <a:prstGeom prst="rect">
            <a:avLst/>
          </a:prstGeom>
          <a:noFill/>
          <a:ln w="0">
            <a:noFill/>
          </a:ln>
        </p:spPr>
        <p:txBody>
          <a:bodyPr lIns="0" tIns="0" rIns="0" bIns="0" anchor="t">
            <a:normAutofit/>
          </a:bodyPr>
          <a:lstStyle/>
          <a:p>
            <a:pPr marL="432000" indent="-324000">
              <a:spcBef>
                <a:spcPts val="1417"/>
              </a:spcBef>
              <a:buClr>
                <a:srgbClr val="000000"/>
              </a:buClr>
              <a:buSzPct val="45000"/>
              <a:buFont typeface="Wingdings" charset="2"/>
              <a:buChar char=""/>
            </a:pPr>
            <a:r>
              <a:rPr lang="fr-FR" sz="1400" b="0" u="none" strike="noStrike">
                <a:solidFill>
                  <a:srgbClr val="000000"/>
                </a:solidFill>
                <a:effectLst/>
                <a:uFillTx/>
                <a:latin typeface="Arial"/>
              </a:rPr>
              <a:t>Click to edit the outline text format</a:t>
            </a:r>
          </a:p>
          <a:p>
            <a:pPr marL="864000" lvl="1" indent="-324000">
              <a:spcBef>
                <a:spcPts val="1134"/>
              </a:spcBef>
              <a:buClr>
                <a:srgbClr val="000000"/>
              </a:buClr>
              <a:buSzPct val="75000"/>
              <a:buFont typeface="Symbol" charset="2"/>
              <a:buChar char=""/>
            </a:pPr>
            <a:r>
              <a:rPr lang="fr-FR" sz="1400" b="0" u="none" strike="noStrike">
                <a:solidFill>
                  <a:srgbClr val="000000"/>
                </a:solidFill>
                <a:effectLst/>
                <a:uFillTx/>
                <a:latin typeface="Arial"/>
              </a:rPr>
              <a:t>Second Outline Level</a:t>
            </a:r>
          </a:p>
          <a:p>
            <a:pPr marL="1296000" lvl="2" indent="-288000">
              <a:spcBef>
                <a:spcPts val="850"/>
              </a:spcBef>
              <a:buClr>
                <a:srgbClr val="000000"/>
              </a:buClr>
              <a:buSzPct val="45000"/>
              <a:buFont typeface="Wingdings" charset="2"/>
              <a:buChar char=""/>
            </a:pPr>
            <a:r>
              <a:rPr lang="fr-FR" sz="1400" b="0" u="none" strike="noStrike">
                <a:solidFill>
                  <a:srgbClr val="000000"/>
                </a:solidFill>
                <a:effectLst/>
                <a:uFillTx/>
                <a:latin typeface="Arial"/>
              </a:rPr>
              <a:t>Third Outline Level</a:t>
            </a:r>
          </a:p>
          <a:p>
            <a:pPr marL="1728000" lvl="3" indent="-216000">
              <a:spcBef>
                <a:spcPts val="567"/>
              </a:spcBef>
              <a:buClr>
                <a:srgbClr val="000000"/>
              </a:buClr>
              <a:buSzPct val="75000"/>
              <a:buFont typeface="Symbol" charset="2"/>
              <a:buChar char=""/>
            </a:pPr>
            <a:r>
              <a:rPr lang="fr-FR" sz="1400" b="0" u="none" strike="noStrike">
                <a:solidFill>
                  <a:srgbClr val="000000"/>
                </a:solidFill>
                <a:effectLst/>
                <a:uFillTx/>
                <a:latin typeface="Arial"/>
              </a:rPr>
              <a:t>Fourth Outline Level</a:t>
            </a:r>
          </a:p>
          <a:p>
            <a:pPr marL="2160000" lvl="4" indent="-216000">
              <a:spcBef>
                <a:spcPts val="283"/>
              </a:spcBef>
              <a:buClr>
                <a:srgbClr val="000000"/>
              </a:buClr>
              <a:buSzPct val="45000"/>
              <a:buFont typeface="Wingdings" charset="2"/>
              <a:buChar char=""/>
            </a:pPr>
            <a:r>
              <a:rPr lang="fr-FR" sz="2000" b="0" u="none" strike="noStrike">
                <a:solidFill>
                  <a:srgbClr val="000000"/>
                </a:solidFill>
                <a:effectLst/>
                <a:uFillTx/>
                <a:latin typeface="Arial"/>
              </a:rPr>
              <a:t>Fifth Outline Level</a:t>
            </a:r>
          </a:p>
          <a:p>
            <a:pPr marL="2592000" lvl="5" indent="-216000">
              <a:spcBef>
                <a:spcPts val="283"/>
              </a:spcBef>
              <a:buClr>
                <a:srgbClr val="000000"/>
              </a:buClr>
              <a:buSzPct val="45000"/>
              <a:buFont typeface="Wingdings" charset="2"/>
              <a:buChar char=""/>
            </a:pPr>
            <a:r>
              <a:rPr lang="fr-FR" sz="2000" b="0" u="none" strike="noStrike">
                <a:solidFill>
                  <a:srgbClr val="000000"/>
                </a:solidFill>
                <a:effectLst/>
                <a:uFillTx/>
                <a:latin typeface="Arial"/>
              </a:rPr>
              <a:t>Sixth Outline Level</a:t>
            </a:r>
          </a:p>
          <a:p>
            <a:pPr marL="3024000" lvl="6" indent="-216000">
              <a:spcBef>
                <a:spcPts val="283"/>
              </a:spcBef>
              <a:buClr>
                <a:srgbClr val="000000"/>
              </a:buClr>
              <a:buSzPct val="45000"/>
              <a:buFont typeface="Wingdings" charset="2"/>
              <a:buChar char=""/>
            </a:pPr>
            <a:r>
              <a:rPr lang="fr-FR" sz="2000" b="0" u="none" strike="noStrike">
                <a:solidFill>
                  <a:srgbClr val="000000"/>
                </a:solidFill>
                <a:effectLst/>
                <a:uFillTx/>
                <a:latin typeface="Arial"/>
              </a:rPr>
              <a:t>Seventh Outline Level</a:t>
            </a:r>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BG"/>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1.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customXml" Target="../ink/ink1.xml"/><Relationship Id="rId7" Type="http://schemas.openxmlformats.org/officeDocument/2006/relationships/diagramQuickStyle" Target="../diagrams/quickStyle1.xml"/><Relationship Id="rId2" Type="http://schemas.openxmlformats.org/officeDocument/2006/relationships/notesSlide" Target="../notesSlides/notesSlide3.xml"/><Relationship Id="rId1" Type="http://schemas.openxmlformats.org/officeDocument/2006/relationships/slideLayout" Target="../slideLayouts/slideLayout5.xml"/><Relationship Id="rId6" Type="http://schemas.openxmlformats.org/officeDocument/2006/relationships/diagramLayout" Target="../diagrams/layout1.xml"/><Relationship Id="rId5" Type="http://schemas.openxmlformats.org/officeDocument/2006/relationships/diagramData" Target="../diagrams/data1.xml"/><Relationship Id="rId4" Type="http://schemas.openxmlformats.org/officeDocument/2006/relationships/image" Target="../media/image4.png"/><Relationship Id="rId9" Type="http://schemas.microsoft.com/office/2007/relationships/diagramDrawing" Target="../diagrams/drawing1.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hyperlink" Target="https://www.tesco-careers.com/" TargetMode="External"/><Relationship Id="rId2" Type="http://schemas.openxmlformats.org/officeDocument/2006/relationships/hyperlink" Target="https://www.tescoplc.com/investors/reports-results-and-presentations/" TargetMode="Externa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9" name="Shape 119"/>
        <p:cNvGrpSpPr/>
        <p:nvPr/>
      </p:nvGrpSpPr>
      <p:grpSpPr>
        <a:xfrm>
          <a:off x="0" y="0"/>
          <a:ext cx="0" cy="0"/>
          <a:chOff x="0" y="0"/>
          <a:chExt cx="0" cy="0"/>
        </a:xfrm>
      </p:grpSpPr>
      <p:grpSp>
        <p:nvGrpSpPr>
          <p:cNvPr id="120" name="Google Shape;120;p1"/>
          <p:cNvGrpSpPr/>
          <p:nvPr/>
        </p:nvGrpSpPr>
        <p:grpSpPr>
          <a:xfrm>
            <a:off x="4714140" y="683790"/>
            <a:ext cx="4429500" cy="4466370"/>
            <a:chOff x="4714140" y="683790"/>
            <a:chExt cx="4429500" cy="4466370"/>
          </a:xfrm>
        </p:grpSpPr>
        <p:sp>
          <p:nvSpPr>
            <p:cNvPr id="121" name="Google Shape;121;p1"/>
            <p:cNvSpPr/>
            <p:nvPr/>
          </p:nvSpPr>
          <p:spPr>
            <a:xfrm flipH="1">
              <a:off x="4714140" y="783360"/>
              <a:ext cx="4429500" cy="4366800"/>
            </a:xfrm>
            <a:prstGeom prst="rtTriangle">
              <a:avLst/>
            </a:prstGeom>
            <a:solidFill>
              <a:schemeClr val="dk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None/>
              </a:pPr>
              <a:r>
                <a:t/>
              </a:r>
              <a:endParaRPr b="0" i="0" sz="1800" u="none" cap="none" strike="noStrike">
                <a:solidFill>
                  <a:srgbClr val="FFFFFF"/>
                </a:solidFill>
                <a:latin typeface="Noto Sans Symbols"/>
                <a:ea typeface="Noto Sans Symbols"/>
                <a:cs typeface="Noto Sans Symbols"/>
                <a:sym typeface="Noto Sans Symbols"/>
              </a:endParaRPr>
            </a:p>
          </p:txBody>
        </p:sp>
        <p:sp>
          <p:nvSpPr>
            <p:cNvPr id="122" name="Google Shape;122;p1"/>
            <p:cNvSpPr/>
            <p:nvPr/>
          </p:nvSpPr>
          <p:spPr>
            <a:xfrm rot="-2700000">
              <a:off x="7674867" y="1303554"/>
              <a:ext cx="995748" cy="114551"/>
            </a:xfrm>
            <a:prstGeom prst="roundRect">
              <a:avLst>
                <a:gd fmla="val 50000" name="adj"/>
              </a:avLst>
            </a:prstGeom>
            <a:solidFill>
              <a:schemeClr val="lt1"/>
            </a:solidFill>
            <a:ln>
              <a:noFill/>
            </a:ln>
          </p:spPr>
          <p:txBody>
            <a:bodyPr anchorCtr="0" anchor="ctr" bIns="40675" lIns="91425" spcFirstLastPara="1" rIns="91425" wrap="square" tIns="40675">
              <a:noAutofit/>
            </a:bodyPr>
            <a:lstStyle/>
            <a:p>
              <a:pPr indent="0" lvl="0" marL="0" marR="0" rtl="0" algn="l">
                <a:lnSpc>
                  <a:spcPct val="100000"/>
                </a:lnSpc>
                <a:spcBef>
                  <a:spcPts val="0"/>
                </a:spcBef>
                <a:spcAft>
                  <a:spcPts val="0"/>
                </a:spcAft>
                <a:buNone/>
              </a:pPr>
              <a:r>
                <a:t/>
              </a:r>
              <a:endParaRPr b="0" i="0" sz="1800" u="none" cap="none" strike="noStrike">
                <a:solidFill>
                  <a:srgbClr val="000000"/>
                </a:solidFill>
                <a:latin typeface="Noto Sans Symbols"/>
                <a:ea typeface="Noto Sans Symbols"/>
                <a:cs typeface="Noto Sans Symbols"/>
                <a:sym typeface="Noto Sans Symbols"/>
              </a:endParaRPr>
            </a:p>
          </p:txBody>
        </p:sp>
        <p:sp>
          <p:nvSpPr>
            <p:cNvPr id="123" name="Google Shape;123;p1"/>
            <p:cNvSpPr/>
            <p:nvPr/>
          </p:nvSpPr>
          <p:spPr>
            <a:xfrm rot="-2699590">
              <a:off x="4984206" y="3275537"/>
              <a:ext cx="1779576" cy="326259"/>
            </a:xfrm>
            <a:prstGeom prst="roundRect">
              <a:avLst>
                <a:gd fmla="val 50000" name="adj"/>
              </a:avLst>
            </a:prstGeom>
            <a:solidFill>
              <a:schemeClr val="l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None/>
              </a:pPr>
              <a:r>
                <a:t/>
              </a:r>
              <a:endParaRPr b="0" i="0" sz="1800" u="none" cap="none" strike="noStrike">
                <a:solidFill>
                  <a:srgbClr val="FFFFFF"/>
                </a:solidFill>
                <a:latin typeface="Noto Sans Symbols"/>
                <a:ea typeface="Noto Sans Symbols"/>
                <a:cs typeface="Noto Sans Symbols"/>
                <a:sym typeface="Noto Sans Symbols"/>
              </a:endParaRPr>
            </a:p>
          </p:txBody>
        </p:sp>
        <p:sp>
          <p:nvSpPr>
            <p:cNvPr id="124" name="Google Shape;124;p1"/>
            <p:cNvSpPr/>
            <p:nvPr/>
          </p:nvSpPr>
          <p:spPr>
            <a:xfrm rot="-2699590">
              <a:off x="7107846" y="2092937"/>
              <a:ext cx="1779576" cy="326259"/>
            </a:xfrm>
            <a:prstGeom prst="roundRect">
              <a:avLst>
                <a:gd fmla="val 50000" name="adj"/>
              </a:avLst>
            </a:prstGeom>
            <a:solidFill>
              <a:schemeClr val="l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None/>
              </a:pPr>
              <a:r>
                <a:t/>
              </a:r>
              <a:endParaRPr b="0" i="0" sz="1800" u="none" cap="none" strike="noStrike">
                <a:solidFill>
                  <a:srgbClr val="FFFFFF"/>
                </a:solidFill>
                <a:latin typeface="Noto Sans Symbols"/>
                <a:ea typeface="Noto Sans Symbols"/>
                <a:cs typeface="Noto Sans Symbols"/>
                <a:sym typeface="Noto Sans Symbols"/>
              </a:endParaRPr>
            </a:p>
          </p:txBody>
        </p:sp>
        <p:sp>
          <p:nvSpPr>
            <p:cNvPr id="125" name="Google Shape;125;p1"/>
            <p:cNvSpPr/>
            <p:nvPr/>
          </p:nvSpPr>
          <p:spPr>
            <a:xfrm rot="-2699590">
              <a:off x="6792438" y="1242991"/>
              <a:ext cx="1779576" cy="477297"/>
            </a:xfrm>
            <a:prstGeom prst="roundRect">
              <a:avLst>
                <a:gd fmla="val 50000" name="adj"/>
              </a:avLst>
            </a:prstGeom>
            <a:solidFill>
              <a:schemeClr val="dk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None/>
              </a:pPr>
              <a:r>
                <a:t/>
              </a:r>
              <a:endParaRPr b="0" i="0" sz="1800" u="none" cap="none" strike="noStrike">
                <a:solidFill>
                  <a:srgbClr val="000000"/>
                </a:solidFill>
                <a:latin typeface="Noto Sans Symbols"/>
                <a:ea typeface="Noto Sans Symbols"/>
                <a:cs typeface="Noto Sans Symbols"/>
                <a:sym typeface="Noto Sans Symbols"/>
              </a:endParaRPr>
            </a:p>
          </p:txBody>
        </p:sp>
        <p:sp>
          <p:nvSpPr>
            <p:cNvPr id="126" name="Google Shape;126;p1"/>
            <p:cNvSpPr/>
            <p:nvPr/>
          </p:nvSpPr>
          <p:spPr>
            <a:xfrm rot="-2699590">
              <a:off x="5127438" y="3849391"/>
              <a:ext cx="1779576" cy="477297"/>
            </a:xfrm>
            <a:prstGeom prst="roundRect">
              <a:avLst>
                <a:gd fmla="val 50000" name="adj"/>
              </a:avLst>
            </a:prstGeom>
            <a:solidFill>
              <a:schemeClr val="dk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None/>
              </a:pPr>
              <a:r>
                <a:t/>
              </a:r>
              <a:endParaRPr b="0" i="0" sz="1800" u="none" cap="none" strike="noStrike">
                <a:solidFill>
                  <a:srgbClr val="000000"/>
                </a:solidFill>
                <a:latin typeface="Noto Sans Symbols"/>
                <a:ea typeface="Noto Sans Symbols"/>
                <a:cs typeface="Noto Sans Symbols"/>
                <a:sym typeface="Noto Sans Symbols"/>
              </a:endParaRPr>
            </a:p>
          </p:txBody>
        </p:sp>
      </p:grpSp>
      <p:grpSp>
        <p:nvGrpSpPr>
          <p:cNvPr id="127" name="Google Shape;127;p1"/>
          <p:cNvGrpSpPr/>
          <p:nvPr/>
        </p:nvGrpSpPr>
        <p:grpSpPr>
          <a:xfrm>
            <a:off x="2669760" y="4362120"/>
            <a:ext cx="1309380" cy="257460"/>
            <a:chOff x="2669760" y="4362120"/>
            <a:chExt cx="1309380" cy="257460"/>
          </a:xfrm>
        </p:grpSpPr>
        <p:sp>
          <p:nvSpPr>
            <p:cNvPr id="128" name="Google Shape;128;p1"/>
            <p:cNvSpPr/>
            <p:nvPr/>
          </p:nvSpPr>
          <p:spPr>
            <a:xfrm>
              <a:off x="3089160" y="4362120"/>
              <a:ext cx="73500" cy="73500"/>
            </a:xfrm>
            <a:prstGeom prst="ellipse">
              <a:avLst/>
            </a:prstGeom>
            <a:solidFill>
              <a:schemeClr val="dk1"/>
            </a:solidFill>
            <a:ln>
              <a:noFill/>
            </a:ln>
          </p:spPr>
          <p:txBody>
            <a:bodyPr anchorCtr="0" anchor="ctr" bIns="25900" lIns="91425" spcFirstLastPara="1" rIns="91425" wrap="square" tIns="25900">
              <a:noAutofit/>
            </a:bodyPr>
            <a:lstStyle/>
            <a:p>
              <a:pPr indent="0" lvl="0" marL="0" marR="0" rtl="0" algn="l">
                <a:lnSpc>
                  <a:spcPct val="100000"/>
                </a:lnSpc>
                <a:spcBef>
                  <a:spcPts val="0"/>
                </a:spcBef>
                <a:spcAft>
                  <a:spcPts val="0"/>
                </a:spcAft>
                <a:buNone/>
              </a:pPr>
              <a:r>
                <a:t/>
              </a:r>
              <a:endParaRPr b="0" i="0" sz="1800" u="none" cap="none" strike="noStrike">
                <a:solidFill>
                  <a:srgbClr val="FFFFFF"/>
                </a:solidFill>
                <a:latin typeface="Noto Sans Symbols"/>
                <a:ea typeface="Noto Sans Symbols"/>
                <a:cs typeface="Noto Sans Symbols"/>
                <a:sym typeface="Noto Sans Symbols"/>
              </a:endParaRPr>
            </a:p>
          </p:txBody>
        </p:sp>
        <p:sp>
          <p:nvSpPr>
            <p:cNvPr id="129" name="Google Shape;129;p1"/>
            <p:cNvSpPr/>
            <p:nvPr/>
          </p:nvSpPr>
          <p:spPr>
            <a:xfrm>
              <a:off x="3293280" y="4362120"/>
              <a:ext cx="73500" cy="73500"/>
            </a:xfrm>
            <a:prstGeom prst="ellipse">
              <a:avLst/>
            </a:prstGeom>
            <a:solidFill>
              <a:schemeClr val="dk1"/>
            </a:solidFill>
            <a:ln>
              <a:noFill/>
            </a:ln>
          </p:spPr>
          <p:txBody>
            <a:bodyPr anchorCtr="0" anchor="ctr" bIns="25900" lIns="91425" spcFirstLastPara="1" rIns="91425" wrap="square" tIns="25900">
              <a:noAutofit/>
            </a:bodyPr>
            <a:lstStyle/>
            <a:p>
              <a:pPr indent="0" lvl="0" marL="0" marR="0" rtl="0" algn="l">
                <a:lnSpc>
                  <a:spcPct val="100000"/>
                </a:lnSpc>
                <a:spcBef>
                  <a:spcPts val="0"/>
                </a:spcBef>
                <a:spcAft>
                  <a:spcPts val="0"/>
                </a:spcAft>
                <a:buNone/>
              </a:pPr>
              <a:r>
                <a:t/>
              </a:r>
              <a:endParaRPr b="0" i="0" sz="1800" u="none" cap="none" strike="noStrike">
                <a:solidFill>
                  <a:srgbClr val="FFFFFF"/>
                </a:solidFill>
                <a:latin typeface="Noto Sans Symbols"/>
                <a:ea typeface="Noto Sans Symbols"/>
                <a:cs typeface="Noto Sans Symbols"/>
                <a:sym typeface="Noto Sans Symbols"/>
              </a:endParaRPr>
            </a:p>
          </p:txBody>
        </p:sp>
        <p:sp>
          <p:nvSpPr>
            <p:cNvPr id="130" name="Google Shape;130;p1"/>
            <p:cNvSpPr/>
            <p:nvPr/>
          </p:nvSpPr>
          <p:spPr>
            <a:xfrm>
              <a:off x="3497400" y="4362120"/>
              <a:ext cx="73500" cy="73500"/>
            </a:xfrm>
            <a:prstGeom prst="ellipse">
              <a:avLst/>
            </a:prstGeom>
            <a:solidFill>
              <a:schemeClr val="dk1"/>
            </a:solidFill>
            <a:ln>
              <a:noFill/>
            </a:ln>
          </p:spPr>
          <p:txBody>
            <a:bodyPr anchorCtr="0" anchor="ctr" bIns="25900" lIns="91425" spcFirstLastPara="1" rIns="91425" wrap="square" tIns="25900">
              <a:noAutofit/>
            </a:bodyPr>
            <a:lstStyle/>
            <a:p>
              <a:pPr indent="0" lvl="0" marL="0" marR="0" rtl="0" algn="l">
                <a:lnSpc>
                  <a:spcPct val="100000"/>
                </a:lnSpc>
                <a:spcBef>
                  <a:spcPts val="0"/>
                </a:spcBef>
                <a:spcAft>
                  <a:spcPts val="0"/>
                </a:spcAft>
                <a:buNone/>
              </a:pPr>
              <a:r>
                <a:t/>
              </a:r>
              <a:endParaRPr b="0" i="0" sz="1800" u="none" cap="none" strike="noStrike">
                <a:solidFill>
                  <a:srgbClr val="FFFFFF"/>
                </a:solidFill>
                <a:latin typeface="Noto Sans Symbols"/>
                <a:ea typeface="Noto Sans Symbols"/>
                <a:cs typeface="Noto Sans Symbols"/>
                <a:sym typeface="Noto Sans Symbols"/>
              </a:endParaRPr>
            </a:p>
          </p:txBody>
        </p:sp>
        <p:sp>
          <p:nvSpPr>
            <p:cNvPr id="131" name="Google Shape;131;p1"/>
            <p:cNvSpPr/>
            <p:nvPr/>
          </p:nvSpPr>
          <p:spPr>
            <a:xfrm>
              <a:off x="3701520" y="4362120"/>
              <a:ext cx="73500" cy="73500"/>
            </a:xfrm>
            <a:prstGeom prst="ellipse">
              <a:avLst/>
            </a:prstGeom>
            <a:solidFill>
              <a:schemeClr val="dk1"/>
            </a:solidFill>
            <a:ln>
              <a:noFill/>
            </a:ln>
          </p:spPr>
          <p:txBody>
            <a:bodyPr anchorCtr="0" anchor="ctr" bIns="25900" lIns="91425" spcFirstLastPara="1" rIns="91425" wrap="square" tIns="25900">
              <a:noAutofit/>
            </a:bodyPr>
            <a:lstStyle/>
            <a:p>
              <a:pPr indent="0" lvl="0" marL="0" marR="0" rtl="0" algn="l">
                <a:lnSpc>
                  <a:spcPct val="100000"/>
                </a:lnSpc>
                <a:spcBef>
                  <a:spcPts val="0"/>
                </a:spcBef>
                <a:spcAft>
                  <a:spcPts val="0"/>
                </a:spcAft>
                <a:buNone/>
              </a:pPr>
              <a:r>
                <a:t/>
              </a:r>
              <a:endParaRPr b="0" i="0" sz="1800" u="none" cap="none" strike="noStrike">
                <a:solidFill>
                  <a:srgbClr val="FFFFFF"/>
                </a:solidFill>
                <a:latin typeface="Noto Sans Symbols"/>
                <a:ea typeface="Noto Sans Symbols"/>
                <a:cs typeface="Noto Sans Symbols"/>
                <a:sym typeface="Noto Sans Symbols"/>
              </a:endParaRPr>
            </a:p>
          </p:txBody>
        </p:sp>
        <p:sp>
          <p:nvSpPr>
            <p:cNvPr id="132" name="Google Shape;132;p1"/>
            <p:cNvSpPr/>
            <p:nvPr/>
          </p:nvSpPr>
          <p:spPr>
            <a:xfrm>
              <a:off x="3905640" y="4362120"/>
              <a:ext cx="73500" cy="73500"/>
            </a:xfrm>
            <a:prstGeom prst="ellipse">
              <a:avLst/>
            </a:prstGeom>
            <a:solidFill>
              <a:schemeClr val="dk1"/>
            </a:solidFill>
            <a:ln>
              <a:noFill/>
            </a:ln>
          </p:spPr>
          <p:txBody>
            <a:bodyPr anchorCtr="0" anchor="ctr" bIns="25900" lIns="91425" spcFirstLastPara="1" rIns="91425" wrap="square" tIns="25900">
              <a:noAutofit/>
            </a:bodyPr>
            <a:lstStyle/>
            <a:p>
              <a:pPr indent="0" lvl="0" marL="0" marR="0" rtl="0" algn="l">
                <a:lnSpc>
                  <a:spcPct val="100000"/>
                </a:lnSpc>
                <a:spcBef>
                  <a:spcPts val="0"/>
                </a:spcBef>
                <a:spcAft>
                  <a:spcPts val="0"/>
                </a:spcAft>
                <a:buNone/>
              </a:pPr>
              <a:r>
                <a:t/>
              </a:r>
              <a:endParaRPr b="0" i="0" sz="1800" u="none" cap="none" strike="noStrike">
                <a:solidFill>
                  <a:srgbClr val="FFFFFF"/>
                </a:solidFill>
                <a:latin typeface="Noto Sans Symbols"/>
                <a:ea typeface="Noto Sans Symbols"/>
                <a:cs typeface="Noto Sans Symbols"/>
                <a:sym typeface="Noto Sans Symbols"/>
              </a:endParaRPr>
            </a:p>
          </p:txBody>
        </p:sp>
        <p:sp>
          <p:nvSpPr>
            <p:cNvPr id="133" name="Google Shape;133;p1"/>
            <p:cNvSpPr/>
            <p:nvPr/>
          </p:nvSpPr>
          <p:spPr>
            <a:xfrm>
              <a:off x="2669760" y="4546080"/>
              <a:ext cx="73500" cy="73500"/>
            </a:xfrm>
            <a:prstGeom prst="ellipse">
              <a:avLst/>
            </a:prstGeom>
            <a:solidFill>
              <a:schemeClr val="dk1"/>
            </a:solidFill>
            <a:ln>
              <a:noFill/>
            </a:ln>
          </p:spPr>
          <p:txBody>
            <a:bodyPr anchorCtr="0" anchor="ctr" bIns="25900" lIns="91425" spcFirstLastPara="1" rIns="91425" wrap="square" tIns="25900">
              <a:noAutofit/>
            </a:bodyPr>
            <a:lstStyle/>
            <a:p>
              <a:pPr indent="0" lvl="0" marL="0" marR="0" rtl="0" algn="l">
                <a:lnSpc>
                  <a:spcPct val="100000"/>
                </a:lnSpc>
                <a:spcBef>
                  <a:spcPts val="0"/>
                </a:spcBef>
                <a:spcAft>
                  <a:spcPts val="0"/>
                </a:spcAft>
                <a:buNone/>
              </a:pPr>
              <a:r>
                <a:t/>
              </a:r>
              <a:endParaRPr b="0" i="0" sz="1800" u="none" cap="none" strike="noStrike">
                <a:solidFill>
                  <a:srgbClr val="FFFFFF"/>
                </a:solidFill>
                <a:latin typeface="Noto Sans Symbols"/>
                <a:ea typeface="Noto Sans Symbols"/>
                <a:cs typeface="Noto Sans Symbols"/>
                <a:sym typeface="Noto Sans Symbols"/>
              </a:endParaRPr>
            </a:p>
          </p:txBody>
        </p:sp>
        <p:sp>
          <p:nvSpPr>
            <p:cNvPr id="134" name="Google Shape;134;p1"/>
            <p:cNvSpPr/>
            <p:nvPr/>
          </p:nvSpPr>
          <p:spPr>
            <a:xfrm>
              <a:off x="2873880" y="4546080"/>
              <a:ext cx="73500" cy="73500"/>
            </a:xfrm>
            <a:prstGeom prst="ellipse">
              <a:avLst/>
            </a:prstGeom>
            <a:solidFill>
              <a:schemeClr val="dk1"/>
            </a:solidFill>
            <a:ln>
              <a:noFill/>
            </a:ln>
          </p:spPr>
          <p:txBody>
            <a:bodyPr anchorCtr="0" anchor="ctr" bIns="25900" lIns="91425" spcFirstLastPara="1" rIns="91425" wrap="square" tIns="25900">
              <a:noAutofit/>
            </a:bodyPr>
            <a:lstStyle/>
            <a:p>
              <a:pPr indent="0" lvl="0" marL="0" marR="0" rtl="0" algn="l">
                <a:lnSpc>
                  <a:spcPct val="100000"/>
                </a:lnSpc>
                <a:spcBef>
                  <a:spcPts val="0"/>
                </a:spcBef>
                <a:spcAft>
                  <a:spcPts val="0"/>
                </a:spcAft>
                <a:buNone/>
              </a:pPr>
              <a:r>
                <a:t/>
              </a:r>
              <a:endParaRPr b="0" i="0" sz="1800" u="none" cap="none" strike="noStrike">
                <a:solidFill>
                  <a:srgbClr val="FFFFFF"/>
                </a:solidFill>
                <a:latin typeface="Noto Sans Symbols"/>
                <a:ea typeface="Noto Sans Symbols"/>
                <a:cs typeface="Noto Sans Symbols"/>
                <a:sym typeface="Noto Sans Symbols"/>
              </a:endParaRPr>
            </a:p>
          </p:txBody>
        </p:sp>
        <p:sp>
          <p:nvSpPr>
            <p:cNvPr id="135" name="Google Shape;135;p1"/>
            <p:cNvSpPr/>
            <p:nvPr/>
          </p:nvSpPr>
          <p:spPr>
            <a:xfrm>
              <a:off x="3078000" y="4546080"/>
              <a:ext cx="73500" cy="73500"/>
            </a:xfrm>
            <a:prstGeom prst="ellipse">
              <a:avLst/>
            </a:prstGeom>
            <a:solidFill>
              <a:schemeClr val="dk1"/>
            </a:solidFill>
            <a:ln>
              <a:noFill/>
            </a:ln>
          </p:spPr>
          <p:txBody>
            <a:bodyPr anchorCtr="0" anchor="ctr" bIns="25900" lIns="91425" spcFirstLastPara="1" rIns="91425" wrap="square" tIns="25900">
              <a:noAutofit/>
            </a:bodyPr>
            <a:lstStyle/>
            <a:p>
              <a:pPr indent="0" lvl="0" marL="0" marR="0" rtl="0" algn="l">
                <a:lnSpc>
                  <a:spcPct val="100000"/>
                </a:lnSpc>
                <a:spcBef>
                  <a:spcPts val="0"/>
                </a:spcBef>
                <a:spcAft>
                  <a:spcPts val="0"/>
                </a:spcAft>
                <a:buNone/>
              </a:pPr>
              <a:r>
                <a:t/>
              </a:r>
              <a:endParaRPr b="0" i="0" sz="1800" u="none" cap="none" strike="noStrike">
                <a:solidFill>
                  <a:srgbClr val="FFFFFF"/>
                </a:solidFill>
                <a:latin typeface="Noto Sans Symbols"/>
                <a:ea typeface="Noto Sans Symbols"/>
                <a:cs typeface="Noto Sans Symbols"/>
                <a:sym typeface="Noto Sans Symbols"/>
              </a:endParaRPr>
            </a:p>
          </p:txBody>
        </p:sp>
        <p:sp>
          <p:nvSpPr>
            <p:cNvPr id="136" name="Google Shape;136;p1"/>
            <p:cNvSpPr/>
            <p:nvPr/>
          </p:nvSpPr>
          <p:spPr>
            <a:xfrm>
              <a:off x="3282120" y="4546080"/>
              <a:ext cx="73500" cy="73500"/>
            </a:xfrm>
            <a:prstGeom prst="ellipse">
              <a:avLst/>
            </a:prstGeom>
            <a:solidFill>
              <a:schemeClr val="dk1"/>
            </a:solidFill>
            <a:ln>
              <a:noFill/>
            </a:ln>
          </p:spPr>
          <p:txBody>
            <a:bodyPr anchorCtr="0" anchor="ctr" bIns="25900" lIns="91425" spcFirstLastPara="1" rIns="91425" wrap="square" tIns="25900">
              <a:noAutofit/>
            </a:bodyPr>
            <a:lstStyle/>
            <a:p>
              <a:pPr indent="0" lvl="0" marL="0" marR="0" rtl="0" algn="l">
                <a:lnSpc>
                  <a:spcPct val="100000"/>
                </a:lnSpc>
                <a:spcBef>
                  <a:spcPts val="0"/>
                </a:spcBef>
                <a:spcAft>
                  <a:spcPts val="0"/>
                </a:spcAft>
                <a:buNone/>
              </a:pPr>
              <a:r>
                <a:t/>
              </a:r>
              <a:endParaRPr b="0" i="0" sz="1800" u="none" cap="none" strike="noStrike">
                <a:solidFill>
                  <a:srgbClr val="FFFFFF"/>
                </a:solidFill>
                <a:latin typeface="Noto Sans Symbols"/>
                <a:ea typeface="Noto Sans Symbols"/>
                <a:cs typeface="Noto Sans Symbols"/>
                <a:sym typeface="Noto Sans Symbols"/>
              </a:endParaRPr>
            </a:p>
          </p:txBody>
        </p:sp>
        <p:sp>
          <p:nvSpPr>
            <p:cNvPr id="137" name="Google Shape;137;p1"/>
            <p:cNvSpPr/>
            <p:nvPr/>
          </p:nvSpPr>
          <p:spPr>
            <a:xfrm>
              <a:off x="3486240" y="4546080"/>
              <a:ext cx="73500" cy="73500"/>
            </a:xfrm>
            <a:prstGeom prst="ellipse">
              <a:avLst/>
            </a:prstGeom>
            <a:solidFill>
              <a:schemeClr val="dk1"/>
            </a:solidFill>
            <a:ln>
              <a:noFill/>
            </a:ln>
          </p:spPr>
          <p:txBody>
            <a:bodyPr anchorCtr="0" anchor="ctr" bIns="25900" lIns="91425" spcFirstLastPara="1" rIns="91425" wrap="square" tIns="25900">
              <a:noAutofit/>
            </a:bodyPr>
            <a:lstStyle/>
            <a:p>
              <a:pPr indent="0" lvl="0" marL="0" marR="0" rtl="0" algn="l">
                <a:lnSpc>
                  <a:spcPct val="100000"/>
                </a:lnSpc>
                <a:spcBef>
                  <a:spcPts val="0"/>
                </a:spcBef>
                <a:spcAft>
                  <a:spcPts val="0"/>
                </a:spcAft>
                <a:buNone/>
              </a:pPr>
              <a:r>
                <a:t/>
              </a:r>
              <a:endParaRPr b="0" i="0" sz="1800" u="none" cap="none" strike="noStrike">
                <a:solidFill>
                  <a:srgbClr val="FFFFFF"/>
                </a:solidFill>
                <a:latin typeface="Noto Sans Symbols"/>
                <a:ea typeface="Noto Sans Symbols"/>
                <a:cs typeface="Noto Sans Symbols"/>
                <a:sym typeface="Noto Sans Symbols"/>
              </a:endParaRPr>
            </a:p>
          </p:txBody>
        </p:sp>
      </p:grpSp>
      <p:grpSp>
        <p:nvGrpSpPr>
          <p:cNvPr id="138" name="Google Shape;138;p1"/>
          <p:cNvGrpSpPr/>
          <p:nvPr/>
        </p:nvGrpSpPr>
        <p:grpSpPr>
          <a:xfrm>
            <a:off x="4643640" y="2814840"/>
            <a:ext cx="2187891" cy="1862460"/>
            <a:chOff x="4643640" y="2814840"/>
            <a:chExt cx="2187891" cy="1862460"/>
          </a:xfrm>
        </p:grpSpPr>
        <p:sp>
          <p:nvSpPr>
            <p:cNvPr id="139" name="Google Shape;139;p1"/>
            <p:cNvSpPr/>
            <p:nvPr/>
          </p:nvSpPr>
          <p:spPr>
            <a:xfrm rot="-2700000">
              <a:off x="5941107" y="4227474"/>
              <a:ext cx="995748" cy="114551"/>
            </a:xfrm>
            <a:prstGeom prst="roundRect">
              <a:avLst>
                <a:gd fmla="val 50000" name="adj"/>
              </a:avLst>
            </a:prstGeom>
            <a:solidFill>
              <a:schemeClr val="lt1"/>
            </a:solidFill>
            <a:ln>
              <a:noFill/>
            </a:ln>
          </p:spPr>
          <p:txBody>
            <a:bodyPr anchorCtr="0" anchor="ctr" bIns="40675" lIns="91425" spcFirstLastPara="1" rIns="91425" wrap="square" tIns="40675">
              <a:noAutofit/>
            </a:bodyPr>
            <a:lstStyle/>
            <a:p>
              <a:pPr indent="0" lvl="0" marL="0" marR="0" rtl="0" algn="l">
                <a:lnSpc>
                  <a:spcPct val="100000"/>
                </a:lnSpc>
                <a:spcBef>
                  <a:spcPts val="0"/>
                </a:spcBef>
                <a:spcAft>
                  <a:spcPts val="0"/>
                </a:spcAft>
                <a:buNone/>
              </a:pPr>
              <a:r>
                <a:t/>
              </a:r>
              <a:endParaRPr b="0" i="0" sz="1800" u="none" cap="none" strike="noStrike">
                <a:solidFill>
                  <a:srgbClr val="000000"/>
                </a:solidFill>
                <a:latin typeface="Noto Sans Symbols"/>
                <a:ea typeface="Noto Sans Symbols"/>
                <a:cs typeface="Noto Sans Symbols"/>
                <a:sym typeface="Noto Sans Symbols"/>
              </a:endParaRPr>
            </a:p>
          </p:txBody>
        </p:sp>
        <p:sp>
          <p:nvSpPr>
            <p:cNvPr id="140" name="Google Shape;140;p1"/>
            <p:cNvSpPr/>
            <p:nvPr/>
          </p:nvSpPr>
          <p:spPr>
            <a:xfrm>
              <a:off x="4643640" y="2814840"/>
              <a:ext cx="1596300" cy="1596300"/>
            </a:xfrm>
            <a:prstGeom prst="ellipse">
              <a:avLst/>
            </a:prstGeom>
            <a:noFill/>
            <a:ln cap="flat" cmpd="sng" w="9525">
              <a:solidFill>
                <a:srgbClr val="F8F8F8"/>
              </a:solidFill>
              <a:prstDash val="lgDash"/>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None/>
              </a:pPr>
              <a:r>
                <a:t/>
              </a:r>
              <a:endParaRPr b="0" i="0" sz="1800" u="none" cap="none" strike="noStrike">
                <a:solidFill>
                  <a:srgbClr val="000000"/>
                </a:solidFill>
                <a:latin typeface="Noto Sans Symbols"/>
                <a:ea typeface="Noto Sans Symbols"/>
                <a:cs typeface="Noto Sans Symbols"/>
                <a:sym typeface="Noto Sans Symbols"/>
              </a:endParaRPr>
            </a:p>
          </p:txBody>
        </p:sp>
      </p:grpSp>
      <p:sp>
        <p:nvSpPr>
          <p:cNvPr id="141" name="Google Shape;141;p1"/>
          <p:cNvSpPr/>
          <p:nvPr/>
        </p:nvSpPr>
        <p:spPr>
          <a:xfrm>
            <a:off x="103367" y="499651"/>
            <a:ext cx="8730600" cy="475800"/>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rPr b="0" i="0" lang="en-BG" sz="3200" u="none" cap="none" strike="noStrike">
                <a:solidFill>
                  <a:schemeClr val="dk1"/>
                </a:solidFill>
                <a:latin typeface="Arial"/>
                <a:ea typeface="Arial"/>
                <a:cs typeface="Arial"/>
                <a:sym typeface="Arial"/>
              </a:rPr>
              <a:t>Organisational Structure Design at </a:t>
            </a:r>
            <a:r>
              <a:rPr b="1" i="0" lang="en-BG" sz="3200" u="none" cap="none" strike="noStrike">
                <a:solidFill>
                  <a:schemeClr val="dk1"/>
                </a:solidFill>
                <a:latin typeface="Arial"/>
                <a:ea typeface="Arial"/>
                <a:cs typeface="Arial"/>
                <a:sym typeface="Arial"/>
              </a:rPr>
              <a:t>Tesco </a:t>
            </a:r>
            <a:r>
              <a:rPr b="0" i="0" lang="en-BG" sz="3200" u="none" cap="none" strike="noStrike">
                <a:solidFill>
                  <a:schemeClr val="dk1"/>
                </a:solidFill>
                <a:latin typeface="Arial"/>
                <a:ea typeface="Arial"/>
                <a:cs typeface="Arial"/>
                <a:sym typeface="Arial"/>
              </a:rPr>
              <a:t>PLC</a:t>
            </a:r>
            <a:endParaRPr b="0" i="0" sz="3200" u="none" cap="none" strike="noStrike">
              <a:solidFill>
                <a:srgbClr val="000000"/>
              </a:solidFill>
              <a:latin typeface="Noto Sans Symbols"/>
              <a:ea typeface="Noto Sans Symbols"/>
              <a:cs typeface="Noto Sans Symbols"/>
              <a:sym typeface="Noto Sans Symbols"/>
            </a:endParaRPr>
          </a:p>
        </p:txBody>
      </p:sp>
      <p:sp>
        <p:nvSpPr>
          <p:cNvPr id="142" name="Google Shape;142;p1"/>
          <p:cNvSpPr/>
          <p:nvPr/>
        </p:nvSpPr>
        <p:spPr>
          <a:xfrm>
            <a:off x="103367" y="1610471"/>
            <a:ext cx="5960100" cy="835500"/>
          </a:xfrm>
          <a:prstGeom prst="rect">
            <a:avLst/>
          </a:prstGeom>
          <a:noFill/>
          <a:ln>
            <a:noFill/>
          </a:ln>
        </p:spPr>
        <p:txBody>
          <a:bodyPr anchorCtr="0" anchor="ctr" bIns="45700" lIns="91425" spcFirstLastPara="1" rIns="91425" wrap="square" tIns="45700">
            <a:noAutofit/>
          </a:bodyPr>
          <a:lstStyle/>
          <a:p>
            <a:pPr indent="0" lvl="0" marL="0" marR="0" rtl="0" algn="l">
              <a:lnSpc>
                <a:spcPct val="150000"/>
              </a:lnSpc>
              <a:spcBef>
                <a:spcPts val="0"/>
              </a:spcBef>
              <a:spcAft>
                <a:spcPts val="0"/>
              </a:spcAft>
              <a:buNone/>
            </a:pPr>
            <a:r>
              <a:rPr b="0" i="0" lang="en-BG" sz="2000" u="none" cap="none" strike="noStrike">
                <a:solidFill>
                  <a:schemeClr val="dk1"/>
                </a:solidFill>
                <a:latin typeface="Arial"/>
                <a:ea typeface="Arial"/>
                <a:cs typeface="Arial"/>
                <a:sym typeface="Arial"/>
              </a:rPr>
              <a:t>Understanding Organisational Structure and Culture (LCBB4009)</a:t>
            </a:r>
            <a:br>
              <a:rPr b="0" i="0" lang="en-BG" sz="2000" u="none" cap="none" strike="noStrike">
                <a:solidFill>
                  <a:schemeClr val="dk1"/>
                </a:solidFill>
                <a:latin typeface="Arial"/>
                <a:ea typeface="Arial"/>
                <a:cs typeface="Arial"/>
                <a:sym typeface="Arial"/>
              </a:rPr>
            </a:br>
            <a:r>
              <a:rPr b="0" i="0" lang="en-BG" sz="2000" u="none" cap="none" strike="noStrike">
                <a:solidFill>
                  <a:schemeClr val="dk1"/>
                </a:solidFill>
                <a:latin typeface="Arial"/>
                <a:ea typeface="Arial"/>
                <a:cs typeface="Arial"/>
                <a:sym typeface="Arial"/>
              </a:rPr>
              <a:t>Component 1: Individual Presentation</a:t>
            </a:r>
            <a:endParaRPr b="0" i="0" sz="2000" u="none" cap="none" strike="noStrike">
              <a:solidFill>
                <a:srgbClr val="000000"/>
              </a:solidFill>
              <a:latin typeface="Arial"/>
              <a:ea typeface="Arial"/>
              <a:cs typeface="Arial"/>
              <a:sym typeface="Arial"/>
            </a:endParaRPr>
          </a:p>
        </p:txBody>
      </p:sp>
      <p:sp>
        <p:nvSpPr>
          <p:cNvPr id="143" name="Google Shape;143;p1"/>
          <p:cNvSpPr/>
          <p:nvPr/>
        </p:nvSpPr>
        <p:spPr>
          <a:xfrm>
            <a:off x="417429" y="2522458"/>
            <a:ext cx="4706700" cy="835500"/>
          </a:xfrm>
          <a:prstGeom prst="rect">
            <a:avLst/>
          </a:prstGeom>
          <a:noFill/>
          <a:ln>
            <a:noFill/>
          </a:ln>
        </p:spPr>
        <p:txBody>
          <a:bodyPr anchorCtr="0" anchor="ctr" bIns="45700" lIns="91425" spcFirstLastPara="1" rIns="91425" wrap="square" tIns="45700">
            <a:noAutofit/>
          </a:bodyPr>
          <a:lstStyle/>
          <a:p>
            <a:pPr indent="0" lvl="0" marL="0" marR="0" rtl="0" algn="l">
              <a:lnSpc>
                <a:spcPct val="140001"/>
              </a:lnSpc>
              <a:spcBef>
                <a:spcPts val="0"/>
              </a:spcBef>
              <a:spcAft>
                <a:spcPts val="0"/>
              </a:spcAft>
              <a:buNone/>
            </a:pPr>
            <a:r>
              <a:t/>
            </a:r>
            <a:endParaRPr b="0" i="0" sz="1200" u="none" cap="none" strike="noStrike">
              <a:solidFill>
                <a:srgbClr val="000000"/>
              </a:solidFill>
              <a:latin typeface="Noto Sans Symbols"/>
              <a:ea typeface="Noto Sans Symbols"/>
              <a:cs typeface="Noto Sans Symbols"/>
              <a:sym typeface="Noto Sans Symbols"/>
            </a:endParaRPr>
          </a:p>
        </p:txBody>
      </p:sp>
      <p:sp>
        <p:nvSpPr>
          <p:cNvPr id="144" name="Google Shape;144;p1"/>
          <p:cNvSpPr/>
          <p:nvPr/>
        </p:nvSpPr>
        <p:spPr>
          <a:xfrm>
            <a:off x="515793" y="2738160"/>
            <a:ext cx="4706700" cy="835500"/>
          </a:xfrm>
          <a:prstGeom prst="rect">
            <a:avLst/>
          </a:prstGeom>
          <a:noFill/>
          <a:ln>
            <a:noFill/>
          </a:ln>
        </p:spPr>
        <p:txBody>
          <a:bodyPr anchorCtr="0" anchor="ctr" bIns="45700" lIns="91425" spcFirstLastPara="1" rIns="91425" wrap="square" tIns="45700">
            <a:noAutofit/>
          </a:bodyPr>
          <a:lstStyle/>
          <a:p>
            <a:pPr indent="0" lvl="0" marL="0" marR="0" rtl="0" algn="l">
              <a:lnSpc>
                <a:spcPct val="140001"/>
              </a:lnSpc>
              <a:spcBef>
                <a:spcPts val="0"/>
              </a:spcBef>
              <a:spcAft>
                <a:spcPts val="0"/>
              </a:spcAft>
              <a:buNone/>
            </a:pPr>
            <a:r>
              <a:t/>
            </a:r>
            <a:endParaRPr b="0" i="0" sz="1200" u="none" cap="none" strike="noStrike">
              <a:solidFill>
                <a:srgbClr val="000000"/>
              </a:solidFill>
              <a:latin typeface="Noto Sans Symbols"/>
              <a:ea typeface="Noto Sans Symbols"/>
              <a:cs typeface="Noto Sans Symbols"/>
              <a:sym typeface="Noto Sans Symbols"/>
            </a:endParaRPr>
          </a:p>
        </p:txBody>
      </p:sp>
      <p:sp>
        <p:nvSpPr>
          <p:cNvPr id="145" name="Google Shape;145;p1"/>
          <p:cNvSpPr/>
          <p:nvPr/>
        </p:nvSpPr>
        <p:spPr>
          <a:xfrm>
            <a:off x="123076" y="3276471"/>
            <a:ext cx="4706700" cy="835500"/>
          </a:xfrm>
          <a:prstGeom prst="rect">
            <a:avLst/>
          </a:prstGeom>
          <a:noFill/>
          <a:ln>
            <a:noFill/>
          </a:ln>
        </p:spPr>
        <p:txBody>
          <a:bodyPr anchorCtr="0" anchor="ctr" bIns="45700" lIns="91425" spcFirstLastPara="1" rIns="91425" wrap="square" tIns="45700">
            <a:noAutofit/>
          </a:bodyPr>
          <a:lstStyle/>
          <a:p>
            <a:pPr indent="0" lvl="0" marL="0" marR="0" rtl="0" algn="l">
              <a:lnSpc>
                <a:spcPct val="150000"/>
              </a:lnSpc>
              <a:spcBef>
                <a:spcPts val="0"/>
              </a:spcBef>
              <a:spcAft>
                <a:spcPts val="0"/>
              </a:spcAft>
              <a:buNone/>
            </a:pPr>
            <a:r>
              <a:rPr b="0" i="0" lang="en-BG" sz="2000" u="none" cap="none" strike="noStrike">
                <a:solidFill>
                  <a:srgbClr val="000000"/>
                </a:solidFill>
                <a:latin typeface="Noto Sans Symbols"/>
                <a:ea typeface="Noto Sans Symbols"/>
                <a:cs typeface="Noto Sans Symbols"/>
                <a:sym typeface="Noto Sans Symbols"/>
              </a:rPr>
              <a:t>Student name: Hristo Borisov</a:t>
            </a:r>
            <a:br>
              <a:rPr b="0" i="0" lang="en-BG" sz="2000" u="none" cap="none" strike="noStrike">
                <a:solidFill>
                  <a:srgbClr val="000000"/>
                </a:solidFill>
                <a:latin typeface="Noto Sans Symbols"/>
                <a:ea typeface="Noto Sans Symbols"/>
                <a:cs typeface="Noto Sans Symbols"/>
                <a:sym typeface="Noto Sans Symbols"/>
              </a:rPr>
            </a:br>
            <a:r>
              <a:rPr b="0" i="0" lang="en-BG" sz="2000" u="none" cap="none" strike="noStrike">
                <a:solidFill>
                  <a:srgbClr val="000000"/>
                </a:solidFill>
                <a:latin typeface="Noto Sans Symbols"/>
                <a:ea typeface="Noto Sans Symbols"/>
                <a:cs typeface="Noto Sans Symbols"/>
                <a:sym typeface="Noto Sans Symbols"/>
              </a:rPr>
              <a:t>Student Number:2431886</a:t>
            </a:r>
            <a:br>
              <a:rPr b="0" i="0" lang="en-BG" sz="2000" u="none" cap="none" strike="noStrike">
                <a:solidFill>
                  <a:srgbClr val="000000"/>
                </a:solidFill>
                <a:latin typeface="Noto Sans Symbols"/>
                <a:ea typeface="Noto Sans Symbols"/>
                <a:cs typeface="Noto Sans Symbols"/>
                <a:sym typeface="Noto Sans Symbols"/>
              </a:rPr>
            </a:br>
            <a:r>
              <a:rPr b="0" i="0" lang="en-BG" sz="2000" u="none" cap="none" strike="noStrike">
                <a:solidFill>
                  <a:srgbClr val="000000"/>
                </a:solidFill>
                <a:latin typeface="Noto Sans Symbols"/>
                <a:ea typeface="Noto Sans Symbols"/>
                <a:cs typeface="Noto Sans Symbols"/>
                <a:sym typeface="Noto Sans Symbols"/>
              </a:rPr>
              <a:t>Submission date:</a:t>
            </a:r>
            <a:endParaRPr/>
          </a:p>
        </p:txBody>
      </p:sp>
      <p:pic>
        <p:nvPicPr>
          <p:cNvPr id="146" name="Google Shape;146;p1"/>
          <p:cNvPicPr preferRelativeResize="0"/>
          <p:nvPr/>
        </p:nvPicPr>
        <p:blipFill rotWithShape="1">
          <a:blip r:embed="rId3">
            <a:alphaModFix/>
          </a:blip>
          <a:srcRect b="0" l="0" r="0" t="0"/>
          <a:stretch/>
        </p:blipFill>
        <p:spPr>
          <a:xfrm>
            <a:off x="5492992" y="1139287"/>
            <a:ext cx="2916914" cy="2815860"/>
          </a:xfrm>
          <a:prstGeom prst="rect">
            <a:avLst/>
          </a:prstGeom>
          <a:noFill/>
          <a:ln>
            <a:noFill/>
          </a:ln>
        </p:spPr>
      </p:pic>
      <p:pic>
        <p:nvPicPr>
          <p:cNvPr descr="Discover University of Wales Trinity Saint David" id="147" name="Google Shape;147;p1"/>
          <p:cNvPicPr preferRelativeResize="0"/>
          <p:nvPr/>
        </p:nvPicPr>
        <p:blipFill rotWithShape="1">
          <a:blip r:embed="rId4">
            <a:alphaModFix/>
          </a:blip>
          <a:srcRect b="0" l="0" r="0" t="0"/>
          <a:stretch/>
        </p:blipFill>
        <p:spPr>
          <a:xfrm>
            <a:off x="3151440" y="8810"/>
            <a:ext cx="1842063" cy="628529"/>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 name="Rectangle 94"/>
          <p:cNvSpPr/>
          <p:nvPr/>
        </p:nvSpPr>
        <p:spPr>
          <a:xfrm>
            <a:off x="451846" y="139618"/>
            <a:ext cx="6990840" cy="466200"/>
          </a:xfrm>
          <a:prstGeom prst="rect">
            <a:avLst/>
          </a:prstGeom>
          <a:noFill/>
          <a:ln w="0">
            <a:noFill/>
          </a:ln>
        </p:spPr>
        <p:style>
          <a:lnRef idx="0">
            <a:scrgbClr r="0" g="0" b="0"/>
          </a:lnRef>
          <a:fillRef idx="0">
            <a:scrgbClr r="0" g="0" b="0"/>
          </a:fillRef>
          <a:effectRef idx="0">
            <a:scrgbClr r="0" g="0" b="0"/>
          </a:effectRef>
          <a:fontRef idx="minor"/>
        </p:style>
        <p:txBody>
          <a:bodyPr anchor="t">
            <a:noAutofit/>
          </a:bodyPr>
          <a:lstStyle/>
          <a:p>
            <a:pPr>
              <a:lnSpc>
                <a:spcPct val="115000"/>
              </a:lnSpc>
              <a:tabLst>
                <a:tab pos="0" algn="l"/>
              </a:tabLst>
            </a:pPr>
            <a:r>
              <a:rPr lang="en-BG" sz="3000" b="1" i="1" dirty="0"/>
              <a:t>Presentation Outline</a:t>
            </a:r>
            <a:endParaRPr lang="en-US" sz="3000" b="1" i="1" u="none" strike="noStrike" dirty="0">
              <a:solidFill>
                <a:srgbClr val="000000"/>
              </a:solidFill>
              <a:effectLst/>
              <a:uFillTx/>
              <a:latin typeface="OpenSymbol"/>
            </a:endParaRPr>
          </a:p>
        </p:txBody>
      </p:sp>
      <p:sp>
        <p:nvSpPr>
          <p:cNvPr id="96" name="Rectangle 95"/>
          <p:cNvSpPr/>
          <p:nvPr/>
        </p:nvSpPr>
        <p:spPr>
          <a:xfrm>
            <a:off x="540689" y="763325"/>
            <a:ext cx="6782462" cy="4240557"/>
          </a:xfrm>
          <a:prstGeom prst="rect">
            <a:avLst/>
          </a:prstGeom>
          <a:noFill/>
          <a:ln w="0">
            <a:noFill/>
          </a:ln>
        </p:spPr>
        <p:style>
          <a:lnRef idx="0">
            <a:scrgbClr r="0" g="0" b="0"/>
          </a:lnRef>
          <a:fillRef idx="0">
            <a:scrgbClr r="0" g="0" b="0"/>
          </a:fillRef>
          <a:effectRef idx="0">
            <a:scrgbClr r="0" g="0" b="0"/>
          </a:effectRef>
          <a:fontRef idx="minor"/>
        </p:style>
        <p:txBody>
          <a:bodyPr anchor="t">
            <a:normAutofit fontScale="92500" lnSpcReduction="10000"/>
          </a:bodyPr>
          <a:lstStyle/>
          <a:p>
            <a:pPr>
              <a:lnSpc>
                <a:spcPct val="120000"/>
              </a:lnSpc>
            </a:pPr>
            <a:r>
              <a:rPr lang="en-BG" sz="3100" dirty="0">
                <a:latin typeface="Times New Roman" panose="02020603050405020304" pitchFamily="18" charset="0"/>
                <a:cs typeface="Times New Roman" panose="02020603050405020304" pitchFamily="18" charset="0"/>
              </a:rPr>
              <a:t>• </a:t>
            </a:r>
            <a:r>
              <a:rPr lang="en-BG" sz="2600" dirty="0">
                <a:latin typeface="Times New Roman" panose="02020603050405020304" pitchFamily="18" charset="0"/>
                <a:cs typeface="Times New Roman" panose="02020603050405020304" pitchFamily="18" charset="0"/>
              </a:rPr>
              <a:t>Introduction to Organisational Structure</a:t>
            </a:r>
          </a:p>
          <a:p>
            <a:pPr>
              <a:lnSpc>
                <a:spcPct val="120000"/>
              </a:lnSpc>
            </a:pPr>
            <a:r>
              <a:rPr lang="en-BG" sz="3100" dirty="0">
                <a:latin typeface="Times New Roman" panose="02020603050405020304" pitchFamily="18" charset="0"/>
                <a:cs typeface="Times New Roman" panose="02020603050405020304" pitchFamily="18" charset="0"/>
              </a:rPr>
              <a:t>• </a:t>
            </a:r>
            <a:r>
              <a:rPr lang="en-BG" sz="2600" dirty="0">
                <a:latin typeface="Times New Roman" panose="02020603050405020304" pitchFamily="18" charset="0"/>
                <a:cs typeface="Times New Roman" panose="02020603050405020304" pitchFamily="18" charset="0"/>
              </a:rPr>
              <a:t>Importance of Organisational Structure</a:t>
            </a:r>
          </a:p>
          <a:p>
            <a:pPr>
              <a:lnSpc>
                <a:spcPct val="120000"/>
              </a:lnSpc>
            </a:pPr>
            <a:r>
              <a:rPr lang="en-BG" sz="3100" dirty="0">
                <a:latin typeface="Times New Roman" panose="02020603050405020304" pitchFamily="18" charset="0"/>
                <a:cs typeface="Times New Roman" panose="02020603050405020304" pitchFamily="18" charset="0"/>
              </a:rPr>
              <a:t>• </a:t>
            </a:r>
            <a:r>
              <a:rPr lang="en-BG" sz="2600" dirty="0">
                <a:latin typeface="Times New Roman" panose="02020603050405020304" pitchFamily="18" charset="0"/>
                <a:cs typeface="Times New Roman" panose="02020603050405020304" pitchFamily="18" charset="0"/>
              </a:rPr>
              <a:t>Functional Structure at Tesco</a:t>
            </a:r>
          </a:p>
          <a:p>
            <a:pPr>
              <a:lnSpc>
                <a:spcPct val="120000"/>
              </a:lnSpc>
            </a:pPr>
            <a:r>
              <a:rPr lang="en-BG" sz="3100" dirty="0">
                <a:latin typeface="Times New Roman" panose="02020603050405020304" pitchFamily="18" charset="0"/>
                <a:cs typeface="Times New Roman" panose="02020603050405020304" pitchFamily="18" charset="0"/>
              </a:rPr>
              <a:t>• </a:t>
            </a:r>
            <a:r>
              <a:rPr lang="en-BG" sz="2600" dirty="0">
                <a:latin typeface="Times New Roman" panose="02020603050405020304" pitchFamily="18" charset="0"/>
                <a:cs typeface="Times New Roman" panose="02020603050405020304" pitchFamily="18" charset="0"/>
              </a:rPr>
              <a:t>Divisional Structure at Tesco</a:t>
            </a:r>
          </a:p>
          <a:p>
            <a:pPr>
              <a:lnSpc>
                <a:spcPct val="120000"/>
              </a:lnSpc>
            </a:pPr>
            <a:r>
              <a:rPr lang="en-BG" sz="3100" dirty="0">
                <a:latin typeface="Times New Roman" panose="02020603050405020304" pitchFamily="18" charset="0"/>
                <a:cs typeface="Times New Roman" panose="02020603050405020304" pitchFamily="18" charset="0"/>
              </a:rPr>
              <a:t>• </a:t>
            </a:r>
            <a:r>
              <a:rPr lang="en-BG" sz="2600" dirty="0">
                <a:latin typeface="Times New Roman" panose="02020603050405020304" pitchFamily="18" charset="0"/>
                <a:cs typeface="Times New Roman" panose="02020603050405020304" pitchFamily="18" charset="0"/>
              </a:rPr>
              <a:t>Matrix Structure at Tesco</a:t>
            </a:r>
          </a:p>
          <a:p>
            <a:pPr>
              <a:lnSpc>
                <a:spcPct val="120000"/>
              </a:lnSpc>
            </a:pPr>
            <a:r>
              <a:rPr lang="en-BG" sz="3100" dirty="0">
                <a:latin typeface="Times New Roman" panose="02020603050405020304" pitchFamily="18" charset="0"/>
                <a:cs typeface="Times New Roman" panose="02020603050405020304" pitchFamily="18" charset="0"/>
              </a:rPr>
              <a:t>• </a:t>
            </a:r>
            <a:r>
              <a:rPr lang="en-BG" sz="2600" dirty="0">
                <a:latin typeface="Times New Roman" panose="02020603050405020304" pitchFamily="18" charset="0"/>
                <a:cs typeface="Times New Roman" panose="02020603050405020304" pitchFamily="18" charset="0"/>
              </a:rPr>
              <a:t>Comparison of Organisational Structures</a:t>
            </a:r>
          </a:p>
          <a:p>
            <a:pPr>
              <a:lnSpc>
                <a:spcPct val="120000"/>
              </a:lnSpc>
            </a:pPr>
            <a:r>
              <a:rPr lang="en-BG" sz="3100" dirty="0">
                <a:latin typeface="Times New Roman" panose="02020603050405020304" pitchFamily="18" charset="0"/>
                <a:cs typeface="Times New Roman" panose="02020603050405020304" pitchFamily="18" charset="0"/>
              </a:rPr>
              <a:t>• </a:t>
            </a:r>
            <a:r>
              <a:rPr lang="en-BG" sz="2600" dirty="0">
                <a:latin typeface="Times New Roman" panose="02020603050405020304" pitchFamily="18" charset="0"/>
                <a:cs typeface="Times New Roman" panose="02020603050405020304" pitchFamily="18" charset="0"/>
              </a:rPr>
              <a:t>Conclusion</a:t>
            </a:r>
          </a:p>
          <a:p>
            <a:pPr>
              <a:lnSpc>
                <a:spcPct val="120000"/>
              </a:lnSpc>
            </a:pPr>
            <a:r>
              <a:rPr lang="en-BG" sz="3100" dirty="0">
                <a:latin typeface="Times New Roman" panose="02020603050405020304" pitchFamily="18" charset="0"/>
                <a:cs typeface="Times New Roman" panose="02020603050405020304" pitchFamily="18" charset="0"/>
              </a:rPr>
              <a:t>• </a:t>
            </a:r>
            <a:r>
              <a:rPr lang="en-BG" sz="2600" dirty="0">
                <a:latin typeface="Times New Roman" panose="02020603050405020304" pitchFamily="18" charset="0"/>
                <a:cs typeface="Times New Roman" panose="02020603050405020304" pitchFamily="18" charset="0"/>
              </a:rPr>
              <a:t>References</a:t>
            </a:r>
          </a:p>
          <a:p>
            <a:pPr defTabSz="914400">
              <a:lnSpc>
                <a:spcPct val="150000"/>
              </a:lnSpc>
              <a:tabLst>
                <a:tab pos="0" algn="l"/>
              </a:tabLst>
            </a:pPr>
            <a:endParaRPr lang="en-US" sz="1400" b="0" u="none" strike="noStrike" dirty="0">
              <a:solidFill>
                <a:srgbClr val="000000"/>
              </a:solidFill>
              <a:effectLst/>
              <a:uFillTx/>
              <a:latin typeface="OpenSymbol"/>
            </a:endParaRPr>
          </a:p>
        </p:txBody>
      </p:sp>
      <p:pic>
        <p:nvPicPr>
          <p:cNvPr id="5" name="Picture 4">
            <a:extLst>
              <a:ext uri="{FF2B5EF4-FFF2-40B4-BE49-F238E27FC236}">
                <a16:creationId xmlns:a16="http://schemas.microsoft.com/office/drawing/2014/main" id="{EA6058DA-0414-DEC3-D1F4-A8715094453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34074" y="1263264"/>
            <a:ext cx="2817223" cy="2012302"/>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AD7DDCC-B34D-B9FB-7E94-23E3D5197504}"/>
            </a:ext>
          </a:extLst>
        </p:cNvPr>
        <p:cNvGrpSpPr/>
        <p:nvPr/>
      </p:nvGrpSpPr>
      <p:grpSpPr>
        <a:xfrm>
          <a:off x="0" y="0"/>
          <a:ext cx="0" cy="0"/>
          <a:chOff x="0" y="0"/>
          <a:chExt cx="0" cy="0"/>
        </a:xfrm>
      </p:grpSpPr>
      <p:sp>
        <p:nvSpPr>
          <p:cNvPr id="95" name="Rectangle 94">
            <a:extLst>
              <a:ext uri="{FF2B5EF4-FFF2-40B4-BE49-F238E27FC236}">
                <a16:creationId xmlns:a16="http://schemas.microsoft.com/office/drawing/2014/main" id="{9612CD12-1C22-4AE2-FB76-A4EFB199B2D4}"/>
              </a:ext>
            </a:extLst>
          </p:cNvPr>
          <p:cNvSpPr/>
          <p:nvPr/>
        </p:nvSpPr>
        <p:spPr>
          <a:xfrm>
            <a:off x="87464" y="119254"/>
            <a:ext cx="7546054" cy="466200"/>
          </a:xfrm>
          <a:prstGeom prst="rect">
            <a:avLst/>
          </a:prstGeom>
          <a:noFill/>
          <a:ln w="0">
            <a:noFill/>
          </a:ln>
        </p:spPr>
        <p:style>
          <a:lnRef idx="0">
            <a:scrgbClr r="0" g="0" b="0"/>
          </a:lnRef>
          <a:fillRef idx="0">
            <a:scrgbClr r="0" g="0" b="0"/>
          </a:fillRef>
          <a:effectRef idx="0">
            <a:scrgbClr r="0" g="0" b="0"/>
          </a:effectRef>
          <a:fontRef idx="minor"/>
        </p:style>
        <p:txBody>
          <a:bodyPr anchor="t">
            <a:noAutofit/>
          </a:bodyPr>
          <a:lstStyle/>
          <a:p>
            <a:pPr>
              <a:lnSpc>
                <a:spcPct val="115000"/>
              </a:lnSpc>
              <a:tabLst>
                <a:tab pos="0" algn="l"/>
              </a:tabLst>
            </a:pPr>
            <a:r>
              <a:rPr lang="en-BG" sz="2800" dirty="0"/>
              <a:t>Organisational Structure and Its Importance</a:t>
            </a:r>
            <a:endParaRPr lang="en-US" sz="2800" b="0" u="none" strike="noStrike" dirty="0">
              <a:solidFill>
                <a:srgbClr val="000000"/>
              </a:solidFill>
              <a:effectLst/>
              <a:uFillTx/>
              <a:latin typeface="OpenSymbol"/>
            </a:endParaRPr>
          </a:p>
        </p:txBody>
      </p:sp>
      <p:sp>
        <p:nvSpPr>
          <p:cNvPr id="96" name="Rectangle 95">
            <a:extLst>
              <a:ext uri="{FF2B5EF4-FFF2-40B4-BE49-F238E27FC236}">
                <a16:creationId xmlns:a16="http://schemas.microsoft.com/office/drawing/2014/main" id="{5112C7F2-C71E-7FFB-D4D6-3C6902D10452}"/>
              </a:ext>
            </a:extLst>
          </p:cNvPr>
          <p:cNvSpPr/>
          <p:nvPr/>
        </p:nvSpPr>
        <p:spPr>
          <a:xfrm>
            <a:off x="165599" y="851994"/>
            <a:ext cx="7817511" cy="3807470"/>
          </a:xfrm>
          <a:prstGeom prst="rect">
            <a:avLst/>
          </a:prstGeom>
          <a:noFill/>
          <a:ln w="0">
            <a:noFill/>
          </a:ln>
        </p:spPr>
        <p:style>
          <a:lnRef idx="0">
            <a:scrgbClr r="0" g="0" b="0"/>
          </a:lnRef>
          <a:fillRef idx="0">
            <a:scrgbClr r="0" g="0" b="0"/>
          </a:fillRef>
          <a:effectRef idx="0">
            <a:scrgbClr r="0" g="0" b="0"/>
          </a:effectRef>
          <a:fontRef idx="minor"/>
        </p:style>
        <p:txBody>
          <a:bodyPr anchor="t">
            <a:normAutofit fontScale="92500" lnSpcReduction="19999"/>
          </a:bodyPr>
          <a:lstStyle/>
          <a:p>
            <a:r>
              <a:rPr lang="en-BG" sz="2600" b="1" dirty="0">
                <a:latin typeface="Times New Roman" panose="02020603050405020304" pitchFamily="18" charset="0"/>
                <a:cs typeface="Times New Roman" panose="02020603050405020304" pitchFamily="18" charset="0"/>
              </a:rPr>
              <a:t>What is Organisational Structure?</a:t>
            </a:r>
            <a:br>
              <a:rPr lang="en-BG" sz="2600" b="1" dirty="0">
                <a:latin typeface="Times New Roman" panose="02020603050405020304" pitchFamily="18" charset="0"/>
                <a:cs typeface="Times New Roman" panose="02020603050405020304" pitchFamily="18" charset="0"/>
              </a:rPr>
            </a:br>
            <a:r>
              <a:rPr lang="en-BG" sz="2600" b="1" dirty="0">
                <a:latin typeface="Times New Roman" panose="02020603050405020304" pitchFamily="18" charset="0"/>
                <a:cs typeface="Times New Roman" panose="02020603050405020304" pitchFamily="18" charset="0"/>
              </a:rPr>
              <a:t>- </a:t>
            </a:r>
            <a:r>
              <a:rPr lang="en-BG" dirty="0"/>
              <a:t>Defines roles and responsibilities within an organisation.</a:t>
            </a:r>
            <a:br>
              <a:rPr lang="en-BG" dirty="0"/>
            </a:br>
            <a:r>
              <a:rPr lang="en-BG" b="1" dirty="0">
                <a:latin typeface="Times New Roman" panose="02020603050405020304" pitchFamily="18" charset="0"/>
                <a:cs typeface="Times New Roman" panose="02020603050405020304" pitchFamily="18" charset="0"/>
              </a:rPr>
              <a:t>-</a:t>
            </a:r>
            <a:r>
              <a:rPr lang="en-BG" b="1" dirty="0"/>
              <a:t> </a:t>
            </a:r>
            <a:r>
              <a:rPr lang="en-BG" dirty="0"/>
              <a:t> Establishes reporting relationships.</a:t>
            </a:r>
            <a:br>
              <a:rPr lang="en-BG" dirty="0"/>
            </a:br>
            <a:r>
              <a:rPr lang="en-BG" b="1" dirty="0"/>
              <a:t>-  </a:t>
            </a:r>
            <a:r>
              <a:rPr lang="en-BG" dirty="0"/>
              <a:t>Supports communication and coordination.</a:t>
            </a:r>
          </a:p>
          <a:p>
            <a:r>
              <a:rPr lang="en-BG" b="1" dirty="0"/>
              <a:t>-</a:t>
            </a:r>
            <a:r>
              <a:rPr lang="en-BG" dirty="0"/>
              <a:t>  Helps achieve organisational goals.</a:t>
            </a:r>
          </a:p>
          <a:p>
            <a:br>
              <a:rPr lang="en-BG" sz="2600" b="1" dirty="0"/>
            </a:br>
            <a:r>
              <a:rPr lang="en-BG" sz="2600" b="1" dirty="0"/>
              <a:t>Why is it Important?</a:t>
            </a:r>
            <a:br>
              <a:rPr lang="en-BG" sz="2600" b="1" dirty="0"/>
            </a:br>
            <a:r>
              <a:rPr lang="en-BG" sz="2600" b="1" dirty="0"/>
              <a:t>-</a:t>
            </a:r>
            <a:r>
              <a:rPr lang="en-BG" dirty="0"/>
              <a:t>  Improves efficiency</a:t>
            </a:r>
          </a:p>
          <a:p>
            <a:r>
              <a:rPr lang="en-BG" b="1" dirty="0"/>
              <a:t>- </a:t>
            </a:r>
            <a:r>
              <a:rPr lang="en-BG" dirty="0"/>
              <a:t> Clarifies authority and accountability</a:t>
            </a:r>
          </a:p>
          <a:p>
            <a:r>
              <a:rPr lang="en-BG" b="1" dirty="0"/>
              <a:t>-</a:t>
            </a:r>
            <a:r>
              <a:rPr lang="en-BG" dirty="0"/>
              <a:t>  Supports decision-making</a:t>
            </a:r>
          </a:p>
          <a:p>
            <a:r>
              <a:rPr lang="en-BG" b="1" dirty="0"/>
              <a:t>-</a:t>
            </a:r>
            <a:r>
              <a:rPr lang="en-BG" dirty="0"/>
              <a:t>  Enhances organisational performance</a:t>
            </a:r>
          </a:p>
          <a:p>
            <a:pPr>
              <a:lnSpc>
                <a:spcPct val="150000"/>
              </a:lnSpc>
              <a:tabLst>
                <a:tab pos="0" algn="l"/>
              </a:tabLst>
            </a:pPr>
            <a:endParaRPr lang="en-US" sz="2600" b="1" u="none" strike="noStrike" dirty="0">
              <a:solidFill>
                <a:srgbClr val="000000"/>
              </a:solidFill>
              <a:effectLst/>
              <a:uFillTx/>
              <a:latin typeface="Times New Roman" panose="02020603050405020304" pitchFamily="18" charset="0"/>
              <a:cs typeface="Times New Roman" panose="02020603050405020304" pitchFamily="18" charset="0"/>
            </a:endParaRPr>
          </a:p>
        </p:txBody>
      </p:sp>
      <mc:AlternateContent xmlns:mc="http://schemas.openxmlformats.org/markup-compatibility/2006">
        <mc:Choice xmlns:p14="http://schemas.microsoft.com/office/powerpoint/2010/main" Requires="p14">
          <p:contentPart p14:bwMode="auto" r:id="rId3">
            <p14:nvContentPartPr>
              <p14:cNvPr id="4" name="Ink 3">
                <a:extLst>
                  <a:ext uri="{FF2B5EF4-FFF2-40B4-BE49-F238E27FC236}">
                    <a16:creationId xmlns:a16="http://schemas.microsoft.com/office/drawing/2014/main" id="{0E8F7D7C-5E20-5FDC-14BF-618C8A83FDEB}"/>
                  </a:ext>
                </a:extLst>
              </p14:cNvPr>
              <p14:cNvContentPartPr/>
              <p14:nvPr/>
            </p14:nvContentPartPr>
            <p14:xfrm>
              <a:off x="6483412" y="2521471"/>
              <a:ext cx="360" cy="360"/>
            </p14:xfrm>
          </p:contentPart>
        </mc:Choice>
        <mc:Fallback>
          <p:pic>
            <p:nvPicPr>
              <p:cNvPr id="4" name="Ink 3">
                <a:extLst>
                  <a:ext uri="{FF2B5EF4-FFF2-40B4-BE49-F238E27FC236}">
                    <a16:creationId xmlns:a16="http://schemas.microsoft.com/office/drawing/2014/main" id="{0E8F7D7C-5E20-5FDC-14BF-618C8A83FDEB}"/>
                  </a:ext>
                </a:extLst>
              </p:cNvPr>
              <p:cNvPicPr/>
              <p:nvPr/>
            </p:nvPicPr>
            <p:blipFill>
              <a:blip r:embed="rId4"/>
              <a:stretch>
                <a:fillRect/>
              </a:stretch>
            </p:blipFill>
            <p:spPr>
              <a:xfrm>
                <a:off x="6477292" y="2515351"/>
                <a:ext cx="12600" cy="12600"/>
              </a:xfrm>
              <a:prstGeom prst="rect">
                <a:avLst/>
              </a:prstGeom>
            </p:spPr>
          </p:pic>
        </mc:Fallback>
      </mc:AlternateContent>
      <p:graphicFrame>
        <p:nvGraphicFramePr>
          <p:cNvPr id="2" name="Diagram 1">
            <a:extLst>
              <a:ext uri="{FF2B5EF4-FFF2-40B4-BE49-F238E27FC236}">
                <a16:creationId xmlns:a16="http://schemas.microsoft.com/office/drawing/2014/main" id="{8622CC62-B18C-E895-F8F1-21EBA25341E2}"/>
              </a:ext>
            </a:extLst>
          </p:cNvPr>
          <p:cNvGraphicFramePr/>
          <p:nvPr>
            <p:extLst>
              <p:ext uri="{D42A27DB-BD31-4B8C-83A1-F6EECF244321}">
                <p14:modId xmlns:p14="http://schemas.microsoft.com/office/powerpoint/2010/main" val="890760263"/>
              </p:ext>
            </p:extLst>
          </p:nvPr>
        </p:nvGraphicFramePr>
        <p:xfrm>
          <a:off x="4245995" y="1874365"/>
          <a:ext cx="4732406" cy="2417141"/>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5" name="TextBox 4">
            <a:extLst>
              <a:ext uri="{FF2B5EF4-FFF2-40B4-BE49-F238E27FC236}">
                <a16:creationId xmlns:a16="http://schemas.microsoft.com/office/drawing/2014/main" id="{15128658-F6A5-6689-2814-D0B1DFDD1D97}"/>
              </a:ext>
            </a:extLst>
          </p:cNvPr>
          <p:cNvSpPr txBox="1"/>
          <p:nvPr/>
        </p:nvSpPr>
        <p:spPr>
          <a:xfrm>
            <a:off x="-339865" y="-1140977"/>
            <a:ext cx="184731" cy="369332"/>
          </a:xfrm>
          <a:prstGeom prst="rect">
            <a:avLst/>
          </a:prstGeom>
          <a:noFill/>
        </p:spPr>
        <p:txBody>
          <a:bodyPr wrap="none" rtlCol="0">
            <a:spAutoFit/>
          </a:bodyPr>
          <a:lstStyle/>
          <a:p>
            <a:endParaRPr lang="en-BG" dirty="0"/>
          </a:p>
        </p:txBody>
      </p:sp>
      <p:sp>
        <p:nvSpPr>
          <p:cNvPr id="7" name="TextBox 6">
            <a:extLst>
              <a:ext uri="{FF2B5EF4-FFF2-40B4-BE49-F238E27FC236}">
                <a16:creationId xmlns:a16="http://schemas.microsoft.com/office/drawing/2014/main" id="{5605A0EC-F1A6-4688-B813-7BFD14F07D6E}"/>
              </a:ext>
            </a:extLst>
          </p:cNvPr>
          <p:cNvSpPr txBox="1"/>
          <p:nvPr/>
        </p:nvSpPr>
        <p:spPr>
          <a:xfrm>
            <a:off x="6279307" y="4774168"/>
            <a:ext cx="2967479" cy="369332"/>
          </a:xfrm>
          <a:prstGeom prst="rect">
            <a:avLst/>
          </a:prstGeom>
          <a:noFill/>
        </p:spPr>
        <p:txBody>
          <a:bodyPr wrap="none" rtlCol="0">
            <a:spAutoFit/>
          </a:bodyPr>
          <a:lstStyle/>
          <a:p>
            <a:r>
              <a:rPr lang="en-BG" dirty="0"/>
              <a:t>(Robbins and Judge, 2023)</a:t>
            </a:r>
          </a:p>
        </p:txBody>
      </p:sp>
    </p:spTree>
    <p:extLst>
      <p:ext uri="{BB962C8B-B14F-4D97-AF65-F5344CB8AC3E}">
        <p14:creationId xmlns:p14="http://schemas.microsoft.com/office/powerpoint/2010/main" val="39283819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E75C38B-3673-1F53-197D-E41FD526C417}"/>
            </a:ext>
          </a:extLst>
        </p:cNvPr>
        <p:cNvGrpSpPr/>
        <p:nvPr/>
      </p:nvGrpSpPr>
      <p:grpSpPr>
        <a:xfrm>
          <a:off x="0" y="0"/>
          <a:ext cx="0" cy="0"/>
          <a:chOff x="0" y="0"/>
          <a:chExt cx="0" cy="0"/>
        </a:xfrm>
      </p:grpSpPr>
      <p:sp>
        <p:nvSpPr>
          <p:cNvPr id="111" name="Rectangle 110">
            <a:extLst>
              <a:ext uri="{FF2B5EF4-FFF2-40B4-BE49-F238E27FC236}">
                <a16:creationId xmlns:a16="http://schemas.microsoft.com/office/drawing/2014/main" id="{F400A7E9-F03C-0018-6748-A7DFF37B2EF6}"/>
              </a:ext>
            </a:extLst>
          </p:cNvPr>
          <p:cNvSpPr/>
          <p:nvPr/>
        </p:nvSpPr>
        <p:spPr>
          <a:xfrm>
            <a:off x="2689900" y="205418"/>
            <a:ext cx="7905240" cy="361440"/>
          </a:xfrm>
          <a:prstGeom prst="rect">
            <a:avLst/>
          </a:prstGeom>
          <a:noFill/>
          <a:ln w="0">
            <a:noFill/>
          </a:ln>
        </p:spPr>
        <p:style>
          <a:lnRef idx="0">
            <a:scrgbClr r="0" g="0" b="0"/>
          </a:lnRef>
          <a:fillRef idx="0">
            <a:scrgbClr r="0" g="0" b="0"/>
          </a:fillRef>
          <a:effectRef idx="0">
            <a:scrgbClr r="0" g="0" b="0"/>
          </a:effectRef>
          <a:fontRef idx="minor"/>
        </p:style>
        <p:txBody>
          <a:bodyPr anchor="t">
            <a:noAutofit/>
          </a:bodyPr>
          <a:lstStyle/>
          <a:p>
            <a:pPr>
              <a:tabLst>
                <a:tab pos="0" algn="l"/>
              </a:tabLst>
            </a:pPr>
            <a:r>
              <a:rPr lang="en-BG" sz="2400" b="1" dirty="0"/>
              <a:t>Functional Structure at Tesco</a:t>
            </a:r>
            <a:endParaRPr lang="en-US" sz="2400" b="1" u="none" strike="noStrike" dirty="0">
              <a:solidFill>
                <a:srgbClr val="000000"/>
              </a:solidFill>
              <a:effectLst/>
              <a:uFillTx/>
              <a:latin typeface="OpenSymbol"/>
            </a:endParaRPr>
          </a:p>
        </p:txBody>
      </p:sp>
      <p:sp>
        <p:nvSpPr>
          <p:cNvPr id="112" name="Rectangle 111">
            <a:extLst>
              <a:ext uri="{FF2B5EF4-FFF2-40B4-BE49-F238E27FC236}">
                <a16:creationId xmlns:a16="http://schemas.microsoft.com/office/drawing/2014/main" id="{ABCBC532-8025-40E8-B636-4BB601DC7D30}"/>
              </a:ext>
            </a:extLst>
          </p:cNvPr>
          <p:cNvSpPr/>
          <p:nvPr/>
        </p:nvSpPr>
        <p:spPr>
          <a:xfrm>
            <a:off x="-20484" y="482069"/>
            <a:ext cx="4508095" cy="2089681"/>
          </a:xfrm>
          <a:prstGeom prst="rect">
            <a:avLst/>
          </a:prstGeom>
          <a:noFill/>
          <a:ln w="0">
            <a:noFill/>
          </a:ln>
        </p:spPr>
        <p:style>
          <a:lnRef idx="0">
            <a:scrgbClr r="0" g="0" b="0"/>
          </a:lnRef>
          <a:fillRef idx="0">
            <a:scrgbClr r="0" g="0" b="0"/>
          </a:fillRef>
          <a:effectRef idx="0">
            <a:scrgbClr r="0" g="0" b="0"/>
          </a:effectRef>
          <a:fontRef idx="minor"/>
        </p:style>
        <p:txBody>
          <a:bodyPr anchor="t">
            <a:normAutofit/>
          </a:bodyPr>
          <a:lstStyle/>
          <a:p>
            <a:r>
              <a:rPr lang="en-BG" sz="2000" b="1" dirty="0">
                <a:latin typeface="Times New Roman" panose="02020603050405020304" pitchFamily="18" charset="0"/>
                <a:cs typeface="Times New Roman" panose="02020603050405020304" pitchFamily="18" charset="0"/>
              </a:rPr>
              <a:t>Characteristics</a:t>
            </a:r>
            <a:endParaRPr lang="en-BG" sz="2000" dirty="0">
              <a:latin typeface="Times New Roman" panose="02020603050405020304" pitchFamily="18" charset="0"/>
              <a:cs typeface="Times New Roman" panose="02020603050405020304" pitchFamily="18" charset="0"/>
            </a:endParaRPr>
          </a:p>
          <a:p>
            <a:r>
              <a:rPr lang="en-BG" sz="2000" dirty="0">
                <a:latin typeface="Times New Roman" panose="02020603050405020304" pitchFamily="18" charset="0"/>
                <a:cs typeface="Times New Roman" panose="02020603050405020304" pitchFamily="18" charset="0"/>
              </a:rPr>
              <a:t>- Employees are grouped by specialisation</a:t>
            </a:r>
          </a:p>
          <a:p>
            <a:r>
              <a:rPr lang="en-BG" sz="2000" dirty="0">
                <a:latin typeface="Times New Roman" panose="02020603050405020304" pitchFamily="18" charset="0"/>
                <a:cs typeface="Times New Roman" panose="02020603050405020304" pitchFamily="18" charset="0"/>
              </a:rPr>
              <a:t>- Each department has its own manager</a:t>
            </a:r>
          </a:p>
          <a:p>
            <a:r>
              <a:rPr lang="en-BG" sz="2000" dirty="0">
                <a:latin typeface="Times New Roman" panose="02020603050405020304" pitchFamily="18" charset="0"/>
                <a:cs typeface="Times New Roman" panose="02020603050405020304" pitchFamily="18" charset="0"/>
              </a:rPr>
              <a:t>- Clear chain of command</a:t>
            </a:r>
          </a:p>
          <a:p>
            <a:r>
              <a:rPr lang="en-BG" sz="2000" dirty="0">
                <a:latin typeface="Times New Roman" panose="02020603050405020304" pitchFamily="18" charset="0"/>
                <a:cs typeface="Times New Roman" panose="02020603050405020304" pitchFamily="18" charset="0"/>
              </a:rPr>
              <a:t>- Improves efficiency and expertise</a:t>
            </a:r>
          </a:p>
          <a:p>
            <a:pPr defTabSz="914400">
              <a:lnSpc>
                <a:spcPct val="150000"/>
              </a:lnSpc>
              <a:tabLst>
                <a:tab pos="0" algn="l"/>
              </a:tabLst>
            </a:pPr>
            <a:endParaRPr lang="en-US" sz="1600" b="0" u="none" strike="noStrike" dirty="0">
              <a:solidFill>
                <a:srgbClr val="000000"/>
              </a:solidFill>
              <a:effectLst/>
              <a:uFillTx/>
              <a:latin typeface="OpenSymbol"/>
            </a:endParaRPr>
          </a:p>
        </p:txBody>
      </p:sp>
      <p:sp>
        <p:nvSpPr>
          <p:cNvPr id="4" name="TextBox 3">
            <a:extLst>
              <a:ext uri="{FF2B5EF4-FFF2-40B4-BE49-F238E27FC236}">
                <a16:creationId xmlns:a16="http://schemas.microsoft.com/office/drawing/2014/main" id="{8A1BC769-E362-9DC5-B366-70B41E2088BF}"/>
              </a:ext>
            </a:extLst>
          </p:cNvPr>
          <p:cNvSpPr txBox="1"/>
          <p:nvPr/>
        </p:nvSpPr>
        <p:spPr>
          <a:xfrm>
            <a:off x="4373983" y="561222"/>
            <a:ext cx="4770018" cy="1831271"/>
          </a:xfrm>
          <a:prstGeom prst="rect">
            <a:avLst/>
          </a:prstGeom>
          <a:noFill/>
        </p:spPr>
        <p:txBody>
          <a:bodyPr wrap="square" rtlCol="0">
            <a:spAutoFit/>
          </a:bodyPr>
          <a:lstStyle/>
          <a:p>
            <a:r>
              <a:rPr lang="en-BG" sz="1900" b="1" dirty="0">
                <a:latin typeface="Times New Roman" panose="02020603050405020304" pitchFamily="18" charset="0"/>
                <a:cs typeface="Times New Roman" panose="02020603050405020304" pitchFamily="18" charset="0"/>
              </a:rPr>
              <a:t>Advantages</a:t>
            </a:r>
            <a:endParaRPr lang="en-BG" sz="1900" dirty="0">
              <a:latin typeface="Times New Roman" panose="02020603050405020304" pitchFamily="18" charset="0"/>
              <a:cs typeface="Times New Roman" panose="02020603050405020304" pitchFamily="18" charset="0"/>
            </a:endParaRPr>
          </a:p>
          <a:p>
            <a:r>
              <a:rPr lang="en-BG" sz="1900" dirty="0">
                <a:latin typeface="Times New Roman" panose="02020603050405020304" pitchFamily="18" charset="0"/>
                <a:cs typeface="Times New Roman" panose="02020603050405020304" pitchFamily="18" charset="0"/>
              </a:rPr>
              <a:t>- High level of specialisation</a:t>
            </a:r>
          </a:p>
          <a:p>
            <a:r>
              <a:rPr lang="en-BG" sz="1900" dirty="0">
                <a:latin typeface="Times New Roman" panose="02020603050405020304" pitchFamily="18" charset="0"/>
                <a:cs typeface="Times New Roman" panose="02020603050405020304" pitchFamily="18" charset="0"/>
              </a:rPr>
              <a:t>- Better supervision and control</a:t>
            </a:r>
          </a:p>
          <a:p>
            <a:r>
              <a:rPr lang="en-BG" sz="1900" b="1" dirty="0">
                <a:latin typeface="Times New Roman" panose="02020603050405020304" pitchFamily="18" charset="0"/>
                <a:cs typeface="Times New Roman" panose="02020603050405020304" pitchFamily="18" charset="0"/>
              </a:rPr>
              <a:t>Disadvantages</a:t>
            </a:r>
            <a:endParaRPr lang="en-BG" sz="1900" dirty="0">
              <a:latin typeface="Times New Roman" panose="02020603050405020304" pitchFamily="18" charset="0"/>
              <a:cs typeface="Times New Roman" panose="02020603050405020304" pitchFamily="18" charset="0"/>
            </a:endParaRPr>
          </a:p>
          <a:p>
            <a:r>
              <a:rPr lang="en-BG" sz="1900" dirty="0">
                <a:latin typeface="Times New Roman" panose="02020603050405020304" pitchFamily="18" charset="0"/>
                <a:cs typeface="Times New Roman" panose="02020603050405020304" pitchFamily="18" charset="0"/>
              </a:rPr>
              <a:t>- Limited communication between departments</a:t>
            </a:r>
          </a:p>
          <a:p>
            <a:endParaRPr lang="en-BG" dirty="0"/>
          </a:p>
        </p:txBody>
      </p:sp>
      <p:pic>
        <p:nvPicPr>
          <p:cNvPr id="6" name="Picture 5">
            <a:extLst>
              <a:ext uri="{FF2B5EF4-FFF2-40B4-BE49-F238E27FC236}">
                <a16:creationId xmlns:a16="http://schemas.microsoft.com/office/drawing/2014/main" id="{83A15A14-D80A-7A1B-499C-710F9BFEF46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95285" y="2107722"/>
            <a:ext cx="8353430" cy="2935561"/>
          </a:xfrm>
          <a:prstGeom prst="rect">
            <a:avLst/>
          </a:prstGeom>
        </p:spPr>
      </p:pic>
      <p:sp>
        <p:nvSpPr>
          <p:cNvPr id="8" name="TextBox 7">
            <a:extLst>
              <a:ext uri="{FF2B5EF4-FFF2-40B4-BE49-F238E27FC236}">
                <a16:creationId xmlns:a16="http://schemas.microsoft.com/office/drawing/2014/main" id="{AD10BAF9-B23B-802E-5553-DFE878F674A4}"/>
              </a:ext>
            </a:extLst>
          </p:cNvPr>
          <p:cNvSpPr txBox="1"/>
          <p:nvPr/>
        </p:nvSpPr>
        <p:spPr>
          <a:xfrm>
            <a:off x="7510229" y="4858617"/>
            <a:ext cx="5339328" cy="369332"/>
          </a:xfrm>
          <a:prstGeom prst="rect">
            <a:avLst/>
          </a:prstGeom>
          <a:noFill/>
        </p:spPr>
        <p:txBody>
          <a:bodyPr wrap="square">
            <a:spAutoFit/>
          </a:bodyPr>
          <a:lstStyle/>
          <a:p>
            <a:r>
              <a:rPr lang="en-BG" b="0" i="0" u="none" strike="noStrike" dirty="0">
                <a:solidFill>
                  <a:srgbClr val="FFC000"/>
                </a:solidFill>
                <a:effectLst/>
                <a:latin typeface="-webkit-standard"/>
              </a:rPr>
              <a:t>(Tesco PLC, 2025)</a:t>
            </a:r>
            <a:endParaRPr lang="en-BG" dirty="0">
              <a:solidFill>
                <a:srgbClr val="FFC000"/>
              </a:solidFill>
            </a:endParaRPr>
          </a:p>
        </p:txBody>
      </p:sp>
    </p:spTree>
    <p:extLst>
      <p:ext uri="{BB962C8B-B14F-4D97-AF65-F5344CB8AC3E}">
        <p14:creationId xmlns:p14="http://schemas.microsoft.com/office/powerpoint/2010/main" val="4735124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5EBC6DA-1A70-53A2-1551-6E1B36990B18}"/>
            </a:ext>
          </a:extLst>
        </p:cNvPr>
        <p:cNvGrpSpPr/>
        <p:nvPr/>
      </p:nvGrpSpPr>
      <p:grpSpPr>
        <a:xfrm>
          <a:off x="0" y="0"/>
          <a:ext cx="0" cy="0"/>
          <a:chOff x="0" y="0"/>
          <a:chExt cx="0" cy="0"/>
        </a:xfrm>
      </p:grpSpPr>
      <p:sp>
        <p:nvSpPr>
          <p:cNvPr id="111" name="Rectangle 110">
            <a:extLst>
              <a:ext uri="{FF2B5EF4-FFF2-40B4-BE49-F238E27FC236}">
                <a16:creationId xmlns:a16="http://schemas.microsoft.com/office/drawing/2014/main" id="{2EBE5475-9AA2-4F53-6287-E9EF3DB85EB3}"/>
              </a:ext>
            </a:extLst>
          </p:cNvPr>
          <p:cNvSpPr/>
          <p:nvPr/>
        </p:nvSpPr>
        <p:spPr>
          <a:xfrm>
            <a:off x="2638831" y="116066"/>
            <a:ext cx="7905240" cy="596357"/>
          </a:xfrm>
          <a:prstGeom prst="rect">
            <a:avLst/>
          </a:prstGeom>
          <a:noFill/>
          <a:ln w="0">
            <a:noFill/>
          </a:ln>
        </p:spPr>
        <p:style>
          <a:lnRef idx="0">
            <a:scrgbClr r="0" g="0" b="0"/>
          </a:lnRef>
          <a:fillRef idx="0">
            <a:scrgbClr r="0" g="0" b="0"/>
          </a:fillRef>
          <a:effectRef idx="0">
            <a:scrgbClr r="0" g="0" b="0"/>
          </a:effectRef>
          <a:fontRef idx="minor"/>
        </p:style>
        <p:txBody>
          <a:bodyPr anchor="t">
            <a:normAutofit/>
          </a:bodyPr>
          <a:lstStyle/>
          <a:p>
            <a:pPr>
              <a:tabLst>
                <a:tab pos="0" algn="l"/>
              </a:tabLst>
            </a:pPr>
            <a:r>
              <a:rPr lang="en-BG" sz="2400" b="1" dirty="0">
                <a:latin typeface="Times New Roman" panose="02020603050405020304" pitchFamily="18" charset="0"/>
                <a:cs typeface="Times New Roman" panose="02020603050405020304" pitchFamily="18" charset="0"/>
              </a:rPr>
              <a:t>Divisional Structure at Tesco</a:t>
            </a:r>
            <a:endParaRPr lang="en-US" sz="2400" b="1" u="none" strike="noStrike" dirty="0">
              <a:solidFill>
                <a:srgbClr val="000000"/>
              </a:solidFill>
              <a:effectLst/>
              <a:uFillTx/>
              <a:latin typeface="Times New Roman" panose="02020603050405020304" pitchFamily="18" charset="0"/>
              <a:cs typeface="Times New Roman" panose="02020603050405020304" pitchFamily="18" charset="0"/>
            </a:endParaRPr>
          </a:p>
          <a:p>
            <a:pPr defTabSz="914400">
              <a:lnSpc>
                <a:spcPct val="100000"/>
              </a:lnSpc>
              <a:tabLst>
                <a:tab pos="0" algn="l"/>
              </a:tabLst>
            </a:pPr>
            <a:endParaRPr lang="en-US" sz="2400" b="0" u="none" strike="noStrike" dirty="0">
              <a:solidFill>
                <a:srgbClr val="000000"/>
              </a:solidFill>
              <a:effectLst/>
              <a:uFillTx/>
              <a:latin typeface="OpenSymbol"/>
            </a:endParaRPr>
          </a:p>
        </p:txBody>
      </p:sp>
      <p:sp>
        <p:nvSpPr>
          <p:cNvPr id="112" name="Rectangle 111">
            <a:extLst>
              <a:ext uri="{FF2B5EF4-FFF2-40B4-BE49-F238E27FC236}">
                <a16:creationId xmlns:a16="http://schemas.microsoft.com/office/drawing/2014/main" id="{75CD33E9-EC09-0777-828B-DF3FD5DDBA15}"/>
              </a:ext>
            </a:extLst>
          </p:cNvPr>
          <p:cNvSpPr/>
          <p:nvPr/>
        </p:nvSpPr>
        <p:spPr>
          <a:xfrm>
            <a:off x="0" y="513640"/>
            <a:ext cx="9255318" cy="3048543"/>
          </a:xfrm>
          <a:prstGeom prst="rect">
            <a:avLst/>
          </a:prstGeom>
          <a:noFill/>
          <a:ln w="0">
            <a:noFill/>
          </a:ln>
        </p:spPr>
        <p:style>
          <a:lnRef idx="0">
            <a:scrgbClr r="0" g="0" b="0"/>
          </a:lnRef>
          <a:fillRef idx="0">
            <a:scrgbClr r="0" g="0" b="0"/>
          </a:fillRef>
          <a:effectRef idx="0">
            <a:scrgbClr r="0" g="0" b="0"/>
          </a:effectRef>
          <a:fontRef idx="minor"/>
        </p:style>
        <p:txBody>
          <a:bodyPr anchor="t">
            <a:normAutofit fontScale="85000" lnSpcReduction="20000"/>
          </a:bodyPr>
          <a:lstStyle/>
          <a:p>
            <a:r>
              <a:rPr lang="en-BG" sz="2400" b="1" dirty="0">
                <a:latin typeface="Times New Roman" panose="02020603050405020304" pitchFamily="18" charset="0"/>
                <a:cs typeface="Times New Roman" panose="02020603050405020304" pitchFamily="18" charset="0"/>
              </a:rPr>
              <a:t>Characteristics</a:t>
            </a:r>
            <a:endParaRPr lang="en-BG" sz="2400" dirty="0">
              <a:latin typeface="Times New Roman" panose="02020603050405020304" pitchFamily="18" charset="0"/>
              <a:cs typeface="Times New Roman" panose="02020603050405020304" pitchFamily="18" charset="0"/>
            </a:endParaRPr>
          </a:p>
          <a:p>
            <a:r>
              <a:rPr lang="en-BG" sz="2400" dirty="0">
                <a:latin typeface="Times New Roman" panose="02020603050405020304" pitchFamily="18" charset="0"/>
                <a:cs typeface="Times New Roman" panose="02020603050405020304" pitchFamily="18" charset="0"/>
              </a:rPr>
              <a:t>- Organisation is divided into separate business units.</a:t>
            </a:r>
          </a:p>
          <a:p>
            <a:r>
              <a:rPr lang="en-BG" sz="2400" dirty="0">
                <a:latin typeface="Times New Roman" panose="02020603050405020304" pitchFamily="18" charset="0"/>
                <a:cs typeface="Times New Roman" panose="02020603050405020304" pitchFamily="18" charset="0"/>
              </a:rPr>
              <a:t>- Each division focuses on a specific product, service or market.</a:t>
            </a:r>
          </a:p>
          <a:p>
            <a:r>
              <a:rPr lang="en-BG" sz="2400" dirty="0">
                <a:latin typeface="Times New Roman" panose="02020603050405020304" pitchFamily="18" charset="0"/>
                <a:cs typeface="Times New Roman" panose="02020603050405020304" pitchFamily="18" charset="0"/>
              </a:rPr>
              <a:t>- Divisions operate with greater independence.</a:t>
            </a:r>
          </a:p>
          <a:p>
            <a:r>
              <a:rPr lang="en-BG" sz="2400" dirty="0">
                <a:latin typeface="Times New Roman" panose="02020603050405020304" pitchFamily="18" charset="0"/>
                <a:cs typeface="Times New Roman" panose="02020603050405020304" pitchFamily="18" charset="0"/>
              </a:rPr>
              <a:t>- Managers can respond quickly to customer needs.</a:t>
            </a:r>
          </a:p>
          <a:p>
            <a:r>
              <a:rPr lang="en-BG" sz="2400" b="1" dirty="0">
                <a:latin typeface="Times New Roman" panose="02020603050405020304" pitchFamily="18" charset="0"/>
                <a:cs typeface="Times New Roman" panose="02020603050405020304" pitchFamily="18" charset="0"/>
              </a:rPr>
              <a:t>Advantages</a:t>
            </a:r>
            <a:endParaRPr lang="en-BG" sz="2400" dirty="0">
              <a:latin typeface="Times New Roman" panose="02020603050405020304" pitchFamily="18" charset="0"/>
              <a:cs typeface="Times New Roman" panose="02020603050405020304" pitchFamily="18" charset="0"/>
            </a:endParaRPr>
          </a:p>
          <a:p>
            <a:r>
              <a:rPr lang="en-BG" sz="2400" dirty="0">
                <a:latin typeface="Times New Roman" panose="02020603050405020304" pitchFamily="18" charset="0"/>
                <a:cs typeface="Times New Roman" panose="02020603050405020304" pitchFamily="18" charset="0"/>
              </a:rPr>
              <a:t>- Better customer focus.</a:t>
            </a:r>
          </a:p>
          <a:p>
            <a:r>
              <a:rPr lang="en-BG" sz="2400" dirty="0">
                <a:latin typeface="Times New Roman" panose="02020603050405020304" pitchFamily="18" charset="0"/>
                <a:cs typeface="Times New Roman" panose="02020603050405020304" pitchFamily="18" charset="0"/>
              </a:rPr>
              <a:t>- Faster decision-making.</a:t>
            </a:r>
          </a:p>
          <a:p>
            <a:r>
              <a:rPr lang="en-BG" sz="2400" dirty="0">
                <a:latin typeface="Times New Roman" panose="02020603050405020304" pitchFamily="18" charset="0"/>
                <a:cs typeface="Times New Roman" panose="02020603050405020304" pitchFamily="18" charset="0"/>
              </a:rPr>
              <a:t>- Greater flexibility.</a:t>
            </a:r>
          </a:p>
          <a:p>
            <a:r>
              <a:rPr lang="en-BG" sz="2400" b="1" dirty="0">
                <a:latin typeface="Times New Roman" panose="02020603050405020304" pitchFamily="18" charset="0"/>
                <a:cs typeface="Times New Roman" panose="02020603050405020304" pitchFamily="18" charset="0"/>
              </a:rPr>
              <a:t>Disadvantages</a:t>
            </a:r>
            <a:endParaRPr lang="en-BG" sz="2400" dirty="0">
              <a:latin typeface="Times New Roman" panose="02020603050405020304" pitchFamily="18" charset="0"/>
              <a:cs typeface="Times New Roman" panose="02020603050405020304" pitchFamily="18" charset="0"/>
            </a:endParaRPr>
          </a:p>
          <a:p>
            <a:r>
              <a:rPr lang="en-BG" sz="2400" dirty="0">
                <a:latin typeface="Times New Roman" panose="02020603050405020304" pitchFamily="18" charset="0"/>
                <a:cs typeface="Times New Roman" panose="02020603050405020304" pitchFamily="18" charset="0"/>
              </a:rPr>
              <a:t>- Higher operating costs.</a:t>
            </a:r>
          </a:p>
          <a:p>
            <a:r>
              <a:rPr lang="en-BG" sz="2400" dirty="0">
                <a:latin typeface="Times New Roman" panose="02020603050405020304" pitchFamily="18" charset="0"/>
                <a:cs typeface="Times New Roman" panose="02020603050405020304" pitchFamily="18" charset="0"/>
              </a:rPr>
              <a:t>- Possible duplication of resources.</a:t>
            </a:r>
          </a:p>
          <a:p>
            <a:pPr defTabSz="914400">
              <a:lnSpc>
                <a:spcPct val="150000"/>
              </a:lnSpc>
              <a:tabLst>
                <a:tab pos="0" algn="l"/>
              </a:tabLst>
            </a:pPr>
            <a:endParaRPr lang="en-US" sz="1600" b="0" u="none" strike="noStrike" dirty="0">
              <a:solidFill>
                <a:srgbClr val="000000"/>
              </a:solidFill>
              <a:effectLst/>
              <a:uFillTx/>
              <a:latin typeface="OpenSymbol"/>
            </a:endParaRPr>
          </a:p>
        </p:txBody>
      </p:sp>
      <p:pic>
        <p:nvPicPr>
          <p:cNvPr id="3" name="Picture 2">
            <a:extLst>
              <a:ext uri="{FF2B5EF4-FFF2-40B4-BE49-F238E27FC236}">
                <a16:creationId xmlns:a16="http://schemas.microsoft.com/office/drawing/2014/main" id="{36C272EC-16E8-9165-9743-F65F8BFFA76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708755" y="1784038"/>
            <a:ext cx="5435245" cy="3142051"/>
          </a:xfrm>
          <a:prstGeom prst="rect">
            <a:avLst/>
          </a:prstGeom>
        </p:spPr>
      </p:pic>
      <p:sp>
        <p:nvSpPr>
          <p:cNvPr id="4" name="TextBox 3">
            <a:extLst>
              <a:ext uri="{FF2B5EF4-FFF2-40B4-BE49-F238E27FC236}">
                <a16:creationId xmlns:a16="http://schemas.microsoft.com/office/drawing/2014/main" id="{76BDC328-12A5-90C8-1DFB-BAAF1CDB7B31}"/>
              </a:ext>
            </a:extLst>
          </p:cNvPr>
          <p:cNvSpPr txBox="1"/>
          <p:nvPr/>
        </p:nvSpPr>
        <p:spPr>
          <a:xfrm>
            <a:off x="7371789" y="4858157"/>
            <a:ext cx="1883529" cy="338554"/>
          </a:xfrm>
          <a:prstGeom prst="rect">
            <a:avLst/>
          </a:prstGeom>
          <a:noFill/>
        </p:spPr>
        <p:txBody>
          <a:bodyPr wrap="none" rtlCol="0">
            <a:spAutoFit/>
          </a:bodyPr>
          <a:lstStyle/>
          <a:p>
            <a:r>
              <a:rPr lang="en-BG" sz="1600" dirty="0">
                <a:solidFill>
                  <a:schemeClr val="bg1"/>
                </a:solidFill>
              </a:rPr>
              <a:t>(</a:t>
            </a:r>
            <a:r>
              <a:rPr lang="en-BG" sz="1600" dirty="0">
                <a:solidFill>
                  <a:srgbClr val="FFFF00"/>
                </a:solidFill>
              </a:rPr>
              <a:t>Tesco PLC, 2025)</a:t>
            </a:r>
          </a:p>
        </p:txBody>
      </p:sp>
    </p:spTree>
    <p:extLst>
      <p:ext uri="{BB962C8B-B14F-4D97-AF65-F5344CB8AC3E}">
        <p14:creationId xmlns:p14="http://schemas.microsoft.com/office/powerpoint/2010/main" val="25013659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FBE8B6-1F84-808B-0AC3-77EA435A5C6F}"/>
            </a:ext>
          </a:extLst>
        </p:cNvPr>
        <p:cNvGrpSpPr/>
        <p:nvPr/>
      </p:nvGrpSpPr>
      <p:grpSpPr>
        <a:xfrm>
          <a:off x="0" y="0"/>
          <a:ext cx="0" cy="0"/>
          <a:chOff x="0" y="0"/>
          <a:chExt cx="0" cy="0"/>
        </a:xfrm>
      </p:grpSpPr>
      <p:sp>
        <p:nvSpPr>
          <p:cNvPr id="111" name="Rectangle 110">
            <a:extLst>
              <a:ext uri="{FF2B5EF4-FFF2-40B4-BE49-F238E27FC236}">
                <a16:creationId xmlns:a16="http://schemas.microsoft.com/office/drawing/2014/main" id="{58252592-B375-78F8-D171-A9A11F42CAD2}"/>
              </a:ext>
            </a:extLst>
          </p:cNvPr>
          <p:cNvSpPr/>
          <p:nvPr/>
        </p:nvSpPr>
        <p:spPr>
          <a:xfrm>
            <a:off x="2596128" y="422031"/>
            <a:ext cx="5928311" cy="952765"/>
          </a:xfrm>
          <a:prstGeom prst="rect">
            <a:avLst/>
          </a:prstGeom>
          <a:noFill/>
          <a:ln w="0">
            <a:noFill/>
          </a:ln>
        </p:spPr>
        <p:style>
          <a:lnRef idx="0">
            <a:scrgbClr r="0" g="0" b="0"/>
          </a:lnRef>
          <a:fillRef idx="0">
            <a:scrgbClr r="0" g="0" b="0"/>
          </a:fillRef>
          <a:effectRef idx="0">
            <a:scrgbClr r="0" g="0" b="0"/>
          </a:effectRef>
          <a:fontRef idx="minor"/>
        </p:style>
        <p:txBody>
          <a:bodyPr anchor="t">
            <a:normAutofit fontScale="85000" lnSpcReduction="19999"/>
          </a:bodyPr>
          <a:lstStyle/>
          <a:p>
            <a:pPr>
              <a:tabLst>
                <a:tab pos="0" algn="l"/>
              </a:tabLst>
            </a:pPr>
            <a:endParaRPr lang="en-US" sz="1400" b="0" u="none" strike="noStrike" dirty="0">
              <a:solidFill>
                <a:srgbClr val="000000"/>
              </a:solidFill>
              <a:effectLst/>
              <a:uFillTx/>
              <a:latin typeface="Times New Roman" panose="02020603050405020304" pitchFamily="18" charset="0"/>
              <a:cs typeface="Times New Roman" panose="02020603050405020304" pitchFamily="18" charset="0"/>
            </a:endParaRPr>
          </a:p>
        </p:txBody>
      </p:sp>
      <p:sp>
        <p:nvSpPr>
          <p:cNvPr id="112" name="Rectangle 111">
            <a:extLst>
              <a:ext uri="{FF2B5EF4-FFF2-40B4-BE49-F238E27FC236}">
                <a16:creationId xmlns:a16="http://schemas.microsoft.com/office/drawing/2014/main" id="{039AC412-63A3-16CF-A2A6-50B4ADCBDF77}"/>
              </a:ext>
            </a:extLst>
          </p:cNvPr>
          <p:cNvSpPr/>
          <p:nvPr/>
        </p:nvSpPr>
        <p:spPr>
          <a:xfrm>
            <a:off x="-1" y="783819"/>
            <a:ext cx="4661523" cy="1923840"/>
          </a:xfrm>
          <a:prstGeom prst="rect">
            <a:avLst/>
          </a:prstGeom>
          <a:noFill/>
          <a:ln w="0">
            <a:noFill/>
          </a:ln>
        </p:spPr>
        <p:style>
          <a:lnRef idx="0">
            <a:scrgbClr r="0" g="0" b="0"/>
          </a:lnRef>
          <a:fillRef idx="0">
            <a:scrgbClr r="0" g="0" b="0"/>
          </a:fillRef>
          <a:effectRef idx="0">
            <a:scrgbClr r="0" g="0" b="0"/>
          </a:effectRef>
          <a:fontRef idx="minor"/>
        </p:style>
        <p:txBody>
          <a:bodyPr anchor="t">
            <a:normAutofit fontScale="70000" lnSpcReduction="20000"/>
          </a:bodyPr>
          <a:lstStyle/>
          <a:p>
            <a:r>
              <a:rPr lang="en-BG" sz="2100" b="1" dirty="0"/>
              <a:t>Characteristics</a:t>
            </a:r>
            <a:endParaRPr lang="en-BG" sz="2100" dirty="0"/>
          </a:p>
          <a:p>
            <a:r>
              <a:rPr lang="en-BG" sz="2100" dirty="0"/>
              <a:t>- Combines functional and project-based structures</a:t>
            </a:r>
          </a:p>
          <a:p>
            <a:r>
              <a:rPr lang="en-BG" sz="2100" dirty="0"/>
              <a:t>- Employees report to more than one manager</a:t>
            </a:r>
          </a:p>
          <a:p>
            <a:r>
              <a:rPr lang="en-BG" sz="2100" dirty="0"/>
              <a:t>- Encourages teamwork across departments</a:t>
            </a:r>
          </a:p>
          <a:p>
            <a:r>
              <a:rPr lang="en-BG" sz="2100" dirty="0"/>
              <a:t>- Supports innovation and problem-solving</a:t>
            </a:r>
          </a:p>
          <a:p>
            <a:r>
              <a:rPr lang="en-BG" sz="2100" b="1" dirty="0"/>
              <a:t>Advantages</a:t>
            </a:r>
            <a:endParaRPr lang="en-BG" sz="2100" dirty="0"/>
          </a:p>
          <a:p>
            <a:r>
              <a:rPr lang="en-BG" sz="2100" dirty="0"/>
              <a:t>- Better communication between departments</a:t>
            </a:r>
          </a:p>
          <a:p>
            <a:r>
              <a:rPr lang="en-BG" sz="2100" dirty="0"/>
              <a:t>- Increased flexibility</a:t>
            </a:r>
          </a:p>
          <a:p>
            <a:r>
              <a:rPr lang="en-BG" sz="2100" dirty="0"/>
              <a:t>- Improved project management</a:t>
            </a:r>
          </a:p>
          <a:p>
            <a:pPr defTabSz="914400">
              <a:lnSpc>
                <a:spcPct val="150000"/>
              </a:lnSpc>
              <a:tabLst>
                <a:tab pos="0" algn="l"/>
              </a:tabLst>
            </a:pPr>
            <a:endParaRPr lang="en-US" sz="1600" b="0" u="none" strike="noStrike" dirty="0">
              <a:solidFill>
                <a:srgbClr val="000000"/>
              </a:solidFill>
              <a:effectLst/>
              <a:uFillTx/>
              <a:latin typeface="OpenSymbol"/>
            </a:endParaRPr>
          </a:p>
        </p:txBody>
      </p:sp>
      <p:sp>
        <p:nvSpPr>
          <p:cNvPr id="3" name="TextBox 2">
            <a:extLst>
              <a:ext uri="{FF2B5EF4-FFF2-40B4-BE49-F238E27FC236}">
                <a16:creationId xmlns:a16="http://schemas.microsoft.com/office/drawing/2014/main" id="{C7BE08F0-2179-6D30-DB03-E8B28C1251EA}"/>
              </a:ext>
            </a:extLst>
          </p:cNvPr>
          <p:cNvSpPr txBox="1"/>
          <p:nvPr/>
        </p:nvSpPr>
        <p:spPr>
          <a:xfrm>
            <a:off x="2596128" y="322154"/>
            <a:ext cx="4807008" cy="461665"/>
          </a:xfrm>
          <a:prstGeom prst="rect">
            <a:avLst/>
          </a:prstGeom>
          <a:noFill/>
        </p:spPr>
        <p:txBody>
          <a:bodyPr wrap="square" rtlCol="0">
            <a:spAutoFit/>
          </a:bodyPr>
          <a:lstStyle/>
          <a:p>
            <a:r>
              <a:rPr lang="en-GB" sz="2400" dirty="0">
                <a:latin typeface="Times New Roman" panose="02020603050405020304" pitchFamily="18" charset="0"/>
                <a:cs typeface="Times New Roman" panose="02020603050405020304" pitchFamily="18" charset="0"/>
              </a:rPr>
              <a:t>Matrix Structure at Tesco</a:t>
            </a:r>
            <a:endParaRPr lang="en-BG" dirty="0">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D61211E5-8B27-F2BB-EEFF-CB1063C11128}"/>
              </a:ext>
            </a:extLst>
          </p:cNvPr>
          <p:cNvSpPr txBox="1"/>
          <p:nvPr/>
        </p:nvSpPr>
        <p:spPr>
          <a:xfrm>
            <a:off x="4661523" y="783819"/>
            <a:ext cx="4208044" cy="1477328"/>
          </a:xfrm>
          <a:prstGeom prst="rect">
            <a:avLst/>
          </a:prstGeom>
          <a:noFill/>
        </p:spPr>
        <p:txBody>
          <a:bodyPr wrap="square" rtlCol="0">
            <a:spAutoFit/>
          </a:bodyPr>
          <a:lstStyle/>
          <a:p>
            <a:r>
              <a:rPr lang="en-BG" b="1" dirty="0"/>
              <a:t>Disadvantages</a:t>
            </a:r>
            <a:endParaRPr lang="en-BG" dirty="0"/>
          </a:p>
          <a:p>
            <a:r>
              <a:rPr lang="en-BG" dirty="0"/>
              <a:t>• Dual reporting relationships</a:t>
            </a:r>
          </a:p>
          <a:p>
            <a:r>
              <a:rPr lang="en-BG" dirty="0"/>
              <a:t>• Potential conflicts between managers</a:t>
            </a:r>
          </a:p>
          <a:p>
            <a:r>
              <a:rPr lang="en-BG" dirty="0"/>
              <a:t>• More complex management structure</a:t>
            </a:r>
          </a:p>
          <a:p>
            <a:endParaRPr lang="en-BG" dirty="0"/>
          </a:p>
        </p:txBody>
      </p:sp>
      <p:pic>
        <p:nvPicPr>
          <p:cNvPr id="6" name="Picture 5">
            <a:extLst>
              <a:ext uri="{FF2B5EF4-FFF2-40B4-BE49-F238E27FC236}">
                <a16:creationId xmlns:a16="http://schemas.microsoft.com/office/drawing/2014/main" id="{CC62B3FD-7A4D-3FFD-5C80-4E833CF27FB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349220" y="2622935"/>
            <a:ext cx="6100263" cy="2409462"/>
          </a:xfrm>
          <a:prstGeom prst="rect">
            <a:avLst/>
          </a:prstGeom>
        </p:spPr>
      </p:pic>
      <p:sp>
        <p:nvSpPr>
          <p:cNvPr id="8" name="TextBox 7">
            <a:extLst>
              <a:ext uri="{FF2B5EF4-FFF2-40B4-BE49-F238E27FC236}">
                <a16:creationId xmlns:a16="http://schemas.microsoft.com/office/drawing/2014/main" id="{334DB6EF-7C8A-B011-98AB-661E5B4FBAAF}"/>
              </a:ext>
            </a:extLst>
          </p:cNvPr>
          <p:cNvSpPr txBox="1"/>
          <p:nvPr/>
        </p:nvSpPr>
        <p:spPr>
          <a:xfrm>
            <a:off x="7911479" y="4847731"/>
            <a:ext cx="4850156" cy="369332"/>
          </a:xfrm>
          <a:prstGeom prst="rect">
            <a:avLst/>
          </a:prstGeom>
          <a:noFill/>
        </p:spPr>
        <p:txBody>
          <a:bodyPr wrap="square">
            <a:spAutoFit/>
          </a:bodyPr>
          <a:lstStyle/>
          <a:p>
            <a:r>
              <a:rPr lang="en-BG" b="0" i="0" u="none" strike="noStrike" dirty="0">
                <a:solidFill>
                  <a:schemeClr val="bg1"/>
                </a:solidFill>
                <a:effectLst/>
                <a:latin typeface="-webkit-standard"/>
              </a:rPr>
              <a:t>(Daft, 2022)</a:t>
            </a:r>
            <a:endParaRPr lang="en-BG" dirty="0">
              <a:solidFill>
                <a:schemeClr val="bg1"/>
              </a:solidFill>
            </a:endParaRPr>
          </a:p>
        </p:txBody>
      </p:sp>
    </p:spTree>
    <p:extLst>
      <p:ext uri="{BB962C8B-B14F-4D97-AF65-F5344CB8AC3E}">
        <p14:creationId xmlns:p14="http://schemas.microsoft.com/office/powerpoint/2010/main" val="40787280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97" name="Google Shape;529;p35"/>
          <p:cNvGrpSpPr/>
          <p:nvPr/>
        </p:nvGrpSpPr>
        <p:grpSpPr>
          <a:xfrm>
            <a:off x="3979800" y="180"/>
            <a:ext cx="5164200" cy="5143320"/>
            <a:chOff x="3979080" y="6840"/>
            <a:chExt cx="5164200" cy="5143320"/>
          </a:xfrm>
        </p:grpSpPr>
        <p:sp>
          <p:nvSpPr>
            <p:cNvPr id="98" name="Google Shape;530;p35"/>
            <p:cNvSpPr/>
            <p:nvPr/>
          </p:nvSpPr>
          <p:spPr>
            <a:xfrm flipH="1">
              <a:off x="3978720" y="6840"/>
              <a:ext cx="5164200" cy="5143320"/>
            </a:xfrm>
            <a:prstGeom prst="rtTriangle">
              <a:avLst/>
            </a:prstGeom>
            <a:solidFill>
              <a:schemeClr val="dk1"/>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99" name="Google Shape;531;p35"/>
            <p:cNvSpPr/>
            <p:nvPr/>
          </p:nvSpPr>
          <p:spPr>
            <a:xfrm rot="18900600">
              <a:off x="4520880" y="3647520"/>
              <a:ext cx="1779480" cy="326160"/>
            </a:xfrm>
            <a:prstGeom prst="roundRect">
              <a:avLst>
                <a:gd name="adj" fmla="val 50000"/>
              </a:avLst>
            </a:prstGeom>
            <a:solidFill>
              <a:schemeClr val="lt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100" name="Google Shape;532;p35"/>
            <p:cNvSpPr/>
            <p:nvPr/>
          </p:nvSpPr>
          <p:spPr>
            <a:xfrm rot="18900600">
              <a:off x="7184160" y="2245320"/>
              <a:ext cx="1779480" cy="326160"/>
            </a:xfrm>
            <a:prstGeom prst="roundRect">
              <a:avLst>
                <a:gd name="adj" fmla="val 50000"/>
              </a:avLst>
            </a:prstGeom>
            <a:solidFill>
              <a:schemeClr val="lt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FFFFFF"/>
                </a:solidFill>
                <a:effectLst/>
                <a:uFillTx/>
                <a:latin typeface="OpenSymbol"/>
              </a:endParaRPr>
            </a:p>
          </p:txBody>
        </p:sp>
        <p:sp>
          <p:nvSpPr>
            <p:cNvPr id="101" name="Google Shape;533;p35"/>
            <p:cNvSpPr/>
            <p:nvPr/>
          </p:nvSpPr>
          <p:spPr>
            <a:xfrm rot="18900600">
              <a:off x="6716520" y="1166760"/>
              <a:ext cx="1779480" cy="477360"/>
            </a:xfrm>
            <a:prstGeom prst="roundRect">
              <a:avLst>
                <a:gd name="adj" fmla="val 50000"/>
              </a:avLst>
            </a:prstGeom>
            <a:solidFill>
              <a:schemeClr val="dk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102" name="Google Shape;534;p35"/>
            <p:cNvSpPr/>
            <p:nvPr/>
          </p:nvSpPr>
          <p:spPr>
            <a:xfrm rot="18900600">
              <a:off x="5940360" y="3571560"/>
              <a:ext cx="1779480" cy="477360"/>
            </a:xfrm>
            <a:prstGeom prst="roundRect">
              <a:avLst>
                <a:gd name="adj" fmla="val 50000"/>
              </a:avLst>
            </a:prstGeom>
            <a:solidFill>
              <a:schemeClr val="dk2"/>
            </a:solidFill>
            <a:ln w="0">
              <a:noFill/>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103" name="Google Shape;535;p35"/>
            <p:cNvSpPr/>
            <p:nvPr/>
          </p:nvSpPr>
          <p:spPr>
            <a:xfrm>
              <a:off x="6778080" y="2891160"/>
              <a:ext cx="1596240" cy="1596240"/>
            </a:xfrm>
            <a:prstGeom prst="ellipse">
              <a:avLst/>
            </a:prstGeom>
            <a:noFill/>
            <a:ln w="9525">
              <a:solidFill>
                <a:srgbClr val="F8F8F8"/>
              </a:solidFill>
              <a:prstDash val="lgDash"/>
              <a:round/>
            </a:ln>
          </p:spPr>
          <p:style>
            <a:lnRef idx="0">
              <a:scrgbClr r="0" g="0" b="0"/>
            </a:lnRef>
            <a:fillRef idx="0">
              <a:scrgbClr r="0" g="0" b="0"/>
            </a:fillRef>
            <a:effectRef idx="0">
              <a:scrgbClr r="0" g="0" b="0"/>
            </a:effectRef>
            <a:fontRef idx="minor"/>
          </p:style>
          <p:txBody>
            <a:bodyPr tIns="91440" bIns="9144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grpSp>
        <p:nvGrpSpPr>
          <p:cNvPr id="104" name="Google Shape;540;p35"/>
          <p:cNvGrpSpPr/>
          <p:nvPr/>
        </p:nvGrpSpPr>
        <p:grpSpPr>
          <a:xfrm>
            <a:off x="5405400" y="1044360"/>
            <a:ext cx="3160080" cy="3290760"/>
            <a:chOff x="5405400" y="1044360"/>
            <a:chExt cx="3160080" cy="3290760"/>
          </a:xfrm>
        </p:grpSpPr>
        <p:sp>
          <p:nvSpPr>
            <p:cNvPr id="105" name="Google Shape;541;p35"/>
            <p:cNvSpPr/>
            <p:nvPr/>
          </p:nvSpPr>
          <p:spPr>
            <a:xfrm rot="18900000">
              <a:off x="7674840" y="1379520"/>
              <a:ext cx="995760" cy="114480"/>
            </a:xfrm>
            <a:prstGeom prst="roundRect">
              <a:avLst>
                <a:gd name="adj" fmla="val 50000"/>
              </a:avLst>
            </a:prstGeom>
            <a:solidFill>
              <a:schemeClr val="lt1"/>
            </a:solidFill>
            <a:ln w="0">
              <a:noFill/>
            </a:ln>
          </p:spPr>
          <p:style>
            <a:lnRef idx="0">
              <a:scrgbClr r="0" g="0" b="0"/>
            </a:lnRef>
            <a:fillRef idx="0">
              <a:scrgbClr r="0" g="0" b="0"/>
            </a:fillRef>
            <a:effectRef idx="0">
              <a:scrgbClr r="0" g="0" b="0"/>
            </a:effectRef>
            <a:fontRef idx="minor"/>
          </p:style>
          <p:txBody>
            <a:bodyPr tIns="40680" bIns="406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sp>
          <p:nvSpPr>
            <p:cNvPr id="106" name="Google Shape;542;p35"/>
            <p:cNvSpPr/>
            <p:nvPr/>
          </p:nvSpPr>
          <p:spPr>
            <a:xfrm rot="18900000">
              <a:off x="5299920" y="3885120"/>
              <a:ext cx="995760" cy="114480"/>
            </a:xfrm>
            <a:prstGeom prst="roundRect">
              <a:avLst>
                <a:gd name="adj" fmla="val 50000"/>
              </a:avLst>
            </a:prstGeom>
            <a:solidFill>
              <a:schemeClr val="lt1"/>
            </a:solidFill>
            <a:ln w="0">
              <a:noFill/>
            </a:ln>
          </p:spPr>
          <p:style>
            <a:lnRef idx="0">
              <a:scrgbClr r="0" g="0" b="0"/>
            </a:lnRef>
            <a:fillRef idx="0">
              <a:scrgbClr r="0" g="0" b="0"/>
            </a:fillRef>
            <a:effectRef idx="0">
              <a:scrgbClr r="0" g="0" b="0"/>
            </a:effectRef>
            <a:fontRef idx="minor"/>
          </p:style>
          <p:txBody>
            <a:bodyPr tIns="40680" bIns="40680" anchor="ctr">
              <a:noAutofit/>
            </a:bodyPr>
            <a:lstStyle/>
            <a:p>
              <a:pPr defTabSz="914400">
                <a:lnSpc>
                  <a:spcPct val="100000"/>
                </a:lnSpc>
                <a:tabLst>
                  <a:tab pos="0" algn="l"/>
                </a:tabLst>
              </a:pPr>
              <a:endParaRPr lang="en-US" sz="1800" b="0" u="none" strike="noStrike">
                <a:solidFill>
                  <a:srgbClr val="000000"/>
                </a:solidFill>
                <a:effectLst/>
                <a:uFillTx/>
                <a:latin typeface="OpenSymbol"/>
              </a:endParaRPr>
            </a:p>
          </p:txBody>
        </p:sp>
      </p:grpSp>
      <p:sp>
        <p:nvSpPr>
          <p:cNvPr id="108" name="Rectangle 107"/>
          <p:cNvSpPr/>
          <p:nvPr/>
        </p:nvSpPr>
        <p:spPr>
          <a:xfrm>
            <a:off x="733320" y="1971720"/>
            <a:ext cx="4409640" cy="399600"/>
          </a:xfrm>
          <a:prstGeom prst="rect">
            <a:avLst/>
          </a:prstGeom>
          <a:noFill/>
          <a:ln w="0">
            <a:noFill/>
          </a:ln>
        </p:spPr>
        <p:style>
          <a:lnRef idx="0">
            <a:scrgbClr r="0" g="0" b="0"/>
          </a:lnRef>
          <a:fillRef idx="0">
            <a:scrgbClr r="0" g="0" b="0"/>
          </a:fillRef>
          <a:effectRef idx="0">
            <a:scrgbClr r="0" g="0" b="0"/>
          </a:effectRef>
          <a:fontRef idx="minor"/>
        </p:style>
        <p:txBody>
          <a:bodyPr anchor="b">
            <a:normAutofit fontScale="70000" lnSpcReduction="20000"/>
          </a:bodyPr>
          <a:lstStyle/>
          <a:p>
            <a:pPr defTabSz="914400">
              <a:lnSpc>
                <a:spcPct val="100000"/>
              </a:lnSpc>
              <a:tabLst>
                <a:tab pos="0" algn="l"/>
              </a:tabLst>
            </a:pPr>
            <a:endParaRPr lang="en-US" sz="3200" b="0" u="none" strike="noStrike" dirty="0">
              <a:solidFill>
                <a:srgbClr val="000000"/>
              </a:solidFill>
              <a:effectLst/>
              <a:uFillTx/>
              <a:latin typeface="OpenSymbol"/>
            </a:endParaRPr>
          </a:p>
        </p:txBody>
      </p:sp>
      <p:sp>
        <p:nvSpPr>
          <p:cNvPr id="109" name="Rectangle 108"/>
          <p:cNvSpPr/>
          <p:nvPr/>
        </p:nvSpPr>
        <p:spPr>
          <a:xfrm>
            <a:off x="733320" y="3381480"/>
            <a:ext cx="2771280" cy="447480"/>
          </a:xfrm>
          <a:prstGeom prst="rect">
            <a:avLst/>
          </a:prstGeom>
          <a:noFill/>
          <a:ln w="0">
            <a:noFill/>
          </a:ln>
        </p:spPr>
        <p:style>
          <a:lnRef idx="0">
            <a:scrgbClr r="0" g="0" b="0"/>
          </a:lnRef>
          <a:fillRef idx="0">
            <a:scrgbClr r="0" g="0" b="0"/>
          </a:fillRef>
          <a:effectRef idx="0">
            <a:scrgbClr r="0" g="0" b="0"/>
          </a:effectRef>
          <a:fontRef idx="minor"/>
        </p:style>
        <p:txBody>
          <a:bodyPr anchor="t">
            <a:normAutofit fontScale="92500" lnSpcReduction="9999"/>
          </a:bodyPr>
          <a:lstStyle/>
          <a:p>
            <a:pPr defTabSz="914400">
              <a:lnSpc>
                <a:spcPct val="150000"/>
              </a:lnSpc>
              <a:tabLst>
                <a:tab pos="0" algn="l"/>
              </a:tabLst>
            </a:pPr>
            <a:endParaRPr lang="en-US" sz="1800" b="0" u="none" strike="noStrike">
              <a:solidFill>
                <a:srgbClr val="000000"/>
              </a:solidFill>
              <a:effectLst/>
              <a:uFillTx/>
              <a:latin typeface="OpenSymbol"/>
            </a:endParaRPr>
          </a:p>
        </p:txBody>
      </p:sp>
      <p:sp>
        <p:nvSpPr>
          <p:cNvPr id="110" name="Rectangle 109"/>
          <p:cNvSpPr/>
          <p:nvPr/>
        </p:nvSpPr>
        <p:spPr>
          <a:xfrm>
            <a:off x="882759" y="543858"/>
            <a:ext cx="5764511" cy="809280"/>
          </a:xfrm>
          <a:prstGeom prst="rect">
            <a:avLst/>
          </a:prstGeom>
          <a:noFill/>
          <a:ln w="0">
            <a:noFill/>
          </a:ln>
        </p:spPr>
        <p:style>
          <a:lnRef idx="0">
            <a:scrgbClr r="0" g="0" b="0"/>
          </a:lnRef>
          <a:fillRef idx="0">
            <a:scrgbClr r="0" g="0" b="0"/>
          </a:fillRef>
          <a:effectRef idx="0">
            <a:scrgbClr r="0" g="0" b="0"/>
          </a:effectRef>
          <a:fontRef idx="minor"/>
        </p:style>
        <p:txBody>
          <a:bodyPr anchor="ctr">
            <a:normAutofit lnSpcReduction="9999"/>
          </a:bodyPr>
          <a:lstStyle/>
          <a:p>
            <a:pPr algn="ctr">
              <a:lnSpc>
                <a:spcPct val="115000"/>
              </a:lnSpc>
              <a:tabLst>
                <a:tab pos="0" algn="l"/>
              </a:tabLst>
            </a:pPr>
            <a:endParaRPr lang="en-US" sz="4500" b="0" u="none" strike="noStrike" dirty="0">
              <a:solidFill>
                <a:srgbClr val="000000"/>
              </a:solidFill>
              <a:effectLst/>
              <a:uFillTx/>
              <a:latin typeface="OpenSymbol"/>
            </a:endParaRPr>
          </a:p>
        </p:txBody>
      </p:sp>
      <p:pic>
        <p:nvPicPr>
          <p:cNvPr id="4" name="Picture 3">
            <a:extLst>
              <a:ext uri="{FF2B5EF4-FFF2-40B4-BE49-F238E27FC236}">
                <a16:creationId xmlns:a16="http://schemas.microsoft.com/office/drawing/2014/main" id="{D9452478-E948-EA25-6511-FA9E17E5E36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95430" y="153603"/>
            <a:ext cx="7715250" cy="4695754"/>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1" name="Rectangle 110"/>
          <p:cNvSpPr/>
          <p:nvPr/>
        </p:nvSpPr>
        <p:spPr>
          <a:xfrm>
            <a:off x="1533600" y="0"/>
            <a:ext cx="7905240" cy="563765"/>
          </a:xfrm>
          <a:prstGeom prst="rect">
            <a:avLst/>
          </a:prstGeom>
          <a:noFill/>
          <a:ln w="0">
            <a:noFill/>
          </a:ln>
        </p:spPr>
        <p:style>
          <a:lnRef idx="0">
            <a:scrgbClr r="0" g="0" b="0"/>
          </a:lnRef>
          <a:fillRef idx="0">
            <a:scrgbClr r="0" g="0" b="0"/>
          </a:fillRef>
          <a:effectRef idx="0">
            <a:scrgbClr r="0" g="0" b="0"/>
          </a:effectRef>
          <a:fontRef idx="minor"/>
        </p:style>
        <p:txBody>
          <a:bodyPr anchor="t">
            <a:noAutofit/>
          </a:bodyPr>
          <a:lstStyle/>
          <a:p>
            <a:pPr>
              <a:tabLst>
                <a:tab pos="0" algn="l"/>
              </a:tabLst>
            </a:pPr>
            <a:r>
              <a:rPr lang="en-BG" sz="2400" dirty="0"/>
              <a:t>Comparison of Organisational Structures</a:t>
            </a:r>
            <a:endParaRPr lang="en-US" sz="2400" b="0" u="none" strike="noStrike" dirty="0">
              <a:solidFill>
                <a:srgbClr val="000000"/>
              </a:solidFill>
              <a:effectLst/>
              <a:uFillTx/>
              <a:latin typeface="OpenSymbol"/>
            </a:endParaRPr>
          </a:p>
        </p:txBody>
      </p:sp>
      <p:sp>
        <p:nvSpPr>
          <p:cNvPr id="112" name="Rectangle 111"/>
          <p:cNvSpPr/>
          <p:nvPr/>
        </p:nvSpPr>
        <p:spPr>
          <a:xfrm>
            <a:off x="619380" y="745126"/>
            <a:ext cx="7905240" cy="1923840"/>
          </a:xfrm>
          <a:prstGeom prst="rect">
            <a:avLst/>
          </a:prstGeom>
          <a:noFill/>
          <a:ln w="0">
            <a:noFill/>
          </a:ln>
        </p:spPr>
        <p:style>
          <a:lnRef idx="0">
            <a:scrgbClr r="0" g="0" b="0"/>
          </a:lnRef>
          <a:fillRef idx="0">
            <a:scrgbClr r="0" g="0" b="0"/>
          </a:fillRef>
          <a:effectRef idx="0">
            <a:scrgbClr r="0" g="0" b="0"/>
          </a:effectRef>
          <a:fontRef idx="minor"/>
        </p:style>
        <p:txBody>
          <a:bodyPr anchor="t">
            <a:normAutofit/>
          </a:bodyPr>
          <a:lstStyle/>
          <a:p>
            <a:r>
              <a:rPr lang="en-BG" b="1" dirty="0"/>
              <a:t>Key Points</a:t>
            </a:r>
          </a:p>
          <a:p>
            <a:r>
              <a:rPr lang="en-BG" dirty="0"/>
              <a:t>- Functional structure supports specialisation</a:t>
            </a:r>
          </a:p>
          <a:p>
            <a:r>
              <a:rPr lang="en-BG" dirty="0"/>
              <a:t>- Divisional structure improves customer focus</a:t>
            </a:r>
          </a:p>
          <a:p>
            <a:r>
              <a:rPr lang="en-BG" dirty="0"/>
              <a:t>- Matrix structure encourages teamwork</a:t>
            </a:r>
          </a:p>
          <a:p>
            <a:r>
              <a:rPr lang="en-BG" dirty="0"/>
              <a:t>- Each structure has strengths and limitations</a:t>
            </a:r>
          </a:p>
          <a:p>
            <a:r>
              <a:rPr lang="en-BG" dirty="0"/>
              <a:t>- Tesco can benefit from combining different structures</a:t>
            </a:r>
          </a:p>
          <a:p>
            <a:pPr defTabSz="914400">
              <a:lnSpc>
                <a:spcPct val="150000"/>
              </a:lnSpc>
              <a:tabLst>
                <a:tab pos="0" algn="l"/>
              </a:tabLst>
            </a:pPr>
            <a:endParaRPr lang="en-US" sz="1600" b="0" u="none" strike="noStrike" dirty="0">
              <a:solidFill>
                <a:srgbClr val="000000"/>
              </a:solidFill>
              <a:effectLst/>
              <a:uFillTx/>
              <a:latin typeface="OpenSymbol"/>
            </a:endParaRPr>
          </a:p>
        </p:txBody>
      </p:sp>
      <p:sp>
        <p:nvSpPr>
          <p:cNvPr id="3" name="TextBox 2">
            <a:extLst>
              <a:ext uri="{FF2B5EF4-FFF2-40B4-BE49-F238E27FC236}">
                <a16:creationId xmlns:a16="http://schemas.microsoft.com/office/drawing/2014/main" id="{86F05B4E-8BF6-69CA-0A58-6669645FDFD0}"/>
              </a:ext>
            </a:extLst>
          </p:cNvPr>
          <p:cNvSpPr txBox="1"/>
          <p:nvPr/>
        </p:nvSpPr>
        <p:spPr>
          <a:xfrm>
            <a:off x="6180293" y="4774168"/>
            <a:ext cx="3805279" cy="369332"/>
          </a:xfrm>
          <a:prstGeom prst="rect">
            <a:avLst/>
          </a:prstGeom>
          <a:noFill/>
        </p:spPr>
        <p:txBody>
          <a:bodyPr wrap="square">
            <a:spAutoFit/>
          </a:bodyPr>
          <a:lstStyle/>
          <a:p>
            <a:pPr algn="l">
              <a:buNone/>
            </a:pPr>
            <a:r>
              <a:rPr lang="en-BG" b="1" i="0" dirty="0">
                <a:solidFill>
                  <a:srgbClr val="FFC000"/>
                </a:solidFill>
                <a:effectLst/>
              </a:rPr>
              <a:t>(Robbins and Judge, 2023)</a:t>
            </a:r>
            <a:endParaRPr lang="en-BG" b="0" i="0" dirty="0">
              <a:solidFill>
                <a:srgbClr val="FFC000"/>
              </a:solidFill>
              <a:effectLst/>
            </a:endParaRPr>
          </a:p>
        </p:txBody>
      </p:sp>
      <p:graphicFrame>
        <p:nvGraphicFramePr>
          <p:cNvPr id="4" name="Table 3">
            <a:extLst>
              <a:ext uri="{FF2B5EF4-FFF2-40B4-BE49-F238E27FC236}">
                <a16:creationId xmlns:a16="http://schemas.microsoft.com/office/drawing/2014/main" id="{62F99B11-0FF4-42B1-8A37-E79798A6226A}"/>
              </a:ext>
            </a:extLst>
          </p:cNvPr>
          <p:cNvGraphicFramePr>
            <a:graphicFrameLocks noGrp="1"/>
          </p:cNvGraphicFramePr>
          <p:nvPr>
            <p:extLst>
              <p:ext uri="{D42A27DB-BD31-4B8C-83A1-F6EECF244321}">
                <p14:modId xmlns:p14="http://schemas.microsoft.com/office/powerpoint/2010/main" val="1498507418"/>
              </p:ext>
            </p:extLst>
          </p:nvPr>
        </p:nvGraphicFramePr>
        <p:xfrm>
          <a:off x="568921" y="2633744"/>
          <a:ext cx="8427828" cy="2140424"/>
        </p:xfrm>
        <a:graphic>
          <a:graphicData uri="http://schemas.openxmlformats.org/drawingml/2006/table">
            <a:tbl>
              <a:tblPr firstRow="1" bandRow="1">
                <a:tableStyleId>{5C22544A-7EE6-4342-B048-85BDC9FD1C3A}</a:tableStyleId>
              </a:tblPr>
              <a:tblGrid>
                <a:gridCol w="2809276">
                  <a:extLst>
                    <a:ext uri="{9D8B030D-6E8A-4147-A177-3AD203B41FA5}">
                      <a16:colId xmlns:a16="http://schemas.microsoft.com/office/drawing/2014/main" val="1159537701"/>
                    </a:ext>
                  </a:extLst>
                </a:gridCol>
                <a:gridCol w="2809276">
                  <a:extLst>
                    <a:ext uri="{9D8B030D-6E8A-4147-A177-3AD203B41FA5}">
                      <a16:colId xmlns:a16="http://schemas.microsoft.com/office/drawing/2014/main" val="928808479"/>
                    </a:ext>
                  </a:extLst>
                </a:gridCol>
                <a:gridCol w="2809276">
                  <a:extLst>
                    <a:ext uri="{9D8B030D-6E8A-4147-A177-3AD203B41FA5}">
                      <a16:colId xmlns:a16="http://schemas.microsoft.com/office/drawing/2014/main" val="688349976"/>
                    </a:ext>
                  </a:extLst>
                </a:gridCol>
              </a:tblGrid>
              <a:tr h="550384">
                <a:tc>
                  <a:txBody>
                    <a:bodyPr/>
                    <a:lstStyle/>
                    <a:p>
                      <a:pPr>
                        <a:buNone/>
                      </a:pPr>
                      <a:r>
                        <a:rPr lang="en-BG" sz="1700" b="0" dirty="0">
                          <a:solidFill>
                            <a:schemeClr val="tx1"/>
                          </a:solidFill>
                          <a:latin typeface="Times New Roman" panose="02020603050405020304" pitchFamily="18" charset="0"/>
                          <a:cs typeface="Times New Roman" panose="02020603050405020304" pitchFamily="18" charset="0"/>
                        </a:rPr>
                        <a:t>Structure</a:t>
                      </a:r>
                    </a:p>
                  </a:txBody>
                  <a:tcPr anchor="ctr"/>
                </a:tc>
                <a:tc>
                  <a:txBody>
                    <a:bodyPr/>
                    <a:lstStyle/>
                    <a:p>
                      <a:r>
                        <a:rPr lang="en-BG" sz="1700" b="0" i="0" u="none" strike="noStrike" kern="1200" dirty="0">
                          <a:solidFill>
                            <a:schemeClr val="tx1"/>
                          </a:solidFill>
                          <a:effectLst/>
                          <a:latin typeface="Times New Roman" panose="02020603050405020304" pitchFamily="18" charset="0"/>
                          <a:ea typeface="+mn-ea"/>
                          <a:cs typeface="Times New Roman" panose="02020603050405020304" pitchFamily="18" charset="0"/>
                        </a:rPr>
                        <a:t>Advantages</a:t>
                      </a:r>
                      <a:endParaRPr lang="en-BG" sz="1700" dirty="0">
                        <a:solidFill>
                          <a:schemeClr val="tx1"/>
                        </a:solidFill>
                        <a:latin typeface="Times New Roman" panose="02020603050405020304" pitchFamily="18" charset="0"/>
                        <a:cs typeface="Times New Roman" panose="02020603050405020304" pitchFamily="18" charset="0"/>
                      </a:endParaRPr>
                    </a:p>
                  </a:txBody>
                  <a:tcPr>
                    <a:solidFill>
                      <a:schemeClr val="tx2"/>
                    </a:solidFill>
                  </a:tcPr>
                </a:tc>
                <a:tc>
                  <a:txBody>
                    <a:bodyPr/>
                    <a:lstStyle/>
                    <a:p>
                      <a:r>
                        <a:rPr lang="en-BG" sz="1700" b="0" i="0" u="none" strike="noStrike" kern="1200" dirty="0">
                          <a:solidFill>
                            <a:schemeClr val="tx1"/>
                          </a:solidFill>
                          <a:effectLst/>
                          <a:latin typeface="Times New Roman" panose="02020603050405020304" pitchFamily="18" charset="0"/>
                          <a:ea typeface="+mn-ea"/>
                          <a:cs typeface="Times New Roman" panose="02020603050405020304" pitchFamily="18" charset="0"/>
                        </a:rPr>
                        <a:t>Disadvantages</a:t>
                      </a:r>
                      <a:endParaRPr lang="en-BG" sz="1700" dirty="0">
                        <a:solidFill>
                          <a:schemeClr val="tx1"/>
                        </a:solidFill>
                        <a:latin typeface="Times New Roman" panose="02020603050405020304" pitchFamily="18" charset="0"/>
                        <a:cs typeface="Times New Roman" panose="02020603050405020304" pitchFamily="18" charset="0"/>
                      </a:endParaRPr>
                    </a:p>
                  </a:txBody>
                  <a:tcPr>
                    <a:solidFill>
                      <a:srgbClr val="FB7674"/>
                    </a:solidFill>
                  </a:tcPr>
                </a:tc>
                <a:extLst>
                  <a:ext uri="{0D108BD9-81ED-4DB2-BD59-A6C34878D82A}">
                    <a16:rowId xmlns:a16="http://schemas.microsoft.com/office/drawing/2014/main" val="2117908484"/>
                  </a:ext>
                </a:extLst>
              </a:tr>
              <a:tr h="370840">
                <a:tc>
                  <a:txBody>
                    <a:bodyPr/>
                    <a:lstStyle/>
                    <a:p>
                      <a:r>
                        <a:rPr lang="en-BG" sz="1700" b="0" i="0" u="none" strike="noStrike" kern="1200" dirty="0">
                          <a:solidFill>
                            <a:schemeClr val="dk1"/>
                          </a:solidFill>
                          <a:effectLst/>
                          <a:latin typeface="Times New Roman" panose="02020603050405020304" pitchFamily="18" charset="0"/>
                          <a:ea typeface="+mn-ea"/>
                          <a:cs typeface="Times New Roman" panose="02020603050405020304" pitchFamily="18" charset="0"/>
                        </a:rPr>
                        <a:t>Functional</a:t>
                      </a:r>
                      <a:endParaRPr lang="en-BG" sz="1700" dirty="0">
                        <a:latin typeface="Times New Roman" panose="02020603050405020304" pitchFamily="18" charset="0"/>
                        <a:cs typeface="Times New Roman" panose="02020603050405020304" pitchFamily="18" charset="0"/>
                      </a:endParaRPr>
                    </a:p>
                  </a:txBody>
                  <a:tcPr/>
                </a:tc>
                <a:tc>
                  <a:txBody>
                    <a:bodyPr/>
                    <a:lstStyle/>
                    <a:p>
                      <a:r>
                        <a:rPr lang="en-BG" sz="1700" b="0" i="0" u="none" strike="noStrike" kern="1200" dirty="0">
                          <a:solidFill>
                            <a:schemeClr val="dk1"/>
                          </a:solidFill>
                          <a:effectLst/>
                          <a:latin typeface="Times New Roman" panose="02020603050405020304" pitchFamily="18" charset="0"/>
                          <a:ea typeface="+mn-ea"/>
                          <a:cs typeface="Times New Roman" panose="02020603050405020304" pitchFamily="18" charset="0"/>
                        </a:rPr>
                        <a:t>Specialisation and efficiency</a:t>
                      </a:r>
                      <a:endParaRPr lang="en-BG" sz="1700" dirty="0">
                        <a:latin typeface="Times New Roman" panose="02020603050405020304" pitchFamily="18" charset="0"/>
                        <a:cs typeface="Times New Roman" panose="02020603050405020304" pitchFamily="18" charset="0"/>
                      </a:endParaRPr>
                    </a:p>
                  </a:txBody>
                  <a:tcPr>
                    <a:solidFill>
                      <a:schemeClr val="tx2"/>
                    </a:solidFill>
                  </a:tcPr>
                </a:tc>
                <a:tc>
                  <a:txBody>
                    <a:bodyPr/>
                    <a:lstStyle/>
                    <a:p>
                      <a:r>
                        <a:rPr lang="en-BG" sz="1700" b="0" i="0" u="none" strike="noStrike" kern="1200" dirty="0">
                          <a:solidFill>
                            <a:schemeClr val="dk1"/>
                          </a:solidFill>
                          <a:effectLst/>
                          <a:latin typeface="Times New Roman" panose="02020603050405020304" pitchFamily="18" charset="0"/>
                          <a:ea typeface="+mn-ea"/>
                          <a:cs typeface="Times New Roman" panose="02020603050405020304" pitchFamily="18" charset="0"/>
                        </a:rPr>
                        <a:t>Limited communication between departments</a:t>
                      </a:r>
                      <a:endParaRPr lang="en-BG" sz="1700" dirty="0">
                        <a:latin typeface="Times New Roman" panose="02020603050405020304" pitchFamily="18" charset="0"/>
                        <a:cs typeface="Times New Roman" panose="02020603050405020304" pitchFamily="18" charset="0"/>
                      </a:endParaRPr>
                    </a:p>
                  </a:txBody>
                  <a:tcPr>
                    <a:solidFill>
                      <a:srgbClr val="FB7674"/>
                    </a:solidFill>
                  </a:tcPr>
                </a:tc>
                <a:extLst>
                  <a:ext uri="{0D108BD9-81ED-4DB2-BD59-A6C34878D82A}">
                    <a16:rowId xmlns:a16="http://schemas.microsoft.com/office/drawing/2014/main" val="993903464"/>
                  </a:ext>
                </a:extLst>
              </a:tr>
              <a:tr h="370840">
                <a:tc>
                  <a:txBody>
                    <a:bodyPr/>
                    <a:lstStyle/>
                    <a:p>
                      <a:r>
                        <a:rPr lang="en-BG" sz="1700" b="0" i="0" u="none" strike="noStrike" kern="1200" dirty="0">
                          <a:solidFill>
                            <a:schemeClr val="dk1"/>
                          </a:solidFill>
                          <a:effectLst/>
                          <a:latin typeface="Times New Roman" panose="02020603050405020304" pitchFamily="18" charset="0"/>
                          <a:ea typeface="+mn-ea"/>
                          <a:cs typeface="Times New Roman" panose="02020603050405020304" pitchFamily="18" charset="0"/>
                        </a:rPr>
                        <a:t>Divisional</a:t>
                      </a:r>
                      <a:endParaRPr lang="en-BG" sz="1700" dirty="0">
                        <a:latin typeface="Times New Roman" panose="02020603050405020304" pitchFamily="18" charset="0"/>
                        <a:cs typeface="Times New Roman" panose="02020603050405020304" pitchFamily="18" charset="0"/>
                      </a:endParaRPr>
                    </a:p>
                  </a:txBody>
                  <a:tcPr/>
                </a:tc>
                <a:tc>
                  <a:txBody>
                    <a:bodyPr/>
                    <a:lstStyle/>
                    <a:p>
                      <a:r>
                        <a:rPr lang="en-BG" sz="1700" b="0" i="0" u="none" strike="noStrike" kern="1200" dirty="0">
                          <a:solidFill>
                            <a:schemeClr val="dk1"/>
                          </a:solidFill>
                          <a:effectLst/>
                          <a:latin typeface="Times New Roman" panose="02020603050405020304" pitchFamily="18" charset="0"/>
                          <a:ea typeface="+mn-ea"/>
                          <a:cs typeface="Times New Roman" panose="02020603050405020304" pitchFamily="18" charset="0"/>
                        </a:rPr>
                        <a:t>Customer focus and flexibility</a:t>
                      </a:r>
                      <a:endParaRPr lang="en-BG" sz="1700" dirty="0">
                        <a:latin typeface="Times New Roman" panose="02020603050405020304" pitchFamily="18" charset="0"/>
                        <a:cs typeface="Times New Roman" panose="02020603050405020304" pitchFamily="18" charset="0"/>
                      </a:endParaRPr>
                    </a:p>
                  </a:txBody>
                  <a:tcPr>
                    <a:solidFill>
                      <a:schemeClr val="tx2"/>
                    </a:solidFill>
                  </a:tcPr>
                </a:tc>
                <a:tc>
                  <a:txBody>
                    <a:bodyPr/>
                    <a:lstStyle/>
                    <a:p>
                      <a:r>
                        <a:rPr lang="en-BG" sz="1700" b="0" i="0" u="none" strike="noStrike" kern="1200" dirty="0">
                          <a:solidFill>
                            <a:schemeClr val="dk1"/>
                          </a:solidFill>
                          <a:effectLst/>
                          <a:latin typeface="Times New Roman" panose="02020603050405020304" pitchFamily="18" charset="0"/>
                          <a:ea typeface="+mn-ea"/>
                          <a:cs typeface="Times New Roman" panose="02020603050405020304" pitchFamily="18" charset="0"/>
                        </a:rPr>
                        <a:t>Duplication of resources</a:t>
                      </a:r>
                      <a:endParaRPr lang="en-BG" sz="1700" dirty="0">
                        <a:latin typeface="Times New Roman" panose="02020603050405020304" pitchFamily="18" charset="0"/>
                        <a:cs typeface="Times New Roman" panose="02020603050405020304" pitchFamily="18" charset="0"/>
                      </a:endParaRPr>
                    </a:p>
                  </a:txBody>
                  <a:tcPr>
                    <a:solidFill>
                      <a:srgbClr val="FB7674"/>
                    </a:solidFill>
                  </a:tcPr>
                </a:tc>
                <a:extLst>
                  <a:ext uri="{0D108BD9-81ED-4DB2-BD59-A6C34878D82A}">
                    <a16:rowId xmlns:a16="http://schemas.microsoft.com/office/drawing/2014/main" val="2322811688"/>
                  </a:ext>
                </a:extLst>
              </a:tr>
              <a:tr h="370840">
                <a:tc>
                  <a:txBody>
                    <a:bodyPr/>
                    <a:lstStyle/>
                    <a:p>
                      <a:r>
                        <a:rPr lang="en-BG" sz="1700" b="0" i="0" u="none" strike="noStrike" kern="1200" dirty="0">
                          <a:solidFill>
                            <a:schemeClr val="dk1"/>
                          </a:solidFill>
                          <a:effectLst/>
                          <a:latin typeface="Times New Roman" panose="02020603050405020304" pitchFamily="18" charset="0"/>
                          <a:ea typeface="+mn-ea"/>
                          <a:cs typeface="Times New Roman" panose="02020603050405020304" pitchFamily="18" charset="0"/>
                        </a:rPr>
                        <a:t>Matrix</a:t>
                      </a:r>
                      <a:endParaRPr lang="en-BG" sz="1700" dirty="0">
                        <a:latin typeface="Times New Roman" panose="02020603050405020304" pitchFamily="18" charset="0"/>
                        <a:cs typeface="Times New Roman" panose="02020603050405020304" pitchFamily="18" charset="0"/>
                      </a:endParaRPr>
                    </a:p>
                  </a:txBody>
                  <a:tcPr/>
                </a:tc>
                <a:tc>
                  <a:txBody>
                    <a:bodyPr/>
                    <a:lstStyle/>
                    <a:p>
                      <a:r>
                        <a:rPr lang="en-BG" sz="1700" b="0" i="0" u="none" strike="noStrike" kern="1200" dirty="0">
                          <a:solidFill>
                            <a:schemeClr val="dk1"/>
                          </a:solidFill>
                          <a:effectLst/>
                          <a:latin typeface="Times New Roman" panose="02020603050405020304" pitchFamily="18" charset="0"/>
                          <a:ea typeface="+mn-ea"/>
                          <a:cs typeface="Times New Roman" panose="02020603050405020304" pitchFamily="18" charset="0"/>
                        </a:rPr>
                        <a:t>Collaboration and innovation</a:t>
                      </a:r>
                      <a:endParaRPr lang="en-BG" sz="1700" dirty="0">
                        <a:latin typeface="Times New Roman" panose="02020603050405020304" pitchFamily="18" charset="0"/>
                        <a:cs typeface="Times New Roman" panose="02020603050405020304" pitchFamily="18" charset="0"/>
                      </a:endParaRPr>
                    </a:p>
                  </a:txBody>
                  <a:tcPr>
                    <a:solidFill>
                      <a:schemeClr val="tx2"/>
                    </a:solidFill>
                  </a:tcPr>
                </a:tc>
                <a:tc>
                  <a:txBody>
                    <a:bodyPr/>
                    <a:lstStyle/>
                    <a:p>
                      <a:r>
                        <a:rPr lang="en-BG" sz="1700" b="0" i="0" u="none" strike="noStrike" kern="1200" dirty="0">
                          <a:solidFill>
                            <a:schemeClr val="dk1"/>
                          </a:solidFill>
                          <a:effectLst/>
                          <a:latin typeface="Times New Roman" panose="02020603050405020304" pitchFamily="18" charset="0"/>
                          <a:ea typeface="+mn-ea"/>
                          <a:cs typeface="Times New Roman" panose="02020603050405020304" pitchFamily="18" charset="0"/>
                        </a:rPr>
                        <a:t>Dual reporting relationships</a:t>
                      </a:r>
                      <a:endParaRPr lang="en-BG" sz="1700" dirty="0">
                        <a:latin typeface="Times New Roman" panose="02020603050405020304" pitchFamily="18" charset="0"/>
                        <a:cs typeface="Times New Roman" panose="02020603050405020304" pitchFamily="18" charset="0"/>
                      </a:endParaRPr>
                    </a:p>
                  </a:txBody>
                  <a:tcPr>
                    <a:solidFill>
                      <a:srgbClr val="FB7674"/>
                    </a:solidFill>
                  </a:tcPr>
                </a:tc>
                <a:extLst>
                  <a:ext uri="{0D108BD9-81ED-4DB2-BD59-A6C34878D82A}">
                    <a16:rowId xmlns:a16="http://schemas.microsoft.com/office/drawing/2014/main" val="3097600533"/>
                  </a:ext>
                </a:extLst>
              </a:tr>
            </a:tbl>
          </a:graphicData>
        </a:graphic>
      </p:graphicFrame>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3" name="Rectangle 112"/>
          <p:cNvSpPr/>
          <p:nvPr/>
        </p:nvSpPr>
        <p:spPr>
          <a:xfrm>
            <a:off x="619200" y="619200"/>
            <a:ext cx="7905240" cy="1152050"/>
          </a:xfrm>
          <a:prstGeom prst="rect">
            <a:avLst/>
          </a:prstGeom>
          <a:noFill/>
          <a:ln w="0">
            <a:noFill/>
          </a:ln>
        </p:spPr>
        <p:style>
          <a:lnRef idx="0">
            <a:scrgbClr r="0" g="0" b="0"/>
          </a:lnRef>
          <a:fillRef idx="0">
            <a:scrgbClr r="0" g="0" b="0"/>
          </a:fillRef>
          <a:effectRef idx="0">
            <a:scrgbClr r="0" g="0" b="0"/>
          </a:effectRef>
          <a:fontRef idx="minor"/>
        </p:style>
        <p:txBody>
          <a:bodyPr anchor="t">
            <a:normAutofit fontScale="85000" lnSpcReduction="19999"/>
          </a:bodyPr>
          <a:lstStyle/>
          <a:p>
            <a:pPr>
              <a:tabLst>
                <a:tab pos="0" algn="l"/>
              </a:tabLst>
            </a:pPr>
            <a:endParaRPr lang="en-US" sz="2400" b="0" u="none" strike="noStrike" dirty="0">
              <a:solidFill>
                <a:srgbClr val="000000"/>
              </a:solidFill>
              <a:effectLst/>
              <a:uFillTx/>
              <a:latin typeface="Times New Roman" panose="02020603050405020304" pitchFamily="18" charset="0"/>
              <a:cs typeface="Times New Roman" panose="02020603050405020304" pitchFamily="18" charset="0"/>
            </a:endParaRPr>
          </a:p>
        </p:txBody>
      </p:sp>
      <p:sp>
        <p:nvSpPr>
          <p:cNvPr id="114" name="Rectangle 113"/>
          <p:cNvSpPr/>
          <p:nvPr/>
        </p:nvSpPr>
        <p:spPr>
          <a:xfrm>
            <a:off x="31971" y="684411"/>
            <a:ext cx="9112029" cy="2615101"/>
          </a:xfrm>
          <a:prstGeom prst="rect">
            <a:avLst/>
          </a:prstGeom>
          <a:noFill/>
          <a:ln w="0">
            <a:noFill/>
          </a:ln>
        </p:spPr>
        <p:style>
          <a:lnRef idx="0">
            <a:scrgbClr r="0" g="0" b="0"/>
          </a:lnRef>
          <a:fillRef idx="0">
            <a:scrgbClr r="0" g="0" b="0"/>
          </a:fillRef>
          <a:effectRef idx="0">
            <a:scrgbClr r="0" g="0" b="0"/>
          </a:effectRef>
          <a:fontRef idx="minor"/>
        </p:style>
        <p:txBody>
          <a:bodyPr anchor="t">
            <a:normAutofit/>
          </a:bodyPr>
          <a:lstStyle/>
          <a:p>
            <a:r>
              <a:rPr lang="en-BG" sz="2400" b="1" dirty="0">
                <a:latin typeface="Times New Roman" panose="02020603050405020304" pitchFamily="18" charset="0"/>
                <a:cs typeface="Times New Roman" panose="02020603050405020304" pitchFamily="18" charset="0"/>
              </a:rPr>
              <a:t>Bullet Points</a:t>
            </a:r>
          </a:p>
          <a:p>
            <a:r>
              <a:rPr lang="en-BG" sz="2400" dirty="0">
                <a:latin typeface="Times New Roman" panose="02020603050405020304" pitchFamily="18" charset="0"/>
                <a:cs typeface="Times New Roman" panose="02020603050405020304" pitchFamily="18" charset="0"/>
              </a:rPr>
              <a:t>- Organisational structure influences communication and performance</a:t>
            </a:r>
          </a:p>
          <a:p>
            <a:r>
              <a:rPr lang="en-BG" sz="2400" dirty="0">
                <a:latin typeface="Times New Roman" panose="02020603050405020304" pitchFamily="18" charset="0"/>
                <a:cs typeface="Times New Roman" panose="02020603050405020304" pitchFamily="18" charset="0"/>
              </a:rPr>
              <a:t>- Functional structure promotes specialisation and efficiency</a:t>
            </a:r>
          </a:p>
          <a:p>
            <a:r>
              <a:rPr lang="en-BG" sz="2400" dirty="0">
                <a:latin typeface="Times New Roman" panose="02020603050405020304" pitchFamily="18" charset="0"/>
                <a:cs typeface="Times New Roman" panose="02020603050405020304" pitchFamily="18" charset="0"/>
              </a:rPr>
              <a:t>- Divisional structure improves customer focus and flexibility</a:t>
            </a:r>
          </a:p>
          <a:p>
            <a:r>
              <a:rPr lang="en-BG" sz="2400" dirty="0">
                <a:latin typeface="Times New Roman" panose="02020603050405020304" pitchFamily="18" charset="0"/>
                <a:cs typeface="Times New Roman" panose="02020603050405020304" pitchFamily="18" charset="0"/>
              </a:rPr>
              <a:t>- Matrix structure encourages collaboration and innovation</a:t>
            </a:r>
          </a:p>
          <a:p>
            <a:r>
              <a:rPr lang="en-BG" sz="2400" dirty="0">
                <a:latin typeface="Times New Roman" panose="02020603050405020304" pitchFamily="18" charset="0"/>
                <a:cs typeface="Times New Roman" panose="02020603050405020304" pitchFamily="18" charset="0"/>
              </a:rPr>
              <a:t>- Tesco uses different structural approaches to support business success</a:t>
            </a:r>
          </a:p>
          <a:p>
            <a:pPr defTabSz="914400">
              <a:lnSpc>
                <a:spcPct val="150000"/>
              </a:lnSpc>
              <a:tabLst>
                <a:tab pos="0" algn="l"/>
              </a:tabLst>
            </a:pPr>
            <a:endParaRPr lang="en-US" sz="1600" b="0" u="none" strike="noStrike" dirty="0">
              <a:solidFill>
                <a:srgbClr val="000000"/>
              </a:solidFill>
              <a:effectLst/>
              <a:uFillTx/>
              <a:latin typeface="OpenSymbol"/>
            </a:endParaRPr>
          </a:p>
        </p:txBody>
      </p:sp>
      <p:sp>
        <p:nvSpPr>
          <p:cNvPr id="3" name="TextBox 2">
            <a:extLst>
              <a:ext uri="{FF2B5EF4-FFF2-40B4-BE49-F238E27FC236}">
                <a16:creationId xmlns:a16="http://schemas.microsoft.com/office/drawing/2014/main" id="{279BFA92-E10C-7E65-946E-2DBEF9BDEB8B}"/>
              </a:ext>
            </a:extLst>
          </p:cNvPr>
          <p:cNvSpPr txBox="1"/>
          <p:nvPr/>
        </p:nvSpPr>
        <p:spPr>
          <a:xfrm>
            <a:off x="3197202" y="157535"/>
            <a:ext cx="2250831" cy="461665"/>
          </a:xfrm>
          <a:prstGeom prst="rect">
            <a:avLst/>
          </a:prstGeom>
          <a:noFill/>
        </p:spPr>
        <p:txBody>
          <a:bodyPr wrap="square" rtlCol="0">
            <a:spAutoFit/>
          </a:bodyPr>
          <a:lstStyle/>
          <a:p>
            <a:r>
              <a:rPr lang="en-BG" sz="2400" dirty="0"/>
              <a:t>Conclusion </a:t>
            </a:r>
          </a:p>
        </p:txBody>
      </p:sp>
      <p:sp>
        <p:nvSpPr>
          <p:cNvPr id="5" name="TextBox 4">
            <a:extLst>
              <a:ext uri="{FF2B5EF4-FFF2-40B4-BE49-F238E27FC236}">
                <a16:creationId xmlns:a16="http://schemas.microsoft.com/office/drawing/2014/main" id="{7629C5C5-04C5-FC2B-ED79-F4FEE5D5A5D0}"/>
              </a:ext>
            </a:extLst>
          </p:cNvPr>
          <p:cNvSpPr txBox="1"/>
          <p:nvPr/>
        </p:nvSpPr>
        <p:spPr>
          <a:xfrm>
            <a:off x="4245885" y="4801299"/>
            <a:ext cx="5340927" cy="369332"/>
          </a:xfrm>
          <a:prstGeom prst="rect">
            <a:avLst/>
          </a:prstGeom>
          <a:noFill/>
        </p:spPr>
        <p:txBody>
          <a:bodyPr wrap="square">
            <a:spAutoFit/>
          </a:bodyPr>
          <a:lstStyle/>
          <a:p>
            <a:pPr algn="l">
              <a:buNone/>
            </a:pPr>
            <a:r>
              <a:rPr lang="en-BG" b="1" i="0" dirty="0">
                <a:solidFill>
                  <a:srgbClr val="FFC000"/>
                </a:solidFill>
                <a:effectLst/>
              </a:rPr>
              <a:t>(Robbins and Judge, 2023; Tesco PLC, 2025)</a:t>
            </a:r>
            <a:endParaRPr lang="en-BG" b="0" i="0" dirty="0">
              <a:solidFill>
                <a:srgbClr val="FFC000"/>
              </a:solidFill>
              <a:effectLst/>
            </a:endParaRPr>
          </a:p>
        </p:txBody>
      </p:sp>
      <p:pic>
        <p:nvPicPr>
          <p:cNvPr id="7" name="Picture 6">
            <a:extLst>
              <a:ext uri="{FF2B5EF4-FFF2-40B4-BE49-F238E27FC236}">
                <a16:creationId xmlns:a16="http://schemas.microsoft.com/office/drawing/2014/main" id="{A74EFB37-D5AF-3E10-99DA-EECEDB52CEE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70885" y="2874544"/>
            <a:ext cx="6350000" cy="1997994"/>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6" name="Rectangle 115"/>
          <p:cNvSpPr/>
          <p:nvPr/>
        </p:nvSpPr>
        <p:spPr>
          <a:xfrm>
            <a:off x="619200" y="619200"/>
            <a:ext cx="4304492" cy="710836"/>
          </a:xfrm>
          <a:prstGeom prst="rect">
            <a:avLst/>
          </a:prstGeom>
          <a:noFill/>
          <a:ln w="0">
            <a:noFill/>
          </a:ln>
        </p:spPr>
        <p:style>
          <a:lnRef idx="0">
            <a:scrgbClr r="0" g="0" b="0"/>
          </a:lnRef>
          <a:fillRef idx="0">
            <a:scrgbClr r="0" g="0" b="0"/>
          </a:fillRef>
          <a:effectRef idx="0">
            <a:scrgbClr r="0" g="0" b="0"/>
          </a:effectRef>
          <a:fontRef idx="minor"/>
        </p:style>
        <p:txBody>
          <a:bodyPr anchor="t">
            <a:normAutofit fontScale="85000" lnSpcReduction="19999"/>
          </a:bodyPr>
          <a:lstStyle/>
          <a:p>
            <a:pPr defTabSz="914400">
              <a:lnSpc>
                <a:spcPct val="100000"/>
              </a:lnSpc>
              <a:tabLst>
                <a:tab pos="0" algn="l"/>
              </a:tabLst>
            </a:pPr>
            <a:endParaRPr lang="en-US" sz="2400" b="0" u="none" strike="noStrike" dirty="0">
              <a:solidFill>
                <a:srgbClr val="000000"/>
              </a:solidFill>
              <a:effectLst/>
              <a:uFillTx/>
              <a:latin typeface="Times New Roman" panose="02020603050405020304" pitchFamily="18" charset="0"/>
              <a:cs typeface="Times New Roman" panose="02020603050405020304" pitchFamily="18" charset="0"/>
            </a:endParaRPr>
          </a:p>
        </p:txBody>
      </p:sp>
      <p:sp>
        <p:nvSpPr>
          <p:cNvPr id="117" name="Rectangle 116"/>
          <p:cNvSpPr/>
          <p:nvPr/>
        </p:nvSpPr>
        <p:spPr>
          <a:xfrm>
            <a:off x="619200" y="1189359"/>
            <a:ext cx="7866176" cy="3820401"/>
          </a:xfrm>
          <a:prstGeom prst="rect">
            <a:avLst/>
          </a:prstGeom>
          <a:noFill/>
          <a:ln w="0">
            <a:noFill/>
          </a:ln>
        </p:spPr>
        <p:style>
          <a:lnRef idx="0">
            <a:scrgbClr r="0" g="0" b="0"/>
          </a:lnRef>
          <a:fillRef idx="0">
            <a:scrgbClr r="0" g="0" b="0"/>
          </a:fillRef>
          <a:effectRef idx="0">
            <a:scrgbClr r="0" g="0" b="0"/>
          </a:effectRef>
          <a:fontRef idx="minor"/>
        </p:style>
        <p:txBody>
          <a:bodyPr anchor="t">
            <a:normAutofit lnSpcReduction="10000"/>
          </a:bodyPr>
          <a:lstStyle/>
          <a:p>
            <a:r>
              <a:rPr lang="en-BG" dirty="0"/>
              <a:t>Daft, R.L. (2022) </a:t>
            </a:r>
            <a:r>
              <a:rPr lang="en-BG" i="1" dirty="0"/>
              <a:t>Organization Theory and Design</a:t>
            </a:r>
            <a:r>
              <a:rPr lang="en-BG" dirty="0"/>
              <a:t>. 14th edn. Boston: Cengage Learning.</a:t>
            </a:r>
            <a:br>
              <a:rPr lang="en-BG" dirty="0"/>
            </a:br>
            <a:endParaRPr lang="en-BG" dirty="0"/>
          </a:p>
          <a:p>
            <a:r>
              <a:rPr lang="en-BG" dirty="0"/>
              <a:t>Jones, G.R. (2021) </a:t>
            </a:r>
            <a:r>
              <a:rPr lang="en-BG" i="1" dirty="0"/>
              <a:t>Organizational Theory, Design and Change</a:t>
            </a:r>
            <a:r>
              <a:rPr lang="en-BG" dirty="0"/>
              <a:t>. 8th edn. Harlow: Pearson Education.</a:t>
            </a:r>
            <a:br>
              <a:rPr lang="en-BG" dirty="0"/>
            </a:br>
            <a:endParaRPr lang="en-BG" dirty="0"/>
          </a:p>
          <a:p>
            <a:r>
              <a:rPr lang="en-BG" dirty="0"/>
              <a:t>Robbins, S.P. and Judge, T.A. (2023) </a:t>
            </a:r>
            <a:r>
              <a:rPr lang="en-BG" i="1" dirty="0"/>
              <a:t>Organisational Behaviour</a:t>
            </a:r>
            <a:r>
              <a:rPr lang="en-BG" dirty="0"/>
              <a:t>. 19th edn. Harlow: Pearson.</a:t>
            </a:r>
            <a:br>
              <a:rPr lang="en-BG" dirty="0"/>
            </a:br>
            <a:endParaRPr lang="en-BG" dirty="0"/>
          </a:p>
          <a:p>
            <a:r>
              <a:rPr lang="en-BG" dirty="0"/>
              <a:t>Tesco PLC (2025) </a:t>
            </a:r>
            <a:r>
              <a:rPr lang="en-BG" i="1" dirty="0"/>
              <a:t>Annual Report and Financial Statements 2025</a:t>
            </a:r>
            <a:r>
              <a:rPr lang="en-BG" dirty="0"/>
              <a:t>. Available at: </a:t>
            </a:r>
            <a:r>
              <a:rPr lang="en-BG" dirty="0">
                <a:hlinkClick r:id="rId2"/>
              </a:rPr>
              <a:t>https://www.tescoplc.com/investors/reports-results-and-presentations/</a:t>
            </a:r>
            <a:r>
              <a:rPr lang="en-BG" dirty="0"/>
              <a:t> (Accessed: 14 June 2026).</a:t>
            </a:r>
            <a:br>
              <a:rPr lang="en-BG" dirty="0"/>
            </a:br>
            <a:endParaRPr lang="en-BG" dirty="0"/>
          </a:p>
          <a:p>
            <a:r>
              <a:rPr lang="en-BG" dirty="0"/>
              <a:t>Tesco PLC (2025) </a:t>
            </a:r>
            <a:r>
              <a:rPr lang="en-BG" i="1" dirty="0"/>
              <a:t>Tesco Careers</a:t>
            </a:r>
            <a:r>
              <a:rPr lang="en-BG" dirty="0"/>
              <a:t>. Available at: </a:t>
            </a:r>
            <a:r>
              <a:rPr lang="en-BG" dirty="0">
                <a:hlinkClick r:id="rId3"/>
              </a:rPr>
              <a:t>https://www.tesco-careers.com/</a:t>
            </a:r>
            <a:r>
              <a:rPr lang="en-BG" dirty="0"/>
              <a:t> (Accessed: 15 June 2026).</a:t>
            </a:r>
          </a:p>
          <a:p>
            <a:pPr defTabSz="914400">
              <a:lnSpc>
                <a:spcPct val="150000"/>
              </a:lnSpc>
              <a:tabLst>
                <a:tab pos="0" algn="l"/>
              </a:tabLst>
            </a:pPr>
            <a:endParaRPr lang="en-US" sz="1600" b="0" u="none" strike="noStrike" dirty="0">
              <a:solidFill>
                <a:srgbClr val="000000"/>
              </a:solidFill>
              <a:effectLst/>
              <a:uFillTx/>
              <a:latin typeface="OpenSymbol"/>
            </a:endParaRPr>
          </a:p>
        </p:txBody>
      </p:sp>
      <p:sp>
        <p:nvSpPr>
          <p:cNvPr id="2" name="TextBox 1">
            <a:extLst>
              <a:ext uri="{FF2B5EF4-FFF2-40B4-BE49-F238E27FC236}">
                <a16:creationId xmlns:a16="http://schemas.microsoft.com/office/drawing/2014/main" id="{70E7410E-9748-5D64-C74B-144CCCBAE6F3}"/>
              </a:ext>
            </a:extLst>
          </p:cNvPr>
          <p:cNvSpPr txBox="1"/>
          <p:nvPr/>
        </p:nvSpPr>
        <p:spPr>
          <a:xfrm>
            <a:off x="596862" y="512953"/>
            <a:ext cx="1760418" cy="461665"/>
          </a:xfrm>
          <a:prstGeom prst="rect">
            <a:avLst/>
          </a:prstGeom>
          <a:noFill/>
        </p:spPr>
        <p:txBody>
          <a:bodyPr wrap="none" rtlCol="0">
            <a:spAutoFit/>
          </a:bodyPr>
          <a:lstStyle/>
          <a:p>
            <a:r>
              <a:rPr lang="en-BG" sz="2400" dirty="0"/>
              <a:t>References</a:t>
            </a:r>
            <a:endParaRPr lang="en-BG" dirty="0"/>
          </a:p>
        </p:txBody>
      </p:sp>
    </p:spTree>
  </p:cSld>
  <p:clrMapOvr>
    <a:masterClrMapping/>
  </p:clrMapOvr>
</p:sld>
</file>

<file path=ppt/theme/theme1.xml><?xml version="1.0" encoding="utf-8"?>
<a:theme xmlns:a="http://schemas.openxmlformats.org/drawingml/2006/main" name="Business Administration School Center by Slidesgo">
  <a:themeElements>
    <a:clrScheme name="Simple Light">
      <a:dk1>
        <a:srgbClr val="092241"/>
      </a:dk1>
      <a:lt1>
        <a:srgbClr val="F8F8F8"/>
      </a:lt1>
      <a:dk2>
        <a:srgbClr val="B7B7B7"/>
      </a:dk2>
      <a:lt2>
        <a:srgbClr val="6194E6"/>
      </a:lt2>
      <a:accent1>
        <a:srgbClr val="FFFFFF"/>
      </a:accent1>
      <a:accent2>
        <a:srgbClr val="FFFFFF"/>
      </a:accent2>
      <a:accent3>
        <a:srgbClr val="FFFFFF"/>
      </a:accent3>
      <a:accent4>
        <a:srgbClr val="FFFFFF"/>
      </a:accent4>
      <a:accent5>
        <a:srgbClr val="FFFFFF"/>
      </a:accent5>
      <a:accent6>
        <a:srgbClr val="FFFFFF"/>
      </a:accent6>
      <a:hlink>
        <a:srgbClr val="092241"/>
      </a:hlink>
      <a:folHlink>
        <a:srgbClr val="0097A7"/>
      </a:folHlink>
    </a:clrScheme>
    <a:fontScheme name="Office">
      <a:majorFont>
        <a:latin typeface="Arial"/>
        <a:ea typeface=""/>
        <a:cs typeface=""/>
      </a:majorFont>
      <a:minorFont>
        <a:latin typeface="Arial"/>
        <a:ea typeface=""/>
        <a:cs typeface=""/>
      </a:minorFont>
    </a:fontScheme>
    <a:fmtScheme>
      <a:fillStyleLst>
        <a:solidFill>
          <a:schemeClr val="phClr"/>
        </a:solidFill>
        <a:gradFill>
          <a:gsLst>
            <a:gs pos="0">
              <a:schemeClr val="phClr">
                <a:tint val="50000"/>
              </a:schemeClr>
            </a:gs>
            <a:gs pos="35000">
              <a:schemeClr val="phClr">
                <a:tint val="37000"/>
              </a:schemeClr>
            </a:gs>
            <a:gs pos="100000">
              <a:schemeClr val="phClr">
                <a:tint val="15000"/>
              </a:schemeClr>
            </a:gs>
          </a:gsLst>
          <a:lin ang="16200000" scaled="1"/>
          <a:tileRect/>
        </a:gradFill>
        <a:gradFill>
          <a:gsLst>
            <a:gs pos="0">
              <a:schemeClr val="phClr">
                <a:tint val="100000"/>
                <a:shade val="100000"/>
              </a:schemeClr>
            </a:gs>
            <a:gs pos="100000">
              <a:schemeClr val="phClr">
                <a:tint val="50000"/>
                <a:shade val="100000"/>
              </a:schemeClr>
            </a:gs>
          </a:gsLst>
          <a:lin ang="16200000" scaled="0"/>
          <a:tileRect/>
        </a:gradFill>
      </a:fillStyleLst>
      <a:lnStyleLst>
        <a:ln w="9525" cap="flat" cmpd="sng" algn="ctr">
          <a:prstDash val="solid"/>
        </a:ln>
        <a:ln w="25400" cap="flat" cmpd="sng" algn="ctr">
          <a:prstDash val="solid"/>
        </a:ln>
        <a:ln w="38100" cap="flat" cmpd="sng" algn="ctr">
          <a:prstDash val="solid"/>
        </a:ln>
      </a:lnStyleLst>
      <a:effectStyleLst>
        <a:effectStyle>
          <a:effectLst/>
        </a:effectStyle>
        <a:effectStyle>
          <a:effectLst/>
        </a:effectStyle>
        <a:effectStyle>
          <a:effectLst/>
        </a:effectStyle>
      </a:effectStyleLst>
      <a:bgFillStyleLst>
        <a:solidFill>
          <a:schemeClr val="phClr"/>
        </a:solidFill>
        <a:gradFill>
          <a:gsLst>
            <a:gs pos="0">
              <a:schemeClr val="phClr">
                <a:tint val="40000"/>
              </a:schemeClr>
            </a:gs>
            <a:gs pos="40000">
              <a:schemeClr val="phClr">
                <a:tint val="45000"/>
                <a:shade val="99000"/>
              </a:schemeClr>
            </a:gs>
            <a:gs pos="100000">
              <a:schemeClr val="phClr">
                <a:shade val="20000"/>
              </a:schemeClr>
            </a:gs>
          </a:gsLst>
          <a:path path="circle">
            <a:fillToRect l="50000" t="-80000" r="50000" b="180000"/>
          </a:path>
          <a:tileRect/>
        </a:gradFill>
        <a:gradFill>
          <a:gsLst>
            <a:gs pos="0">
              <a:schemeClr val="phClr">
                <a:tint val="80000"/>
              </a:schemeClr>
            </a:gs>
            <a:gs pos="100000">
              <a:schemeClr val="phClr">
                <a:shade val="30000"/>
              </a:schemeClr>
            </a:gs>
          </a:gsLst>
          <a:path path="circle">
            <a:fillToRect l="50000" t="50000" r="50000" b="50000"/>
          </a:path>
          <a:tileRect/>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