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BMTP4017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845616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Operational Placement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64171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 Part 1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296" y="365125"/>
            <a:ext cx="11913704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Professional Development Plan for Placement – 500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825625"/>
            <a:ext cx="12245009" cy="3891684"/>
          </a:xfrm>
        </p:spPr>
        <p:txBody>
          <a:bodyPr>
            <a:normAutofit/>
          </a:bodyPr>
          <a:lstStyle/>
          <a:p>
            <a:pPr marL="457200"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critical reflection on their personal results from taking part in Honey and Mumford Learning Styles.</a:t>
            </a:r>
          </a:p>
          <a:p>
            <a:pPr marL="457200"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qualifications, skills and training audit to identify specific training needs and the most appropriate placement for their career aspirations.</a:t>
            </a:r>
          </a:p>
          <a:p>
            <a:pPr marL="457200"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CV </a:t>
            </a:r>
            <a:r>
              <a:rPr lang="en-GB" sz="18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(not in word count)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evidence of organisational research undertaken to identify the most suitable placement organisations and placement opportunities to meet their graduate employability needs.</a:t>
            </a:r>
          </a:p>
          <a:p>
            <a:pPr marL="457200" algn="just"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Measurable Personal Placement Aim and Objectives. </a:t>
            </a:r>
          </a:p>
          <a:p>
            <a:pPr marL="457200" algn="just">
              <a:lnSpc>
                <a:spcPct val="150000"/>
              </a:lnSpc>
            </a:pPr>
            <a:r>
              <a:rPr lang="en-GB" sz="1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Complete all placement paperwork and Personal Risk Assessment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- </a:t>
            </a:r>
            <a:r>
              <a:rPr lang="en-GB" sz="1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REQUIRED TO REGISTER PLACEMENT NOT IN ASSIGNMENT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016E-E761-9115-192C-A0CA04B5C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66799"/>
          </a:xfrm>
        </p:spPr>
        <p:txBody>
          <a:bodyPr/>
          <a:lstStyle/>
          <a:p>
            <a:r>
              <a:rPr lang="en-GB" b="1" dirty="0"/>
              <a:t>Reflection – Honey &amp; Mumford Results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00C06-0BC3-44EC-C9EA-A1F6A7B1C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6436"/>
            <a:ext cx="10515600" cy="47442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 the results of your Honey &amp; Mumford Learning Styles questionnaire</a:t>
            </a:r>
          </a:p>
          <a:p>
            <a:endParaRPr lang="en-GB" dirty="0"/>
          </a:p>
          <a:p>
            <a:r>
              <a:rPr lang="en-GB" dirty="0"/>
              <a:t>Activator</a:t>
            </a:r>
          </a:p>
          <a:p>
            <a:r>
              <a:rPr lang="en-GB" dirty="0"/>
              <a:t>Pragmatist</a:t>
            </a:r>
          </a:p>
          <a:p>
            <a:r>
              <a:rPr lang="en-GB" dirty="0"/>
              <a:t>Theorist </a:t>
            </a:r>
          </a:p>
          <a:p>
            <a:r>
              <a:rPr lang="en-GB" dirty="0"/>
              <a:t>Reflector</a:t>
            </a:r>
          </a:p>
          <a:p>
            <a:endParaRPr lang="en-GB" dirty="0"/>
          </a:p>
          <a:p>
            <a:r>
              <a:rPr lang="en-GB" dirty="0"/>
              <a:t>Consider your Strengths &amp; Weaknesses from the results.</a:t>
            </a:r>
          </a:p>
          <a:p>
            <a:r>
              <a:rPr lang="en-GB" dirty="0"/>
              <a:t>What do you need to work on to improve your skills?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293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7B6CF-B786-9C59-1CB9-3AB1AAFC4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84921"/>
            <a:ext cx="10515600" cy="1550504"/>
          </a:xfrm>
        </p:spPr>
        <p:txBody>
          <a:bodyPr/>
          <a:lstStyle/>
          <a:p>
            <a:r>
              <a:rPr lang="en-GB" b="1" dirty="0"/>
              <a:t>Qualifications &amp; Training Audit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C9E3D-8C4E-E9B9-4A38-D4DE46D4E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7" y="993913"/>
            <a:ext cx="11661913" cy="5183050"/>
          </a:xfrm>
        </p:spPr>
        <p:txBody>
          <a:bodyPr>
            <a:normAutofit/>
          </a:bodyPr>
          <a:lstStyle/>
          <a:p>
            <a:r>
              <a:rPr lang="en-GB" dirty="0"/>
              <a:t>Audit = Investigation</a:t>
            </a:r>
          </a:p>
          <a:p>
            <a:r>
              <a:rPr lang="en-GB" dirty="0"/>
              <a:t>Review the Qualifications that you have achieved</a:t>
            </a:r>
          </a:p>
          <a:p>
            <a:r>
              <a:rPr lang="en-GB" dirty="0"/>
              <a:t>What training have you undertaken?</a:t>
            </a:r>
          </a:p>
          <a:p>
            <a:endParaRPr lang="en-GB" dirty="0"/>
          </a:p>
          <a:p>
            <a:r>
              <a:rPr lang="en-GB" dirty="0"/>
              <a:t>What qualifications do you need for your placement &amp; careers aspirations?</a:t>
            </a:r>
          </a:p>
          <a:p>
            <a:r>
              <a:rPr lang="en-GB" dirty="0"/>
              <a:t>What are your training and qualification needs for your events career?</a:t>
            </a:r>
          </a:p>
          <a:p>
            <a:r>
              <a:rPr lang="en-GB" dirty="0"/>
              <a:t>What Skills are you missing?</a:t>
            </a:r>
          </a:p>
          <a:p>
            <a:r>
              <a:rPr lang="en-GB" dirty="0"/>
              <a:t>How can you address this?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674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E827C-56D7-5A52-1F4A-39813D0ED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Placement Research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D3DA7-5081-8B72-8609-C1188016C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of organisational research to identify the most suitable placement organisations to meet your personal careers needs</a:t>
            </a:r>
          </a:p>
          <a:p>
            <a:endParaRPr lang="en-GB" dirty="0"/>
          </a:p>
          <a:p>
            <a:r>
              <a:rPr lang="en-GB" dirty="0"/>
              <a:t>Identification of the most appropriate placement opportunities to meet your graduate employability aspirations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629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02F6B-DFBA-33FB-029F-94A180FDC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59027"/>
            <a:ext cx="12132365" cy="1451112"/>
          </a:xfrm>
        </p:spPr>
        <p:txBody>
          <a:bodyPr>
            <a:normAutofit/>
          </a:bodyPr>
          <a:lstStyle/>
          <a:p>
            <a:r>
              <a:rPr lang="en-GB" sz="4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Measurable Personal Placement Aim and Objectives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2148E-D923-C6FA-161F-F793FB741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37252"/>
            <a:ext cx="12192000" cy="463971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Aims – Your overall goal for your Events Experience</a:t>
            </a:r>
          </a:p>
          <a:p>
            <a:endParaRPr lang="en-GB" dirty="0"/>
          </a:p>
          <a:p>
            <a:r>
              <a:rPr lang="en-GB" dirty="0"/>
              <a:t>Objectives – Road Map of how you will achieve your aims</a:t>
            </a:r>
          </a:p>
          <a:p>
            <a:endParaRPr lang="en-GB" dirty="0"/>
          </a:p>
          <a:p>
            <a:r>
              <a:rPr lang="en-GB" dirty="0"/>
              <a:t>Measurable Learning Outcomes – List them in a table, then in your Events Placement Passport you will provide the evidence of how achieved them.</a:t>
            </a:r>
          </a:p>
          <a:p>
            <a:endParaRPr lang="en-GB" dirty="0"/>
          </a:p>
          <a:p>
            <a:r>
              <a:rPr lang="en-GB" dirty="0"/>
              <a:t>These should relate to </a:t>
            </a:r>
            <a:r>
              <a:rPr lang="en-GB" kern="0" dirty="0">
                <a:effectLst/>
                <a:ea typeface="Times New Roman" panose="02020603050405020304" pitchFamily="18" charset="0"/>
              </a:rPr>
              <a:t>key skills including professional development, operational skills, event planning, event management communication, teamwork, task management, problem solving, initiative and application of knowledge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71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447AD-7C9F-4867-E8CF-AEADA194A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Updated C.V. – </a:t>
            </a:r>
            <a:r>
              <a:rPr lang="en-GB" b="1" dirty="0">
                <a:highlight>
                  <a:srgbClr val="FFFF00"/>
                </a:highlight>
              </a:rPr>
              <a:t>Not in Word Count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56158-C73D-E2FE-8F43-6BCA6D559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Well presented &amp; Professional</a:t>
            </a:r>
          </a:p>
          <a:p>
            <a:r>
              <a:rPr lang="en-GB" dirty="0"/>
              <a:t>Contact Details </a:t>
            </a:r>
          </a:p>
          <a:p>
            <a:r>
              <a:rPr lang="en-GB" dirty="0"/>
              <a:t>Qualifications – Most recent 1</a:t>
            </a:r>
            <a:r>
              <a:rPr lang="en-GB" baseline="30000" dirty="0"/>
              <a:t>st</a:t>
            </a:r>
            <a:endParaRPr lang="en-GB" dirty="0"/>
          </a:p>
          <a:p>
            <a:r>
              <a:rPr lang="en-GB" dirty="0"/>
              <a:t>Employment, Events &amp; Volunteering Experience – Most recent 1</a:t>
            </a:r>
            <a:r>
              <a:rPr lang="en-GB" baseline="30000" dirty="0"/>
              <a:t>st</a:t>
            </a:r>
            <a:endParaRPr lang="en-GB" dirty="0"/>
          </a:p>
          <a:p>
            <a:r>
              <a:rPr lang="en-GB" dirty="0"/>
              <a:t>Interest, Achievements, Clubs &amp; Societies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552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366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Professional Development Plan for Placement – 500 words</vt:lpstr>
      <vt:lpstr>Reflection – Honey &amp; Mumford Results</vt:lpstr>
      <vt:lpstr>Qualifications &amp; Training Audit</vt:lpstr>
      <vt:lpstr>Placement Research Evidence</vt:lpstr>
      <vt:lpstr>Measurable Personal Placement Aim and Objectives</vt:lpstr>
      <vt:lpstr>              Updated C.V. – Not in Word Count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2024-01-30T22:39:06Z</dcterms:modified>
</cp:coreProperties>
</file>