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CEE3AD-3C25-5FEC-A507-3F81C0AC6910}" v="1378" dt="2026-06-07T00:09:34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ia Younis (2219526)" userId="S::2219526@student.uwtsd.ac.uk::a0227b36-733a-4816-954a-acd6c61d0bcf" providerId="AD" clId="Web-{BC56CDAB-0476-BB9E-6F9B-93C134E53D89}"/>
    <pc:docChg chg="addSld modSld">
      <pc:chgData name="Aleia Younis (2219526)" userId="S::2219526@student.uwtsd.ac.uk::a0227b36-733a-4816-954a-acd6c61d0bcf" providerId="AD" clId="Web-{BC56CDAB-0476-BB9E-6F9B-93C134E53D89}" dt="2026-06-03T10:54:58.452" v="188" actId="1076"/>
      <pc:docMkLst>
        <pc:docMk/>
      </pc:docMkLst>
      <pc:sldChg chg="addSp delSp modSp">
        <pc:chgData name="Aleia Younis (2219526)" userId="S::2219526@student.uwtsd.ac.uk::a0227b36-733a-4816-954a-acd6c61d0bcf" providerId="AD" clId="Web-{BC56CDAB-0476-BB9E-6F9B-93C134E53D89}" dt="2026-06-03T10:37:31.251" v="181" actId="20577"/>
        <pc:sldMkLst>
          <pc:docMk/>
          <pc:sldMk cId="109857222" sldId="256"/>
        </pc:sldMkLst>
        <pc:spChg chg="add mod">
          <ac:chgData name="Aleia Younis (2219526)" userId="S::2219526@student.uwtsd.ac.uk::a0227b36-733a-4816-954a-acd6c61d0bcf" providerId="AD" clId="Web-{BC56CDAB-0476-BB9E-6F9B-93C134E53D89}" dt="2026-06-03T10:37:31.251" v="181" actId="20577"/>
          <ac:spMkLst>
            <pc:docMk/>
            <pc:sldMk cId="109857222" sldId="256"/>
            <ac:spMk id="4" creationId="{A81CB9E3-DB25-3509-2231-17E32B5D1AEE}"/>
          </ac:spMkLst>
        </pc:spChg>
      </pc:sldChg>
      <pc:sldChg chg="addSp delSp modSp new mod setBg">
        <pc:chgData name="Aleia Younis (2219526)" userId="S::2219526@student.uwtsd.ac.uk::a0227b36-733a-4816-954a-acd6c61d0bcf" providerId="AD" clId="Web-{BC56CDAB-0476-BB9E-6F9B-93C134E53D89}" dt="2026-06-03T10:54:58.452" v="188" actId="1076"/>
        <pc:sldMkLst>
          <pc:docMk/>
          <pc:sldMk cId="1372746833" sldId="257"/>
        </pc:sldMkLst>
        <pc:spChg chg="add mod">
          <ac:chgData name="Aleia Younis (2219526)" userId="S::2219526@student.uwtsd.ac.uk::a0227b36-733a-4816-954a-acd6c61d0bcf" providerId="AD" clId="Web-{BC56CDAB-0476-BB9E-6F9B-93C134E53D89}" dt="2026-06-03T10:54:58.452" v="188" actId="1076"/>
          <ac:spMkLst>
            <pc:docMk/>
            <pc:sldMk cId="1372746833" sldId="257"/>
            <ac:spMk id="4" creationId="{EE3EF3F5-BF78-26C9-01D2-74DD46833380}"/>
          </ac:spMkLst>
        </pc:spChg>
      </pc:sldChg>
    </pc:docChg>
  </pc:docChgLst>
  <pc:docChgLst>
    <pc:chgData name="Aleia Younis (2219526)" userId="S::2219526@student.uwtsd.ac.uk::a0227b36-733a-4816-954a-acd6c61d0bcf" providerId="AD" clId="Web-{EACEE3AD-3C25-5FEC-A507-3F81C0AC6910}"/>
    <pc:docChg chg="addSld modSld">
      <pc:chgData name="Aleia Younis (2219526)" userId="S::2219526@student.uwtsd.ac.uk::a0227b36-733a-4816-954a-acd6c61d0bcf" providerId="AD" clId="Web-{EACEE3AD-3C25-5FEC-A507-3F81C0AC6910}" dt="2026-06-07T00:09:25.864" v="1027" actId="1076"/>
      <pc:docMkLst>
        <pc:docMk/>
      </pc:docMkLst>
      <pc:sldChg chg="modSp mod setBg">
        <pc:chgData name="Aleia Younis (2219526)" userId="S::2219526@student.uwtsd.ac.uk::a0227b36-733a-4816-954a-acd6c61d0bcf" providerId="AD" clId="Web-{EACEE3AD-3C25-5FEC-A507-3F81C0AC6910}" dt="2026-06-06T21:52:51.369" v="100"/>
        <pc:sldMkLst>
          <pc:docMk/>
          <pc:sldMk cId="109857222" sldId="256"/>
        </pc:sldMkLst>
        <pc:spChg chg="mod">
          <ac:chgData name="Aleia Younis (2219526)" userId="S::2219526@student.uwtsd.ac.uk::a0227b36-733a-4816-954a-acd6c61d0bcf" providerId="AD" clId="Web-{EACEE3AD-3C25-5FEC-A507-3F81C0AC6910}" dt="2026-06-06T21:51:23.945" v="98" actId="1076"/>
          <ac:spMkLst>
            <pc:docMk/>
            <pc:sldMk cId="109857222" sldId="256"/>
            <ac:spMk id="4" creationId="{A81CB9E3-DB25-3509-2231-17E32B5D1AEE}"/>
          </ac:spMkLst>
        </pc:spChg>
      </pc:sldChg>
      <pc:sldChg chg="modSp">
        <pc:chgData name="Aleia Younis (2219526)" userId="S::2219526@student.uwtsd.ac.uk::a0227b36-733a-4816-954a-acd6c61d0bcf" providerId="AD" clId="Web-{EACEE3AD-3C25-5FEC-A507-3F81C0AC6910}" dt="2026-06-06T21:17:26.346" v="0" actId="1076"/>
        <pc:sldMkLst>
          <pc:docMk/>
          <pc:sldMk cId="1372746833" sldId="257"/>
        </pc:sldMkLst>
        <pc:spChg chg="mod">
          <ac:chgData name="Aleia Younis (2219526)" userId="S::2219526@student.uwtsd.ac.uk::a0227b36-733a-4816-954a-acd6c61d0bcf" providerId="AD" clId="Web-{EACEE3AD-3C25-5FEC-A507-3F81C0AC6910}" dt="2026-06-06T21:17:26.346" v="0" actId="1076"/>
          <ac:spMkLst>
            <pc:docMk/>
            <pc:sldMk cId="1372746833" sldId="257"/>
            <ac:spMk id="4" creationId="{EE3EF3F5-BF78-26C9-01D2-74DD46833380}"/>
          </ac:spMkLst>
        </pc:spChg>
      </pc:sldChg>
      <pc:sldChg chg="addSp delSp modSp new">
        <pc:chgData name="Aleia Younis (2219526)" userId="S::2219526@student.uwtsd.ac.uk::a0227b36-733a-4816-954a-acd6c61d0bcf" providerId="AD" clId="Web-{EACEE3AD-3C25-5FEC-A507-3F81C0AC6910}" dt="2026-06-06T21:45:24.202" v="87" actId="20577"/>
        <pc:sldMkLst>
          <pc:docMk/>
          <pc:sldMk cId="1332272658" sldId="258"/>
        </pc:sldMkLst>
        <pc:spChg chg="del">
          <ac:chgData name="Aleia Younis (2219526)" userId="S::2219526@student.uwtsd.ac.uk::a0227b36-733a-4816-954a-acd6c61d0bcf" providerId="AD" clId="Web-{EACEE3AD-3C25-5FEC-A507-3F81C0AC6910}" dt="2026-06-06T21:18:56.553" v="3"/>
          <ac:spMkLst>
            <pc:docMk/>
            <pc:sldMk cId="1332272658" sldId="258"/>
            <ac:spMk id="2" creationId="{0EA21E8A-232E-7E58-1E22-08020DB43644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41:40.510" v="53" actId="1076"/>
          <ac:spMkLst>
            <pc:docMk/>
            <pc:sldMk cId="1332272658" sldId="258"/>
            <ac:spMk id="2" creationId="{CBC7235D-7360-1CC1-80F3-940AED8022B6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1:18:49.568" v="2"/>
          <ac:spMkLst>
            <pc:docMk/>
            <pc:sldMk cId="1332272658" sldId="258"/>
            <ac:spMk id="3" creationId="{1198490F-F6A0-12F3-BEBA-D7D8A81CF834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41:47.276" v="54" actId="1076"/>
          <ac:spMkLst>
            <pc:docMk/>
            <pc:sldMk cId="1332272658" sldId="258"/>
            <ac:spMk id="3" creationId="{EE279EFE-51A3-82D7-DDA8-63BE89BA2FD1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41:56.432" v="55" actId="1076"/>
          <ac:spMkLst>
            <pc:docMk/>
            <pc:sldMk cId="1332272658" sldId="258"/>
            <ac:spMk id="4" creationId="{BE083400-F083-8231-BAEB-60A4B4B82F5B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42:03.120" v="56" actId="1076"/>
          <ac:spMkLst>
            <pc:docMk/>
            <pc:sldMk cId="1332272658" sldId="258"/>
            <ac:spMk id="5" creationId="{F16EB612-8295-B147-29D9-DB818244BF8A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42:20.261" v="59" actId="20577"/>
          <ac:spMkLst>
            <pc:docMk/>
            <pc:sldMk cId="1332272658" sldId="258"/>
            <ac:spMk id="6" creationId="{3155FAD4-6CA5-4D33-E608-AFCD10F7F1CD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43:05.653" v="70" actId="20577"/>
          <ac:spMkLst>
            <pc:docMk/>
            <pc:sldMk cId="1332272658" sldId="258"/>
            <ac:spMk id="7" creationId="{8A71F8F9-0500-36AB-3009-ABF2E75E558B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45:24.202" v="87" actId="20577"/>
          <ac:spMkLst>
            <pc:docMk/>
            <pc:sldMk cId="1332272658" sldId="258"/>
            <ac:spMk id="9" creationId="{37A35D93-FAD3-2363-5222-287A9B2F31A6}"/>
          </ac:spMkLst>
        </pc:spChg>
        <pc:picChg chg="add mod">
          <ac:chgData name="Aleia Younis (2219526)" userId="S::2219526@student.uwtsd.ac.uk::a0227b36-733a-4816-954a-acd6c61d0bcf" providerId="AD" clId="Web-{EACEE3AD-3C25-5FEC-A507-3F81C0AC6910}" dt="2026-06-06T21:44:50.499" v="75" actId="1076"/>
          <ac:picMkLst>
            <pc:docMk/>
            <pc:sldMk cId="1332272658" sldId="258"/>
            <ac:picMk id="8" creationId="{6DD7035F-7A14-023B-AA93-398CAFE4611F}"/>
          </ac:picMkLst>
        </pc:picChg>
      </pc:sldChg>
      <pc:sldChg chg="addSp delSp modSp new">
        <pc:chgData name="Aleia Younis (2219526)" userId="S::2219526@student.uwtsd.ac.uk::a0227b36-733a-4816-954a-acd6c61d0bcf" providerId="AD" clId="Web-{EACEE3AD-3C25-5FEC-A507-3F81C0AC6910}" dt="2026-06-06T22:07:48.373" v="162" actId="20577"/>
        <pc:sldMkLst>
          <pc:docMk/>
          <pc:sldMk cId="290126210" sldId="259"/>
        </pc:sldMkLst>
        <pc:spChg chg="del">
          <ac:chgData name="Aleia Younis (2219526)" userId="S::2219526@student.uwtsd.ac.uk::a0227b36-733a-4816-954a-acd6c61d0bcf" providerId="AD" clId="Web-{EACEE3AD-3C25-5FEC-A507-3F81C0AC6910}" dt="2026-06-06T21:46:17.688" v="89"/>
          <ac:spMkLst>
            <pc:docMk/>
            <pc:sldMk cId="290126210" sldId="259"/>
            <ac:spMk id="2" creationId="{8A02CAEE-5D63-B1A2-1C11-29E5BE63059E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1:46:26.094" v="90"/>
          <ac:spMkLst>
            <pc:docMk/>
            <pc:sldMk cId="290126210" sldId="259"/>
            <ac:spMk id="3" creationId="{7B957E1E-BA65-A9B4-FB63-E698A0A35EDE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57:00.921" v="122" actId="20577"/>
          <ac:spMkLst>
            <pc:docMk/>
            <pc:sldMk cId="290126210" sldId="259"/>
            <ac:spMk id="4" creationId="{F2AA7E62-7962-CDC3-AA8B-2ECA13E8D6A1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1:57:42.891" v="133" actId="1076"/>
          <ac:spMkLst>
            <pc:docMk/>
            <pc:sldMk cId="290126210" sldId="259"/>
            <ac:spMk id="5" creationId="{D2D97B57-8307-65B9-D01A-E07ADFCB1020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07:48.373" v="162" actId="20577"/>
          <ac:spMkLst>
            <pc:docMk/>
            <pc:sldMk cId="290126210" sldId="259"/>
            <ac:spMk id="9" creationId="{8B26F141-B8A1-F090-5D3E-4086A5E9933C}"/>
          </ac:spMkLst>
        </pc:spChg>
        <pc:picChg chg="add del mod">
          <ac:chgData name="Aleia Younis (2219526)" userId="S::2219526@student.uwtsd.ac.uk::a0227b36-733a-4816-954a-acd6c61d0bcf" providerId="AD" clId="Web-{EACEE3AD-3C25-5FEC-A507-3F81C0AC6910}" dt="2026-06-06T22:02:51.210" v="139"/>
          <ac:picMkLst>
            <pc:docMk/>
            <pc:sldMk cId="290126210" sldId="259"/>
            <ac:picMk id="6" creationId="{7DAF1863-B92D-4337-2794-B49988160417}"/>
          </ac:picMkLst>
        </pc:picChg>
        <pc:picChg chg="add del mod">
          <ac:chgData name="Aleia Younis (2219526)" userId="S::2219526@student.uwtsd.ac.uk::a0227b36-733a-4816-954a-acd6c61d0bcf" providerId="AD" clId="Web-{EACEE3AD-3C25-5FEC-A507-3F81C0AC6910}" dt="2026-06-06T22:04:08.540" v="143"/>
          <ac:picMkLst>
            <pc:docMk/>
            <pc:sldMk cId="290126210" sldId="259"/>
            <ac:picMk id="7" creationId="{808A5FF7-DEC9-FB19-9554-298E8B8A222B}"/>
          </ac:picMkLst>
        </pc:picChg>
        <pc:picChg chg="add mod">
          <ac:chgData name="Aleia Younis (2219526)" userId="S::2219526@student.uwtsd.ac.uk::a0227b36-733a-4816-954a-acd6c61d0bcf" providerId="AD" clId="Web-{EACEE3AD-3C25-5FEC-A507-3F81C0AC6910}" dt="2026-06-06T22:05:26.026" v="147" actId="1076"/>
          <ac:picMkLst>
            <pc:docMk/>
            <pc:sldMk cId="290126210" sldId="259"/>
            <ac:picMk id="8" creationId="{89E95631-4AF5-DFEE-BC3C-C8EAE693AA03}"/>
          </ac:picMkLst>
        </pc:picChg>
      </pc:sldChg>
      <pc:sldChg chg="addSp delSp modSp new">
        <pc:chgData name="Aleia Younis (2219526)" userId="S::2219526@student.uwtsd.ac.uk::a0227b36-733a-4816-954a-acd6c61d0bcf" providerId="AD" clId="Web-{EACEE3AD-3C25-5FEC-A507-3F81C0AC6910}" dt="2026-06-07T00:09:25.864" v="1027" actId="1076"/>
        <pc:sldMkLst>
          <pc:docMk/>
          <pc:sldMk cId="874674098" sldId="260"/>
        </pc:sldMkLst>
        <pc:spChg chg="del">
          <ac:chgData name="Aleia Younis (2219526)" userId="S::2219526@student.uwtsd.ac.uk::a0227b36-733a-4816-954a-acd6c61d0bcf" providerId="AD" clId="Web-{EACEE3AD-3C25-5FEC-A507-3F81C0AC6910}" dt="2026-06-06T22:08:22.936" v="164"/>
          <ac:spMkLst>
            <pc:docMk/>
            <pc:sldMk cId="874674098" sldId="260"/>
            <ac:spMk id="2" creationId="{17B76ADF-CD63-89F9-E76A-A417ADAC33A5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2:08:33.608" v="165"/>
          <ac:spMkLst>
            <pc:docMk/>
            <pc:sldMk cId="874674098" sldId="260"/>
            <ac:spMk id="3" creationId="{3EA041AD-DC2F-8AB7-70D6-916FD5686AF2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11:39.113" v="194" actId="1076"/>
          <ac:spMkLst>
            <pc:docMk/>
            <pc:sldMk cId="874674098" sldId="260"/>
            <ac:spMk id="4" creationId="{8E03EBCC-D375-71F8-048B-79A23C56C36D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21:34.313" v="259" actId="1076"/>
          <ac:spMkLst>
            <pc:docMk/>
            <pc:sldMk cId="874674098" sldId="260"/>
            <ac:spMk id="5" creationId="{2A68110F-96FF-A8D9-D42F-51726FC43CB2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21:55.298" v="262" actId="1076"/>
          <ac:spMkLst>
            <pc:docMk/>
            <pc:sldMk cId="874674098" sldId="260"/>
            <ac:spMk id="6" creationId="{0F46C386-64C1-FBB3-ABCB-947122303A4F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7T00:09:25.864" v="1027" actId="1076"/>
          <ac:spMkLst>
            <pc:docMk/>
            <pc:sldMk cId="874674098" sldId="260"/>
            <ac:spMk id="7" creationId="{E8785A05-A3A9-E632-4E26-273591AD98F7}"/>
          </ac:spMkLst>
        </pc:spChg>
        <pc:picChg chg="add del mod">
          <ac:chgData name="Aleia Younis (2219526)" userId="S::2219526@student.uwtsd.ac.uk::a0227b36-733a-4816-954a-acd6c61d0bcf" providerId="AD" clId="Web-{EACEE3AD-3C25-5FEC-A507-3F81C0AC6910}" dt="2026-06-06T22:15:39.977" v="227"/>
          <ac:picMkLst>
            <pc:docMk/>
            <pc:sldMk cId="874674098" sldId="260"/>
            <ac:picMk id="8" creationId="{7B76260D-42B0-7791-FB46-8674447456C2}"/>
          </ac:picMkLst>
        </pc:picChg>
        <pc:picChg chg="add mod">
          <ac:chgData name="Aleia Younis (2219526)" userId="S::2219526@student.uwtsd.ac.uk::a0227b36-733a-4816-954a-acd6c61d0bcf" providerId="AD" clId="Web-{EACEE3AD-3C25-5FEC-A507-3F81C0AC6910}" dt="2026-06-06T22:21:21.251" v="257" actId="1076"/>
          <ac:picMkLst>
            <pc:docMk/>
            <pc:sldMk cId="874674098" sldId="260"/>
            <ac:picMk id="9" creationId="{FE2AE05D-635B-8DDF-503A-30DEAD3922D4}"/>
          </ac:picMkLst>
        </pc:picChg>
        <pc:picChg chg="add del mod">
          <ac:chgData name="Aleia Younis (2219526)" userId="S::2219526@student.uwtsd.ac.uk::a0227b36-733a-4816-954a-acd6c61d0bcf" providerId="AD" clId="Web-{EACEE3AD-3C25-5FEC-A507-3F81C0AC6910}" dt="2026-06-06T22:19:09.373" v="242"/>
          <ac:picMkLst>
            <pc:docMk/>
            <pc:sldMk cId="874674098" sldId="260"/>
            <ac:picMk id="10" creationId="{6AA05D4E-1CFB-76D0-EAD1-C2AF23E30C7B}"/>
          </ac:picMkLst>
        </pc:picChg>
        <pc:picChg chg="add del mod">
          <ac:chgData name="Aleia Younis (2219526)" userId="S::2219526@student.uwtsd.ac.uk::a0227b36-733a-4816-954a-acd6c61d0bcf" providerId="AD" clId="Web-{EACEE3AD-3C25-5FEC-A507-3F81C0AC6910}" dt="2026-06-06T22:19:09.373" v="241"/>
          <ac:picMkLst>
            <pc:docMk/>
            <pc:sldMk cId="874674098" sldId="260"/>
            <ac:picMk id="11" creationId="{F3F6D065-18C5-CA7B-31D3-D63EB300D409}"/>
          </ac:picMkLst>
        </pc:picChg>
        <pc:picChg chg="add mod">
          <ac:chgData name="Aleia Younis (2219526)" userId="S::2219526@student.uwtsd.ac.uk::a0227b36-733a-4816-954a-acd6c61d0bcf" providerId="AD" clId="Web-{EACEE3AD-3C25-5FEC-A507-3F81C0AC6910}" dt="2026-06-06T22:21:25.032" v="258" actId="1076"/>
          <ac:picMkLst>
            <pc:docMk/>
            <pc:sldMk cId="874674098" sldId="260"/>
            <ac:picMk id="12" creationId="{9F14C599-3C07-164C-BFBB-E6D677983E29}"/>
          </ac:picMkLst>
        </pc:picChg>
      </pc:sldChg>
      <pc:sldChg chg="addSp delSp modSp new">
        <pc:chgData name="Aleia Younis (2219526)" userId="S::2219526@student.uwtsd.ac.uk::a0227b36-733a-4816-954a-acd6c61d0bcf" providerId="AD" clId="Web-{EACEE3AD-3C25-5FEC-A507-3F81C0AC6910}" dt="2026-06-06T22:37:48.835" v="367" actId="14100"/>
        <pc:sldMkLst>
          <pc:docMk/>
          <pc:sldMk cId="417519431" sldId="261"/>
        </pc:sldMkLst>
        <pc:spChg chg="del">
          <ac:chgData name="Aleia Younis (2219526)" userId="S::2219526@student.uwtsd.ac.uk::a0227b36-733a-4816-954a-acd6c61d0bcf" providerId="AD" clId="Web-{EACEE3AD-3C25-5FEC-A507-3F81C0AC6910}" dt="2026-06-06T22:22:49.956" v="265"/>
          <ac:spMkLst>
            <pc:docMk/>
            <pc:sldMk cId="417519431" sldId="261"/>
            <ac:spMk id="2" creationId="{DF85B33B-0FCC-7EBF-68A8-D4603066B1C6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2:22:45.252" v="264"/>
          <ac:spMkLst>
            <pc:docMk/>
            <pc:sldMk cId="417519431" sldId="261"/>
            <ac:spMk id="3" creationId="{744E7BC9-CF1B-6B18-542B-367E621715AF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34:26.424" v="349" actId="1076"/>
          <ac:spMkLst>
            <pc:docMk/>
            <pc:sldMk cId="417519431" sldId="261"/>
            <ac:spMk id="4" creationId="{77291517-EB4F-F356-A252-32600D23FB8D}"/>
          </ac:spMkLst>
        </pc:spChg>
        <pc:spChg chg="add del">
          <ac:chgData name="Aleia Younis (2219526)" userId="S::2219526@student.uwtsd.ac.uk::a0227b36-733a-4816-954a-acd6c61d0bcf" providerId="AD" clId="Web-{EACEE3AD-3C25-5FEC-A507-3F81C0AC6910}" dt="2026-06-06T22:25:23.662" v="277"/>
          <ac:spMkLst>
            <pc:docMk/>
            <pc:sldMk cId="417519431" sldId="261"/>
            <ac:spMk id="5" creationId="{9E9A68BD-9099-9CF0-77F6-80F69E2B283A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36:12.067" v="358" actId="1076"/>
          <ac:spMkLst>
            <pc:docMk/>
            <pc:sldMk cId="417519431" sldId="261"/>
            <ac:spMk id="6" creationId="{54A641EB-C0F9-B58F-29B8-F0AE8D58F481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34:38.362" v="351" actId="1076"/>
          <ac:spMkLst>
            <pc:docMk/>
            <pc:sldMk cId="417519431" sldId="261"/>
            <ac:spMk id="7" creationId="{A2B1567F-D439-BF13-9152-4B3D8E8BF535}"/>
          </ac:spMkLst>
        </pc:spChg>
        <pc:spChg chg="add del">
          <ac:chgData name="Aleia Younis (2219526)" userId="S::2219526@student.uwtsd.ac.uk::a0227b36-733a-4816-954a-acd6c61d0bcf" providerId="AD" clId="Web-{EACEE3AD-3C25-5FEC-A507-3F81C0AC6910}" dt="2026-06-06T22:30:30.919" v="316"/>
          <ac:spMkLst>
            <pc:docMk/>
            <pc:sldMk cId="417519431" sldId="261"/>
            <ac:spMk id="8" creationId="{D10421B0-F2B5-A300-093E-75D9CF80E280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35:44.926" v="356"/>
          <ac:spMkLst>
            <pc:docMk/>
            <pc:sldMk cId="417519431" sldId="261"/>
            <ac:spMk id="9" creationId="{4EFC236D-1084-EDC1-F6EE-23DF8282A608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35:56.333" v="357" actId="1076"/>
          <ac:spMkLst>
            <pc:docMk/>
            <pc:sldMk cId="417519431" sldId="261"/>
            <ac:spMk id="10" creationId="{6E0AA907-68FE-7F3B-D873-51566BB3C04C}"/>
          </ac:spMkLst>
        </pc:spChg>
        <pc:picChg chg="add mod">
          <ac:chgData name="Aleia Younis (2219526)" userId="S::2219526@student.uwtsd.ac.uk::a0227b36-733a-4816-954a-acd6c61d0bcf" providerId="AD" clId="Web-{EACEE3AD-3C25-5FEC-A507-3F81C0AC6910}" dt="2026-06-06T22:37:48.835" v="367" actId="14100"/>
          <ac:picMkLst>
            <pc:docMk/>
            <pc:sldMk cId="417519431" sldId="261"/>
            <ac:picMk id="11" creationId="{E335B302-1716-B049-63E7-315EBA640A1D}"/>
          </ac:picMkLst>
        </pc:picChg>
      </pc:sldChg>
      <pc:sldChg chg="addSp delSp modSp new mod setBg">
        <pc:chgData name="Aleia Younis (2219526)" userId="S::2219526@student.uwtsd.ac.uk::a0227b36-733a-4816-954a-acd6c61d0bcf" providerId="AD" clId="Web-{EACEE3AD-3C25-5FEC-A507-3F81C0AC6910}" dt="2026-06-06T23:12:09.022" v="552" actId="20577"/>
        <pc:sldMkLst>
          <pc:docMk/>
          <pc:sldMk cId="423171179" sldId="262"/>
        </pc:sldMkLst>
        <pc:spChg chg="del">
          <ac:chgData name="Aleia Younis (2219526)" userId="S::2219526@student.uwtsd.ac.uk::a0227b36-733a-4816-954a-acd6c61d0bcf" providerId="AD" clId="Web-{EACEE3AD-3C25-5FEC-A507-3F81C0AC6910}" dt="2026-06-06T22:52:40.214" v="370"/>
          <ac:spMkLst>
            <pc:docMk/>
            <pc:sldMk cId="423171179" sldId="262"/>
            <ac:spMk id="2" creationId="{0107E2FE-0DC4-C1CA-63A6-F15A59FF9322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2:52:32.495" v="369"/>
          <ac:spMkLst>
            <pc:docMk/>
            <pc:sldMk cId="423171179" sldId="262"/>
            <ac:spMk id="3" creationId="{4BD67F1C-9288-A79C-2F21-93BE9DEB9DE6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54:38.529" v="386"/>
          <ac:spMkLst>
            <pc:docMk/>
            <pc:sldMk cId="423171179" sldId="262"/>
            <ac:spMk id="4" creationId="{E7443E76-3E91-4DF1-4A9F-E53945868A58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03:13.885" v="533" actId="1076"/>
          <ac:spMkLst>
            <pc:docMk/>
            <pc:sldMk cId="423171179" sldId="262"/>
            <ac:spMk id="5" creationId="{287DE4CC-4961-9363-52DD-D634BD66368B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2:56:56.626" v="445" actId="20577"/>
          <ac:spMkLst>
            <pc:docMk/>
            <pc:sldMk cId="423171179" sldId="262"/>
            <ac:spMk id="6" creationId="{602E8B18-AE5A-1A32-2F3E-C8AC417C84CF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10:45.285" v="543" actId="20577"/>
          <ac:spMkLst>
            <pc:docMk/>
            <pc:sldMk cId="423171179" sldId="262"/>
            <ac:spMk id="7" creationId="{34461069-B3E8-96D2-264B-EE802ACC927B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10:52.942" v="544" actId="20577"/>
          <ac:spMkLst>
            <pc:docMk/>
            <pc:sldMk cId="423171179" sldId="262"/>
            <ac:spMk id="8" creationId="{337EEBC7-B185-B8A3-84D2-397E10B74BEC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12:09.022" v="552" actId="20577"/>
          <ac:spMkLst>
            <pc:docMk/>
            <pc:sldMk cId="423171179" sldId="262"/>
            <ac:spMk id="9" creationId="{3C41E32E-5B38-F9D8-150E-E24B357E856C}"/>
          </ac:spMkLst>
        </pc:spChg>
      </pc:sldChg>
      <pc:sldChg chg="addSp delSp modSp new mod setBg">
        <pc:chgData name="Aleia Younis (2219526)" userId="S::2219526@student.uwtsd.ac.uk::a0227b36-733a-4816-954a-acd6c61d0bcf" providerId="AD" clId="Web-{EACEE3AD-3C25-5FEC-A507-3F81C0AC6910}" dt="2026-06-06T23:27:32.902" v="623" actId="1076"/>
        <pc:sldMkLst>
          <pc:docMk/>
          <pc:sldMk cId="282487240" sldId="263"/>
        </pc:sldMkLst>
        <pc:spChg chg="del">
          <ac:chgData name="Aleia Younis (2219526)" userId="S::2219526@student.uwtsd.ac.uk::a0227b36-733a-4816-954a-acd6c61d0bcf" providerId="AD" clId="Web-{EACEE3AD-3C25-5FEC-A507-3F81C0AC6910}" dt="2026-06-06T23:12:51.804" v="555"/>
          <ac:spMkLst>
            <pc:docMk/>
            <pc:sldMk cId="282487240" sldId="263"/>
            <ac:spMk id="2" creationId="{46F20CCC-D0FF-9CFF-3ECB-BA7EA24CB925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3:12:40.303" v="554"/>
          <ac:spMkLst>
            <pc:docMk/>
            <pc:sldMk cId="282487240" sldId="263"/>
            <ac:spMk id="3" creationId="{62D43512-DB63-007A-BACB-DD3392278588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20:37.470" v="615" actId="14100"/>
          <ac:spMkLst>
            <pc:docMk/>
            <pc:sldMk cId="282487240" sldId="263"/>
            <ac:spMk id="4" creationId="{51CE1367-39DE-88AA-8A58-18E0B33D457B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20:43.689" v="616" actId="1076"/>
          <ac:spMkLst>
            <pc:docMk/>
            <pc:sldMk cId="282487240" sldId="263"/>
            <ac:spMk id="5" creationId="{F702B34A-0C52-B3E7-C053-D740831F385C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27:27.026" v="622" actId="20577"/>
          <ac:spMkLst>
            <pc:docMk/>
            <pc:sldMk cId="282487240" sldId="263"/>
            <ac:spMk id="6" creationId="{CA739929-DCE3-99FD-39BF-6192FA3E0511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27:32.902" v="623" actId="1076"/>
          <ac:spMkLst>
            <pc:docMk/>
            <pc:sldMk cId="282487240" sldId="263"/>
            <ac:spMk id="7" creationId="{BE6592B0-98A7-BCE3-80A3-9480A753C39E}"/>
          </ac:spMkLst>
        </pc:spChg>
      </pc:sldChg>
      <pc:sldChg chg="addSp delSp modSp new">
        <pc:chgData name="Aleia Younis (2219526)" userId="S::2219526@student.uwtsd.ac.uk::a0227b36-733a-4816-954a-acd6c61d0bcf" providerId="AD" clId="Web-{EACEE3AD-3C25-5FEC-A507-3F81C0AC6910}" dt="2026-06-06T23:44:23.143" v="733" actId="14100"/>
        <pc:sldMkLst>
          <pc:docMk/>
          <pc:sldMk cId="2634049214" sldId="264"/>
        </pc:sldMkLst>
        <pc:spChg chg="del">
          <ac:chgData name="Aleia Younis (2219526)" userId="S::2219526@student.uwtsd.ac.uk::a0227b36-733a-4816-954a-acd6c61d0bcf" providerId="AD" clId="Web-{EACEE3AD-3C25-5FEC-A507-3F81C0AC6910}" dt="2026-06-06T23:29:05.388" v="626"/>
          <ac:spMkLst>
            <pc:docMk/>
            <pc:sldMk cId="2634049214" sldId="264"/>
            <ac:spMk id="2" creationId="{B3BF83D7-BBD5-E2AA-0735-DF2741388977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3:29:01.279" v="625"/>
          <ac:spMkLst>
            <pc:docMk/>
            <pc:sldMk cId="2634049214" sldId="264"/>
            <ac:spMk id="3" creationId="{84EAE6E9-5224-F3E4-60C1-43C053E0529D}"/>
          </ac:spMkLst>
        </pc:spChg>
        <pc:spChg chg="add">
          <ac:chgData name="Aleia Younis (2219526)" userId="S::2219526@student.uwtsd.ac.uk::a0227b36-733a-4816-954a-acd6c61d0bcf" providerId="AD" clId="Web-{EACEE3AD-3C25-5FEC-A507-3F81C0AC6910}" dt="2026-06-06T23:29:09.326" v="627"/>
          <ac:spMkLst>
            <pc:docMk/>
            <pc:sldMk cId="2634049214" sldId="264"/>
            <ac:spMk id="4" creationId="{5889CB8C-0637-7EFB-847B-3A3D64B848CF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43:23.970" v="724" actId="1076"/>
          <ac:spMkLst>
            <pc:docMk/>
            <pc:sldMk cId="2634049214" sldId="264"/>
            <ac:spMk id="5" creationId="{629800AF-3805-8E05-0E31-D6CA83BB4185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42:47.594" v="720" actId="1076"/>
          <ac:spMkLst>
            <pc:docMk/>
            <pc:sldMk cId="2634049214" sldId="264"/>
            <ac:spMk id="6" creationId="{497E759D-026D-53BD-172B-BF23B9F6F4F4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44:23.143" v="733" actId="14100"/>
          <ac:spMkLst>
            <pc:docMk/>
            <pc:sldMk cId="2634049214" sldId="264"/>
            <ac:spMk id="7" creationId="{1482B180-B6A4-557A-CA37-B7AA44953E0A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44:15.846" v="732" actId="14100"/>
          <ac:spMkLst>
            <pc:docMk/>
            <pc:sldMk cId="2634049214" sldId="264"/>
            <ac:spMk id="8" creationId="{F10B4165-8732-E1E7-C963-65BE0E6CFD48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42:36.547" v="719"/>
          <ac:spMkLst>
            <pc:docMk/>
            <pc:sldMk cId="2634049214" sldId="264"/>
            <ac:spMk id="9" creationId="{986C6DDE-D424-70FC-2E3E-C194158F1DBE}"/>
          </ac:spMkLst>
        </pc:spChg>
      </pc:sldChg>
      <pc:sldChg chg="addSp delSp modSp new">
        <pc:chgData name="Aleia Younis (2219526)" userId="S::2219526@student.uwtsd.ac.uk::a0227b36-733a-4816-954a-acd6c61d0bcf" providerId="AD" clId="Web-{EACEE3AD-3C25-5FEC-A507-3F81C0AC6910}" dt="2026-06-07T00:00:18.023" v="899"/>
        <pc:sldMkLst>
          <pc:docMk/>
          <pc:sldMk cId="3246702145" sldId="265"/>
        </pc:sldMkLst>
        <pc:spChg chg="del">
          <ac:chgData name="Aleia Younis (2219526)" userId="S::2219526@student.uwtsd.ac.uk::a0227b36-733a-4816-954a-acd6c61d0bcf" providerId="AD" clId="Web-{EACEE3AD-3C25-5FEC-A507-3F81C0AC6910}" dt="2026-06-06T23:44:56.206" v="736"/>
          <ac:spMkLst>
            <pc:docMk/>
            <pc:sldMk cId="3246702145" sldId="265"/>
            <ac:spMk id="2" creationId="{7686E308-9F7A-948E-C847-04E8B6CA0304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6T23:44:51.268" v="735"/>
          <ac:spMkLst>
            <pc:docMk/>
            <pc:sldMk cId="3246702145" sldId="265"/>
            <ac:spMk id="3" creationId="{100A930E-759B-AB87-2DC9-07526824E706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7:21.738" v="867" actId="1076"/>
          <ac:spMkLst>
            <pc:docMk/>
            <pc:sldMk cId="3246702145" sldId="265"/>
            <ac:spMk id="4" creationId="{E87619AF-51BE-66A7-A73A-871AF5AE83E1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7:32.332" v="869" actId="1076"/>
          <ac:spMkLst>
            <pc:docMk/>
            <pc:sldMk cId="3246702145" sldId="265"/>
            <ac:spMk id="5" creationId="{431F3737-07B2-F7D2-4E25-F668CD24F573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9:17.366" v="889" actId="1076"/>
          <ac:spMkLst>
            <pc:docMk/>
            <pc:sldMk cId="3246702145" sldId="265"/>
            <ac:spMk id="6" creationId="{905B6DF0-B603-0996-C367-599BF06DAFC5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7:28.692" v="868" actId="1076"/>
          <ac:spMkLst>
            <pc:docMk/>
            <pc:sldMk cId="3246702145" sldId="265"/>
            <ac:spMk id="7" creationId="{66E8DDB4-2CEC-C8CE-E81C-59122389B635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9:22.741" v="890" actId="1076"/>
          <ac:spMkLst>
            <pc:docMk/>
            <pc:sldMk cId="3246702145" sldId="265"/>
            <ac:spMk id="8" creationId="{EF60F62F-A8BE-43C8-A848-F62EA46588D0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7:36.879" v="870" actId="1076"/>
          <ac:spMkLst>
            <pc:docMk/>
            <pc:sldMk cId="3246702145" sldId="265"/>
            <ac:spMk id="9" creationId="{04863392-F8F8-F51A-F2D4-8DD236ABD98F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9:27.069" v="891" actId="1076"/>
          <ac:spMkLst>
            <pc:docMk/>
            <pc:sldMk cId="3246702145" sldId="265"/>
            <ac:spMk id="10" creationId="{85DA378C-DED0-CC49-6C64-2BE08C07B7FA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9:39.991" v="893" actId="1076"/>
          <ac:spMkLst>
            <pc:docMk/>
            <pc:sldMk cId="3246702145" sldId="265"/>
            <ac:spMk id="11" creationId="{AD858423-1A08-1A72-EEF1-5B35070C6155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6T23:59:32.069" v="892" actId="1076"/>
          <ac:spMkLst>
            <pc:docMk/>
            <pc:sldMk cId="3246702145" sldId="265"/>
            <ac:spMk id="12" creationId="{CD8079D8-417D-E060-56D2-692393D85035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7T00:00:18.023" v="899"/>
          <ac:spMkLst>
            <pc:docMk/>
            <pc:sldMk cId="3246702145" sldId="265"/>
            <ac:spMk id="13" creationId="{39480EC3-BB6E-BDD3-60B0-AF0734C95CB7}"/>
          </ac:spMkLst>
        </pc:spChg>
      </pc:sldChg>
      <pc:sldChg chg="addSp delSp modSp new">
        <pc:chgData name="Aleia Younis (2219526)" userId="S::2219526@student.uwtsd.ac.uk::a0227b36-733a-4816-954a-acd6c61d0bcf" providerId="AD" clId="Web-{EACEE3AD-3C25-5FEC-A507-3F81C0AC6910}" dt="2026-06-07T00:05:15.905" v="965" actId="20577"/>
        <pc:sldMkLst>
          <pc:docMk/>
          <pc:sldMk cId="2390306819" sldId="266"/>
        </pc:sldMkLst>
        <pc:spChg chg="del">
          <ac:chgData name="Aleia Younis (2219526)" userId="S::2219526@student.uwtsd.ac.uk::a0227b36-733a-4816-954a-acd6c61d0bcf" providerId="AD" clId="Web-{EACEE3AD-3C25-5FEC-A507-3F81C0AC6910}" dt="2026-06-07T00:00:39.586" v="902"/>
          <ac:spMkLst>
            <pc:docMk/>
            <pc:sldMk cId="2390306819" sldId="266"/>
            <ac:spMk id="2" creationId="{26262668-3D3F-702C-2A4D-5FE40E8A6264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7T00:00:35.805" v="901"/>
          <ac:spMkLst>
            <pc:docMk/>
            <pc:sldMk cId="2390306819" sldId="266"/>
            <ac:spMk id="3" creationId="{6E48C963-4151-5E3B-AC2F-7B8B39CFB185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7T00:02:43.808" v="922" actId="1076"/>
          <ac:spMkLst>
            <pc:docMk/>
            <pc:sldMk cId="2390306819" sldId="266"/>
            <ac:spMk id="4" creationId="{980232FA-4186-0EF4-7648-4DA13D113EED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7T00:05:15.905" v="965" actId="20577"/>
          <ac:spMkLst>
            <pc:docMk/>
            <pc:sldMk cId="2390306819" sldId="266"/>
            <ac:spMk id="5" creationId="{8C166200-CF54-95D4-1985-B9AE42E79F85}"/>
          </ac:spMkLst>
        </pc:spChg>
      </pc:sldChg>
      <pc:sldChg chg="addSp delSp modSp new">
        <pc:chgData name="Aleia Younis (2219526)" userId="S::2219526@student.uwtsd.ac.uk::a0227b36-733a-4816-954a-acd6c61d0bcf" providerId="AD" clId="Web-{EACEE3AD-3C25-5FEC-A507-3F81C0AC6910}" dt="2026-06-07T00:09:05.957" v="1026" actId="20577"/>
        <pc:sldMkLst>
          <pc:docMk/>
          <pc:sldMk cId="3755274596" sldId="267"/>
        </pc:sldMkLst>
        <pc:spChg chg="del">
          <ac:chgData name="Aleia Younis (2219526)" userId="S::2219526@student.uwtsd.ac.uk::a0227b36-733a-4816-954a-acd6c61d0bcf" providerId="AD" clId="Web-{EACEE3AD-3C25-5FEC-A507-3F81C0AC6910}" dt="2026-06-07T00:05:54.812" v="968"/>
          <ac:spMkLst>
            <pc:docMk/>
            <pc:sldMk cId="3755274596" sldId="267"/>
            <ac:spMk id="2" creationId="{D7FC74A4-010F-9C2C-B06C-A6B6DDF75903}"/>
          </ac:spMkLst>
        </pc:spChg>
        <pc:spChg chg="del">
          <ac:chgData name="Aleia Younis (2219526)" userId="S::2219526@student.uwtsd.ac.uk::a0227b36-733a-4816-954a-acd6c61d0bcf" providerId="AD" clId="Web-{EACEE3AD-3C25-5FEC-A507-3F81C0AC6910}" dt="2026-06-07T00:05:43.625" v="967"/>
          <ac:spMkLst>
            <pc:docMk/>
            <pc:sldMk cId="3755274596" sldId="267"/>
            <ac:spMk id="3" creationId="{D7333321-5542-CEEA-ED5D-89D0FA8947C8}"/>
          </ac:spMkLst>
        </pc:spChg>
        <pc:spChg chg="add mod">
          <ac:chgData name="Aleia Younis (2219526)" userId="S::2219526@student.uwtsd.ac.uk::a0227b36-733a-4816-954a-acd6c61d0bcf" providerId="AD" clId="Web-{EACEE3AD-3C25-5FEC-A507-3F81C0AC6910}" dt="2026-06-07T00:09:05.957" v="1026" actId="20577"/>
          <ac:spMkLst>
            <pc:docMk/>
            <pc:sldMk cId="3755274596" sldId="267"/>
            <ac:spMk id="4" creationId="{1BBA68CC-FF6F-6EFA-79B7-54A8F913CBF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1CB9E3-DB25-3509-2231-17E32B5D1AEE}"/>
              </a:ext>
            </a:extLst>
          </p:cNvPr>
          <p:cNvSpPr txBox="1"/>
          <p:nvPr/>
        </p:nvSpPr>
        <p:spPr>
          <a:xfrm>
            <a:off x="666551" y="1386848"/>
            <a:ext cx="7981948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Arial"/>
                <a:cs typeface="Arial"/>
              </a:rPr>
              <a:t>Aleia </a:t>
            </a:r>
            <a:r>
              <a:rPr lang="en-GB" sz="2800" b="1">
                <a:latin typeface="Arial"/>
                <a:cs typeface="Arial"/>
              </a:rPr>
              <a:t>Younis  </a:t>
            </a:r>
            <a:endParaRPr lang="en-GB" sz="2800" b="1" dirty="0">
              <a:latin typeface="Arial"/>
              <a:cs typeface="Arial"/>
            </a:endParaRPr>
          </a:p>
          <a:p>
            <a:r>
              <a:rPr lang="en-GB" sz="2800" b="1">
                <a:latin typeface="Arial"/>
                <a:cs typeface="Arial"/>
              </a:rPr>
              <a:t>2219526 </a:t>
            </a:r>
            <a:endParaRPr lang="en-GB" sz="2800" b="1" dirty="0">
              <a:latin typeface="Arial"/>
              <a:cs typeface="Arial"/>
            </a:endParaRPr>
          </a:p>
          <a:p>
            <a:r>
              <a:rPr lang="en-GB" sz="2800" b="1">
                <a:latin typeface="Arial"/>
                <a:cs typeface="Arial"/>
              </a:rPr>
              <a:t>MSc Public Health and Social Care in Practice </a:t>
            </a:r>
            <a:endParaRPr lang="en-GB" sz="2800" b="1" dirty="0">
              <a:latin typeface="Arial"/>
              <a:cs typeface="Arial"/>
            </a:endParaRPr>
          </a:p>
          <a:p>
            <a:r>
              <a:rPr lang="en-GB" sz="2800" b="1">
                <a:latin typeface="Arial"/>
                <a:cs typeface="Arial"/>
              </a:rPr>
              <a:t>Practice-Based Research  </a:t>
            </a:r>
            <a:endParaRPr lang="en-GB" sz="2800" b="1" dirty="0">
              <a:latin typeface="Arial"/>
              <a:cs typeface="Arial"/>
            </a:endParaRPr>
          </a:p>
          <a:p>
            <a:r>
              <a:rPr lang="en-GB" sz="2800" b="1">
                <a:latin typeface="Arial"/>
                <a:cs typeface="Arial"/>
              </a:rPr>
              <a:t>LCHS7008  </a:t>
            </a:r>
            <a:endParaRPr lang="en-GB" sz="2800" b="1" dirty="0">
              <a:latin typeface="Arial"/>
              <a:cs typeface="Arial"/>
            </a:endParaRPr>
          </a:p>
          <a:p>
            <a:r>
              <a:rPr lang="en-GB" sz="2800" b="1">
                <a:latin typeface="Arial"/>
                <a:cs typeface="Arial"/>
              </a:rPr>
              <a:t>Dr Zeno Leung </a:t>
            </a:r>
            <a:endParaRPr lang="en-GB" sz="2800" b="1"/>
          </a:p>
          <a:p>
            <a:r>
              <a:rPr lang="en-GB" sz="2800" b="1" dirty="0">
                <a:latin typeface="Arial"/>
                <a:cs typeface="Arial"/>
              </a:rPr>
              <a:t>Component 1 Individual Presentation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E3EF3F5-BF78-26C9-01D2-74DD46833380}"/>
              </a:ext>
            </a:extLst>
          </p:cNvPr>
          <p:cNvSpPr txBox="1"/>
          <p:nvPr/>
        </p:nvSpPr>
        <p:spPr>
          <a:xfrm>
            <a:off x="144339" y="2125797"/>
            <a:ext cx="760094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Arial"/>
                <a:cs typeface="Arial"/>
              </a:rPr>
              <a:t>What Are The Impacts Of Adverse Childhood </a:t>
            </a:r>
            <a:r>
              <a:rPr lang="en-GB" sz="3600" b="1">
                <a:solidFill>
                  <a:schemeClr val="bg1"/>
                </a:solidFill>
                <a:latin typeface="Arial"/>
                <a:cs typeface="Arial"/>
              </a:rPr>
              <a:t>Experiences On Long Term Health Outcomes In The UK? </a:t>
            </a:r>
            <a:r>
              <a:rPr lang="en-GB" sz="3600" b="1" dirty="0">
                <a:latin typeface="Arial"/>
                <a:cs typeface="Arial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72746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C7235D-7360-1CC1-80F3-940AED8022B6}"/>
              </a:ext>
            </a:extLst>
          </p:cNvPr>
          <p:cNvSpPr txBox="1"/>
          <p:nvPr/>
        </p:nvSpPr>
        <p:spPr>
          <a:xfrm>
            <a:off x="1891517" y="300964"/>
            <a:ext cx="8958260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Arial"/>
                <a:ea typeface="+mn-lt"/>
                <a:cs typeface="Arial"/>
              </a:rPr>
              <a:t>Introduction to Adverse Childhood Experiences</a:t>
            </a:r>
            <a:endParaRPr lang="en-US" sz="28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279EFE-51A3-82D7-DDA8-63BE89BA2FD1}"/>
              </a:ext>
            </a:extLst>
          </p:cNvPr>
          <p:cNvSpPr txBox="1"/>
          <p:nvPr/>
        </p:nvSpPr>
        <p:spPr>
          <a:xfrm>
            <a:off x="4101836" y="1007141"/>
            <a:ext cx="2743199" cy="461665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ea typeface="+mn-lt"/>
                <a:cs typeface="Arial"/>
              </a:rPr>
              <a:t>What are ACEs? 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083400-F083-8231-BAEB-60A4B4B82F5B}"/>
              </a:ext>
            </a:extLst>
          </p:cNvPr>
          <p:cNvSpPr txBox="1"/>
          <p:nvPr/>
        </p:nvSpPr>
        <p:spPr>
          <a:xfrm>
            <a:off x="291175" y="1578909"/>
            <a:ext cx="7993854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ea typeface="+mn-lt"/>
                <a:cs typeface="Arial"/>
              </a:rPr>
              <a:t>Adverse Childhood Experiences (ACEs) are potentially traumatic events occurring before the age of 18 years (Felitti et al., 1998).</a:t>
            </a:r>
            <a:endParaRPr lang="en-US" sz="200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6EB612-8295-B147-29D9-DB818244BF8A}"/>
              </a:ext>
            </a:extLst>
          </p:cNvPr>
          <p:cNvSpPr txBox="1"/>
          <p:nvPr/>
        </p:nvSpPr>
        <p:spPr>
          <a:xfrm>
            <a:off x="288396" y="2382583"/>
            <a:ext cx="2743199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ea typeface="+mn-lt"/>
                <a:cs typeface="Arial"/>
              </a:rPr>
              <a:t>Examples include: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55FAD4-6CA5-4D33-E608-AFCD10F7F1CD}"/>
              </a:ext>
            </a:extLst>
          </p:cNvPr>
          <p:cNvSpPr txBox="1"/>
          <p:nvPr/>
        </p:nvSpPr>
        <p:spPr>
          <a:xfrm>
            <a:off x="290251" y="2851559"/>
            <a:ext cx="274319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Physical abuse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Emotional abuse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Sexual abuse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Neglect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Domestic violence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Household mental illness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Parental substance misuse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Parental separation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71F8F9-0500-36AB-3009-ABF2E75E558B}"/>
              </a:ext>
            </a:extLst>
          </p:cNvPr>
          <p:cNvSpPr txBox="1"/>
          <p:nvPr/>
        </p:nvSpPr>
        <p:spPr>
          <a:xfrm>
            <a:off x="288134" y="5828395"/>
            <a:ext cx="1106566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ACEs are recognised as a major public health issue because they can influence health and wellbeing throughout adulthood (Hughes et al., 2017).</a:t>
            </a:r>
            <a:endParaRPr lang="en-US">
              <a:latin typeface="Arial"/>
              <a:cs typeface="Arial"/>
            </a:endParaRPr>
          </a:p>
          <a:p>
            <a:br>
              <a:rPr lang="en-US" dirty="0"/>
            </a:br>
            <a:endParaRPr lang="en-US" dirty="0"/>
          </a:p>
          <a:p>
            <a:endParaRPr lang="en-GB" dirty="0"/>
          </a:p>
        </p:txBody>
      </p:sp>
      <p:pic>
        <p:nvPicPr>
          <p:cNvPr id="8" name="Picture 7" descr="A person covering her eyes with her hands&#10;&#10;AI-generated content may be incorrect.">
            <a:extLst>
              <a:ext uri="{FF2B5EF4-FFF2-40B4-BE49-F238E27FC236}">
                <a16:creationId xmlns:a16="http://schemas.microsoft.com/office/drawing/2014/main" id="{6DD7035F-7A14-023B-AA93-398CAFE461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9035" y="2559843"/>
            <a:ext cx="5010461" cy="305990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A35D93-FAD3-2363-5222-287A9B2F31A6}"/>
              </a:ext>
            </a:extLst>
          </p:cNvPr>
          <p:cNvSpPr txBox="1"/>
          <p:nvPr/>
        </p:nvSpPr>
        <p:spPr>
          <a:xfrm>
            <a:off x="8350145" y="431788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Stock im</a:t>
            </a:r>
            <a:r>
              <a:rPr lang="en-GB"/>
              <a:t>age used</a:t>
            </a:r>
          </a:p>
        </p:txBody>
      </p:sp>
    </p:spTree>
    <p:extLst>
      <p:ext uri="{BB962C8B-B14F-4D97-AF65-F5344CB8AC3E}">
        <p14:creationId xmlns:p14="http://schemas.microsoft.com/office/powerpoint/2010/main" val="1332272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2AA7E62-7962-CDC3-AA8B-2ECA13E8D6A1}"/>
              </a:ext>
            </a:extLst>
          </p:cNvPr>
          <p:cNvSpPr txBox="1"/>
          <p:nvPr/>
        </p:nvSpPr>
        <p:spPr>
          <a:xfrm>
            <a:off x="754905" y="430908"/>
            <a:ext cx="11057964" cy="738664"/>
          </a:xfrm>
          <a:prstGeom prst="rect">
            <a:avLst/>
          </a:prstGeom>
          <a:solidFill>
            <a:schemeClr val="accent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Prevalence of Adverse Childhood Experiences in the United Kingdom</a:t>
            </a:r>
            <a:endParaRPr lang="en-US" sz="24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97B57-8307-65B9-D01A-E07ADFCB1020}"/>
              </a:ext>
            </a:extLst>
          </p:cNvPr>
          <p:cNvSpPr txBox="1"/>
          <p:nvPr/>
        </p:nvSpPr>
        <p:spPr>
          <a:xfrm>
            <a:off x="755956" y="1315802"/>
            <a:ext cx="2743200" cy="400110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Key Statistics</a:t>
            </a:r>
            <a:endParaRPr lang="en-US" sz="2000" b="1">
              <a:latin typeface="Arial"/>
              <a:cs typeface="Arial"/>
            </a:endParaRPr>
          </a:p>
        </p:txBody>
      </p:sp>
      <p:pic>
        <p:nvPicPr>
          <p:cNvPr id="8" name="Picture 7" descr="A graph with blue squares&#10;&#10;AI-generated content may be incorrect.">
            <a:extLst>
              <a:ext uri="{FF2B5EF4-FFF2-40B4-BE49-F238E27FC236}">
                <a16:creationId xmlns:a16="http://schemas.microsoft.com/office/drawing/2014/main" id="{89E95631-4AF5-DFEE-BC3C-C8EAE693AA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4" y="1816610"/>
            <a:ext cx="7200578" cy="46196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B26F141-B8A1-F090-5D3E-4086A5E9933C}"/>
              </a:ext>
            </a:extLst>
          </p:cNvPr>
          <p:cNvSpPr txBox="1"/>
          <p:nvPr/>
        </p:nvSpPr>
        <p:spPr>
          <a:xfrm>
            <a:off x="8306666" y="1516485"/>
            <a:ext cx="3621436" cy="55707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ea typeface="+mn-lt"/>
                <a:cs typeface="Arial"/>
              </a:rPr>
              <a:t>Adverse childhood experiences are common across the UK population. 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ea typeface="+mn-lt"/>
                <a:cs typeface="Arial"/>
              </a:rPr>
              <a:t>Approximately 47% of adults report experiencing at least one ACE. 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ea typeface="+mn-lt"/>
                <a:cs typeface="Arial"/>
              </a:rPr>
              <a:t>Around 19% report two or more ACEs. 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ea typeface="+mn-lt"/>
                <a:cs typeface="Arial"/>
              </a:rPr>
              <a:t>Approximately 9%</a:t>
            </a:r>
            <a:r>
              <a:rPr lang="en-GB" sz="2000" dirty="0">
                <a:latin typeface="Arial"/>
                <a:ea typeface="+mn-lt"/>
                <a:cs typeface="Arial"/>
              </a:rPr>
              <a:t> </a:t>
            </a:r>
            <a:r>
              <a:rPr lang="en-GB" sz="2000">
                <a:latin typeface="Arial"/>
                <a:ea typeface="+mn-lt"/>
                <a:cs typeface="Arial"/>
              </a:rPr>
              <a:t>report four or more ACEs. 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latin typeface="Arial"/>
                <a:ea typeface="+mn-lt"/>
                <a:cs typeface="Arial"/>
              </a:rPr>
              <a:t>Exposure to multiple ACEs is associated with poorer physical and mental health outcomes in adulthood (Bellis et al., 2014; Hughes et al., 2017)</a:t>
            </a:r>
            <a:endParaRPr lang="en-GB" sz="2000" b="1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126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E03EBCC-D375-71F8-048B-79A23C56C36D}"/>
              </a:ext>
            </a:extLst>
          </p:cNvPr>
          <p:cNvSpPr txBox="1"/>
          <p:nvPr/>
        </p:nvSpPr>
        <p:spPr>
          <a:xfrm>
            <a:off x="2049077" y="274242"/>
            <a:ext cx="7767636" cy="80021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Arial"/>
              </a:rPr>
              <a:t>Long-Term Physical Health Outcomes</a:t>
            </a:r>
            <a:endParaRPr lang="en-US" sz="28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68110F-96FF-A8D9-D42F-51726FC43CB2}"/>
              </a:ext>
            </a:extLst>
          </p:cNvPr>
          <p:cNvSpPr txBox="1"/>
          <p:nvPr/>
        </p:nvSpPr>
        <p:spPr>
          <a:xfrm>
            <a:off x="2043909" y="1252014"/>
            <a:ext cx="7517605" cy="67710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ea typeface="+mn-lt"/>
                <a:cs typeface="Arial"/>
              </a:rPr>
              <a:t>Research has linked ACEs to increased risks of:</a:t>
            </a:r>
            <a:endParaRPr lang="en-US" sz="2000" b="1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46C386-64C1-FBB3-ABCB-947122303A4F}"/>
              </a:ext>
            </a:extLst>
          </p:cNvPr>
          <p:cNvSpPr txBox="1"/>
          <p:nvPr/>
        </p:nvSpPr>
        <p:spPr>
          <a:xfrm>
            <a:off x="217621" y="1926837"/>
            <a:ext cx="2743199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Cardiovascular disease</a:t>
            </a:r>
            <a:endParaRPr lang="en-GB" sz="20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000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Type 2 diabetes</a:t>
            </a:r>
            <a:endParaRPr lang="en-GB" sz="20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000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Obesity</a:t>
            </a:r>
            <a:endParaRPr lang="en-GB" sz="20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000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Cancer</a:t>
            </a:r>
            <a:endParaRPr lang="en-GB" sz="20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000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Chronic respiratory disease</a:t>
            </a:r>
            <a:endParaRPr lang="en-GB" sz="2000" b="1" dirty="0">
              <a:latin typeface="Arial"/>
              <a:cs typeface="Arial"/>
            </a:endParaRPr>
          </a:p>
          <a:p>
            <a:endParaRPr lang="en-GB" sz="2000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Premature mortality</a:t>
            </a:r>
            <a:endParaRPr lang="en-GB" sz="20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785A05-A3A9-E632-4E26-273591AD98F7}"/>
              </a:ext>
            </a:extLst>
          </p:cNvPr>
          <p:cNvSpPr txBox="1"/>
          <p:nvPr/>
        </p:nvSpPr>
        <p:spPr>
          <a:xfrm>
            <a:off x="2848119" y="5133988"/>
            <a:ext cx="7505698" cy="10156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ea typeface="+mn-lt"/>
                <a:cs typeface="Arial"/>
              </a:rPr>
              <a:t>Adults exposed to four or more ACEs are significantly more likely to develop chronic diseases than those reporting no ACEs (Felitti et al., 1998; Gilbert et al., 2009; Hughes et al., 2017).</a:t>
            </a:r>
            <a:endParaRPr lang="en-US" sz="2000">
              <a:latin typeface="Arial"/>
              <a:cs typeface="Arial"/>
            </a:endParaRPr>
          </a:p>
        </p:txBody>
      </p:sp>
      <p:pic>
        <p:nvPicPr>
          <p:cNvPr id="9" name="Picture 8" descr="A person sitting on a couch holding her head&#10;&#10;AI-generated content may be incorrect.">
            <a:extLst>
              <a:ext uri="{FF2B5EF4-FFF2-40B4-BE49-F238E27FC236}">
                <a16:creationId xmlns:a16="http://schemas.microsoft.com/office/drawing/2014/main" id="{FE2AE05D-635B-8DDF-503A-30DEAD3922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9062" y="2250281"/>
            <a:ext cx="4107657" cy="2702720"/>
          </a:xfrm>
          <a:prstGeom prst="rect">
            <a:avLst/>
          </a:prstGeom>
        </p:spPr>
      </p:pic>
      <p:pic>
        <p:nvPicPr>
          <p:cNvPr id="12" name="Picture 11" descr="Chalk drawing of a brain and other objects on the ground&#10;&#10;AI-generated content may be incorrect.">
            <a:extLst>
              <a:ext uri="{FF2B5EF4-FFF2-40B4-BE49-F238E27FC236}">
                <a16:creationId xmlns:a16="http://schemas.microsoft.com/office/drawing/2014/main" id="{9F14C599-3C07-164C-BFBB-E6D677983E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2487" y="2250282"/>
            <a:ext cx="4270588" cy="270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674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291517-EB4F-F356-A252-32600D23FB8D}"/>
              </a:ext>
            </a:extLst>
          </p:cNvPr>
          <p:cNvSpPr txBox="1"/>
          <p:nvPr/>
        </p:nvSpPr>
        <p:spPr>
          <a:xfrm>
            <a:off x="2614618" y="134130"/>
            <a:ext cx="6698876" cy="5232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Arial"/>
              </a:rPr>
              <a:t>Long-Term Mental Health Outcomes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A641EB-C0F9-B58F-29B8-F0AE8D58F481}"/>
              </a:ext>
            </a:extLst>
          </p:cNvPr>
          <p:cNvSpPr txBox="1"/>
          <p:nvPr/>
        </p:nvSpPr>
        <p:spPr>
          <a:xfrm>
            <a:off x="240392" y="856546"/>
            <a:ext cx="7752229" cy="6771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Impact of Adverse Childhood Experiences on Mental Health</a:t>
            </a:r>
            <a:endParaRPr lang="en-US" sz="20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B1567F-D439-BF13-9152-4B3D8E8BF535}"/>
              </a:ext>
            </a:extLst>
          </p:cNvPr>
          <p:cNvSpPr txBox="1"/>
          <p:nvPr/>
        </p:nvSpPr>
        <p:spPr>
          <a:xfrm>
            <a:off x="240486" y="1539611"/>
            <a:ext cx="8189258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Research suggests that exposure to adverse childhood experiences can have lasting effects on psychological wellbeing throughout adulthood.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FC236D-1084-EDC1-F6EE-23DF8282A608}"/>
              </a:ext>
            </a:extLst>
          </p:cNvPr>
          <p:cNvSpPr txBox="1"/>
          <p:nvPr/>
        </p:nvSpPr>
        <p:spPr>
          <a:xfrm>
            <a:off x="234999" y="2228302"/>
            <a:ext cx="6429935" cy="28315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Depression (Anda et al., 2006) </a:t>
            </a:r>
            <a:endParaRPr lang="en-US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Anxiety disorders (Anda et al., 2006) </a:t>
            </a:r>
            <a:endParaRPr lang="en-GB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Post-traumatic stress disorder (PTSD) (Gilbert et al., 2009) </a:t>
            </a:r>
            <a:endParaRPr lang="en-GB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Self-harm (Gilbert et al., 2009) </a:t>
            </a:r>
            <a:endParaRPr lang="en-GB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Suicide attempts (Gilbert et al., 2009) </a:t>
            </a:r>
            <a:endParaRPr lang="en-GB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b="1">
                <a:latin typeface="Arial"/>
                <a:ea typeface="+mn-lt"/>
                <a:cs typeface="Arial"/>
              </a:rPr>
              <a:t>Poor psychological wellbeing (Hughes et al., 2017) </a:t>
            </a:r>
            <a:endParaRPr lang="en-GB" sz="20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0AA907-68FE-7F3B-D873-51566BB3C04C}"/>
              </a:ext>
            </a:extLst>
          </p:cNvPr>
          <p:cNvSpPr txBox="1"/>
          <p:nvPr/>
        </p:nvSpPr>
        <p:spPr>
          <a:xfrm>
            <a:off x="-357" y="4843801"/>
            <a:ext cx="1146137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Individuals exposed to ACEs are at greater risk of developing mental health disorders in adulthood (Anda et al., 2006). 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Exposure to multiple ACEs increases the likelihood of poor mental health outcomes later in life (Hughes et al., 2017). 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Early intervention and trauma-informed support may help reduce long-term psychological consequences (Shonkoff et al., 2012). </a:t>
            </a:r>
            <a:endParaRPr lang="en-GB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pic>
        <p:nvPicPr>
          <p:cNvPr id="11" name="Picture 10" descr="A circuit board in the shape of a brain&#10;&#10;AI-generated content may be incorrect.">
            <a:extLst>
              <a:ext uri="{FF2B5EF4-FFF2-40B4-BE49-F238E27FC236}">
                <a16:creationId xmlns:a16="http://schemas.microsoft.com/office/drawing/2014/main" id="{E335B302-1716-B049-63E7-315EBA640A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5029" y="2218765"/>
            <a:ext cx="3709148" cy="2835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19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443E76-3E91-4DF1-4A9F-E53945868A58}"/>
              </a:ext>
            </a:extLst>
          </p:cNvPr>
          <p:cNvSpPr txBox="1"/>
          <p:nvPr/>
        </p:nvSpPr>
        <p:spPr>
          <a:xfrm>
            <a:off x="396255" y="425529"/>
            <a:ext cx="11797551" cy="7386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Social and Economic Consequences of Adverse Childhood Experiences</a:t>
            </a:r>
            <a:endParaRPr lang="en-US" sz="2400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7DE4CC-4961-9363-52DD-D634BD66368B}"/>
              </a:ext>
            </a:extLst>
          </p:cNvPr>
          <p:cNvSpPr txBox="1"/>
          <p:nvPr/>
        </p:nvSpPr>
        <p:spPr>
          <a:xfrm>
            <a:off x="396424" y="1360704"/>
            <a:ext cx="11102789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Research suggests that individuals exposed to ACEs are more likely to experience negative social and economic outcomes throughout adulthood.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2E8B18-AE5A-1A32-2F3E-C8AC417C84CF}"/>
              </a:ext>
            </a:extLst>
          </p:cNvPr>
          <p:cNvSpPr txBox="1"/>
          <p:nvPr/>
        </p:nvSpPr>
        <p:spPr>
          <a:xfrm>
            <a:off x="520834" y="304099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 dirty="0">
              <a:latin typeface="Arial"/>
              <a:ea typeface="+mn-lt"/>
              <a:cs typeface="Arial"/>
            </a:endParaRPr>
          </a:p>
          <a:p>
            <a:endParaRPr lang="en-GB" dirty="0">
              <a:latin typeface="Aptos" panose="020B0004020202020204"/>
              <a:ea typeface="+mn-lt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461069-B3E8-96D2-264B-EE802ACC927B}"/>
              </a:ext>
            </a:extLst>
          </p:cNvPr>
          <p:cNvSpPr txBox="1"/>
          <p:nvPr/>
        </p:nvSpPr>
        <p:spPr>
          <a:xfrm>
            <a:off x="66957" y="2284516"/>
            <a:ext cx="2743200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Social Impacts </a:t>
            </a:r>
            <a:endParaRPr lang="en-US" sz="2000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Lower educational attainment 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Social exclusion 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Relationship difficulties 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Reduced quality of life</a:t>
            </a:r>
            <a:endParaRPr lang="en-GB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7EEBC7-B185-B8A3-84D2-397E10B74BEC}"/>
              </a:ext>
            </a:extLst>
          </p:cNvPr>
          <p:cNvSpPr txBox="1"/>
          <p:nvPr/>
        </p:nvSpPr>
        <p:spPr>
          <a:xfrm>
            <a:off x="2810358" y="2279029"/>
            <a:ext cx="2743200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Economic Impacts </a:t>
            </a:r>
            <a:endParaRPr lang="en-US" sz="2000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 dirty="0">
                <a:latin typeface="Arial"/>
                <a:ea typeface="+mn-lt"/>
                <a:cs typeface="Arial"/>
              </a:rPr>
              <a:t> </a:t>
            </a:r>
            <a:r>
              <a:rPr lang="en-GB" b="1">
                <a:latin typeface="Arial"/>
                <a:ea typeface="+mn-lt"/>
                <a:cs typeface="Arial"/>
              </a:rPr>
              <a:t>Unemployment 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 Poverty and financial hardship 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Smoking </a:t>
            </a:r>
            <a:endParaRPr lang="en-GB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 b="1">
                <a:latin typeface="Arial"/>
                <a:ea typeface="+mn-lt"/>
                <a:cs typeface="Arial"/>
              </a:rPr>
              <a:t> Substance misuse</a:t>
            </a:r>
            <a:endParaRPr lang="en-GB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41E32E-5B38-F9D8-150E-E24B357E856C}"/>
              </a:ext>
            </a:extLst>
          </p:cNvPr>
          <p:cNvSpPr txBox="1"/>
          <p:nvPr/>
        </p:nvSpPr>
        <p:spPr>
          <a:xfrm>
            <a:off x="5829253" y="2077370"/>
            <a:ext cx="6362700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Key Points</a:t>
            </a:r>
          </a:p>
          <a:p>
            <a:endParaRPr lang="en-GB" sz="2000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Individuals exposed to ACEs are more likely to experience lower educational achievement and unemployment (Marmot et al., 2020). 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ACEs are associated with smoking, substance misuse and other health-harming behaviours (Bellis et al., 2014). 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Childhood adversity contributes to health inequalities and poorer life opportunities (Public Health England, 2018). 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These outcomes place additional demands on health and social care services (Marmot et al., 2020). </a:t>
            </a:r>
            <a:endParaRPr lang="en-GB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71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7000" r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CE1367-39DE-88AA-8A58-18E0B33D457B}"/>
              </a:ext>
            </a:extLst>
          </p:cNvPr>
          <p:cNvSpPr txBox="1"/>
          <p:nvPr/>
        </p:nvSpPr>
        <p:spPr>
          <a:xfrm>
            <a:off x="4049173" y="162153"/>
            <a:ext cx="1925171" cy="461665"/>
          </a:xfrm>
          <a:prstGeom prst="rect">
            <a:avLst/>
          </a:prstGeom>
          <a:solidFill>
            <a:schemeClr val="accent4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Rationale</a:t>
            </a:r>
            <a:endParaRPr lang="en-US" sz="2400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02B34A-0C52-B3E7-C053-D740831F385C}"/>
              </a:ext>
            </a:extLst>
          </p:cNvPr>
          <p:cNvSpPr txBox="1"/>
          <p:nvPr/>
        </p:nvSpPr>
        <p:spPr>
          <a:xfrm>
            <a:off x="2795566" y="750113"/>
            <a:ext cx="4143935" cy="677108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Why is this research important?</a:t>
            </a:r>
            <a:endParaRPr lang="en-US" sz="2000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739929-DCE3-99FD-39BF-6192FA3E0511}"/>
              </a:ext>
            </a:extLst>
          </p:cNvPr>
          <p:cNvSpPr txBox="1"/>
          <p:nvPr/>
        </p:nvSpPr>
        <p:spPr>
          <a:xfrm>
            <a:off x="475979" y="1601158"/>
            <a:ext cx="107442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Adverse childhood experiences (ACEs) are common and affect a substantial proportion of the UK population (Bellis et al., 2014). </a:t>
            </a:r>
            <a:endParaRPr lang="en-GB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Exposure to ACEs has been associated with increased risks of chronic physical health conditions, including cardiovascular disease, obesity and diabetes (Felitti et al., 1998; Gilbert et al., 2009). 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ACEs are linked to poorer mental health outcomes, including depression, anxiety and suicidal behaviours (Anda et al., 2006; Hughes et al., 2017). </a:t>
            </a:r>
            <a:endParaRPr lang="en-GB" b="1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latin typeface="Arial"/>
                <a:ea typeface="+mn-lt"/>
                <a:cs typeface="Arial"/>
              </a:rPr>
              <a:t>Childhood adversity contributes to health inequalities and can negatively affect wellbeing across the life course (Marmot et al., 2020). </a:t>
            </a:r>
            <a:endParaRPr lang="en-GB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latin typeface="Arial"/>
                <a:ea typeface="+mn-lt"/>
                <a:cs typeface="Arial"/>
              </a:rPr>
              <a:t>Understanding the long-term impact of ACEs may support trauma-informed care, prevention strategies and public health policy development (Public Health England, 2018). </a:t>
            </a:r>
            <a:endParaRPr lang="en-GB" b="1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6592B0-98A7-BCE3-80A3-9480A753C39E}"/>
              </a:ext>
            </a:extLst>
          </p:cNvPr>
          <p:cNvSpPr txBox="1"/>
          <p:nvPr/>
        </p:nvSpPr>
        <p:spPr>
          <a:xfrm>
            <a:off x="475809" y="5930926"/>
            <a:ext cx="1097952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ea typeface="+mn-lt"/>
                <a:cs typeface="Arial"/>
              </a:rPr>
              <a:t>This research aims to improve understanding of how adverse childhood experiences influence long-term physical and mental health outcomes among adults in the United Kingdom.</a:t>
            </a:r>
            <a:endParaRPr lang="en-US" b="1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87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89CB8C-0637-7EFB-847B-3A3D64B848CF}"/>
              </a:ext>
            </a:extLst>
          </p:cNvPr>
          <p:cNvSpPr txBox="1"/>
          <p:nvPr/>
        </p:nvSpPr>
        <p:spPr>
          <a:xfrm>
            <a:off x="3444225" y="92406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9800AF-3805-8E05-0E31-D6CA83BB4185}"/>
              </a:ext>
            </a:extLst>
          </p:cNvPr>
          <p:cNvSpPr txBox="1"/>
          <p:nvPr/>
        </p:nvSpPr>
        <p:spPr>
          <a:xfrm>
            <a:off x="2569826" y="179016"/>
            <a:ext cx="6575611" cy="73866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Research Question, Aim and Objectives</a:t>
            </a:r>
            <a:endParaRPr lang="en-US" sz="2400" b="1"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7E759D-026D-53BD-172B-BF23B9F6F4F4}"/>
              </a:ext>
            </a:extLst>
          </p:cNvPr>
          <p:cNvSpPr txBox="1"/>
          <p:nvPr/>
        </p:nvSpPr>
        <p:spPr>
          <a:xfrm>
            <a:off x="190144" y="1108486"/>
            <a:ext cx="7953935" cy="15081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Research Question</a:t>
            </a:r>
            <a:r>
              <a:rPr lang="en-GB" b="1">
                <a:latin typeface="Arial"/>
                <a:cs typeface="Arial"/>
              </a:rPr>
              <a:t> </a:t>
            </a:r>
            <a:endParaRPr lang="en-US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What Are The Impacts Of Adverse Childhood Experiences On Long-Term Health Outcomes In The UK?</a:t>
            </a:r>
            <a:endParaRPr lang="en-GB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82B180-B6A4-557A-CA37-B7AA44953E0A}"/>
              </a:ext>
            </a:extLst>
          </p:cNvPr>
          <p:cNvSpPr txBox="1"/>
          <p:nvPr/>
        </p:nvSpPr>
        <p:spPr>
          <a:xfrm>
            <a:off x="207098" y="2626319"/>
            <a:ext cx="7931522" cy="126188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Research Aim </a:t>
            </a:r>
            <a:endParaRPr lang="en-US" sz="2000" b="1">
              <a:latin typeface="Arial"/>
              <a:cs typeface="Arial"/>
            </a:endParaRPr>
          </a:p>
          <a:p>
            <a:endParaRPr lang="en-GB" sz="2000" b="1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To explore how adverse childhood experiences influence long-term physical and mental health outcomes among adults in the UK.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0B4165-8732-E1E7-C963-65BE0E6CFD48}"/>
              </a:ext>
            </a:extLst>
          </p:cNvPr>
          <p:cNvSpPr txBox="1"/>
          <p:nvPr/>
        </p:nvSpPr>
        <p:spPr>
          <a:xfrm>
            <a:off x="195862" y="3891812"/>
            <a:ext cx="7942729" cy="293792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Research Objectives </a:t>
            </a:r>
            <a:endParaRPr lang="en-US" b="1">
              <a:latin typeface="Arial"/>
              <a:cs typeface="Arial"/>
            </a:endParaRPr>
          </a:p>
          <a:p>
            <a:endParaRPr lang="en-GB" b="1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rial"/>
                <a:ea typeface="+mn-lt"/>
                <a:cs typeface="Arial"/>
              </a:rPr>
              <a:t>To identify the most common adverse childhood experiences reported in the UK. 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To examine the impact of adverse childhood experiences on long-term physical health outcomes.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Arial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latin typeface="Arial"/>
                <a:ea typeface="+mn-lt"/>
                <a:cs typeface="Arial"/>
              </a:rPr>
              <a:t>To explore the impact of adverse childhood experiences on long-term mental health outcomes. 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6C6DDE-D424-70FC-2E3E-C194158F1DBE}"/>
              </a:ext>
            </a:extLst>
          </p:cNvPr>
          <p:cNvSpPr txBox="1"/>
          <p:nvPr/>
        </p:nvSpPr>
        <p:spPr>
          <a:xfrm>
            <a:off x="8456408" y="1579333"/>
            <a:ext cx="3202641" cy="3693319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Why is this important?</a:t>
            </a:r>
            <a:r>
              <a:rPr lang="en-GB">
                <a:latin typeface="Arial"/>
                <a:cs typeface="Arial"/>
              </a:rPr>
              <a:t> </a:t>
            </a:r>
            <a:endParaRPr lang="en-US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Understanding the long-term effects of adverse childhood experiences may help improve public health interventions, trauma-informed practice and policies aimed at reducing health inequalities in the UK (Hughes et al., 2017; Public Health England, 2018).</a:t>
            </a:r>
            <a:endParaRPr lang="en-GB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049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87619AF-51BE-66A7-A73A-871AF5AE83E1}"/>
              </a:ext>
            </a:extLst>
          </p:cNvPr>
          <p:cNvSpPr txBox="1"/>
          <p:nvPr/>
        </p:nvSpPr>
        <p:spPr>
          <a:xfrm>
            <a:off x="4329166" y="150963"/>
            <a:ext cx="2743200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Research Impact</a:t>
            </a:r>
            <a:endParaRPr lang="en-US" sz="2400" b="1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1F3737-07B2-F7D2-4E25-F668CD24F573}"/>
              </a:ext>
            </a:extLst>
          </p:cNvPr>
          <p:cNvSpPr txBox="1"/>
          <p:nvPr/>
        </p:nvSpPr>
        <p:spPr>
          <a:xfrm>
            <a:off x="184657" y="733282"/>
            <a:ext cx="2743200" cy="707886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Benefits for the Target Population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5B6DF0-B603-0996-C367-599BF06DAFC5}"/>
              </a:ext>
            </a:extLst>
          </p:cNvPr>
          <p:cNvSpPr txBox="1"/>
          <p:nvPr/>
        </p:nvSpPr>
        <p:spPr>
          <a:xfrm>
            <a:off x="179061" y="1516951"/>
            <a:ext cx="2743200" cy="341632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Increased awareness of the long-term effects of adverse childhood experiences.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 Improved access to early intervention and support services. 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 Better physical and </a:t>
            </a:r>
            <a:r>
              <a:rPr lang="en-GB" dirty="0">
                <a:latin typeface="Arial"/>
                <a:ea typeface="+mn-lt"/>
                <a:cs typeface="Arial"/>
              </a:rPr>
              <a:t>mental health outcomes.</a:t>
            </a:r>
            <a:endParaRPr lang="en-GB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E8DDB4-2CEC-C8CE-E81C-59122389B635}"/>
              </a:ext>
            </a:extLst>
          </p:cNvPr>
          <p:cNvSpPr txBox="1"/>
          <p:nvPr/>
        </p:nvSpPr>
        <p:spPr>
          <a:xfrm>
            <a:off x="3213986" y="733174"/>
            <a:ext cx="2743200" cy="707886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Benefits for Public Health</a:t>
            </a:r>
            <a:endParaRPr lang="en-US" sz="2000" b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60F62F-A8BE-43C8-A848-F62EA46588D0}"/>
              </a:ext>
            </a:extLst>
          </p:cNvPr>
          <p:cNvSpPr txBox="1"/>
          <p:nvPr/>
        </p:nvSpPr>
        <p:spPr>
          <a:xfrm>
            <a:off x="3208825" y="1517431"/>
            <a:ext cx="2743200" cy="341632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Supports prevention and early intervention strategies. 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 Helps reduce the burden of chronic disease and mental health disorders. 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 Contributes to reducing health inequalities across the UK.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863392-F8F8-F51A-F2D4-8DD236ABD98F}"/>
              </a:ext>
            </a:extLst>
          </p:cNvPr>
          <p:cNvSpPr txBox="1"/>
          <p:nvPr/>
        </p:nvSpPr>
        <p:spPr>
          <a:xfrm>
            <a:off x="6104053" y="800641"/>
            <a:ext cx="2743200" cy="646331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latin typeface="Arial"/>
                <a:cs typeface="Arial"/>
              </a:rPr>
              <a:t>Benefits for Health and Social Care Services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DA378C-DED0-CC49-6C64-2BE08C07B7FA}"/>
              </a:ext>
            </a:extLst>
          </p:cNvPr>
          <p:cNvSpPr txBox="1"/>
          <p:nvPr/>
        </p:nvSpPr>
        <p:spPr>
          <a:xfrm>
            <a:off x="6031455" y="1517400"/>
            <a:ext cx="2743200" cy="341632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Supports trauma-informed care and practice.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️ Improves </a:t>
            </a:r>
            <a:r>
              <a:rPr lang="en-GB" dirty="0">
                <a:latin typeface="Arial"/>
                <a:ea typeface="+mn-lt"/>
                <a:cs typeface="Arial"/>
              </a:rPr>
              <a:t>identification and support of vulnerable </a:t>
            </a:r>
            <a:r>
              <a:rPr lang="en-GB">
                <a:latin typeface="Arial"/>
                <a:ea typeface="+mn-lt"/>
                <a:cs typeface="Arial"/>
              </a:rPr>
              <a:t>individuals. 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Encourages a more </a:t>
            </a:r>
            <a:r>
              <a:rPr lang="en-GB">
                <a:latin typeface="Arial"/>
                <a:ea typeface="+mn-lt"/>
                <a:cs typeface="Arial"/>
              </a:rPr>
              <a:t>integrated approach</a:t>
            </a:r>
            <a:r>
              <a:rPr lang="en-GB" dirty="0">
                <a:latin typeface="Arial"/>
                <a:ea typeface="+mn-lt"/>
                <a:cs typeface="Arial"/>
              </a:rPr>
              <a:t> to care delivery.</a:t>
            </a:r>
            <a:endParaRPr lang="en-GB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858423-1A08-1A72-EEF1-5B35070C6155}"/>
              </a:ext>
            </a:extLst>
          </p:cNvPr>
          <p:cNvSpPr txBox="1"/>
          <p:nvPr/>
        </p:nvSpPr>
        <p:spPr>
          <a:xfrm>
            <a:off x="9122888" y="766991"/>
            <a:ext cx="2743200" cy="707886"/>
          </a:xfrm>
          <a:prstGeom prst="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Benefits for Policy and Practice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D8079D8-417D-E060-56D2-692393D85035}"/>
              </a:ext>
            </a:extLst>
          </p:cNvPr>
          <p:cNvSpPr txBox="1"/>
          <p:nvPr/>
        </p:nvSpPr>
        <p:spPr>
          <a:xfrm>
            <a:off x="9106070" y="1517400"/>
            <a:ext cx="2743200" cy="3416320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Informs evidence-based public health policy. </a:t>
            </a:r>
            <a:endParaRPr lang="en-US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 Supports future research and service development. 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 Helps policymakers </a:t>
            </a:r>
            <a:r>
              <a:rPr lang="en-GB" dirty="0">
                <a:latin typeface="Arial"/>
                <a:ea typeface="+mn-lt"/>
                <a:cs typeface="Arial"/>
              </a:rPr>
              <a:t>address the long-term impact of childhood adversity.</a:t>
            </a:r>
            <a:endParaRPr lang="en-GB" dirty="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480EC3-BB6E-BDD3-60B0-AF0734C95CB7}"/>
              </a:ext>
            </a:extLst>
          </p:cNvPr>
          <p:cNvSpPr txBox="1"/>
          <p:nvPr/>
        </p:nvSpPr>
        <p:spPr>
          <a:xfrm>
            <a:off x="151024" y="5129621"/>
            <a:ext cx="11685493" cy="15081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Key Message </a:t>
            </a:r>
          </a:p>
          <a:p>
            <a:endParaRPr lang="en-GB" dirty="0">
              <a:latin typeface="Arial"/>
              <a:ea typeface="+mn-lt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Understanding the long-term impact of adverse childhood experiences may support the development of effective interventions, improve health outcomes and contribute to reducing health inequalities in the UK (Marmot et al., 2020; Public Health England, 2018).</a:t>
            </a: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46702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80232FA-4186-0EF4-7648-4DA13D113EED}"/>
              </a:ext>
            </a:extLst>
          </p:cNvPr>
          <p:cNvSpPr txBox="1"/>
          <p:nvPr/>
        </p:nvSpPr>
        <p:spPr>
          <a:xfrm>
            <a:off x="3780216" y="17348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Arial"/>
                <a:cs typeface="Arial"/>
              </a:rPr>
              <a:t>References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166200-CF54-95D4-1985-B9AE42E79F85}"/>
              </a:ext>
            </a:extLst>
          </p:cNvPr>
          <p:cNvSpPr txBox="1"/>
          <p:nvPr/>
        </p:nvSpPr>
        <p:spPr>
          <a:xfrm>
            <a:off x="352760" y="643619"/>
            <a:ext cx="9601200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ea typeface="+mn-lt"/>
                <a:cs typeface="Arial"/>
              </a:rPr>
              <a:t>Anda, R.F., Felitti, V.J., Bremner, J.D., Walker, J.D., Whitfield, C., Perry, B.D., Dube, S.R. and Giles, W.H. (2006) ‘The enduring effects of abuse and related adverse experiences in childhood’, </a:t>
            </a:r>
            <a:r>
              <a:rPr lang="en-GB" i="1">
                <a:latin typeface="Arial"/>
                <a:ea typeface="+mn-lt"/>
                <a:cs typeface="Arial"/>
              </a:rPr>
              <a:t>European Archives of Psychiatry and Clinical Neuroscience</a:t>
            </a:r>
            <a:r>
              <a:rPr lang="en-GB">
                <a:latin typeface="Arial"/>
                <a:ea typeface="+mn-lt"/>
                <a:cs typeface="Arial"/>
              </a:rPr>
              <a:t>, 256(3), pp. 174–186.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 dirty="0"/>
          </a:p>
          <a:p>
            <a:pPr algn="l"/>
            <a:endParaRPr lang="en-GB" dirty="0"/>
          </a:p>
          <a:p>
            <a:r>
              <a:rPr lang="en-GB" dirty="0">
                <a:latin typeface="Arial"/>
                <a:ea typeface="+mn-lt"/>
                <a:cs typeface="Arial"/>
              </a:rPr>
              <a:t>Bellis, M.A., Hughes, K., Leckenby, N., Jones, L., Baban, A., Kachaeva, M., Povilaitis, R., </a:t>
            </a:r>
            <a:r>
              <a:rPr lang="en-GB" dirty="0" err="1">
                <a:latin typeface="Arial"/>
                <a:ea typeface="+mn-lt"/>
                <a:cs typeface="Arial"/>
              </a:rPr>
              <a:t>Pudule</a:t>
            </a:r>
            <a:r>
              <a:rPr lang="en-GB" dirty="0">
                <a:latin typeface="Arial"/>
                <a:ea typeface="+mn-lt"/>
                <a:cs typeface="Arial"/>
              </a:rPr>
              <a:t>, I., </a:t>
            </a:r>
            <a:r>
              <a:rPr lang="en-GB" dirty="0" err="1">
                <a:latin typeface="Arial"/>
                <a:ea typeface="+mn-lt"/>
                <a:cs typeface="Arial"/>
              </a:rPr>
              <a:t>Qirjako</a:t>
            </a:r>
            <a:r>
              <a:rPr lang="en-GB" dirty="0">
                <a:latin typeface="Arial"/>
                <a:ea typeface="+mn-lt"/>
                <a:cs typeface="Arial"/>
              </a:rPr>
              <a:t>, G., </a:t>
            </a:r>
            <a:r>
              <a:rPr lang="en-GB" dirty="0" err="1">
                <a:latin typeface="Arial"/>
                <a:ea typeface="+mn-lt"/>
                <a:cs typeface="Arial"/>
              </a:rPr>
              <a:t>Ulukol</a:t>
            </a:r>
            <a:r>
              <a:rPr lang="en-GB" dirty="0">
                <a:latin typeface="Arial"/>
                <a:ea typeface="+mn-lt"/>
                <a:cs typeface="Arial"/>
              </a:rPr>
              <a:t>, B. and </a:t>
            </a:r>
            <a:r>
              <a:rPr lang="en-GB" dirty="0" err="1">
                <a:latin typeface="Arial"/>
                <a:ea typeface="+mn-lt"/>
                <a:cs typeface="Arial"/>
              </a:rPr>
              <a:t>Raleva</a:t>
            </a:r>
            <a:r>
              <a:rPr lang="en-GB" dirty="0">
                <a:latin typeface="Arial"/>
                <a:ea typeface="+mn-lt"/>
                <a:cs typeface="Arial"/>
              </a:rPr>
              <a:t>, M. (2014) ‘Adverse childhood experiences and associations with health-harming behaviours in young adults’, </a:t>
            </a:r>
            <a:r>
              <a:rPr lang="en-GB" i="1" dirty="0">
                <a:latin typeface="Arial"/>
                <a:ea typeface="+mn-lt"/>
                <a:cs typeface="Arial"/>
              </a:rPr>
              <a:t>BMC Medicine</a:t>
            </a:r>
            <a:r>
              <a:rPr lang="en-GB" dirty="0">
                <a:latin typeface="Arial"/>
                <a:ea typeface="+mn-lt"/>
                <a:cs typeface="Arial"/>
              </a:rPr>
              <a:t>, 12(72), pp. 1–10. 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Brown, D.W., Anda, R.F., Tiemeier, H., Felitti, V.J., Edwards, V.J., Croft, J.B. and Giles, W.H. (2009) ‘Adverse childhood experiences and the risk of premature mortality’, </a:t>
            </a:r>
            <a:r>
              <a:rPr lang="en-GB" i="1" dirty="0">
                <a:latin typeface="Arial"/>
                <a:ea typeface="+mn-lt"/>
                <a:cs typeface="Arial"/>
              </a:rPr>
              <a:t>American Journal of Preventive Medicine</a:t>
            </a:r>
            <a:r>
              <a:rPr lang="en-GB" dirty="0">
                <a:latin typeface="Arial"/>
                <a:ea typeface="+mn-lt"/>
                <a:cs typeface="Arial"/>
              </a:rPr>
              <a:t>, 37(5), pp. 389–396.   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Felitti, V.J., Anda, R.F., Nordenberg, D., Williamson, D.F., Spitz, A.M., Edwards, V., Koss, M.P. and Marks, J.S. (1998) ‘Relationship of childhood abuse and household dysfunction to many of the leading causes of death in adults’, </a:t>
            </a:r>
            <a:r>
              <a:rPr lang="en-GB" i="1">
                <a:latin typeface="Arial"/>
                <a:ea typeface="+mn-lt"/>
                <a:cs typeface="Arial"/>
              </a:rPr>
              <a:t>American Journal of Preventive Medicine</a:t>
            </a:r>
            <a:r>
              <a:rPr lang="en-GB">
                <a:latin typeface="Arial"/>
                <a:ea typeface="+mn-lt"/>
                <a:cs typeface="Arial"/>
              </a:rPr>
              <a:t>, 14(4), pp. 245–258.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Gilbert, R., Widom, C.S., Browne, K., Fergusson, D., Webb, E. and Janson, S. (2009) ‘Burden and consequences of child maltreatment in high-income countries’, </a:t>
            </a:r>
            <a:r>
              <a:rPr lang="en-GB" i="1" dirty="0">
                <a:latin typeface="Arial"/>
                <a:ea typeface="+mn-lt"/>
                <a:cs typeface="Arial"/>
              </a:rPr>
              <a:t>The Lancet</a:t>
            </a:r>
            <a:r>
              <a:rPr lang="en-GB" dirty="0">
                <a:latin typeface="Arial"/>
                <a:ea typeface="+mn-lt"/>
                <a:cs typeface="Arial"/>
              </a:rPr>
              <a:t>, 373(9657), pp. 68–81.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 dirty="0">
              <a:latin typeface="Aptos" panose="020B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90306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BBA68CC-FF6F-6EFA-79B7-54A8F913CBF1}"/>
              </a:ext>
            </a:extLst>
          </p:cNvPr>
          <p:cNvSpPr txBox="1"/>
          <p:nvPr/>
        </p:nvSpPr>
        <p:spPr>
          <a:xfrm>
            <a:off x="331395" y="192222"/>
            <a:ext cx="9970292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Arial"/>
              </a:rPr>
              <a:t>Hughes, K., Bellis, M.A., Hardcastle, K.A., Sethi, D., Butchart, A., </a:t>
            </a:r>
            <a:r>
              <a:rPr lang="en-GB" dirty="0" err="1">
                <a:latin typeface="Arial"/>
                <a:ea typeface="+mn-lt"/>
                <a:cs typeface="Arial"/>
              </a:rPr>
              <a:t>Mikton</a:t>
            </a:r>
            <a:r>
              <a:rPr lang="en-GB" dirty="0">
                <a:latin typeface="Arial"/>
                <a:ea typeface="+mn-lt"/>
                <a:cs typeface="Arial"/>
              </a:rPr>
              <a:t>, C., Jones, L. and Dunne, M.P. (2017) ‘The effect of multiple adverse childhood experiences on health: a systematic review and meta-analysis’, </a:t>
            </a:r>
            <a:r>
              <a:rPr lang="en-GB" i="1" dirty="0">
                <a:latin typeface="Arial"/>
                <a:ea typeface="+mn-lt"/>
                <a:cs typeface="Arial"/>
              </a:rPr>
              <a:t>The Lancet Public Health</a:t>
            </a:r>
            <a:r>
              <a:rPr lang="en-GB" dirty="0">
                <a:latin typeface="Arial"/>
                <a:ea typeface="+mn-lt"/>
                <a:cs typeface="Arial"/>
              </a:rPr>
              <a:t>, 2(8), pp. e356–e366.</a:t>
            </a:r>
            <a:endParaRPr lang="en-US">
              <a:latin typeface="Arial"/>
              <a:cs typeface="Arial"/>
            </a:endParaRPr>
          </a:p>
          <a:p>
            <a:endParaRPr lang="en-GB" dirty="0"/>
          </a:p>
          <a:p>
            <a:r>
              <a:rPr lang="en-GB">
                <a:latin typeface="Arial"/>
                <a:ea typeface="+mn-lt"/>
                <a:cs typeface="Arial"/>
              </a:rPr>
              <a:t>Marmot, M., Allen, J., Boyce, T., Goldblatt, P. and Morrison, J. (2020) </a:t>
            </a:r>
            <a:r>
              <a:rPr lang="en-GB" i="1">
                <a:latin typeface="Arial"/>
                <a:ea typeface="+mn-lt"/>
                <a:cs typeface="Arial"/>
              </a:rPr>
              <a:t>Health Equity in England: The Marmot Review 10 Years On</a:t>
            </a:r>
            <a:r>
              <a:rPr lang="en-GB">
                <a:latin typeface="Arial"/>
                <a:ea typeface="+mn-lt"/>
                <a:cs typeface="Arial"/>
              </a:rPr>
              <a:t>. London: Institute of Health Equity. 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Merrick, M.T., Ford, D.C., Ports, K.A. and Guinn, A.S. (2019) ‘Vital signs: estimated proportion of adult health problems attributable to adverse childhood experiences and implications for prevention’, </a:t>
            </a:r>
            <a:r>
              <a:rPr lang="en-GB" i="1">
                <a:latin typeface="Arial"/>
                <a:ea typeface="+mn-lt"/>
                <a:cs typeface="Arial"/>
              </a:rPr>
              <a:t>Morbidity and Mortality Weekly Report</a:t>
            </a:r>
            <a:r>
              <a:rPr lang="en-GB">
                <a:latin typeface="Arial"/>
                <a:ea typeface="+mn-lt"/>
                <a:cs typeface="Arial"/>
              </a:rPr>
              <a:t>, 68(44), pp. 999–1005.   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Public Health England (2018) </a:t>
            </a:r>
            <a:r>
              <a:rPr lang="en-GB" i="1">
                <a:latin typeface="Arial"/>
                <a:ea typeface="+mn-lt"/>
                <a:cs typeface="Arial"/>
              </a:rPr>
              <a:t>Addressing Adverse Childhood Experiences and Trauma</a:t>
            </a:r>
            <a:r>
              <a:rPr lang="en-GB">
                <a:latin typeface="Arial"/>
                <a:ea typeface="+mn-lt"/>
                <a:cs typeface="Arial"/>
              </a:rPr>
              <a:t>. London: Public Health England.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ea typeface="+mn-lt"/>
                <a:cs typeface="Arial"/>
              </a:rPr>
              <a:t>Public Health Wales (2015) </a:t>
            </a:r>
            <a:r>
              <a:rPr lang="en-GB" i="1">
                <a:latin typeface="Arial"/>
                <a:ea typeface="+mn-lt"/>
                <a:cs typeface="Arial"/>
              </a:rPr>
              <a:t>Adverse Childhood Experiences and Their Impact on Health-Harming Behaviours in the Welsh Adult Population</a:t>
            </a:r>
            <a:r>
              <a:rPr lang="en-GB">
                <a:latin typeface="Arial"/>
                <a:ea typeface="+mn-lt"/>
                <a:cs typeface="Arial"/>
              </a:rPr>
              <a:t>. Cardiff: Public Health Wales.  </a:t>
            </a:r>
            <a:endParaRPr lang="en-GB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Shonkoff, J.P., Garner, A.S. and Committee on Psychosocial Aspects of Child and Family Health (2012) ‘The lifelong effects of early childhood adversity and toxic stress’, </a:t>
            </a:r>
            <a:r>
              <a:rPr lang="en-GB" i="1" dirty="0" err="1">
                <a:latin typeface="Arial"/>
                <a:ea typeface="+mn-lt"/>
                <a:cs typeface="Arial"/>
              </a:rPr>
              <a:t>Pediatrics</a:t>
            </a:r>
            <a:r>
              <a:rPr lang="en-GB" dirty="0">
                <a:latin typeface="Arial"/>
                <a:ea typeface="+mn-lt"/>
                <a:cs typeface="Arial"/>
              </a:rPr>
              <a:t>, 129(1), pp. e232–e246.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ea typeface="+mn-lt"/>
                <a:cs typeface="Arial"/>
              </a:rPr>
              <a:t>Taylor, S.E. (2020) </a:t>
            </a:r>
            <a:r>
              <a:rPr lang="en-GB" i="1" dirty="0">
                <a:latin typeface="Arial"/>
                <a:ea typeface="+mn-lt"/>
                <a:cs typeface="Arial"/>
              </a:rPr>
              <a:t>Health Psychology</a:t>
            </a:r>
            <a:r>
              <a:rPr lang="en-GB" dirty="0">
                <a:latin typeface="Arial"/>
                <a:ea typeface="+mn-lt"/>
                <a:cs typeface="Arial"/>
              </a:rPr>
              <a:t>. 11th </a:t>
            </a:r>
            <a:r>
              <a:rPr lang="en-GB" dirty="0" err="1">
                <a:latin typeface="Arial"/>
                <a:ea typeface="+mn-lt"/>
                <a:cs typeface="Arial"/>
              </a:rPr>
              <a:t>edn</a:t>
            </a:r>
            <a:r>
              <a:rPr lang="en-GB" dirty="0">
                <a:latin typeface="Arial"/>
                <a:ea typeface="+mn-lt"/>
                <a:cs typeface="Arial"/>
              </a:rPr>
              <a:t>. New York: McGraw-Hill Education.</a:t>
            </a:r>
            <a:endParaRPr lang="en-GB" dirty="0">
              <a:latin typeface="Arial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/>
              <a:t> 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274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654</cp:revision>
  <dcterms:created xsi:type="dcterms:W3CDTF">2026-06-03T10:18:24Z</dcterms:created>
  <dcterms:modified xsi:type="dcterms:W3CDTF">2026-06-07T00:09:37Z</dcterms:modified>
</cp:coreProperties>
</file>