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4478" r:id="rId4"/>
  </p:sldMasterIdLst>
  <p:notesMasterIdLst>
    <p:notesMasterId r:id="rId11"/>
  </p:notesMasterIdLst>
  <p:sldIdLst>
    <p:sldId id="256" r:id="rId5"/>
    <p:sldId id="269" r:id="rId6"/>
    <p:sldId id="266" r:id="rId7"/>
    <p:sldId id="270" r:id="rId8"/>
    <p:sldId id="263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31" autoAdjust="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F07771-3FAA-4D43-A059-9A7D838C2880}" type="datetimeFigureOut">
              <a:rPr lang="en-US" smtClean="0"/>
              <a:t>2/24/2019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B68C18-1BF1-F447-95ED-60EAAE3542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759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-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47656" y="1264197"/>
            <a:ext cx="5670487" cy="4268965"/>
          </a:xfrm>
        </p:spPr>
        <p:txBody>
          <a:bodyPr anchor="ctr">
            <a:normAutofit/>
          </a:bodyPr>
          <a:lstStyle>
            <a:lvl1pPr algn="l">
              <a:lnSpc>
                <a:spcPct val="85000"/>
              </a:lnSpc>
              <a:defRPr sz="600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666" y="4151085"/>
            <a:ext cx="4633806" cy="1591181"/>
          </a:xfr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23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 title="Verticle Rule Line"/>
          <p:cNvCxnSpPr>
            <a:cxnSpLocks/>
          </p:cNvCxnSpPr>
          <p:nvPr/>
        </p:nvCxnSpPr>
        <p:spPr>
          <a:xfrm>
            <a:off x="5524563" y="1115733"/>
            <a:ext cx="0" cy="4626534"/>
          </a:xfrm>
          <a:prstGeom prst="line">
            <a:avLst/>
          </a:prstGeom>
          <a:ln w="635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37A75DA-C6FF-4420-94B9-E3338D1F9A0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743615" y="1367500"/>
            <a:ext cx="2397795" cy="2397795"/>
          </a:xfrm>
          <a:prstGeom prst="ellipse">
            <a:avLst/>
          </a:prstGeom>
          <a:solidFill>
            <a:schemeClr val="bg1"/>
          </a:solidFill>
        </p:spPr>
        <p:txBody>
          <a:bodyPr anchor="ctr"/>
          <a:lstStyle>
            <a:lvl1pPr marL="0" indent="0" algn="ctr">
              <a:buNone/>
              <a:defRPr i="1"/>
            </a:lvl1pPr>
          </a:lstStyle>
          <a:p>
            <a:r>
              <a:rPr lang="en-ZA" dirty="0"/>
              <a:t>Insert Portrait Photo</a:t>
            </a:r>
          </a:p>
        </p:txBody>
      </p:sp>
    </p:spTree>
    <p:extLst>
      <p:ext uri="{BB962C8B-B14F-4D97-AF65-F5344CB8AC3E}">
        <p14:creationId xmlns:p14="http://schemas.microsoft.com/office/powerpoint/2010/main" val="182742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E2565D1-06D8-4141-9B5F-95C29313C16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10" name="Text Placeholder 19">
            <a:extLst>
              <a:ext uri="{FF2B5EF4-FFF2-40B4-BE49-F238E27FC236}">
                <a16:creationId xmlns:a16="http://schemas.microsoft.com/office/drawing/2014/main" id="{04FBD4F5-432F-4C2D-A734-6CC48615FF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DDDD7-72ED-FC4E-8075-0107060235C5}" type="datetime1">
              <a:rPr lang="en-US" smtClean="0"/>
              <a:t>2/24/2019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837580B-9009-4524-B820-7ACB27BCB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12" name="Straight Connector 11" title="Horizontal Rule Line">
            <a:extLst>
              <a:ext uri="{FF2B5EF4-FFF2-40B4-BE49-F238E27FC236}">
                <a16:creationId xmlns:a16="http://schemas.microsoft.com/office/drawing/2014/main" id="{54F1A406-73A8-450C-B21C-AA9616F476C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7954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Image / Icon Bullets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D9D9-8B30-6A45-929D-0A0366E2E953}" type="datetime1">
              <a:rPr lang="en-US" smtClean="0"/>
              <a:t>2/24/2019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0CF91DE7-F23F-444D-B56E-B059EC98D98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62550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DD8B7AFB-040F-4222-BF21-649EEB9B766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581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36C44B50-DCD8-4661-AE20-1744F5052F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613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3" name="Text Placeholder 6">
            <a:extLst>
              <a:ext uri="{FF2B5EF4-FFF2-40B4-BE49-F238E27FC236}">
                <a16:creationId xmlns:a16="http://schemas.microsoft.com/office/drawing/2014/main" id="{C0107EA4-5D36-4C90-97D0-F9F14116BDE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62550" y="3429000"/>
            <a:ext cx="1944000" cy="2700000"/>
          </a:xfrm>
          <a:solidFill>
            <a:schemeClr val="bg1"/>
          </a:solidFill>
        </p:spPr>
        <p:txBody>
          <a:bodyPr lIns="0" tIns="1332000" rIns="0" bIns="0"/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CB22D40E-097C-4007-9190-A3749806532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95356" y="3429000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D385A57E-D5E6-4E0A-BE4C-C1B40196AB2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428163" y="3429000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6" name="Picture Placeholder 22">
            <a:extLst>
              <a:ext uri="{FF2B5EF4-FFF2-40B4-BE49-F238E27FC236}">
                <a16:creationId xmlns:a16="http://schemas.microsoft.com/office/drawing/2014/main" id="{3D1BBD84-BA1A-4F7F-BD78-6D42162E33D5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648550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27" name="Picture Placeholder 24">
            <a:extLst>
              <a:ext uri="{FF2B5EF4-FFF2-40B4-BE49-F238E27FC236}">
                <a16:creationId xmlns:a16="http://schemas.microsoft.com/office/drawing/2014/main" id="{75DDD589-ADD5-491E-B180-F1FCDF9ED6A1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781581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28" name="Picture Placeholder 26">
            <a:extLst>
              <a:ext uri="{FF2B5EF4-FFF2-40B4-BE49-F238E27FC236}">
                <a16:creationId xmlns:a16="http://schemas.microsoft.com/office/drawing/2014/main" id="{BFFFDD99-5C1A-4C7C-8FA2-BEA3DB4BA884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9914613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29" name="Picture Placeholder 30">
            <a:extLst>
              <a:ext uri="{FF2B5EF4-FFF2-40B4-BE49-F238E27FC236}">
                <a16:creationId xmlns:a16="http://schemas.microsoft.com/office/drawing/2014/main" id="{23C5456C-A352-4CF6-8671-B2572BAD518D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5648550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0" name="Picture Placeholder 32">
            <a:extLst>
              <a:ext uri="{FF2B5EF4-FFF2-40B4-BE49-F238E27FC236}">
                <a16:creationId xmlns:a16="http://schemas.microsoft.com/office/drawing/2014/main" id="{C7C33AAD-B12F-4AA1-80BD-D7D3D1304B98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781581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1" name="Picture Placeholder 34">
            <a:extLst>
              <a:ext uri="{FF2B5EF4-FFF2-40B4-BE49-F238E27FC236}">
                <a16:creationId xmlns:a16="http://schemas.microsoft.com/office/drawing/2014/main" id="{E2951AF1-2CE3-48B5-9CF3-7488DCDF3299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9914613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</p:spTree>
    <p:extLst>
      <p:ext uri="{BB962C8B-B14F-4D97-AF65-F5344CB8AC3E}">
        <p14:creationId xmlns:p14="http://schemas.microsoft.com/office/powerpoint/2010/main" val="4187982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ed Bullets in a r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162550" y="2019300"/>
            <a:ext cx="1944000" cy="2700000"/>
          </a:xfr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99000">
                <a:schemeClr val="accent1">
                  <a:lumMod val="20000"/>
                  <a:lumOff val="80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0" tIns="1332000" rIns="0" bIns="0">
            <a:no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/>
              <a:t>Event Description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19B67-2563-3544-8019-B2D766585AE6}" type="datetime1">
              <a:rPr lang="en-US" smtClean="0"/>
              <a:t>2/24/2019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17748B7-E5B4-4481-8BBD-FA336F544D6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806" y="2019300"/>
            <a:ext cx="1943100" cy="2700000"/>
          </a:xfrm>
          <a:gradFill>
            <a:gsLst>
              <a:gs pos="0">
                <a:schemeClr val="accent3">
                  <a:lumMod val="20000"/>
                  <a:lumOff val="80000"/>
                </a:schemeClr>
              </a:gs>
              <a:gs pos="99000">
                <a:schemeClr val="accent3">
                  <a:lumMod val="20000"/>
                  <a:lumOff val="80000"/>
                </a:schemeClr>
              </a:gs>
              <a:gs pos="100000">
                <a:schemeClr val="accent3"/>
              </a:gs>
            </a:gsLst>
            <a:lin ang="5400000" scaled="1"/>
          </a:gradFill>
        </p:spPr>
        <p:txBody>
          <a:bodyPr lIns="0" tIns="1332000" rIns="0" bIns="0">
            <a:no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/>
              <a:t>Event Description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7DBBB1B-8761-455D-AD09-0A48C1ED27E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163" y="2019300"/>
            <a:ext cx="1943100" cy="2700000"/>
          </a:xfrm>
          <a:gradFill>
            <a:gsLst>
              <a:gs pos="0">
                <a:schemeClr val="accent5">
                  <a:lumMod val="20000"/>
                  <a:lumOff val="80000"/>
                </a:schemeClr>
              </a:gs>
              <a:gs pos="99000">
                <a:schemeClr val="accent5">
                  <a:lumMod val="20000"/>
                  <a:lumOff val="80000"/>
                </a:schemeClr>
              </a:gs>
              <a:gs pos="100000">
                <a:schemeClr val="accent5"/>
              </a:gs>
            </a:gsLst>
            <a:lin ang="5400000" scaled="1"/>
          </a:gradFill>
        </p:spPr>
        <p:txBody>
          <a:bodyPr lIns="0" tIns="1332000" rIns="0" bIns="0">
            <a:no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/>
              <a:t>Event 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701A7388-8628-470F-82E9-729C86AAFDC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720550" y="2324100"/>
            <a:ext cx="828000" cy="8280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i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1</a:t>
            </a:r>
            <a:endParaRPr lang="en-ZA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AE5D4FA-2556-4640-8793-063247AA27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853356" y="2324100"/>
            <a:ext cx="828000" cy="8280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lIns="0" tIns="0" rIns="0" bIns="0" anchor="ctr"/>
          <a:lstStyle>
            <a:lvl1pPr marL="0" indent="0" algn="ctr">
              <a:buNone/>
              <a:defRPr i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2</a:t>
            </a:r>
            <a:endParaRPr lang="en-ZA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8379251E-EDF2-4AC5-AB5B-C1FD66A9D6F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985713" y="2324100"/>
            <a:ext cx="828000" cy="8280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lIns="0" tIns="0" rIns="0" bIns="0" anchor="ctr"/>
          <a:lstStyle>
            <a:lvl1pPr marL="0" indent="0" algn="ctr">
              <a:buNone/>
              <a:defRPr i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3</a:t>
            </a:r>
            <a:endParaRPr lang="en-ZA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1316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71D0754-1959-7F4F-A198-3F4710E170D8}" type="datetime1">
              <a:rPr lang="en-US" smtClean="0"/>
              <a:t>2/24/2019</a:t>
            </a:fld>
            <a:endParaRPr lang="en-ZA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3914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 Image / Icon Bullet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 title="Page Number Shape">
            <a:extLst>
              <a:ext uri="{FF2B5EF4-FFF2-40B4-BE49-F238E27FC236}">
                <a16:creationId xmlns:a16="http://schemas.microsoft.com/office/drawing/2014/main" id="{4C028BF1-8F7F-4E8E-9D47-05D46323E336}"/>
              </a:ext>
            </a:extLst>
          </p:cNvPr>
          <p:cNvSpPr/>
          <p:nvPr userDrawn="1"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8F1C92E-34EF-7443-98EE-55EB64C2F5FD}" type="datetime1">
              <a:rPr lang="en-US" smtClean="0"/>
              <a:t>2/24/2019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ZA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D7203A2-76F7-4D98-BFEB-C48DDC3E5C6C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62550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333FF03C-99D8-472E-A74F-87D3B5A5696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581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982C482D-2EED-4942-A5D4-D8A794C2486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613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1D4C5CB-E26D-42D3-B242-792D37C5074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62550" y="3429000"/>
            <a:ext cx="1944000" cy="2700000"/>
          </a:xfrm>
          <a:solidFill>
            <a:schemeClr val="bg1"/>
          </a:solidFill>
        </p:spPr>
        <p:txBody>
          <a:bodyPr lIns="0" tIns="1332000" rIns="0" bIns="0"/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F1F9D8C-5E2A-414E-9E1D-AB7DF4824DB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95356" y="3429000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571AC612-4E8C-42E2-88EB-DB98E2791D0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428163" y="3429000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2AA95DF8-549D-4CA3-8E1A-D2DEB8CF4608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648550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A78BAAC-8764-4AFE-9AC1-DF47930B46EB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781581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88491EA9-E431-4D48-BD30-3BA8FACC97F2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9914613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130F713C-752D-4C1A-89AB-638A7DAF60A8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5648550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EDF00299-5001-4927-B344-D4AE0D5F0393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781581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4CBE51A8-3BCA-490E-93CB-B70BBCCD9671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9914613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</p:spTree>
    <p:extLst>
      <p:ext uri="{BB962C8B-B14F-4D97-AF65-F5344CB8AC3E}">
        <p14:creationId xmlns:p14="http://schemas.microsoft.com/office/powerpoint/2010/main" val="1232522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Medium Photos with Descri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2831932"/>
            <a:ext cx="3833906" cy="1562638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US" dirty="0"/>
              <a:t>Click to edit your title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6DA4A-63D4-BC43-9B38-53D06F7CC9C4}" type="datetime1">
              <a:rPr lang="en-US" smtClean="0"/>
              <a:t>2/24/2019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4573117"/>
            <a:ext cx="3842550" cy="1178396"/>
          </a:xfrm>
        </p:spPr>
        <p:txBody>
          <a:bodyPr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4EDDE9BC-8D20-403B-A5FE-C277A3515DE4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2424736" y="482857"/>
            <a:ext cx="2179814" cy="217981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i="1"/>
            </a:lvl1pPr>
          </a:lstStyle>
          <a:p>
            <a:r>
              <a:rPr lang="en-ZA" dirty="0"/>
              <a:t>Insert Portrait Photo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2BF5E186-AFA1-42AA-AE51-CF3AC059F0F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62550" y="559678"/>
            <a:ext cx="1944000" cy="2700000"/>
          </a:xfrm>
          <a:solidFill>
            <a:schemeClr val="bg1"/>
          </a:solidFill>
        </p:spPr>
        <p:txBody>
          <a:bodyPr lIns="0" tIns="1944000" rIns="0" bIns="7200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C860CCD0-F268-4994-9434-F0E0132A4E5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581" y="559678"/>
            <a:ext cx="1944000" cy="2700000"/>
          </a:xfrm>
          <a:solidFill>
            <a:schemeClr val="bg1"/>
          </a:solidFill>
        </p:spPr>
        <p:txBody>
          <a:bodyPr lIns="0" tIns="1944000" rIns="0" bIns="7200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28D5E220-4F6C-4A47-9F47-4CA88EA230D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613" y="559678"/>
            <a:ext cx="1944000" cy="2700000"/>
          </a:xfrm>
          <a:solidFill>
            <a:schemeClr val="bg1"/>
          </a:solidFill>
        </p:spPr>
        <p:txBody>
          <a:bodyPr lIns="0" tIns="1944000" rIns="0" bIns="7200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4" name="Text Placeholder 6">
            <a:extLst>
              <a:ext uri="{FF2B5EF4-FFF2-40B4-BE49-F238E27FC236}">
                <a16:creationId xmlns:a16="http://schemas.microsoft.com/office/drawing/2014/main" id="{1DFEF73A-C0FC-4A4C-8342-991CEFF532E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62550" y="3429000"/>
            <a:ext cx="1944000" cy="2700000"/>
          </a:xfrm>
          <a:solidFill>
            <a:schemeClr val="bg1"/>
          </a:solidFill>
        </p:spPr>
        <p:txBody>
          <a:bodyPr lIns="0" tIns="1944000" rIns="0" bIns="72000" anchor="ctr"/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5" name="Text Placeholder 15">
            <a:extLst>
              <a:ext uri="{FF2B5EF4-FFF2-40B4-BE49-F238E27FC236}">
                <a16:creationId xmlns:a16="http://schemas.microsoft.com/office/drawing/2014/main" id="{E60572FB-0574-4BE3-9637-7CA7B5ACA8D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295356" y="3429000"/>
            <a:ext cx="1944000" cy="2700000"/>
          </a:xfrm>
          <a:solidFill>
            <a:schemeClr val="bg1"/>
          </a:solidFill>
        </p:spPr>
        <p:txBody>
          <a:bodyPr lIns="0" tIns="1944000" rIns="0" bIns="7200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155E2FBC-2458-49C4-B75C-CAEAC6D9F10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428163" y="3429000"/>
            <a:ext cx="1944000" cy="2700000"/>
          </a:xfrm>
          <a:solidFill>
            <a:schemeClr val="bg1"/>
          </a:solidFill>
        </p:spPr>
        <p:txBody>
          <a:bodyPr lIns="0" tIns="1944000" rIns="0" bIns="7200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dirty="0"/>
              <a:t>Item Description</a:t>
            </a:r>
          </a:p>
        </p:txBody>
      </p:sp>
      <p:sp>
        <p:nvSpPr>
          <p:cNvPr id="27" name="Picture Placeholder 22">
            <a:extLst>
              <a:ext uri="{FF2B5EF4-FFF2-40B4-BE49-F238E27FC236}">
                <a16:creationId xmlns:a16="http://schemas.microsoft.com/office/drawing/2014/main" id="{844B1DAB-161E-44A0-9E15-DA816B46A48E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5234550" y="647388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28" name="Picture Placeholder 24">
            <a:extLst>
              <a:ext uri="{FF2B5EF4-FFF2-40B4-BE49-F238E27FC236}">
                <a16:creationId xmlns:a16="http://schemas.microsoft.com/office/drawing/2014/main" id="{8811849A-335B-47C0-980E-357EE8C4BCC2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7367581" y="647388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29" name="Picture Placeholder 26">
            <a:extLst>
              <a:ext uri="{FF2B5EF4-FFF2-40B4-BE49-F238E27FC236}">
                <a16:creationId xmlns:a16="http://schemas.microsoft.com/office/drawing/2014/main" id="{E1254A81-6A51-429E-91AC-6B4CADA71DC5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9500613" y="647388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0" name="Picture Placeholder 30">
            <a:extLst>
              <a:ext uri="{FF2B5EF4-FFF2-40B4-BE49-F238E27FC236}">
                <a16:creationId xmlns:a16="http://schemas.microsoft.com/office/drawing/2014/main" id="{64053090-461C-448F-9705-7FEE78A41337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5234550" y="3516711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1" name="Picture Placeholder 32">
            <a:extLst>
              <a:ext uri="{FF2B5EF4-FFF2-40B4-BE49-F238E27FC236}">
                <a16:creationId xmlns:a16="http://schemas.microsoft.com/office/drawing/2014/main" id="{7AD2F7CB-CFE4-4C72-864A-D00C1CEAA23D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7367581" y="3516711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  <p:sp>
        <p:nvSpPr>
          <p:cNvPr id="32" name="Picture Placeholder 34">
            <a:extLst>
              <a:ext uri="{FF2B5EF4-FFF2-40B4-BE49-F238E27FC236}">
                <a16:creationId xmlns:a16="http://schemas.microsoft.com/office/drawing/2014/main" id="{CCA07CA3-C8D4-41EA-A0FB-74E1A4770398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9500163" y="3516711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ZA" dirty="0"/>
              <a:t>Insert Icon / Picture</a:t>
            </a:r>
          </a:p>
        </p:txBody>
      </p:sp>
    </p:spTree>
    <p:extLst>
      <p:ext uri="{BB962C8B-B14F-4D97-AF65-F5344CB8AC3E}">
        <p14:creationId xmlns:p14="http://schemas.microsoft.com/office/powerpoint/2010/main" val="1108071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-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47656" y="1264197"/>
            <a:ext cx="5670487" cy="4268965"/>
          </a:xfrm>
        </p:spPr>
        <p:txBody>
          <a:bodyPr anchor="ctr">
            <a:normAutofit/>
          </a:bodyPr>
          <a:lstStyle>
            <a:lvl1pPr algn="l">
              <a:lnSpc>
                <a:spcPct val="85000"/>
              </a:lnSpc>
              <a:defRPr sz="600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666" y="4151085"/>
            <a:ext cx="4633806" cy="1591181"/>
          </a:xfr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23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 title="Verticle Rule Line"/>
          <p:cNvCxnSpPr>
            <a:cxnSpLocks/>
          </p:cNvCxnSpPr>
          <p:nvPr/>
        </p:nvCxnSpPr>
        <p:spPr>
          <a:xfrm>
            <a:off x="5524563" y="1115733"/>
            <a:ext cx="0" cy="4626534"/>
          </a:xfrm>
          <a:prstGeom prst="line">
            <a:avLst/>
          </a:prstGeom>
          <a:ln w="635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2053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571722"/>
            <a:ext cx="8296654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70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1393748"/>
            <a:ext cx="8401429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529964A5-3468-3F49-AD7A-0CF5EB762F89}" type="datetime1">
              <a:rPr lang="en-US" smtClean="0"/>
              <a:t>2/24/2019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/>
          <a:lstStyle>
            <a:lvl1pPr>
              <a:defRPr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845348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71D0754-1959-7F4F-A198-3F4710E170D8}" type="datetime1">
              <a:rPr lang="en-US" smtClean="0"/>
              <a:t>2/24/2019</a:t>
            </a:fld>
            <a:endParaRPr lang="en-ZA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BC751F3-ABD6-4995-8494-4932D12ACE1B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326063" y="559678"/>
            <a:ext cx="6103937" cy="519183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75451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71D0754-1959-7F4F-A198-3F4710E170D8}" type="datetime1">
              <a:rPr lang="en-US" smtClean="0"/>
              <a:t>2/24/2019</a:t>
            </a:fld>
            <a:endParaRPr lang="en-ZA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dirty="0"/>
              <a:t>Place your subtitle here</a:t>
            </a:r>
            <a:endParaRPr lang="en-ZA" dirty="0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1466EC8C-C8BE-4149-A684-18CFF4574C1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297488" y="559678"/>
            <a:ext cx="6132512" cy="5191835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874912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7"/>
            <a:ext cx="3833906" cy="5274923"/>
          </a:xfrm>
        </p:spPr>
        <p:txBody>
          <a:bodyPr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71D0754-1959-7F4F-A198-3F4710E170D8}" type="datetime1">
              <a:rPr lang="en-US" smtClean="0"/>
              <a:t>2/24/2019</a:t>
            </a:fld>
            <a:endParaRPr lang="en-ZA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889D34E-DF9E-41B7-A5EC-B9D63999B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0" y="559678"/>
            <a:ext cx="6172200" cy="56172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617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600" y="540628"/>
            <a:ext cx="6248400" cy="248894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3712467"/>
            <a:ext cx="6248400" cy="24822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6E73E-FB98-2A42-974A-9CD83D46C100}" type="datetime1">
              <a:rPr lang="en-US" smtClean="0"/>
              <a:t>2/24/2019</a:t>
            </a:fld>
            <a:endParaRPr lang="en-Z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4543023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7784"/>
            <a:ext cx="3831336" cy="49560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58065"/>
            <a:ext cx="6245352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1526671"/>
            <a:ext cx="6245352" cy="175564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600" y="3700826"/>
            <a:ext cx="6248400" cy="914400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4669432"/>
            <a:ext cx="6245352" cy="175564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115EF-7A83-9842-815E-554E5DEB63CD}" type="datetime1">
              <a:rPr lang="en-US" smtClean="0"/>
              <a:t>2/24/2019</a:t>
            </a:fld>
            <a:endParaRPr lang="en-Z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42770199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097A0-4000-B744-87D8-18F42A934248}" type="datetime1">
              <a:rPr lang="en-US" smtClean="0"/>
              <a:t>2/24/2019</a:t>
            </a:fld>
            <a:endParaRPr lang="en-Z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0434470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4EA9-4639-9B48-9E98-70455404EF00}" type="datetime1">
              <a:rPr lang="en-US" smtClean="0"/>
              <a:t>2/24/2019</a:t>
            </a:fld>
            <a:endParaRPr lang="en-Z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823902382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A90851AE-F437-A04B-ADE2-D5E346F2089C}" type="datetime1">
              <a:rPr lang="en-US" smtClean="0"/>
              <a:t>2/24/2019</a:t>
            </a:fld>
            <a:endParaRPr lang="en-Z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endParaRPr lang="en-Z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13D2E340-0663-474B-992C-9192B5C45E57}" type="slidenum">
              <a:rPr lang="en-ZA" smtClean="0"/>
              <a:t>‹#›</a:t>
            </a:fld>
            <a:endParaRPr lang="en-ZA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6093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79" r:id="rId1"/>
    <p:sldLayoutId id="2147484480" r:id="rId2"/>
    <p:sldLayoutId id="2147484495" r:id="rId3"/>
    <p:sldLayoutId id="2147484490" r:id="rId4"/>
    <p:sldLayoutId id="2147484491" r:id="rId5"/>
    <p:sldLayoutId id="2147484492" r:id="rId6"/>
    <p:sldLayoutId id="2147484493" r:id="rId7"/>
    <p:sldLayoutId id="2147484496" r:id="rId8"/>
    <p:sldLayoutId id="2147484481" r:id="rId9"/>
    <p:sldLayoutId id="2147484498" r:id="rId10"/>
    <p:sldLayoutId id="2147484499" r:id="rId11"/>
    <p:sldLayoutId id="2147484500" r:id="rId12"/>
    <p:sldLayoutId id="2147484482" r:id="rId13"/>
    <p:sldLayoutId id="2147484483" r:id="rId14"/>
    <p:sldLayoutId id="2147484484" r:id="rId15"/>
    <p:sldLayoutId id="2147484485" r:id="rId16"/>
  </p:sldLayoutIdLst>
  <p:hf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9718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4290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8862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nn.museum/sites/expedition/shamanism-and-spirit/" TargetMode="External"/><Relationship Id="rId2" Type="http://schemas.openxmlformats.org/officeDocument/2006/relationships/hyperlink" Target="http://www.jstor.org/stable/10.1086/317412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news.harvard.edu/gazette/story/2004/04/women-healing-women-gather/" TargetMode="External"/><Relationship Id="rId4" Type="http://schemas.openxmlformats.org/officeDocument/2006/relationships/hyperlink" Target="https://www.worldatlas.com/webimage/countrys/africa/zm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79374-8EAE-4873-9BB6-F6C630302D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75829" y="1294517"/>
            <a:ext cx="5670487" cy="4268965"/>
          </a:xfrm>
        </p:spPr>
        <p:txBody>
          <a:bodyPr/>
          <a:lstStyle/>
          <a:p>
            <a:r>
              <a:rPr lang="en-ZA" dirty="0"/>
              <a:t>Edith Turner,</a:t>
            </a:r>
            <a:br>
              <a:rPr lang="en-ZA" dirty="0"/>
            </a:br>
            <a:r>
              <a:rPr lang="en-ZA" sz="4000" dirty="0"/>
              <a:t>A Godmother of Modern Anthropology,</a:t>
            </a:r>
            <a:br>
              <a:rPr lang="en-ZA" sz="4000" dirty="0"/>
            </a:br>
            <a:r>
              <a:rPr lang="en-ZA" sz="4000" dirty="0"/>
              <a:t>1921 ~ 2016</a:t>
            </a:r>
            <a:endParaRPr lang="en-ZA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40E9C240-DB13-426D-B74E-F38FAF6C191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7563" b="17563"/>
          <a:stretch>
            <a:fillRect/>
          </a:stretch>
        </p:blipFill>
        <p:spPr>
          <a:xfrm>
            <a:off x="344557" y="280407"/>
            <a:ext cx="4174001" cy="4174001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E42C4E3-AFAF-4630-AF6D-21FB3C29CF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5684" y="4195158"/>
            <a:ext cx="4633806" cy="1591181"/>
          </a:xfrm>
        </p:spPr>
        <p:txBody>
          <a:bodyPr/>
          <a:lstStyle/>
          <a:p>
            <a:r>
              <a:rPr lang="en-ZA" dirty="0"/>
              <a:t>Presentation by Alex Hughes, Undergraduate in Anthropology, Lampeter UWTSD</a:t>
            </a:r>
          </a:p>
        </p:txBody>
      </p:sp>
    </p:spTree>
    <p:extLst>
      <p:ext uri="{BB962C8B-B14F-4D97-AF65-F5344CB8AC3E}">
        <p14:creationId xmlns:p14="http://schemas.microsoft.com/office/powerpoint/2010/main" val="11938868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1F34B-93F5-46C0-9BEC-B1A8D5500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9323" y="-132521"/>
            <a:ext cx="1958723" cy="1283804"/>
          </a:xfrm>
        </p:spPr>
        <p:txBody>
          <a:bodyPr/>
          <a:lstStyle/>
          <a:p>
            <a:r>
              <a:rPr lang="en-ZA" dirty="0"/>
              <a:t>Life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1FDC16-3D69-48AD-B08B-ED28A10640C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75861" y="1481541"/>
            <a:ext cx="4087715" cy="4308613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/>
              <a:t>Born in England, 17</a:t>
            </a:r>
            <a:r>
              <a:rPr lang="en-ZA" baseline="30000" dirty="0"/>
              <a:t>th</a:t>
            </a:r>
            <a:r>
              <a:rPr lang="en-ZA" dirty="0"/>
              <a:t> June 1921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/>
              <a:t>A pacifist, uncommon during WWII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/>
              <a:t>Married to Victor Turner, another famous Anthropologist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/>
              <a:t>Informally learnt anthropology through Victor, developing her own methods and viewpoints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/>
              <a:t>Took their 5 children on fieldwork 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4BBCBCE1-8C32-48C9-9AA6-CE38FFA829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1553" y="1934819"/>
            <a:ext cx="5353670" cy="3212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474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35BFF-A889-4B62-BCD4-168715A63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8295" y="1489677"/>
            <a:ext cx="5155095" cy="819978"/>
          </a:xfrm>
        </p:spPr>
        <p:txBody>
          <a:bodyPr>
            <a:noAutofit/>
          </a:bodyPr>
          <a:lstStyle/>
          <a:p>
            <a:r>
              <a:rPr lang="en-ZA" sz="3600" dirty="0"/>
              <a:t>Edith’s work with the </a:t>
            </a:r>
            <a:r>
              <a:rPr lang="en-ZA" sz="3600" dirty="0" err="1"/>
              <a:t>Ndembu</a:t>
            </a:r>
            <a:endParaRPr lang="en-ZA" sz="3600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761FA4B-43B9-4C0B-BD10-1127709C978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55982" y="2584173"/>
            <a:ext cx="3842550" cy="316727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/>
              <a:t>Edith found herself able to relate to the African women that she met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/>
              <a:t>Took specific interest in rituals and shamanism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/>
              <a:t>Became as much a part of the community as she could</a:t>
            </a:r>
          </a:p>
          <a:p>
            <a:endParaRPr lang="en-ZA" dirty="0"/>
          </a:p>
          <a:p>
            <a:pPr marL="3771900" lvl="7" indent="-342900">
              <a:buFont typeface="Arial" panose="020B0604020202020204" pitchFamily="34" charset="0"/>
              <a:buChar char="•"/>
            </a:pPr>
            <a:endParaRPr lang="en-ZA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ZA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CD72E6C-5BF6-427D-AFAB-6BEE50D0B8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4074" y="641538"/>
            <a:ext cx="5075926" cy="554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1185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Image result for edith Turner experiencing ritual">
            <a:extLst>
              <a:ext uri="{FF2B5EF4-FFF2-40B4-BE49-F238E27FC236}">
                <a16:creationId xmlns:a16="http://schemas.microsoft.com/office/drawing/2014/main" id="{C9688628-FCE9-4B75-928B-8F685C0CBB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5190"/>
            <a:ext cx="4833938" cy="644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1C1D84-CB78-43CE-A3AC-E2675A5CD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20922"/>
            <a:ext cx="3833906" cy="1673417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Studies and Education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4366DA-3C38-4ECC-9ECF-D6A8EC3D1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0626" y="2738270"/>
            <a:ext cx="6172200" cy="2869322"/>
          </a:xfrm>
        </p:spPr>
        <p:txBody>
          <a:bodyPr/>
          <a:lstStyle/>
          <a:p>
            <a:r>
              <a:rPr lang="en-GB" dirty="0"/>
              <a:t>Completed a Masters in1980 at the University of Virginia</a:t>
            </a:r>
          </a:p>
          <a:p>
            <a:r>
              <a:rPr lang="en-GB" dirty="0"/>
              <a:t>Also studied at Cape Town University Princeton University, and Smith College</a:t>
            </a:r>
          </a:p>
          <a:p>
            <a:r>
              <a:rPr lang="en-GB" i="1" dirty="0"/>
              <a:t>Experiencing Ritual</a:t>
            </a:r>
            <a:r>
              <a:rPr lang="en-GB" dirty="0"/>
              <a:t>  (1992) represents Turner’s efforts in changing the way anthropologists engage with their ‘material’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207172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97F4D-F280-472F-9307-25B3E6BD8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714" y="568325"/>
            <a:ext cx="4171836" cy="886239"/>
          </a:xfrm>
        </p:spPr>
        <p:txBody>
          <a:bodyPr/>
          <a:lstStyle/>
          <a:p>
            <a:r>
              <a:rPr lang="en-ZA" dirty="0"/>
              <a:t>Edie’s Legacy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891695-E7DA-48AF-9EEB-86DA1F9BF74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23875" y="1669774"/>
            <a:ext cx="4080675" cy="3816696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/>
              <a:t>Brought a new meaning to Participant Observation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/>
              <a:t>By no means overshadowed by Victor (published 5 of her own books in 33 years after his death.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/>
              <a:t>Re-created spiritual rituals with her students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/>
              <a:t>Broke the taboos of Victorian era anthropology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ZA" dirty="0"/>
              <a:t>Carried on teaching until she was 92, as a response to admiring students’ requests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96B49A-9DCA-488F-BB76-AF1E0FE8A5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669774"/>
            <a:ext cx="5205101" cy="341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75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extBox 41">
            <a:extLst>
              <a:ext uri="{FF2B5EF4-FFF2-40B4-BE49-F238E27FC236}">
                <a16:creationId xmlns:a16="http://schemas.microsoft.com/office/drawing/2014/main" id="{8AFE1ED6-8CDF-4055-A492-66F9CB460959}"/>
              </a:ext>
            </a:extLst>
          </p:cNvPr>
          <p:cNvSpPr txBox="1"/>
          <p:nvPr/>
        </p:nvSpPr>
        <p:spPr>
          <a:xfrm>
            <a:off x="5039624" y="792779"/>
            <a:ext cx="654940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Front page photo and biographical information: An Interview with Edith Turner, Matthew </a:t>
            </a:r>
            <a:r>
              <a:rPr lang="en-GB" sz="1500" dirty="0" err="1"/>
              <a:t>Engelke</a:t>
            </a:r>
            <a:r>
              <a:rPr lang="en-GB" sz="1500" dirty="0"/>
              <a:t>, Current Anthropology, Vol. 41, No. 5 (December 2000), pp. 843-852 The University of Chicago Press on behalf of </a:t>
            </a:r>
            <a:r>
              <a:rPr lang="en-GB" sz="1500" dirty="0" err="1"/>
              <a:t>Wenner</a:t>
            </a:r>
            <a:r>
              <a:rPr lang="en-GB" sz="1500" dirty="0"/>
              <a:t>-Gren Foundation for Anthropological Research,  </a:t>
            </a:r>
            <a:r>
              <a:rPr lang="en-GB" sz="1500" dirty="0">
                <a:hlinkClick r:id="rId2"/>
              </a:rPr>
              <a:t>http://www.jstor.org/stable/10.1086/317412</a:t>
            </a:r>
            <a:r>
              <a:rPr lang="en-GB" sz="1500" dirty="0"/>
              <a:t> </a:t>
            </a:r>
          </a:p>
          <a:p>
            <a:endParaRPr lang="en-GB" sz="1500" dirty="0"/>
          </a:p>
          <a:p>
            <a:r>
              <a:rPr lang="en-GB" sz="1500" dirty="0"/>
              <a:t>Photo slide 2: Article by Turner E., 2004, </a:t>
            </a:r>
            <a:r>
              <a:rPr lang="en-GB" sz="1500" i="1" dirty="0"/>
              <a:t>Shamanism and Spirit, </a:t>
            </a:r>
            <a:r>
              <a:rPr lang="en-GB" sz="1500" dirty="0"/>
              <a:t>Pennsylvania , Expedition, Volume 46, issue 1. </a:t>
            </a:r>
            <a:r>
              <a:rPr lang="en-GB" sz="1500" dirty="0">
                <a:hlinkClick r:id="rId3"/>
              </a:rPr>
              <a:t>https://www.penn.museum/sites/expedition/shamanism-and-spirit/</a:t>
            </a:r>
            <a:r>
              <a:rPr lang="en-GB" sz="1500" dirty="0"/>
              <a:t> </a:t>
            </a:r>
          </a:p>
          <a:p>
            <a:endParaRPr lang="en-GB" sz="1500" dirty="0"/>
          </a:p>
          <a:p>
            <a:r>
              <a:rPr lang="en-GB" sz="1500" dirty="0"/>
              <a:t>Map of Africa slide 3: </a:t>
            </a:r>
            <a:r>
              <a:rPr lang="en-GB" sz="1500" dirty="0">
                <a:hlinkClick r:id="rId4"/>
              </a:rPr>
              <a:t>https://www.worldatlas.com/webimage/countrys/africa/zm.htm</a:t>
            </a:r>
            <a:endParaRPr lang="en-GB" sz="1500" dirty="0"/>
          </a:p>
          <a:p>
            <a:endParaRPr lang="en-GB" sz="1500" dirty="0"/>
          </a:p>
          <a:p>
            <a:r>
              <a:rPr lang="en-GB" sz="1500" dirty="0"/>
              <a:t>Book cover on slide 4, taken by myself; </a:t>
            </a:r>
            <a:r>
              <a:rPr lang="en-GB" sz="1500" i="1" dirty="0"/>
              <a:t>Experiencing Ritual, </a:t>
            </a:r>
            <a:r>
              <a:rPr lang="en-GB" sz="1500" dirty="0"/>
              <a:t>as referenced below</a:t>
            </a:r>
          </a:p>
          <a:p>
            <a:endParaRPr lang="en-GB" sz="1500" dirty="0"/>
          </a:p>
          <a:p>
            <a:r>
              <a:rPr lang="en-GB" sz="1500" dirty="0"/>
              <a:t>Photo Slide 5: </a:t>
            </a:r>
            <a:r>
              <a:rPr lang="en-GB" sz="1500" dirty="0" err="1"/>
              <a:t>Potier</a:t>
            </a:r>
            <a:r>
              <a:rPr lang="en-GB" sz="1500" dirty="0"/>
              <a:t> B., 2004, </a:t>
            </a:r>
            <a:r>
              <a:rPr lang="en-GB" sz="1500" i="1" dirty="0"/>
              <a:t>Women Healing Women, </a:t>
            </a:r>
            <a:r>
              <a:rPr lang="en-GB" sz="1500" dirty="0"/>
              <a:t>Article in the Harvard Gazette; Photo taken by Justin Ide, Harvard News Office. </a:t>
            </a:r>
            <a:r>
              <a:rPr lang="en-GB" sz="1500" dirty="0">
                <a:hlinkClick r:id="rId5"/>
              </a:rPr>
              <a:t>https://news.harvard.edu/gazette/story/2004/04/women-healing-women-gather/</a:t>
            </a:r>
            <a:endParaRPr lang="en-GB" sz="1500" dirty="0"/>
          </a:p>
          <a:p>
            <a:endParaRPr lang="en-GB" sz="1500" dirty="0"/>
          </a:p>
          <a:p>
            <a:endParaRPr lang="en-GB" sz="1500" dirty="0"/>
          </a:p>
          <a:p>
            <a:r>
              <a:rPr lang="en-GB" sz="1500" dirty="0"/>
              <a:t>Turner, E., 1992, </a:t>
            </a:r>
            <a:r>
              <a:rPr lang="en-GB" sz="1500" i="1" dirty="0"/>
              <a:t>Experiencing Ritual</a:t>
            </a:r>
            <a:r>
              <a:rPr lang="en-GB" sz="1500" dirty="0"/>
              <a:t>, University of Pennsylvania Press, USA</a:t>
            </a:r>
          </a:p>
        </p:txBody>
      </p:sp>
      <p:sp>
        <p:nvSpPr>
          <p:cNvPr id="46" name="Title 45">
            <a:extLst>
              <a:ext uri="{FF2B5EF4-FFF2-40B4-BE49-F238E27FC236}">
                <a16:creationId xmlns:a16="http://schemas.microsoft.com/office/drawing/2014/main" id="{845D6F9D-B25F-446F-B917-00CC0944C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974" y="2222332"/>
            <a:ext cx="3833906" cy="1562638"/>
          </a:xfrm>
        </p:spPr>
        <p:txBody>
          <a:bodyPr>
            <a:normAutofit/>
          </a:bodyPr>
          <a:lstStyle/>
          <a:p>
            <a:r>
              <a:rPr lang="en-GB" dirty="0"/>
              <a:t>References and sources</a:t>
            </a:r>
          </a:p>
        </p:txBody>
      </p:sp>
    </p:spTree>
    <p:extLst>
      <p:ext uri="{BB962C8B-B14F-4D97-AF65-F5344CB8AC3E}">
        <p14:creationId xmlns:p14="http://schemas.microsoft.com/office/powerpoint/2010/main" val="4149113901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">
  <a:themeElements>
    <a:clrScheme name="Headlines">
      <a:dk1>
        <a:sysClr val="windowText" lastClr="000000"/>
      </a:dk1>
      <a:lt1>
        <a:sysClr val="window" lastClr="FFFFFF"/>
      </a:lt1>
      <a:dk2>
        <a:srgbClr val="1D1A1D"/>
      </a:dk2>
      <a:lt2>
        <a:srgbClr val="F5F5F5"/>
      </a:lt2>
      <a:accent1>
        <a:srgbClr val="439EB7"/>
      </a:accent1>
      <a:accent2>
        <a:srgbClr val="E28B55"/>
      </a:accent2>
      <a:accent3>
        <a:srgbClr val="DCB64D"/>
      </a:accent3>
      <a:accent4>
        <a:srgbClr val="4CA198"/>
      </a:accent4>
      <a:accent5>
        <a:srgbClr val="835B82"/>
      </a:accent5>
      <a:accent6>
        <a:srgbClr val="645135"/>
      </a:accent6>
      <a:hlink>
        <a:srgbClr val="439EB7"/>
      </a:hlink>
      <a:folHlink>
        <a:srgbClr val="835B82"/>
      </a:folHlink>
    </a:clrScheme>
    <a:fontScheme name="Headlines">
      <a:majorFont>
        <a:latin typeface="Century Schoolbook" panose="020406040505050203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iography Template SB v5" id="{C8F63719-C7B0-440F-BF45-FBF3A61BF5B0}" vid="{52D5C24F-F4F1-40E8-BCD0-A5A76B78905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8A8C7708-2BC8-4D9C-B536-F8B43BD93DB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6FA4BFD-A0C4-48D8-A7A5-82C354709A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B4284A5-B91B-44CE-AA98-D113F7E9209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Biography presentation</Template>
  <TotalTime>0</TotalTime>
  <Words>208</Words>
  <Application>Microsoft Office PowerPoint</Application>
  <PresentationFormat>Widescreen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Schoolbook</vt:lpstr>
      <vt:lpstr>Corbel</vt:lpstr>
      <vt:lpstr>Headlines</vt:lpstr>
      <vt:lpstr>Edith Turner, A Godmother of Modern Anthropology, 1921 ~ 2016</vt:lpstr>
      <vt:lpstr>Life</vt:lpstr>
      <vt:lpstr>Edith’s work with the Ndembu</vt:lpstr>
      <vt:lpstr>Studies and Education</vt:lpstr>
      <vt:lpstr>Edie’s Legacy</vt:lpstr>
      <vt:lpstr>References and 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2019-02-24T15:13:35Z</dcterms:created>
  <dcterms:modified xsi:type="dcterms:W3CDTF">2019-02-24T21:20:06Z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