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4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96C44D2-4485-B404-D109-8A4F6F641D33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5D92D5-2427-5D54-E4D5-02467DFB1C2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3DE2549D-1C44-40BB-9E19-016A6E4EB65E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4B03DA4-651D-F400-2DA9-EC466DDE554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F5F0B75-C834-680B-9520-3056B3E76716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E255E0-27FD-284D-76B7-BBE6D3D5347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EFFFED-1739-C2C4-4930-E8E6D132C2C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E037B4E-15C3-4353-B8C0-BC1736EA63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63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1E9028-9B99-B591-7956-ED0F1141DA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76B7F3-5DD3-F32C-19D2-FBB1FBAA8CB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8D279-38E4-6616-F6D0-63FBB9E6B34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3896B53-3178-4623-AE1C-AAC413EF3F3F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F7F5F1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0B00527A-49A9-4942-A3B2-4F5AA69B1B9E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5DFD2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sp>
        <p:nvSpPr>
          <p:cNvPr id="3" name="Freeform: Shape 36">
            <a:extLst>
              <a:ext uri="{FF2B5EF4-FFF2-40B4-BE49-F238E27FC236}">
                <a16:creationId xmlns:a16="http://schemas.microsoft.com/office/drawing/2014/main" id="{CF4D5EC6-C2C6-01DD-9874-30DC848AECA4}"/>
              </a:ext>
            </a:extLst>
          </p:cNvPr>
          <p:cNvSpPr/>
          <p:nvPr/>
        </p:nvSpPr>
        <p:spPr>
          <a:xfrm rot="16200004">
            <a:off x="7081214" y="1747208"/>
            <a:ext cx="6858000" cy="3363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57999"/>
              <a:gd name="f7" fmla="val 3363581"/>
              <a:gd name="f8" fmla="val 123826"/>
              <a:gd name="f9" fmla="val 3363580"/>
              <a:gd name="f10" fmla="val 393588"/>
              <a:gd name="f11" fmla="val 23185"/>
              <a:gd name="f12" fmla="val 395032"/>
              <a:gd name="f13" fmla="val 496825"/>
              <a:gd name="f14" fmla="val 524786"/>
              <a:gd name="f15" fmla="val 32794"/>
              <a:gd name="f16" fmla="val 998435"/>
              <a:gd name="f17" fmla="val 1472074"/>
              <a:gd name="f18" fmla="val 1606142"/>
              <a:gd name="f19" fmla="val 382113"/>
              <a:gd name="f20" fmla="val 1917762"/>
              <a:gd name="f21" fmla="val 395033"/>
              <a:gd name="f22" fmla="val 2229382"/>
              <a:gd name="f23" fmla="val 407952"/>
              <a:gd name="f24" fmla="val 2394508"/>
              <a:gd name="f25" fmla="val 110307"/>
              <a:gd name="f26" fmla="val 2868155"/>
              <a:gd name="f27" fmla="val 3341795"/>
              <a:gd name="f28" fmla="val 3498128"/>
              <a:gd name="f29" fmla="val 413417"/>
              <a:gd name="f30" fmla="val 3812338"/>
              <a:gd name="f31" fmla="val 4126547"/>
              <a:gd name="f32" fmla="val 376649"/>
              <a:gd name="f33" fmla="val 4279764"/>
              <a:gd name="f34" fmla="val 2"/>
              <a:gd name="f35" fmla="val 4753412"/>
              <a:gd name="f36" fmla="val 5070140"/>
              <a:gd name="f37" fmla="val 5392874"/>
              <a:gd name="f38" fmla="val 378636"/>
              <a:gd name="f39" fmla="val 5712709"/>
              <a:gd name="f40" fmla="val 6032544"/>
              <a:gd name="f41" fmla="val 411429"/>
              <a:gd name="f42" fmla="val 6198776"/>
              <a:gd name="f43" fmla="val 98381"/>
              <a:gd name="f44" fmla="val 6672424"/>
              <a:gd name="f45" fmla="val 6738107"/>
              <a:gd name="f46" fmla="val 101458"/>
              <a:gd name="f47" fmla="val 6796840"/>
              <a:gd name="f48" fmla="val 109656"/>
              <a:gd name="f49" fmla="val 6849948"/>
              <a:gd name="f50" fmla="val 121630"/>
              <a:gd name="f51" fmla="+- 0 0 -90"/>
              <a:gd name="f52" fmla="*/ f3 1 6857999"/>
              <a:gd name="f53" fmla="*/ f4 1 3363581"/>
              <a:gd name="f54" fmla="val f5"/>
              <a:gd name="f55" fmla="val f6"/>
              <a:gd name="f56" fmla="val f7"/>
              <a:gd name="f57" fmla="*/ f51 f0 1"/>
              <a:gd name="f58" fmla="+- f56 0 f54"/>
              <a:gd name="f59" fmla="+- f55 0 f54"/>
              <a:gd name="f60" fmla="*/ f57 1 f2"/>
              <a:gd name="f61" fmla="*/ f59 1 6857999"/>
              <a:gd name="f62" fmla="*/ f58 1 3363581"/>
              <a:gd name="f63" fmla="*/ 6857999 f59 1"/>
              <a:gd name="f64" fmla="*/ 123826 f58 1"/>
              <a:gd name="f65" fmla="*/ 3363581 f58 1"/>
              <a:gd name="f66" fmla="*/ 0 f59 1"/>
              <a:gd name="f67" fmla="*/ 3363580 f58 1"/>
              <a:gd name="f68" fmla="*/ 393588 f58 1"/>
              <a:gd name="f69" fmla="*/ 23185 f59 1"/>
              <a:gd name="f70" fmla="*/ 395032 f58 1"/>
              <a:gd name="f71" fmla="*/ 998435 f59 1"/>
              <a:gd name="f72" fmla="*/ 32794 f58 1"/>
              <a:gd name="f73" fmla="*/ 1917762 f59 1"/>
              <a:gd name="f74" fmla="*/ 395033 f58 1"/>
              <a:gd name="f75" fmla="*/ 2868155 f59 1"/>
              <a:gd name="f76" fmla="*/ 110307 f58 1"/>
              <a:gd name="f77" fmla="*/ 3812338 f59 1"/>
              <a:gd name="f78" fmla="*/ 4753412 f59 1"/>
              <a:gd name="f79" fmla="*/ 0 f58 1"/>
              <a:gd name="f80" fmla="*/ 5712709 f59 1"/>
              <a:gd name="f81" fmla="*/ 6672424 f59 1"/>
              <a:gd name="f82" fmla="*/ 98381 f58 1"/>
              <a:gd name="f83" fmla="*/ 6849948 f59 1"/>
              <a:gd name="f84" fmla="*/ 121630 f58 1"/>
              <a:gd name="f85" fmla="+- f60 0 f1"/>
              <a:gd name="f86" fmla="*/ f63 1 6857999"/>
              <a:gd name="f87" fmla="*/ f64 1 3363581"/>
              <a:gd name="f88" fmla="*/ f65 1 3363581"/>
              <a:gd name="f89" fmla="*/ f66 1 6857999"/>
              <a:gd name="f90" fmla="*/ f67 1 3363581"/>
              <a:gd name="f91" fmla="*/ f68 1 3363581"/>
              <a:gd name="f92" fmla="*/ f69 1 6857999"/>
              <a:gd name="f93" fmla="*/ f70 1 3363581"/>
              <a:gd name="f94" fmla="*/ f71 1 6857999"/>
              <a:gd name="f95" fmla="*/ f72 1 3363581"/>
              <a:gd name="f96" fmla="*/ f73 1 6857999"/>
              <a:gd name="f97" fmla="*/ f74 1 3363581"/>
              <a:gd name="f98" fmla="*/ f75 1 6857999"/>
              <a:gd name="f99" fmla="*/ f76 1 3363581"/>
              <a:gd name="f100" fmla="*/ f77 1 6857999"/>
              <a:gd name="f101" fmla="*/ f78 1 6857999"/>
              <a:gd name="f102" fmla="*/ f79 1 3363581"/>
              <a:gd name="f103" fmla="*/ f80 1 6857999"/>
              <a:gd name="f104" fmla="*/ f81 1 6857999"/>
              <a:gd name="f105" fmla="*/ f82 1 3363581"/>
              <a:gd name="f106" fmla="*/ f83 1 6857999"/>
              <a:gd name="f107" fmla="*/ f84 1 3363581"/>
              <a:gd name="f108" fmla="*/ f54 1 f61"/>
              <a:gd name="f109" fmla="*/ f55 1 f61"/>
              <a:gd name="f110" fmla="*/ f54 1 f62"/>
              <a:gd name="f111" fmla="*/ f56 1 f62"/>
              <a:gd name="f112" fmla="*/ f86 1 f61"/>
              <a:gd name="f113" fmla="*/ f87 1 f62"/>
              <a:gd name="f114" fmla="*/ f88 1 f62"/>
              <a:gd name="f115" fmla="*/ f89 1 f61"/>
              <a:gd name="f116" fmla="*/ f90 1 f62"/>
              <a:gd name="f117" fmla="*/ f91 1 f62"/>
              <a:gd name="f118" fmla="*/ f92 1 f61"/>
              <a:gd name="f119" fmla="*/ f93 1 f62"/>
              <a:gd name="f120" fmla="*/ f94 1 f61"/>
              <a:gd name="f121" fmla="*/ f95 1 f62"/>
              <a:gd name="f122" fmla="*/ f96 1 f61"/>
              <a:gd name="f123" fmla="*/ f97 1 f62"/>
              <a:gd name="f124" fmla="*/ f98 1 f61"/>
              <a:gd name="f125" fmla="*/ f99 1 f62"/>
              <a:gd name="f126" fmla="*/ f100 1 f61"/>
              <a:gd name="f127" fmla="*/ f101 1 f61"/>
              <a:gd name="f128" fmla="*/ f102 1 f62"/>
              <a:gd name="f129" fmla="*/ f103 1 f61"/>
              <a:gd name="f130" fmla="*/ f104 1 f61"/>
              <a:gd name="f131" fmla="*/ f105 1 f62"/>
              <a:gd name="f132" fmla="*/ f106 1 f61"/>
              <a:gd name="f133" fmla="*/ f107 1 f62"/>
              <a:gd name="f134" fmla="*/ f108 f52 1"/>
              <a:gd name="f135" fmla="*/ f109 f52 1"/>
              <a:gd name="f136" fmla="*/ f111 f53 1"/>
              <a:gd name="f137" fmla="*/ f110 f53 1"/>
              <a:gd name="f138" fmla="*/ f112 f52 1"/>
              <a:gd name="f139" fmla="*/ f113 f53 1"/>
              <a:gd name="f140" fmla="*/ f114 f53 1"/>
              <a:gd name="f141" fmla="*/ f115 f52 1"/>
              <a:gd name="f142" fmla="*/ f116 f53 1"/>
              <a:gd name="f143" fmla="*/ f117 f53 1"/>
              <a:gd name="f144" fmla="*/ f118 f52 1"/>
              <a:gd name="f145" fmla="*/ f119 f53 1"/>
              <a:gd name="f146" fmla="*/ f120 f52 1"/>
              <a:gd name="f147" fmla="*/ f121 f53 1"/>
              <a:gd name="f148" fmla="*/ f122 f52 1"/>
              <a:gd name="f149" fmla="*/ f123 f53 1"/>
              <a:gd name="f150" fmla="*/ f124 f52 1"/>
              <a:gd name="f151" fmla="*/ f125 f53 1"/>
              <a:gd name="f152" fmla="*/ f126 f52 1"/>
              <a:gd name="f153" fmla="*/ f127 f52 1"/>
              <a:gd name="f154" fmla="*/ f128 f53 1"/>
              <a:gd name="f155" fmla="*/ f129 f52 1"/>
              <a:gd name="f156" fmla="*/ f130 f52 1"/>
              <a:gd name="f157" fmla="*/ f131 f53 1"/>
              <a:gd name="f158" fmla="*/ f132 f52 1"/>
              <a:gd name="f159" fmla="*/ f133 f5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5">
                <a:pos x="f138" y="f139"/>
              </a:cxn>
              <a:cxn ang="f85">
                <a:pos x="f138" y="f140"/>
              </a:cxn>
              <a:cxn ang="f85">
                <a:pos x="f141" y="f142"/>
              </a:cxn>
              <a:cxn ang="f85">
                <a:pos x="f141" y="f143"/>
              </a:cxn>
              <a:cxn ang="f85">
                <a:pos x="f144" y="f145"/>
              </a:cxn>
              <a:cxn ang="f85">
                <a:pos x="f146" y="f147"/>
              </a:cxn>
              <a:cxn ang="f85">
                <a:pos x="f148" y="f149"/>
              </a:cxn>
              <a:cxn ang="f85">
                <a:pos x="f150" y="f151"/>
              </a:cxn>
              <a:cxn ang="f85">
                <a:pos x="f152" y="f149"/>
              </a:cxn>
              <a:cxn ang="f85">
                <a:pos x="f153" y="f154"/>
              </a:cxn>
              <a:cxn ang="f85">
                <a:pos x="f155" y="f149"/>
              </a:cxn>
              <a:cxn ang="f85">
                <a:pos x="f156" y="f157"/>
              </a:cxn>
              <a:cxn ang="f85">
                <a:pos x="f158" y="f159"/>
              </a:cxn>
            </a:cxnLst>
            <a:rect l="f134" t="f137" r="f135" b="f136"/>
            <a:pathLst>
              <a:path w="6857999" h="3363581">
                <a:moveTo>
                  <a:pt x="f6" y="f8"/>
                </a:moveTo>
                <a:lnTo>
                  <a:pt x="f6" y="f7"/>
                </a:lnTo>
                <a:lnTo>
                  <a:pt x="f5" y="f9"/>
                </a:lnTo>
                <a:lnTo>
                  <a:pt x="f5" y="f10"/>
                </a:lnTo>
                <a:lnTo>
                  <a:pt x="f11" y="f12"/>
                </a:lnTo>
                <a:cubicBezTo>
                  <a:pt x="f13" y="f12"/>
                  <a:pt x="f14" y="f15"/>
                  <a:pt x="f16" y="f15"/>
                </a:cubicBezTo>
                <a:cubicBezTo>
                  <a:pt x="f17" y="f15"/>
                  <a:pt x="f18" y="f19"/>
                  <a:pt x="f20" y="f21"/>
                </a:cubicBezTo>
                <a:cubicBezTo>
                  <a:pt x="f22" y="f23"/>
                  <a:pt x="f24" y="f25"/>
                  <a:pt x="f26" y="f25"/>
                </a:cubicBezTo>
                <a:cubicBezTo>
                  <a:pt x="f27" y="f25"/>
                  <a:pt x="f28" y="f29"/>
                  <a:pt x="f30" y="f21"/>
                </a:cubicBezTo>
                <a:cubicBezTo>
                  <a:pt x="f31" y="f32"/>
                  <a:pt x="f33" y="f34"/>
                  <a:pt x="f35" y="f5"/>
                </a:cubicBezTo>
                <a:cubicBezTo>
                  <a:pt x="f36" y="f5"/>
                  <a:pt x="f37" y="f38"/>
                  <a:pt x="f39" y="f21"/>
                </a:cubicBezTo>
                <a:cubicBezTo>
                  <a:pt x="f40" y="f41"/>
                  <a:pt x="f42" y="f43"/>
                  <a:pt x="f44" y="f43"/>
                </a:cubicBezTo>
                <a:cubicBezTo>
                  <a:pt x="f45" y="f46"/>
                  <a:pt x="f47" y="f48"/>
                  <a:pt x="f49" y="f50"/>
                </a:cubicBezTo>
                <a:close/>
              </a:path>
            </a:pathLst>
          </a:custGeom>
          <a:solidFill>
            <a:srgbClr val="AEC6B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grpSp>
        <p:nvGrpSpPr>
          <p:cNvPr id="4" name="Group 9">
            <a:extLst>
              <a:ext uri="{FF2B5EF4-FFF2-40B4-BE49-F238E27FC236}">
                <a16:creationId xmlns:a16="http://schemas.microsoft.com/office/drawing/2014/main" id="{2A84E338-C945-B51E-D66C-19EA231AF694}"/>
              </a:ext>
            </a:extLst>
          </p:cNvPr>
          <p:cNvGrpSpPr/>
          <p:nvPr/>
        </p:nvGrpSpPr>
        <p:grpSpPr>
          <a:xfrm>
            <a:off x="6838852" y="456166"/>
            <a:ext cx="3152832" cy="2985662"/>
            <a:chOff x="6838852" y="456166"/>
            <a:chExt cx="3152832" cy="2985662"/>
          </a:xfrm>
        </p:grpSpPr>
        <p:sp>
          <p:nvSpPr>
            <p:cNvPr id="5" name="Star: 7 Points 2">
              <a:extLst>
                <a:ext uri="{FF2B5EF4-FFF2-40B4-BE49-F238E27FC236}">
                  <a16:creationId xmlns:a16="http://schemas.microsoft.com/office/drawing/2014/main" id="{DD76DA2D-4EF8-8645-A202-1AF6BCCF98ED}"/>
                </a:ext>
              </a:extLst>
            </p:cNvPr>
            <p:cNvSpPr/>
            <p:nvPr/>
          </p:nvSpPr>
          <p:spPr>
            <a:xfrm rot="21296669">
              <a:off x="6838852" y="456166"/>
              <a:ext cx="3152832" cy="29856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3467"/>
                <a:gd name="f7" fmla="val 4842336"/>
                <a:gd name="f8" fmla="val 10941"/>
                <a:gd name="f9" fmla="val 2871943"/>
                <a:gd name="f10" fmla="val -133165"/>
                <a:gd name="f11" fmla="val 2864186"/>
                <a:gd name="f12" fmla="val 1186011"/>
                <a:gd name="f13" fmla="val 2342550"/>
                <a:gd name="f14" fmla="val 1623883"/>
                <a:gd name="f15" fmla="val 2131971"/>
                <a:gd name="f16" fmla="val 1463522"/>
                <a:gd name="f17" fmla="val 1944955"/>
                <a:gd name="f18" fmla="val 559785"/>
                <a:gd name="f19" fmla="val 1125194"/>
                <a:gd name="f20" fmla="val 496448"/>
                <a:gd name="f21" fmla="val 934102"/>
                <a:gd name="f22" fmla="val 496242"/>
                <a:gd name="f23" fmla="val 859702"/>
                <a:gd name="f24" fmla="val 2167940"/>
                <a:gd name="f25" fmla="val 1438559"/>
                <a:gd name="f26" fmla="val 2264542"/>
                <a:gd name="f27" fmla="val 1457423"/>
                <a:gd name="f28" fmla="val 2383985"/>
                <a:gd name="f29" fmla="val 1210092"/>
                <a:gd name="f30" fmla="val 2572744"/>
                <a:gd name="f31" fmla="val 370638"/>
                <a:gd name="f32" fmla="val 2778435"/>
                <a:gd name="f33" fmla="val 376"/>
                <a:gd name="f34" fmla="val 2864730"/>
                <a:gd name="f35" fmla="val -25098"/>
                <a:gd name="f36" fmla="val 3096740"/>
                <a:gd name="f37" fmla="val 1251340"/>
                <a:gd name="f38" fmla="val 3191782"/>
                <a:gd name="f39" fmla="val 1613777"/>
                <a:gd name="f40" fmla="val 3846850"/>
                <a:gd name="f41" fmla="val 1216373"/>
                <a:gd name="f42" fmla="val 4524029"/>
                <a:gd name="f43" fmla="val 677887"/>
                <a:gd name="f44" fmla="val 4708859"/>
                <a:gd name="f45" fmla="val 711600"/>
                <a:gd name="f46" fmla="val 4682029"/>
                <a:gd name="f47" fmla="val 917420"/>
                <a:gd name="f48" fmla="val 4379632"/>
                <a:gd name="f49" fmla="val 1342752"/>
                <a:gd name="f50" fmla="val 4283767"/>
                <a:gd name="f51" fmla="val 1481367"/>
                <a:gd name="f52" fmla="val 3933674"/>
                <a:gd name="f53" fmla="val 2013361"/>
                <a:gd name="f54" fmla="val 4199296"/>
                <a:gd name="f55" fmla="val 2079989"/>
                <a:gd name="f56" fmla="val 4981863"/>
                <a:gd name="f57" fmla="val 2236546"/>
                <a:gd name="f58" fmla="val 5113376"/>
                <a:gd name="f59" fmla="val 2339765"/>
                <a:gd name="f60" fmla="val 5122708"/>
                <a:gd name="f61" fmla="val 2482002"/>
                <a:gd name="f62" fmla="val 4414109"/>
                <a:gd name="f63" fmla="val 2568301"/>
                <a:gd name="f64" fmla="val 3874626"/>
                <a:gd name="f65" fmla="val 2812017"/>
                <a:gd name="f66" fmla="val 4068985"/>
                <a:gd name="f67" fmla="val 3056194"/>
                <a:gd name="f68" fmla="val 4646826"/>
                <a:gd name="f69" fmla="val 3630712"/>
                <a:gd name="f70" fmla="val 4839255"/>
                <a:gd name="f71" fmla="val 3987808"/>
                <a:gd name="f72" fmla="val 4873795"/>
                <a:gd name="f73" fmla="val 4086399"/>
                <a:gd name="f74" fmla="val 3678757"/>
                <a:gd name="f75" fmla="val 3513942"/>
                <a:gd name="f76" fmla="val 3360142"/>
                <a:gd name="f77" fmla="val 3472928"/>
                <a:gd name="f78" fmla="val 3313766"/>
                <a:gd name="f79" fmla="val 3788235"/>
                <a:gd name="f80" fmla="val 3229978"/>
                <a:gd name="f81" fmla="val 4781903"/>
                <a:gd name="f82" fmla="val 3195055"/>
                <a:gd name="f83" fmla="val 4840888"/>
                <a:gd name="f84" fmla="val 3058760"/>
                <a:gd name="f85" fmla="val 4889358"/>
                <a:gd name="f86" fmla="val 2497162"/>
                <a:gd name="f87" fmla="val 3704868"/>
                <a:gd name="f88" fmla="val 2432893"/>
                <a:gd name="f89" fmla="val 3718549"/>
                <a:gd name="f90" fmla="val 2301511"/>
                <a:gd name="f91" fmla="val 3712882"/>
                <a:gd name="f92" fmla="val 1249236"/>
                <a:gd name="f93" fmla="val 4573515"/>
                <a:gd name="f94" fmla="val 1103906"/>
                <a:gd name="f95" fmla="val 4437432"/>
                <a:gd name="f96" fmla="val 1178777"/>
                <a:gd name="f97" fmla="val 3959550"/>
                <a:gd name="f98" fmla="val 1460352"/>
                <a:gd name="f99" fmla="val 3422164"/>
                <a:gd name="f100" fmla="val 1588268"/>
                <a:gd name="f101" fmla="val 2982171"/>
                <a:gd name="f102" fmla="val 1500275"/>
                <a:gd name="f103" fmla="val 2910840"/>
                <a:gd name="f104" fmla="val 14457"/>
                <a:gd name="f105" fmla="val 2978890"/>
                <a:gd name="f106" fmla="+- 0 0 -90"/>
                <a:gd name="f107" fmla="*/ f3 1 5113467"/>
                <a:gd name="f108" fmla="*/ f4 1 4842336"/>
                <a:gd name="f109" fmla="val f5"/>
                <a:gd name="f110" fmla="val f6"/>
                <a:gd name="f111" fmla="val f7"/>
                <a:gd name="f112" fmla="*/ f106 f0 1"/>
                <a:gd name="f113" fmla="+- f111 0 f109"/>
                <a:gd name="f114" fmla="+- f110 0 f109"/>
                <a:gd name="f115" fmla="*/ f112 1 f2"/>
                <a:gd name="f116" fmla="*/ f114 1 5113467"/>
                <a:gd name="f117" fmla="*/ f113 1 4842336"/>
                <a:gd name="f118" fmla="*/ 2871943 f113 1"/>
                <a:gd name="f119" fmla="*/ 2131971 f113 1"/>
                <a:gd name="f120" fmla="*/ 934102 f113 1"/>
                <a:gd name="f121" fmla="*/ 1457423 f113 1"/>
                <a:gd name="f122" fmla="*/ 376 f113 1"/>
                <a:gd name="f123" fmla="*/ 1613777 f113 1"/>
                <a:gd name="f124" fmla="*/ 711600 f113 1"/>
                <a:gd name="f125" fmla="*/ 1481367 f113 1"/>
                <a:gd name="f126" fmla="*/ 2013361 f113 1"/>
                <a:gd name="f127" fmla="*/ 2339765 f113 1"/>
                <a:gd name="f128" fmla="*/ 2812017 f113 1"/>
                <a:gd name="f129" fmla="*/ 3987808 f113 1"/>
                <a:gd name="f130" fmla="*/ 3472928 f113 1"/>
                <a:gd name="f131" fmla="*/ 4840888 f113 1"/>
                <a:gd name="f132" fmla="*/ 3718549 f113 1"/>
                <a:gd name="f133" fmla="*/ 4437432 f113 1"/>
                <a:gd name="f134" fmla="*/ 2982171 f113 1"/>
                <a:gd name="f135" fmla="*/ 10941 f114 1"/>
                <a:gd name="f136" fmla="*/ 1623883 f114 1"/>
                <a:gd name="f137" fmla="*/ 496448 f114 1"/>
                <a:gd name="f138" fmla="*/ 2264542 f114 1"/>
                <a:gd name="f139" fmla="*/ 2778435 f114 1"/>
                <a:gd name="f140" fmla="*/ 3191782 f114 1"/>
                <a:gd name="f141" fmla="*/ 4708859 f114 1"/>
                <a:gd name="f142" fmla="*/ 4283767 f114 1"/>
                <a:gd name="f143" fmla="*/ 3933674 f114 1"/>
                <a:gd name="f144" fmla="*/ 5113376 f114 1"/>
                <a:gd name="f145" fmla="*/ 3874626 f114 1"/>
                <a:gd name="f146" fmla="*/ 4839255 f114 1"/>
                <a:gd name="f147" fmla="*/ 3360142 f114 1"/>
                <a:gd name="f148" fmla="*/ 3195055 f114 1"/>
                <a:gd name="f149" fmla="*/ 2432893 f114 1"/>
                <a:gd name="f150" fmla="*/ 1103906 f114 1"/>
                <a:gd name="f151" fmla="*/ 1588268 f114 1"/>
                <a:gd name="f152" fmla="+- f115 0 f1"/>
                <a:gd name="f153" fmla="*/ f118 1 4842336"/>
                <a:gd name="f154" fmla="*/ f119 1 4842336"/>
                <a:gd name="f155" fmla="*/ f120 1 4842336"/>
                <a:gd name="f156" fmla="*/ f121 1 4842336"/>
                <a:gd name="f157" fmla="*/ f122 1 4842336"/>
                <a:gd name="f158" fmla="*/ f123 1 4842336"/>
                <a:gd name="f159" fmla="*/ f124 1 4842336"/>
                <a:gd name="f160" fmla="*/ f125 1 4842336"/>
                <a:gd name="f161" fmla="*/ f126 1 4842336"/>
                <a:gd name="f162" fmla="*/ f127 1 4842336"/>
                <a:gd name="f163" fmla="*/ f128 1 4842336"/>
                <a:gd name="f164" fmla="*/ f129 1 4842336"/>
                <a:gd name="f165" fmla="*/ f130 1 4842336"/>
                <a:gd name="f166" fmla="*/ f131 1 4842336"/>
                <a:gd name="f167" fmla="*/ f132 1 4842336"/>
                <a:gd name="f168" fmla="*/ f133 1 4842336"/>
                <a:gd name="f169" fmla="*/ f134 1 4842336"/>
                <a:gd name="f170" fmla="*/ f135 1 5113467"/>
                <a:gd name="f171" fmla="*/ f136 1 5113467"/>
                <a:gd name="f172" fmla="*/ f137 1 5113467"/>
                <a:gd name="f173" fmla="*/ f138 1 5113467"/>
                <a:gd name="f174" fmla="*/ f139 1 5113467"/>
                <a:gd name="f175" fmla="*/ f140 1 5113467"/>
                <a:gd name="f176" fmla="*/ f141 1 5113467"/>
                <a:gd name="f177" fmla="*/ f142 1 5113467"/>
                <a:gd name="f178" fmla="*/ f143 1 5113467"/>
                <a:gd name="f179" fmla="*/ f144 1 5113467"/>
                <a:gd name="f180" fmla="*/ f145 1 5113467"/>
                <a:gd name="f181" fmla="*/ f146 1 5113467"/>
                <a:gd name="f182" fmla="*/ f147 1 5113467"/>
                <a:gd name="f183" fmla="*/ f148 1 5113467"/>
                <a:gd name="f184" fmla="*/ f149 1 5113467"/>
                <a:gd name="f185" fmla="*/ f150 1 5113467"/>
                <a:gd name="f186" fmla="*/ f151 1 5113467"/>
                <a:gd name="f187" fmla="*/ f109 1 f116"/>
                <a:gd name="f188" fmla="*/ f110 1 f116"/>
                <a:gd name="f189" fmla="*/ f109 1 f117"/>
                <a:gd name="f190" fmla="*/ f111 1 f117"/>
                <a:gd name="f191" fmla="*/ f170 1 f116"/>
                <a:gd name="f192" fmla="*/ f153 1 f117"/>
                <a:gd name="f193" fmla="*/ f171 1 f116"/>
                <a:gd name="f194" fmla="*/ f154 1 f117"/>
                <a:gd name="f195" fmla="*/ f172 1 f116"/>
                <a:gd name="f196" fmla="*/ f155 1 f117"/>
                <a:gd name="f197" fmla="*/ f173 1 f116"/>
                <a:gd name="f198" fmla="*/ f156 1 f117"/>
                <a:gd name="f199" fmla="*/ f174 1 f116"/>
                <a:gd name="f200" fmla="*/ f157 1 f117"/>
                <a:gd name="f201" fmla="*/ f175 1 f116"/>
                <a:gd name="f202" fmla="*/ f158 1 f117"/>
                <a:gd name="f203" fmla="*/ f176 1 f116"/>
                <a:gd name="f204" fmla="*/ f159 1 f117"/>
                <a:gd name="f205" fmla="*/ f177 1 f116"/>
                <a:gd name="f206" fmla="*/ f160 1 f117"/>
                <a:gd name="f207" fmla="*/ f178 1 f116"/>
                <a:gd name="f208" fmla="*/ f161 1 f117"/>
                <a:gd name="f209" fmla="*/ f179 1 f116"/>
                <a:gd name="f210" fmla="*/ f162 1 f117"/>
                <a:gd name="f211" fmla="*/ f180 1 f116"/>
                <a:gd name="f212" fmla="*/ f163 1 f117"/>
                <a:gd name="f213" fmla="*/ f181 1 f116"/>
                <a:gd name="f214" fmla="*/ f164 1 f117"/>
                <a:gd name="f215" fmla="*/ f182 1 f116"/>
                <a:gd name="f216" fmla="*/ f165 1 f117"/>
                <a:gd name="f217" fmla="*/ f183 1 f116"/>
                <a:gd name="f218" fmla="*/ f166 1 f117"/>
                <a:gd name="f219" fmla="*/ f184 1 f116"/>
                <a:gd name="f220" fmla="*/ f167 1 f117"/>
                <a:gd name="f221" fmla="*/ f185 1 f116"/>
                <a:gd name="f222" fmla="*/ f168 1 f117"/>
                <a:gd name="f223" fmla="*/ f186 1 f116"/>
                <a:gd name="f224" fmla="*/ f169 1 f117"/>
                <a:gd name="f225" fmla="*/ f187 f107 1"/>
                <a:gd name="f226" fmla="*/ f188 f107 1"/>
                <a:gd name="f227" fmla="*/ f190 f108 1"/>
                <a:gd name="f228" fmla="*/ f189 f108 1"/>
                <a:gd name="f229" fmla="*/ f191 f107 1"/>
                <a:gd name="f230" fmla="*/ f192 f108 1"/>
                <a:gd name="f231" fmla="*/ f193 f107 1"/>
                <a:gd name="f232" fmla="*/ f194 f108 1"/>
                <a:gd name="f233" fmla="*/ f195 f107 1"/>
                <a:gd name="f234" fmla="*/ f196 f108 1"/>
                <a:gd name="f235" fmla="*/ f197 f107 1"/>
                <a:gd name="f236" fmla="*/ f198 f108 1"/>
                <a:gd name="f237" fmla="*/ f199 f107 1"/>
                <a:gd name="f238" fmla="*/ f200 f108 1"/>
                <a:gd name="f239" fmla="*/ f201 f107 1"/>
                <a:gd name="f240" fmla="*/ f202 f108 1"/>
                <a:gd name="f241" fmla="*/ f203 f107 1"/>
                <a:gd name="f242" fmla="*/ f204 f108 1"/>
                <a:gd name="f243" fmla="*/ f205 f107 1"/>
                <a:gd name="f244" fmla="*/ f206 f108 1"/>
                <a:gd name="f245" fmla="*/ f207 f107 1"/>
                <a:gd name="f246" fmla="*/ f208 f108 1"/>
                <a:gd name="f247" fmla="*/ f209 f107 1"/>
                <a:gd name="f248" fmla="*/ f210 f108 1"/>
                <a:gd name="f249" fmla="*/ f211 f107 1"/>
                <a:gd name="f250" fmla="*/ f212 f108 1"/>
                <a:gd name="f251" fmla="*/ f213 f107 1"/>
                <a:gd name="f252" fmla="*/ f214 f108 1"/>
                <a:gd name="f253" fmla="*/ f215 f107 1"/>
                <a:gd name="f254" fmla="*/ f216 f108 1"/>
                <a:gd name="f255" fmla="*/ f217 f107 1"/>
                <a:gd name="f256" fmla="*/ f218 f108 1"/>
                <a:gd name="f257" fmla="*/ f219 f107 1"/>
                <a:gd name="f258" fmla="*/ f220 f108 1"/>
                <a:gd name="f259" fmla="*/ f221 f107 1"/>
                <a:gd name="f260" fmla="*/ f222 f108 1"/>
                <a:gd name="f261" fmla="*/ f223 f107 1"/>
                <a:gd name="f262" fmla="*/ f224 f10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2">
                  <a:pos x="f229" y="f230"/>
                </a:cxn>
                <a:cxn ang="f152">
                  <a:pos x="f231" y="f232"/>
                </a:cxn>
                <a:cxn ang="f152">
                  <a:pos x="f233" y="f234"/>
                </a:cxn>
                <a:cxn ang="f152">
                  <a:pos x="f235" y="f236"/>
                </a:cxn>
                <a:cxn ang="f152">
                  <a:pos x="f237" y="f238"/>
                </a:cxn>
                <a:cxn ang="f152">
                  <a:pos x="f239" y="f240"/>
                </a:cxn>
                <a:cxn ang="f152">
                  <a:pos x="f241" y="f242"/>
                </a:cxn>
                <a:cxn ang="f152">
                  <a:pos x="f243" y="f244"/>
                </a:cxn>
                <a:cxn ang="f152">
                  <a:pos x="f245" y="f246"/>
                </a:cxn>
                <a:cxn ang="f152">
                  <a:pos x="f247" y="f248"/>
                </a:cxn>
                <a:cxn ang="f152">
                  <a:pos x="f249" y="f250"/>
                </a:cxn>
                <a:cxn ang="f152">
                  <a:pos x="f251" y="f252"/>
                </a:cxn>
                <a:cxn ang="f152">
                  <a:pos x="f253" y="f254"/>
                </a:cxn>
                <a:cxn ang="f152">
                  <a:pos x="f255" y="f256"/>
                </a:cxn>
                <a:cxn ang="f152">
                  <a:pos x="f257" y="f258"/>
                </a:cxn>
                <a:cxn ang="f152">
                  <a:pos x="f259" y="f260"/>
                </a:cxn>
                <a:cxn ang="f152">
                  <a:pos x="f261" y="f262"/>
                </a:cxn>
                <a:cxn ang="f152">
                  <a:pos x="f229" y="f230"/>
                </a:cxn>
              </a:cxnLst>
              <a:rect l="f225" t="f228" r="f226" b="f227"/>
              <a:pathLst>
                <a:path w="5113467" h="4842336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lnTo>
                    <a:pt x="f52" y="f53"/>
                  </a:lnTo>
                  <a:cubicBezTo>
                    <a:pt x="f54" y="f55"/>
                    <a:pt x="f56" y="f57"/>
                    <a:pt x="f58" y="f59"/>
                  </a:cubicBezTo>
                  <a:cubicBezTo>
                    <a:pt x="f60" y="f61"/>
                    <a:pt x="f62" y="f63"/>
                    <a:pt x="f64" y="f65"/>
                  </a:cubicBezTo>
                  <a:cubicBezTo>
                    <a:pt x="f66" y="f67"/>
                    <a:pt x="f68" y="f69"/>
                    <a:pt x="f70" y="f71"/>
                  </a:cubicBezTo>
                  <a:cubicBezTo>
                    <a:pt x="f72" y="f73"/>
                    <a:pt x="f74" y="f75"/>
                    <a:pt x="f76" y="f77"/>
                  </a:cubicBezTo>
                  <a:cubicBezTo>
                    <a:pt x="f78" y="f79"/>
                    <a:pt x="f80" y="f81"/>
                    <a:pt x="f82" y="f83"/>
                  </a:cubicBezTo>
                  <a:cubicBezTo>
                    <a:pt x="f84" y="f85"/>
                    <a:pt x="f86" y="f87"/>
                    <a:pt x="f88" y="f89"/>
                  </a:cubicBezTo>
                  <a:cubicBezTo>
                    <a:pt x="f90" y="f91"/>
                    <a:pt x="f92" y="f93"/>
                    <a:pt x="f94" y="f95"/>
                  </a:cubicBezTo>
                  <a:cubicBezTo>
                    <a:pt x="f96" y="f97"/>
                    <a:pt x="f98" y="f99"/>
                    <a:pt x="f100" y="f101"/>
                  </a:cubicBezTo>
                  <a:cubicBezTo>
                    <a:pt x="f102" y="f103"/>
                    <a:pt x="f104" y="f105"/>
                    <a:pt x="f8" y="f9"/>
                  </a:cubicBezTo>
                  <a:close/>
                </a:path>
              </a:pathLst>
            </a:custGeom>
            <a:solidFill>
              <a:srgbClr val="D0805C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6" name="Freeform: Shape 11">
              <a:extLst>
                <a:ext uri="{FF2B5EF4-FFF2-40B4-BE49-F238E27FC236}">
                  <a16:creationId xmlns:a16="http://schemas.microsoft.com/office/drawing/2014/main" id="{8897CA9D-0114-0F67-1719-ADA0C586111C}"/>
                </a:ext>
              </a:extLst>
            </p:cNvPr>
            <p:cNvSpPr/>
            <p:nvPr/>
          </p:nvSpPr>
          <p:spPr>
            <a:xfrm rot="858233">
              <a:off x="8325165" y="2282644"/>
              <a:ext cx="219547" cy="911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239"/>
                <a:gd name="f7" fmla="val 91643"/>
                <a:gd name="f8" fmla="val 6914"/>
                <a:gd name="f9" fmla="val 25926"/>
                <a:gd name="f10" fmla="val 61795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196335"/>
                <a:gd name="f18" fmla="val 69070"/>
                <a:gd name="f19" fmla="+- 0 0 -90"/>
                <a:gd name="f20" fmla="*/ f3 1 202239"/>
                <a:gd name="f21" fmla="*/ f4 1 91643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202239"/>
                <a:gd name="f30" fmla="*/ f26 1 91643"/>
                <a:gd name="f31" fmla="*/ 0 f27 1"/>
                <a:gd name="f32" fmla="*/ 202239 f27 1"/>
                <a:gd name="f33" fmla="*/ 6914 f26 1"/>
                <a:gd name="f34" fmla="*/ 107170 f27 1"/>
                <a:gd name="f35" fmla="*/ 91612 f26 1"/>
                <a:gd name="f36" fmla="*/ 0 f26 1"/>
                <a:gd name="f37" fmla="+- f28 0 f1"/>
                <a:gd name="f38" fmla="*/ f31 1 202239"/>
                <a:gd name="f39" fmla="*/ f32 1 202239"/>
                <a:gd name="f40" fmla="*/ f33 1 91643"/>
                <a:gd name="f41" fmla="*/ f34 1 202239"/>
                <a:gd name="f42" fmla="*/ f35 1 91643"/>
                <a:gd name="f43" fmla="*/ f36 1 91643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0 1 f30"/>
                <a:gd name="f50" fmla="*/ f41 1 f29"/>
                <a:gd name="f51" fmla="*/ f42 1 f30"/>
                <a:gd name="f52" fmla="*/ f39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202239" h="91643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7" name="Oval 12">
              <a:extLst>
                <a:ext uri="{FF2B5EF4-FFF2-40B4-BE49-F238E27FC236}">
                  <a16:creationId xmlns:a16="http://schemas.microsoft.com/office/drawing/2014/main" id="{E67A38AA-09BD-DB11-5A96-F0D56677CC2A}"/>
                </a:ext>
              </a:extLst>
            </p:cNvPr>
            <p:cNvSpPr/>
            <p:nvPr/>
          </p:nvSpPr>
          <p:spPr>
            <a:xfrm rot="586979" flipV="1">
              <a:off x="8114101" y="1728765"/>
              <a:ext cx="303964" cy="3586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8" name="Freeform: Shape 13">
              <a:extLst>
                <a:ext uri="{FF2B5EF4-FFF2-40B4-BE49-F238E27FC236}">
                  <a16:creationId xmlns:a16="http://schemas.microsoft.com/office/drawing/2014/main" id="{8B138B87-BA27-7F02-E878-4EA6536B0687}"/>
                </a:ext>
              </a:extLst>
            </p:cNvPr>
            <p:cNvSpPr/>
            <p:nvPr/>
          </p:nvSpPr>
          <p:spPr>
            <a:xfrm rot="586979" flipV="1">
              <a:off x="8139860" y="1950709"/>
              <a:ext cx="232486" cy="13575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528"/>
                <a:gd name="f7" fmla="val 111835"/>
                <a:gd name="f8" fmla="val 102196"/>
                <a:gd name="f9" fmla="val 136771"/>
                <a:gd name="f10" fmla="val 168073"/>
                <a:gd name="f11" fmla="val 95301"/>
                <a:gd name="f12" fmla="val 190731"/>
                <a:gd name="f13" fmla="val 68568"/>
                <a:gd name="f14" fmla="val 67173"/>
                <a:gd name="f15" fmla="val 177867"/>
                <a:gd name="f16" fmla="val 43267"/>
                <a:gd name="f17" fmla="val 155209"/>
                <a:gd name="f18" fmla="val 16534"/>
                <a:gd name="f19" fmla="val 123907"/>
                <a:gd name="f20" fmla="val 89332"/>
                <a:gd name="f21" fmla="val 54757"/>
                <a:gd name="f22" fmla="val 23455"/>
                <a:gd name="f23" fmla="val 797"/>
                <a:gd name="f24" fmla="val 44662"/>
                <a:gd name="f25" fmla="val 13661"/>
                <a:gd name="f26" fmla="val 36319"/>
                <a:gd name="f27" fmla="val 67621"/>
                <a:gd name="f28" fmla="+- 0 0 -90"/>
                <a:gd name="f29" fmla="*/ f3 1 191528"/>
                <a:gd name="f30" fmla="*/ f4 1 111835"/>
                <a:gd name="f31" fmla="val f5"/>
                <a:gd name="f32" fmla="val f6"/>
                <a:gd name="f33" fmla="val f7"/>
                <a:gd name="f34" fmla="*/ f28 f0 1"/>
                <a:gd name="f35" fmla="+- f33 0 f31"/>
                <a:gd name="f36" fmla="+- f32 0 f31"/>
                <a:gd name="f37" fmla="*/ f34 1 f2"/>
                <a:gd name="f38" fmla="*/ f36 1 191528"/>
                <a:gd name="f39" fmla="*/ f35 1 111835"/>
                <a:gd name="f40" fmla="*/ 102196 f36 1"/>
                <a:gd name="f41" fmla="*/ 111835 f35 1"/>
                <a:gd name="f42" fmla="*/ 190731 f36 1"/>
                <a:gd name="f43" fmla="*/ 68568 f35 1"/>
                <a:gd name="f44" fmla="*/ 191528 f36 1"/>
                <a:gd name="f45" fmla="*/ 67173 f35 1"/>
                <a:gd name="f46" fmla="*/ 177867 f36 1"/>
                <a:gd name="f47" fmla="*/ 43267 f35 1"/>
                <a:gd name="f48" fmla="*/ 89332 f36 1"/>
                <a:gd name="f49" fmla="*/ 0 f35 1"/>
                <a:gd name="f50" fmla="*/ 797 f36 1"/>
                <a:gd name="f51" fmla="*/ 0 f36 1"/>
                <a:gd name="f52" fmla="*/ 44662 f35 1"/>
                <a:gd name="f53" fmla="*/ 13661 f36 1"/>
                <a:gd name="f54" fmla="+- f37 0 f1"/>
                <a:gd name="f55" fmla="*/ f40 1 191528"/>
                <a:gd name="f56" fmla="*/ f41 1 111835"/>
                <a:gd name="f57" fmla="*/ f42 1 191528"/>
                <a:gd name="f58" fmla="*/ f43 1 111835"/>
                <a:gd name="f59" fmla="*/ f44 1 191528"/>
                <a:gd name="f60" fmla="*/ f45 1 111835"/>
                <a:gd name="f61" fmla="*/ f46 1 191528"/>
                <a:gd name="f62" fmla="*/ f47 1 111835"/>
                <a:gd name="f63" fmla="*/ f48 1 191528"/>
                <a:gd name="f64" fmla="*/ f49 1 111835"/>
                <a:gd name="f65" fmla="*/ f50 1 191528"/>
                <a:gd name="f66" fmla="*/ f51 1 191528"/>
                <a:gd name="f67" fmla="*/ f52 1 111835"/>
                <a:gd name="f68" fmla="*/ f53 1 191528"/>
                <a:gd name="f69" fmla="*/ f31 1 f38"/>
                <a:gd name="f70" fmla="*/ f32 1 f38"/>
                <a:gd name="f71" fmla="*/ f31 1 f39"/>
                <a:gd name="f72" fmla="*/ f33 1 f39"/>
                <a:gd name="f73" fmla="*/ f55 1 f38"/>
                <a:gd name="f74" fmla="*/ f56 1 f39"/>
                <a:gd name="f75" fmla="*/ f57 1 f38"/>
                <a:gd name="f76" fmla="*/ f58 1 f39"/>
                <a:gd name="f77" fmla="*/ f59 1 f38"/>
                <a:gd name="f78" fmla="*/ f60 1 f39"/>
                <a:gd name="f79" fmla="*/ f61 1 f38"/>
                <a:gd name="f80" fmla="*/ f62 1 f39"/>
                <a:gd name="f81" fmla="*/ f63 1 f38"/>
                <a:gd name="f82" fmla="*/ f64 1 f39"/>
                <a:gd name="f83" fmla="*/ f65 1 f38"/>
                <a:gd name="f84" fmla="*/ f66 1 f38"/>
                <a:gd name="f85" fmla="*/ f67 1 f39"/>
                <a:gd name="f86" fmla="*/ f68 1 f38"/>
                <a:gd name="f87" fmla="*/ f69 f29 1"/>
                <a:gd name="f88" fmla="*/ f70 f29 1"/>
                <a:gd name="f89" fmla="*/ f72 f30 1"/>
                <a:gd name="f90" fmla="*/ f71 f30 1"/>
                <a:gd name="f91" fmla="*/ f73 f29 1"/>
                <a:gd name="f92" fmla="*/ f74 f30 1"/>
                <a:gd name="f93" fmla="*/ f75 f29 1"/>
                <a:gd name="f94" fmla="*/ f76 f30 1"/>
                <a:gd name="f95" fmla="*/ f77 f29 1"/>
                <a:gd name="f96" fmla="*/ f78 f30 1"/>
                <a:gd name="f97" fmla="*/ f79 f29 1"/>
                <a:gd name="f98" fmla="*/ f80 f30 1"/>
                <a:gd name="f99" fmla="*/ f81 f29 1"/>
                <a:gd name="f100" fmla="*/ f82 f30 1"/>
                <a:gd name="f101" fmla="*/ f83 f29 1"/>
                <a:gd name="f102" fmla="*/ f84 f29 1"/>
                <a:gd name="f103" fmla="*/ f85 f30 1"/>
                <a:gd name="f104" fmla="*/ f86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4">
                  <a:pos x="f91" y="f92"/>
                </a:cxn>
                <a:cxn ang="f54">
                  <a:pos x="f93" y="f94"/>
                </a:cxn>
                <a:cxn ang="f54">
                  <a:pos x="f95" y="f96"/>
                </a:cxn>
                <a:cxn ang="f54">
                  <a:pos x="f97" y="f98"/>
                </a:cxn>
                <a:cxn ang="f54">
                  <a:pos x="f99" y="f100"/>
                </a:cxn>
                <a:cxn ang="f54">
                  <a:pos x="f101" y="f98"/>
                </a:cxn>
                <a:cxn ang="f54">
                  <a:pos x="f102" y="f103"/>
                </a:cxn>
                <a:cxn ang="f54">
                  <a:pos x="f104" y="f94"/>
                </a:cxn>
                <a:cxn ang="f54">
                  <a:pos x="f91" y="f92"/>
                </a:cxn>
              </a:cxnLst>
              <a:rect l="f87" t="f90" r="f88" b="f89"/>
              <a:pathLst>
                <a:path w="191528" h="111835">
                  <a:moveTo>
                    <a:pt x="f8" y="f7"/>
                  </a:moveTo>
                  <a:cubicBezTo>
                    <a:pt x="f9" y="f7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5"/>
                    <a:pt x="f20" y="f5"/>
                  </a:cubicBezTo>
                  <a:cubicBezTo>
                    <a:pt x="f21" y="f5"/>
                    <a:pt x="f22" y="f18"/>
                    <a:pt x="f23" y="f16"/>
                  </a:cubicBezTo>
                  <a:lnTo>
                    <a:pt x="f5" y="f24"/>
                  </a:lnTo>
                  <a:lnTo>
                    <a:pt x="f25" y="f13"/>
                  </a:lnTo>
                  <a:cubicBezTo>
                    <a:pt x="f26" y="f11"/>
                    <a:pt x="f27" y="f7"/>
                    <a:pt x="f8" y="f7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9" name="Oval 14">
              <a:extLst>
                <a:ext uri="{FF2B5EF4-FFF2-40B4-BE49-F238E27FC236}">
                  <a16:creationId xmlns:a16="http://schemas.microsoft.com/office/drawing/2014/main" id="{DF52F1CE-B2F4-AA1E-8605-FE6284E85F2C}"/>
                </a:ext>
              </a:extLst>
            </p:cNvPr>
            <p:cNvSpPr/>
            <p:nvPr/>
          </p:nvSpPr>
          <p:spPr>
            <a:xfrm rot="586979" flipV="1">
              <a:off x="8539690" y="1796604"/>
              <a:ext cx="303964" cy="3586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0" name="Freeform: Shape 15">
              <a:extLst>
                <a:ext uri="{FF2B5EF4-FFF2-40B4-BE49-F238E27FC236}">
                  <a16:creationId xmlns:a16="http://schemas.microsoft.com/office/drawing/2014/main" id="{8931EF0D-0F3A-6E74-06D3-19F4547707FB}"/>
                </a:ext>
              </a:extLst>
            </p:cNvPr>
            <p:cNvSpPr/>
            <p:nvPr/>
          </p:nvSpPr>
          <p:spPr>
            <a:xfrm rot="586979" flipV="1">
              <a:off x="8565440" y="2018549"/>
              <a:ext cx="232486" cy="13575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528"/>
                <a:gd name="f7" fmla="val 111835"/>
                <a:gd name="f8" fmla="val 102196"/>
                <a:gd name="f9" fmla="val 136771"/>
                <a:gd name="f10" fmla="val 168073"/>
                <a:gd name="f11" fmla="val 95301"/>
                <a:gd name="f12" fmla="val 190731"/>
                <a:gd name="f13" fmla="val 68568"/>
                <a:gd name="f14" fmla="val 67173"/>
                <a:gd name="f15" fmla="val 177867"/>
                <a:gd name="f16" fmla="val 43267"/>
                <a:gd name="f17" fmla="val 155209"/>
                <a:gd name="f18" fmla="val 16534"/>
                <a:gd name="f19" fmla="val 123907"/>
                <a:gd name="f20" fmla="val 89332"/>
                <a:gd name="f21" fmla="val 54757"/>
                <a:gd name="f22" fmla="val 23455"/>
                <a:gd name="f23" fmla="val 797"/>
                <a:gd name="f24" fmla="val 44662"/>
                <a:gd name="f25" fmla="val 13661"/>
                <a:gd name="f26" fmla="val 36319"/>
                <a:gd name="f27" fmla="val 67621"/>
                <a:gd name="f28" fmla="+- 0 0 -90"/>
                <a:gd name="f29" fmla="*/ f3 1 191528"/>
                <a:gd name="f30" fmla="*/ f4 1 111835"/>
                <a:gd name="f31" fmla="val f5"/>
                <a:gd name="f32" fmla="val f6"/>
                <a:gd name="f33" fmla="val f7"/>
                <a:gd name="f34" fmla="*/ f28 f0 1"/>
                <a:gd name="f35" fmla="+- f33 0 f31"/>
                <a:gd name="f36" fmla="+- f32 0 f31"/>
                <a:gd name="f37" fmla="*/ f34 1 f2"/>
                <a:gd name="f38" fmla="*/ f36 1 191528"/>
                <a:gd name="f39" fmla="*/ f35 1 111835"/>
                <a:gd name="f40" fmla="*/ 102196 f36 1"/>
                <a:gd name="f41" fmla="*/ 111835 f35 1"/>
                <a:gd name="f42" fmla="*/ 190731 f36 1"/>
                <a:gd name="f43" fmla="*/ 68568 f35 1"/>
                <a:gd name="f44" fmla="*/ 191528 f36 1"/>
                <a:gd name="f45" fmla="*/ 67173 f35 1"/>
                <a:gd name="f46" fmla="*/ 177867 f36 1"/>
                <a:gd name="f47" fmla="*/ 43267 f35 1"/>
                <a:gd name="f48" fmla="*/ 89332 f36 1"/>
                <a:gd name="f49" fmla="*/ 0 f35 1"/>
                <a:gd name="f50" fmla="*/ 797 f36 1"/>
                <a:gd name="f51" fmla="*/ 0 f36 1"/>
                <a:gd name="f52" fmla="*/ 44662 f35 1"/>
                <a:gd name="f53" fmla="*/ 13661 f36 1"/>
                <a:gd name="f54" fmla="+- f37 0 f1"/>
                <a:gd name="f55" fmla="*/ f40 1 191528"/>
                <a:gd name="f56" fmla="*/ f41 1 111835"/>
                <a:gd name="f57" fmla="*/ f42 1 191528"/>
                <a:gd name="f58" fmla="*/ f43 1 111835"/>
                <a:gd name="f59" fmla="*/ f44 1 191528"/>
                <a:gd name="f60" fmla="*/ f45 1 111835"/>
                <a:gd name="f61" fmla="*/ f46 1 191528"/>
                <a:gd name="f62" fmla="*/ f47 1 111835"/>
                <a:gd name="f63" fmla="*/ f48 1 191528"/>
                <a:gd name="f64" fmla="*/ f49 1 111835"/>
                <a:gd name="f65" fmla="*/ f50 1 191528"/>
                <a:gd name="f66" fmla="*/ f51 1 191528"/>
                <a:gd name="f67" fmla="*/ f52 1 111835"/>
                <a:gd name="f68" fmla="*/ f53 1 191528"/>
                <a:gd name="f69" fmla="*/ f31 1 f38"/>
                <a:gd name="f70" fmla="*/ f32 1 f38"/>
                <a:gd name="f71" fmla="*/ f31 1 f39"/>
                <a:gd name="f72" fmla="*/ f33 1 f39"/>
                <a:gd name="f73" fmla="*/ f55 1 f38"/>
                <a:gd name="f74" fmla="*/ f56 1 f39"/>
                <a:gd name="f75" fmla="*/ f57 1 f38"/>
                <a:gd name="f76" fmla="*/ f58 1 f39"/>
                <a:gd name="f77" fmla="*/ f59 1 f38"/>
                <a:gd name="f78" fmla="*/ f60 1 f39"/>
                <a:gd name="f79" fmla="*/ f61 1 f38"/>
                <a:gd name="f80" fmla="*/ f62 1 f39"/>
                <a:gd name="f81" fmla="*/ f63 1 f38"/>
                <a:gd name="f82" fmla="*/ f64 1 f39"/>
                <a:gd name="f83" fmla="*/ f65 1 f38"/>
                <a:gd name="f84" fmla="*/ f66 1 f38"/>
                <a:gd name="f85" fmla="*/ f67 1 f39"/>
                <a:gd name="f86" fmla="*/ f68 1 f38"/>
                <a:gd name="f87" fmla="*/ f69 f29 1"/>
                <a:gd name="f88" fmla="*/ f70 f29 1"/>
                <a:gd name="f89" fmla="*/ f72 f30 1"/>
                <a:gd name="f90" fmla="*/ f71 f30 1"/>
                <a:gd name="f91" fmla="*/ f73 f29 1"/>
                <a:gd name="f92" fmla="*/ f74 f30 1"/>
                <a:gd name="f93" fmla="*/ f75 f29 1"/>
                <a:gd name="f94" fmla="*/ f76 f30 1"/>
                <a:gd name="f95" fmla="*/ f77 f29 1"/>
                <a:gd name="f96" fmla="*/ f78 f30 1"/>
                <a:gd name="f97" fmla="*/ f79 f29 1"/>
                <a:gd name="f98" fmla="*/ f80 f30 1"/>
                <a:gd name="f99" fmla="*/ f81 f29 1"/>
                <a:gd name="f100" fmla="*/ f82 f30 1"/>
                <a:gd name="f101" fmla="*/ f83 f29 1"/>
                <a:gd name="f102" fmla="*/ f84 f29 1"/>
                <a:gd name="f103" fmla="*/ f85 f30 1"/>
                <a:gd name="f104" fmla="*/ f86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4">
                  <a:pos x="f91" y="f92"/>
                </a:cxn>
                <a:cxn ang="f54">
                  <a:pos x="f93" y="f94"/>
                </a:cxn>
                <a:cxn ang="f54">
                  <a:pos x="f95" y="f96"/>
                </a:cxn>
                <a:cxn ang="f54">
                  <a:pos x="f97" y="f98"/>
                </a:cxn>
                <a:cxn ang="f54">
                  <a:pos x="f99" y="f100"/>
                </a:cxn>
                <a:cxn ang="f54">
                  <a:pos x="f101" y="f98"/>
                </a:cxn>
                <a:cxn ang="f54">
                  <a:pos x="f102" y="f103"/>
                </a:cxn>
                <a:cxn ang="f54">
                  <a:pos x="f104" y="f94"/>
                </a:cxn>
                <a:cxn ang="f54">
                  <a:pos x="f91" y="f92"/>
                </a:cxn>
              </a:cxnLst>
              <a:rect l="f87" t="f90" r="f88" b="f89"/>
              <a:pathLst>
                <a:path w="191528" h="111835">
                  <a:moveTo>
                    <a:pt x="f8" y="f7"/>
                  </a:moveTo>
                  <a:cubicBezTo>
                    <a:pt x="f9" y="f7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5"/>
                    <a:pt x="f20" y="f5"/>
                  </a:cubicBezTo>
                  <a:cubicBezTo>
                    <a:pt x="f21" y="f5"/>
                    <a:pt x="f22" y="f18"/>
                    <a:pt x="f23" y="f16"/>
                  </a:cubicBezTo>
                  <a:lnTo>
                    <a:pt x="f5" y="f24"/>
                  </a:lnTo>
                  <a:lnTo>
                    <a:pt x="f25" y="f13"/>
                  </a:lnTo>
                  <a:cubicBezTo>
                    <a:pt x="f26" y="f11"/>
                    <a:pt x="f27" y="f7"/>
                    <a:pt x="f8" y="f7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sp>
        <p:nvSpPr>
          <p:cNvPr id="11" name="Title 22">
            <a:extLst>
              <a:ext uri="{FF2B5EF4-FFF2-40B4-BE49-F238E27FC236}">
                <a16:creationId xmlns:a16="http://schemas.microsoft.com/office/drawing/2014/main" id="{8A54E006-022D-1F48-0E27-5D7790B65D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1981203"/>
            <a:ext cx="5893518" cy="2921251"/>
          </a:xfrm>
        </p:spPr>
        <p:txBody>
          <a:bodyPr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5B5ADE4-C9F6-ED73-1E3B-B0370D2E3FC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99662" y="4902455"/>
            <a:ext cx="4898038" cy="124351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C44E997-FBB9-0DBA-DD56-E9E092ECEF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0787" y="251844"/>
            <a:ext cx="3256617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F2BB1A5E-FFDA-210A-C4E8-439E665A95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00787" y="6341921"/>
            <a:ext cx="1806461" cy="365129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D48DA02C-C0C6-4662-8A9A-EBD514771FC0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3A6B82C2-A9CB-D702-A2D6-EAC0ACAFF3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EB4A58-8B72-42D0-9441-EBFA7435E2B0}" type="slidenum">
              <a:t>‹#›</a:t>
            </a:fld>
            <a:endParaRPr lang="en-GB"/>
          </a:p>
        </p:txBody>
      </p:sp>
      <p:grpSp>
        <p:nvGrpSpPr>
          <p:cNvPr id="16" name="Group 28">
            <a:extLst>
              <a:ext uri="{FF2B5EF4-FFF2-40B4-BE49-F238E27FC236}">
                <a16:creationId xmlns:a16="http://schemas.microsoft.com/office/drawing/2014/main" id="{55E1E3EA-BBBD-CF2D-7983-69CE5211AAE2}"/>
              </a:ext>
            </a:extLst>
          </p:cNvPr>
          <p:cNvGrpSpPr/>
          <p:nvPr/>
        </p:nvGrpSpPr>
        <p:grpSpPr>
          <a:xfrm>
            <a:off x="8178312" y="4701551"/>
            <a:ext cx="2333557" cy="2005489"/>
            <a:chOff x="8178312" y="4701551"/>
            <a:chExt cx="2333557" cy="2005489"/>
          </a:xfrm>
        </p:grpSpPr>
        <p:sp>
          <p:nvSpPr>
            <p:cNvPr id="17" name="Freeform: Shape 8">
              <a:extLst>
                <a:ext uri="{FF2B5EF4-FFF2-40B4-BE49-F238E27FC236}">
                  <a16:creationId xmlns:a16="http://schemas.microsoft.com/office/drawing/2014/main" id="{21DB82CF-83AD-0684-E42F-0944942D2640}"/>
                </a:ext>
              </a:extLst>
            </p:cNvPr>
            <p:cNvSpPr/>
            <p:nvPr/>
          </p:nvSpPr>
          <p:spPr>
            <a:xfrm rot="1071839" flipV="1">
              <a:off x="8178312" y="4701551"/>
              <a:ext cx="2333557" cy="20054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94182"/>
                <a:gd name="f7" fmla="val 3557030"/>
                <a:gd name="f8" fmla="val 181940"/>
                <a:gd name="f9" fmla="val 278024"/>
                <a:gd name="f10" fmla="val 4458665"/>
                <a:gd name="f11" fmla="val 1334125"/>
                <a:gd name="f12" fmla="val 4263386"/>
                <a:gd name="f13" fmla="val 1802992"/>
                <a:gd name="f14" fmla="val 4068080"/>
                <a:gd name="f15" fmla="val 2303347"/>
                <a:gd name="f16" fmla="val 4043469"/>
                <a:gd name="f17" fmla="val 2399936"/>
                <a:gd name="f18" fmla="val 3563939"/>
                <a:gd name="f19" fmla="val 3154715"/>
                <a:gd name="f20" fmla="val 3422346"/>
                <a:gd name="f21" fmla="val 3280152"/>
                <a:gd name="f22" fmla="val 3310672"/>
                <a:gd name="f23" fmla="val 3373178"/>
                <a:gd name="f24" fmla="val 3030354"/>
                <a:gd name="f25" fmla="val 3432752"/>
                <a:gd name="f26" fmla="val 2847727"/>
                <a:gd name="f27" fmla="val 3500970"/>
                <a:gd name="f28" fmla="val 2472767"/>
                <a:gd name="f29" fmla="val 3575671"/>
                <a:gd name="f30" fmla="val 2171596"/>
                <a:gd name="f31" fmla="val 3552975"/>
                <a:gd name="f32" fmla="val 1908870"/>
                <a:gd name="f33" fmla="val 3556118"/>
                <a:gd name="f34" fmla="val 1646144"/>
                <a:gd name="f35" fmla="val 3559261"/>
                <a:gd name="f36" fmla="val 728648"/>
                <a:gd name="f37" fmla="val 3255485"/>
                <a:gd name="f38" fmla="val 490012"/>
                <a:gd name="f39" fmla="val 3184180"/>
                <a:gd name="f40" fmla="val 11986"/>
                <a:gd name="f41" fmla="val 2501181"/>
                <a:gd name="f42" fmla="val 52379"/>
                <a:gd name="f43" fmla="val 1912974"/>
                <a:gd name="f44" fmla="val 15197"/>
                <a:gd name="f45" fmla="val 1426435"/>
                <a:gd name="f46" fmla="val -16128"/>
                <a:gd name="f47" fmla="val 1155428"/>
                <a:gd name="f48" fmla="val -15596"/>
                <a:gd name="f49" fmla="val 539629"/>
                <a:gd name="f50" fmla="+- 0 0 -90"/>
                <a:gd name="f51" fmla="*/ f3 1 4594182"/>
                <a:gd name="f52" fmla="*/ f4 1 3557030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4594182"/>
                <a:gd name="f61" fmla="*/ f57 1 3557030"/>
                <a:gd name="f62" fmla="*/ 181940 f58 1"/>
                <a:gd name="f63" fmla="*/ 0 f57 1"/>
                <a:gd name="f64" fmla="*/ 4594182 f58 1"/>
                <a:gd name="f65" fmla="*/ 278024 f57 1"/>
                <a:gd name="f66" fmla="*/ 4068080 f58 1"/>
                <a:gd name="f67" fmla="*/ 2303347 f57 1"/>
                <a:gd name="f68" fmla="*/ 3422346 f58 1"/>
                <a:gd name="f69" fmla="*/ 3280152 f57 1"/>
                <a:gd name="f70" fmla="*/ 2847727 f58 1"/>
                <a:gd name="f71" fmla="*/ 3500970 f57 1"/>
                <a:gd name="f72" fmla="*/ 1908870 f58 1"/>
                <a:gd name="f73" fmla="*/ 3556118 f57 1"/>
                <a:gd name="f74" fmla="*/ 490012 f58 1"/>
                <a:gd name="f75" fmla="*/ 3184180 f57 1"/>
                <a:gd name="f76" fmla="*/ 15197 f58 1"/>
                <a:gd name="f77" fmla="*/ 1426435 f57 1"/>
                <a:gd name="f78" fmla="+- f59 0 f1"/>
                <a:gd name="f79" fmla="*/ f62 1 4594182"/>
                <a:gd name="f80" fmla="*/ f63 1 3557030"/>
                <a:gd name="f81" fmla="*/ f64 1 4594182"/>
                <a:gd name="f82" fmla="*/ f65 1 3557030"/>
                <a:gd name="f83" fmla="*/ f66 1 4594182"/>
                <a:gd name="f84" fmla="*/ f67 1 3557030"/>
                <a:gd name="f85" fmla="*/ f68 1 4594182"/>
                <a:gd name="f86" fmla="*/ f69 1 3557030"/>
                <a:gd name="f87" fmla="*/ f70 1 4594182"/>
                <a:gd name="f88" fmla="*/ f71 1 3557030"/>
                <a:gd name="f89" fmla="*/ f72 1 4594182"/>
                <a:gd name="f90" fmla="*/ f73 1 3557030"/>
                <a:gd name="f91" fmla="*/ f74 1 4594182"/>
                <a:gd name="f92" fmla="*/ f75 1 3557030"/>
                <a:gd name="f93" fmla="*/ f76 1 4594182"/>
                <a:gd name="f94" fmla="*/ f77 1 3557030"/>
                <a:gd name="f95" fmla="*/ f53 1 f60"/>
                <a:gd name="f96" fmla="*/ f54 1 f60"/>
                <a:gd name="f97" fmla="*/ f53 1 f61"/>
                <a:gd name="f98" fmla="*/ f55 1 f61"/>
                <a:gd name="f99" fmla="*/ f79 1 f60"/>
                <a:gd name="f100" fmla="*/ f80 1 f61"/>
                <a:gd name="f101" fmla="*/ f81 1 f60"/>
                <a:gd name="f102" fmla="*/ f82 1 f61"/>
                <a:gd name="f103" fmla="*/ f83 1 f60"/>
                <a:gd name="f104" fmla="*/ f84 1 f61"/>
                <a:gd name="f105" fmla="*/ f85 1 f60"/>
                <a:gd name="f106" fmla="*/ f86 1 f61"/>
                <a:gd name="f107" fmla="*/ f87 1 f60"/>
                <a:gd name="f108" fmla="*/ f88 1 f61"/>
                <a:gd name="f109" fmla="*/ f89 1 f60"/>
                <a:gd name="f110" fmla="*/ f90 1 f61"/>
                <a:gd name="f111" fmla="*/ f91 1 f60"/>
                <a:gd name="f112" fmla="*/ f92 1 f61"/>
                <a:gd name="f113" fmla="*/ f93 1 f60"/>
                <a:gd name="f114" fmla="*/ f94 1 f61"/>
                <a:gd name="f115" fmla="*/ f95 f51 1"/>
                <a:gd name="f116" fmla="*/ f96 f51 1"/>
                <a:gd name="f117" fmla="*/ f98 f52 1"/>
                <a:gd name="f118" fmla="*/ f97 f52 1"/>
                <a:gd name="f119" fmla="*/ f99 f51 1"/>
                <a:gd name="f120" fmla="*/ f100 f52 1"/>
                <a:gd name="f121" fmla="*/ f101 f51 1"/>
                <a:gd name="f122" fmla="*/ f102 f52 1"/>
                <a:gd name="f123" fmla="*/ f103 f51 1"/>
                <a:gd name="f124" fmla="*/ f104 f52 1"/>
                <a:gd name="f125" fmla="*/ f105 f51 1"/>
                <a:gd name="f126" fmla="*/ f106 f52 1"/>
                <a:gd name="f127" fmla="*/ f107 f51 1"/>
                <a:gd name="f128" fmla="*/ f108 f52 1"/>
                <a:gd name="f129" fmla="*/ f109 f51 1"/>
                <a:gd name="f130" fmla="*/ f110 f52 1"/>
                <a:gd name="f131" fmla="*/ f111 f51 1"/>
                <a:gd name="f132" fmla="*/ f112 f52 1"/>
                <a:gd name="f133" fmla="*/ f113 f51 1"/>
                <a:gd name="f134" fmla="*/ f114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8">
                  <a:pos x="f119" y="f120"/>
                </a:cxn>
                <a:cxn ang="f78">
                  <a:pos x="f121" y="f122"/>
                </a:cxn>
                <a:cxn ang="f78">
                  <a:pos x="f123" y="f124"/>
                </a:cxn>
                <a:cxn ang="f78">
                  <a:pos x="f125" y="f126"/>
                </a:cxn>
                <a:cxn ang="f78">
                  <a:pos x="f127" y="f128"/>
                </a:cxn>
                <a:cxn ang="f78">
                  <a:pos x="f129" y="f130"/>
                </a:cxn>
                <a:cxn ang="f78">
                  <a:pos x="f131" y="f132"/>
                </a:cxn>
                <a:cxn ang="f78">
                  <a:pos x="f133" y="f134"/>
                </a:cxn>
                <a:cxn ang="f78">
                  <a:pos x="f119" y="f120"/>
                </a:cxn>
              </a:cxnLst>
              <a:rect l="f115" t="f118" r="f116" b="f117"/>
              <a:pathLst>
                <a:path w="4594182" h="3557030">
                  <a:moveTo>
                    <a:pt x="f8" y="f5"/>
                  </a:moveTo>
                  <a:lnTo>
                    <a:pt x="f6" y="f9"/>
                  </a:ln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5"/>
                  </a:cubicBezTo>
                  <a:close/>
                </a:path>
              </a:pathLst>
            </a:custGeom>
            <a:solidFill>
              <a:srgbClr val="E4C27D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grpSp>
          <p:nvGrpSpPr>
            <p:cNvPr id="18" name="Group 16">
              <a:extLst>
                <a:ext uri="{FF2B5EF4-FFF2-40B4-BE49-F238E27FC236}">
                  <a16:creationId xmlns:a16="http://schemas.microsoft.com/office/drawing/2014/main" id="{FBC604EB-6D32-6E8A-93AB-F29DCAC739D0}"/>
                </a:ext>
              </a:extLst>
            </p:cNvPr>
            <p:cNvGrpSpPr/>
            <p:nvPr/>
          </p:nvGrpSpPr>
          <p:grpSpPr>
            <a:xfrm>
              <a:off x="8907728" y="5235406"/>
              <a:ext cx="874724" cy="468895"/>
              <a:chOff x="8907728" y="5235406"/>
              <a:chExt cx="874724" cy="468895"/>
            </a:xfrm>
          </p:grpSpPr>
          <p:sp>
            <p:nvSpPr>
              <p:cNvPr id="19" name="Oval 17">
                <a:extLst>
                  <a:ext uri="{FF2B5EF4-FFF2-40B4-BE49-F238E27FC236}">
                    <a16:creationId xmlns:a16="http://schemas.microsoft.com/office/drawing/2014/main" id="{14965717-6B9A-EC96-1B0E-9F657A5D2458}"/>
                  </a:ext>
                </a:extLst>
              </p:cNvPr>
              <p:cNvSpPr/>
              <p:nvPr/>
            </p:nvSpPr>
            <p:spPr>
              <a:xfrm flipH="1">
                <a:off x="9466984" y="5332104"/>
                <a:ext cx="315468" cy="372197"/>
              </a:xfrm>
              <a:custGeom>
                <a:avLst/>
                <a:gdLst>
                  <a:gd name="f0" fmla="val 21600000"/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-360"/>
                  <a:gd name="f10" fmla="+- 0 0 -180"/>
                  <a:gd name="f11" fmla="abs f4"/>
                  <a:gd name="f12" fmla="abs f5"/>
                  <a:gd name="f13" fmla="abs f6"/>
                  <a:gd name="f14" fmla="val f7"/>
                  <a:gd name="f15" fmla="+- 2700000 f2 0"/>
                  <a:gd name="f16" fmla="*/ f9 f1 1"/>
                  <a:gd name="f17" fmla="*/ f10 f1 1"/>
                  <a:gd name="f18" fmla="?: f11 f4 1"/>
                  <a:gd name="f19" fmla="?: f12 f5 1"/>
                  <a:gd name="f20" fmla="?: f13 f6 1"/>
                  <a:gd name="f21" fmla="*/ f15 f8 1"/>
                  <a:gd name="f22" fmla="*/ f16 1 f3"/>
                  <a:gd name="f23" fmla="*/ f17 1 f3"/>
                  <a:gd name="f24" fmla="*/ f18 1 21600"/>
                  <a:gd name="f25" fmla="*/ f19 1 21600"/>
                  <a:gd name="f26" fmla="*/ 21600 f18 1"/>
                  <a:gd name="f27" fmla="*/ 21600 f19 1"/>
                  <a:gd name="f28" fmla="*/ f21 1 f1"/>
                  <a:gd name="f29" fmla="+- f22 0 f2"/>
                  <a:gd name="f30" fmla="+- f23 0 f2"/>
                  <a:gd name="f31" fmla="min f25 f24"/>
                  <a:gd name="f32" fmla="*/ f26 1 f20"/>
                  <a:gd name="f33" fmla="*/ f27 1 f20"/>
                  <a:gd name="f34" fmla="+- 0 0 f28"/>
                  <a:gd name="f35" fmla="val f32"/>
                  <a:gd name="f36" fmla="val f33"/>
                  <a:gd name="f37" fmla="+- 0 0 f34"/>
                  <a:gd name="f38" fmla="*/ f14 f31 1"/>
                  <a:gd name="f39" fmla="+- f36 0 f14"/>
                  <a:gd name="f40" fmla="+- f35 0 f14"/>
                  <a:gd name="f41" fmla="*/ f37 f1 1"/>
                  <a:gd name="f42" fmla="*/ f39 1 2"/>
                  <a:gd name="f43" fmla="*/ f40 1 2"/>
                  <a:gd name="f44" fmla="*/ f41 1 f8"/>
                  <a:gd name="f45" fmla="+- f14 f42 0"/>
                  <a:gd name="f46" fmla="+- f14 f43 0"/>
                  <a:gd name="f47" fmla="+- f44 0 f2"/>
                  <a:gd name="f48" fmla="*/ f43 f31 1"/>
                  <a:gd name="f49" fmla="*/ f42 f31 1"/>
                  <a:gd name="f50" fmla="cos 1 f47"/>
                  <a:gd name="f51" fmla="sin 1 f47"/>
                  <a:gd name="f52" fmla="*/ f45 f31 1"/>
                  <a:gd name="f53" fmla="+- 0 0 f50"/>
                  <a:gd name="f54" fmla="+- 0 0 f51"/>
                  <a:gd name="f55" fmla="+- 0 0 f53"/>
                  <a:gd name="f56" fmla="+- 0 0 f54"/>
                  <a:gd name="f57" fmla="*/ f55 f43 1"/>
                  <a:gd name="f58" fmla="*/ f56 f42 1"/>
                  <a:gd name="f59" fmla="+- f46 0 f57"/>
                  <a:gd name="f60" fmla="+- f46 f57 0"/>
                  <a:gd name="f61" fmla="+- f45 0 f58"/>
                  <a:gd name="f62" fmla="+- f45 f58 0"/>
                  <a:gd name="f63" fmla="*/ f59 f31 1"/>
                  <a:gd name="f64" fmla="*/ f61 f31 1"/>
                  <a:gd name="f65" fmla="*/ f60 f31 1"/>
                  <a:gd name="f66" fmla="*/ f62 f3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63" y="f64"/>
                  </a:cxn>
                  <a:cxn ang="f30">
                    <a:pos x="f63" y="f66"/>
                  </a:cxn>
                  <a:cxn ang="f30">
                    <a:pos x="f65" y="f66"/>
                  </a:cxn>
                  <a:cxn ang="f29">
                    <a:pos x="f65" y="f64"/>
                  </a:cxn>
                </a:cxnLst>
                <a:rect l="f63" t="f64" r="f65" b="f66"/>
                <a:pathLst>
                  <a:path>
                    <a:moveTo>
                      <a:pt x="f38" y="f52"/>
                    </a:moveTo>
                    <a:arcTo wR="f48" hR="f49" stAng="f1" swAng="f0"/>
                    <a:close/>
                  </a:path>
                </a:pathLst>
              </a:custGeom>
              <a:solidFill>
                <a:srgbClr val="FFFF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20" name="Freeform: Shape 18">
                <a:extLst>
                  <a:ext uri="{FF2B5EF4-FFF2-40B4-BE49-F238E27FC236}">
                    <a16:creationId xmlns:a16="http://schemas.microsoft.com/office/drawing/2014/main" id="{C962D768-1AA9-966F-F327-72B597F6CA51}"/>
                  </a:ext>
                </a:extLst>
              </p:cNvPr>
              <p:cNvSpPr/>
              <p:nvPr/>
            </p:nvSpPr>
            <p:spPr>
              <a:xfrm flipH="1">
                <a:off x="9475113" y="5332104"/>
                <a:ext cx="189893" cy="16853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836"/>
                  <a:gd name="f7" fmla="val 289179"/>
                  <a:gd name="f8" fmla="val 66769"/>
                  <a:gd name="f9" fmla="val 178875"/>
                  <a:gd name="f10" fmla="val 275061"/>
                  <a:gd name="f11" fmla="val 80416"/>
                  <a:gd name="f12" fmla="val 316147"/>
                  <a:gd name="f13" fmla="val 195023"/>
                  <a:gd name="f14" fmla="val 231847"/>
                  <a:gd name="f15" fmla="val 265409"/>
                  <a:gd name="f16" fmla="val 275001"/>
                  <a:gd name="f17" fmla="val 240185"/>
                  <a:gd name="f18" fmla="val 285865"/>
                  <a:gd name="f19" fmla="val 212992"/>
                  <a:gd name="f20" fmla="val 290848"/>
                  <a:gd name="f21" fmla="val 185019"/>
                  <a:gd name="f22" fmla="val 288684"/>
                  <a:gd name="f23" fmla="val 73129"/>
                  <a:gd name="f24" fmla="val 280029"/>
                  <a:gd name="f25" fmla="val -14093"/>
                  <a:gd name="f26" fmla="val 186477"/>
                  <a:gd name="f27" fmla="val 1897"/>
                  <a:gd name="f28" fmla="val 21266"/>
                  <a:gd name="f29" fmla="val 4770"/>
                  <a:gd name="f30" fmla="val 9217"/>
                  <a:gd name="f31" fmla="val 12224"/>
                  <a:gd name="f32" fmla="val 6487"/>
                  <a:gd name="f33" fmla="val 29843"/>
                  <a:gd name="f34" fmla="val 2234"/>
                  <a:gd name="f35" fmla="val 48085"/>
                  <a:gd name="f36" fmla="+- 0 0 -90"/>
                  <a:gd name="f37" fmla="*/ f3 1 325836"/>
                  <a:gd name="f38" fmla="*/ f4 1 289179"/>
                  <a:gd name="f39" fmla="val f5"/>
                  <a:gd name="f40" fmla="val f6"/>
                  <a:gd name="f41" fmla="val f7"/>
                  <a:gd name="f42" fmla="*/ f36 f0 1"/>
                  <a:gd name="f43" fmla="+- f41 0 f39"/>
                  <a:gd name="f44" fmla="+- f40 0 f39"/>
                  <a:gd name="f45" fmla="*/ f42 1 f2"/>
                  <a:gd name="f46" fmla="*/ f44 1 325836"/>
                  <a:gd name="f47" fmla="*/ f43 1 289179"/>
                  <a:gd name="f48" fmla="*/ 66769 f44 1"/>
                  <a:gd name="f49" fmla="*/ 0 f43 1"/>
                  <a:gd name="f50" fmla="*/ 316147 f44 1"/>
                  <a:gd name="f51" fmla="*/ 195023 f43 1"/>
                  <a:gd name="f52" fmla="*/ 325836 f44 1"/>
                  <a:gd name="f53" fmla="*/ 231847 f43 1"/>
                  <a:gd name="f54" fmla="*/ 265409 f44 1"/>
                  <a:gd name="f55" fmla="*/ 275001 f43 1"/>
                  <a:gd name="f56" fmla="*/ 185019 f44 1"/>
                  <a:gd name="f57" fmla="*/ 288684 f43 1"/>
                  <a:gd name="f58" fmla="*/ 1897 f44 1"/>
                  <a:gd name="f59" fmla="*/ 21266 f43 1"/>
                  <a:gd name="f60" fmla="*/ 4770 f44 1"/>
                  <a:gd name="f61" fmla="*/ 9217 f43 1"/>
                  <a:gd name="f62" fmla="*/ 12224 f44 1"/>
                  <a:gd name="f63" fmla="*/ 6487 f43 1"/>
                  <a:gd name="f64" fmla="+- f45 0 f1"/>
                  <a:gd name="f65" fmla="*/ f48 1 325836"/>
                  <a:gd name="f66" fmla="*/ f49 1 289179"/>
                  <a:gd name="f67" fmla="*/ f50 1 325836"/>
                  <a:gd name="f68" fmla="*/ f51 1 289179"/>
                  <a:gd name="f69" fmla="*/ f52 1 325836"/>
                  <a:gd name="f70" fmla="*/ f53 1 289179"/>
                  <a:gd name="f71" fmla="*/ f54 1 325836"/>
                  <a:gd name="f72" fmla="*/ f55 1 289179"/>
                  <a:gd name="f73" fmla="*/ f56 1 325836"/>
                  <a:gd name="f74" fmla="*/ f57 1 289179"/>
                  <a:gd name="f75" fmla="*/ f58 1 325836"/>
                  <a:gd name="f76" fmla="*/ f59 1 289179"/>
                  <a:gd name="f77" fmla="*/ f60 1 325836"/>
                  <a:gd name="f78" fmla="*/ f61 1 289179"/>
                  <a:gd name="f79" fmla="*/ f62 1 325836"/>
                  <a:gd name="f80" fmla="*/ f63 1 289179"/>
                  <a:gd name="f81" fmla="*/ f39 1 f46"/>
                  <a:gd name="f82" fmla="*/ f40 1 f46"/>
                  <a:gd name="f83" fmla="*/ f39 1 f47"/>
                  <a:gd name="f84" fmla="*/ f41 1 f47"/>
                  <a:gd name="f85" fmla="*/ f65 1 f46"/>
                  <a:gd name="f86" fmla="*/ f66 1 f47"/>
                  <a:gd name="f87" fmla="*/ f67 1 f46"/>
                  <a:gd name="f88" fmla="*/ f68 1 f47"/>
                  <a:gd name="f89" fmla="*/ f69 1 f46"/>
                  <a:gd name="f90" fmla="*/ f70 1 f47"/>
                  <a:gd name="f91" fmla="*/ f71 1 f46"/>
                  <a:gd name="f92" fmla="*/ f72 1 f47"/>
                  <a:gd name="f93" fmla="*/ f73 1 f46"/>
                  <a:gd name="f94" fmla="*/ f74 1 f47"/>
                  <a:gd name="f95" fmla="*/ f75 1 f46"/>
                  <a:gd name="f96" fmla="*/ f76 1 f47"/>
                  <a:gd name="f97" fmla="*/ f77 1 f46"/>
                  <a:gd name="f98" fmla="*/ f78 1 f47"/>
                  <a:gd name="f99" fmla="*/ f79 1 f46"/>
                  <a:gd name="f100" fmla="*/ f80 1 f47"/>
                  <a:gd name="f101" fmla="*/ f81 f37 1"/>
                  <a:gd name="f102" fmla="*/ f82 f37 1"/>
                  <a:gd name="f103" fmla="*/ f84 f38 1"/>
                  <a:gd name="f104" fmla="*/ f83 f38 1"/>
                  <a:gd name="f105" fmla="*/ f85 f37 1"/>
                  <a:gd name="f106" fmla="*/ f86 f38 1"/>
                  <a:gd name="f107" fmla="*/ f87 f37 1"/>
                  <a:gd name="f108" fmla="*/ f88 f38 1"/>
                  <a:gd name="f109" fmla="*/ f89 f37 1"/>
                  <a:gd name="f110" fmla="*/ f90 f38 1"/>
                  <a:gd name="f111" fmla="*/ f91 f37 1"/>
                  <a:gd name="f112" fmla="*/ f92 f38 1"/>
                  <a:gd name="f113" fmla="*/ f93 f37 1"/>
                  <a:gd name="f114" fmla="*/ f94 f38 1"/>
                  <a:gd name="f115" fmla="*/ f95 f37 1"/>
                  <a:gd name="f116" fmla="*/ f96 f38 1"/>
                  <a:gd name="f117" fmla="*/ f97 f37 1"/>
                  <a:gd name="f118" fmla="*/ f98 f38 1"/>
                  <a:gd name="f119" fmla="*/ f99 f37 1"/>
                  <a:gd name="f120" fmla="*/ f100 f38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64">
                    <a:pos x="f105" y="f106"/>
                  </a:cxn>
                  <a:cxn ang="f64">
                    <a:pos x="f107" y="f108"/>
                  </a:cxn>
                  <a:cxn ang="f64">
                    <a:pos x="f109" y="f110"/>
                  </a:cxn>
                  <a:cxn ang="f64">
                    <a:pos x="f111" y="f112"/>
                  </a:cxn>
                  <a:cxn ang="f64">
                    <a:pos x="f113" y="f114"/>
                  </a:cxn>
                  <a:cxn ang="f64">
                    <a:pos x="f115" y="f116"/>
                  </a:cxn>
                  <a:cxn ang="f64">
                    <a:pos x="f117" y="f118"/>
                  </a:cxn>
                  <a:cxn ang="f64">
                    <a:pos x="f119" y="f120"/>
                  </a:cxn>
                  <a:cxn ang="f64">
                    <a:pos x="f105" y="f106"/>
                  </a:cxn>
                </a:cxnLst>
                <a:rect l="f101" t="f104" r="f102" b="f103"/>
                <a:pathLst>
                  <a:path w="325836" h="289179">
                    <a:moveTo>
                      <a:pt x="f8" y="f5"/>
                    </a:moveTo>
                    <a:cubicBezTo>
                      <a:pt x="f9" y="f5"/>
                      <a:pt x="f10" y="f11"/>
                      <a:pt x="f12" y="f13"/>
                    </a:cubicBezTo>
                    <a:lnTo>
                      <a:pt x="f6" y="f14"/>
                    </a:lnTo>
                    <a:lnTo>
                      <a:pt x="f15" y="f16"/>
                    </a:lnTo>
                    <a:cubicBezTo>
                      <a:pt x="f17" y="f18"/>
                      <a:pt x="f19" y="f20"/>
                      <a:pt x="f21" y="f22"/>
                    </a:cubicBezTo>
                    <a:cubicBezTo>
                      <a:pt x="f23" y="f24"/>
                      <a:pt x="f25" y="f26"/>
                      <a:pt x="f27" y="f28"/>
                    </a:cubicBezTo>
                    <a:lnTo>
                      <a:pt x="f29" y="f30"/>
                    </a:lnTo>
                    <a:lnTo>
                      <a:pt x="f31" y="f32"/>
                    </a:lnTo>
                    <a:cubicBezTo>
                      <a:pt x="f33" y="f34"/>
                      <a:pt x="f35" y="f5"/>
                      <a:pt x="f8" y="f5"/>
                    </a:cubicBezTo>
                    <a:close/>
                  </a:path>
                </a:pathLst>
              </a:custGeom>
              <a:solidFill>
                <a:srgbClr val="2C3431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21" name="Oval 19">
                <a:extLst>
                  <a:ext uri="{FF2B5EF4-FFF2-40B4-BE49-F238E27FC236}">
                    <a16:creationId xmlns:a16="http://schemas.microsoft.com/office/drawing/2014/main" id="{359CF4FE-8669-D856-F632-DCD3F4813FAA}"/>
                  </a:ext>
                </a:extLst>
              </p:cNvPr>
              <p:cNvSpPr/>
              <p:nvPr/>
            </p:nvSpPr>
            <p:spPr>
              <a:xfrm flipH="1">
                <a:off x="8907728" y="5235406"/>
                <a:ext cx="315468" cy="372197"/>
              </a:xfrm>
              <a:custGeom>
                <a:avLst/>
                <a:gdLst>
                  <a:gd name="f0" fmla="val 21600000"/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-360"/>
                  <a:gd name="f10" fmla="+- 0 0 -180"/>
                  <a:gd name="f11" fmla="abs f4"/>
                  <a:gd name="f12" fmla="abs f5"/>
                  <a:gd name="f13" fmla="abs f6"/>
                  <a:gd name="f14" fmla="val f7"/>
                  <a:gd name="f15" fmla="+- 2700000 f2 0"/>
                  <a:gd name="f16" fmla="*/ f9 f1 1"/>
                  <a:gd name="f17" fmla="*/ f10 f1 1"/>
                  <a:gd name="f18" fmla="?: f11 f4 1"/>
                  <a:gd name="f19" fmla="?: f12 f5 1"/>
                  <a:gd name="f20" fmla="?: f13 f6 1"/>
                  <a:gd name="f21" fmla="*/ f15 f8 1"/>
                  <a:gd name="f22" fmla="*/ f16 1 f3"/>
                  <a:gd name="f23" fmla="*/ f17 1 f3"/>
                  <a:gd name="f24" fmla="*/ f18 1 21600"/>
                  <a:gd name="f25" fmla="*/ f19 1 21600"/>
                  <a:gd name="f26" fmla="*/ 21600 f18 1"/>
                  <a:gd name="f27" fmla="*/ 21600 f19 1"/>
                  <a:gd name="f28" fmla="*/ f21 1 f1"/>
                  <a:gd name="f29" fmla="+- f22 0 f2"/>
                  <a:gd name="f30" fmla="+- f23 0 f2"/>
                  <a:gd name="f31" fmla="min f25 f24"/>
                  <a:gd name="f32" fmla="*/ f26 1 f20"/>
                  <a:gd name="f33" fmla="*/ f27 1 f20"/>
                  <a:gd name="f34" fmla="+- 0 0 f28"/>
                  <a:gd name="f35" fmla="val f32"/>
                  <a:gd name="f36" fmla="val f33"/>
                  <a:gd name="f37" fmla="+- 0 0 f34"/>
                  <a:gd name="f38" fmla="*/ f14 f31 1"/>
                  <a:gd name="f39" fmla="+- f36 0 f14"/>
                  <a:gd name="f40" fmla="+- f35 0 f14"/>
                  <a:gd name="f41" fmla="*/ f37 f1 1"/>
                  <a:gd name="f42" fmla="*/ f39 1 2"/>
                  <a:gd name="f43" fmla="*/ f40 1 2"/>
                  <a:gd name="f44" fmla="*/ f41 1 f8"/>
                  <a:gd name="f45" fmla="+- f14 f42 0"/>
                  <a:gd name="f46" fmla="+- f14 f43 0"/>
                  <a:gd name="f47" fmla="+- f44 0 f2"/>
                  <a:gd name="f48" fmla="*/ f43 f31 1"/>
                  <a:gd name="f49" fmla="*/ f42 f31 1"/>
                  <a:gd name="f50" fmla="cos 1 f47"/>
                  <a:gd name="f51" fmla="sin 1 f47"/>
                  <a:gd name="f52" fmla="*/ f45 f31 1"/>
                  <a:gd name="f53" fmla="+- 0 0 f50"/>
                  <a:gd name="f54" fmla="+- 0 0 f51"/>
                  <a:gd name="f55" fmla="+- 0 0 f53"/>
                  <a:gd name="f56" fmla="+- 0 0 f54"/>
                  <a:gd name="f57" fmla="*/ f55 f43 1"/>
                  <a:gd name="f58" fmla="*/ f56 f42 1"/>
                  <a:gd name="f59" fmla="+- f46 0 f57"/>
                  <a:gd name="f60" fmla="+- f46 f57 0"/>
                  <a:gd name="f61" fmla="+- f45 0 f58"/>
                  <a:gd name="f62" fmla="+- f45 f58 0"/>
                  <a:gd name="f63" fmla="*/ f59 f31 1"/>
                  <a:gd name="f64" fmla="*/ f61 f31 1"/>
                  <a:gd name="f65" fmla="*/ f60 f31 1"/>
                  <a:gd name="f66" fmla="*/ f62 f3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63" y="f64"/>
                  </a:cxn>
                  <a:cxn ang="f30">
                    <a:pos x="f63" y="f66"/>
                  </a:cxn>
                  <a:cxn ang="f30">
                    <a:pos x="f65" y="f66"/>
                  </a:cxn>
                  <a:cxn ang="f29">
                    <a:pos x="f65" y="f64"/>
                  </a:cxn>
                </a:cxnLst>
                <a:rect l="f63" t="f64" r="f65" b="f66"/>
                <a:pathLst>
                  <a:path>
                    <a:moveTo>
                      <a:pt x="f38" y="f52"/>
                    </a:moveTo>
                    <a:arcTo wR="f48" hR="f49" stAng="f1" swAng="f0"/>
                    <a:close/>
                  </a:path>
                </a:pathLst>
              </a:custGeom>
              <a:solidFill>
                <a:srgbClr val="FFFF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22" name="Freeform: Shape 20">
                <a:extLst>
                  <a:ext uri="{FF2B5EF4-FFF2-40B4-BE49-F238E27FC236}">
                    <a16:creationId xmlns:a16="http://schemas.microsoft.com/office/drawing/2014/main" id="{31EEEBA5-3625-B855-2AE9-C39221846EAE}"/>
                  </a:ext>
                </a:extLst>
              </p:cNvPr>
              <p:cNvSpPr/>
              <p:nvPr/>
            </p:nvSpPr>
            <p:spPr>
              <a:xfrm flipH="1">
                <a:off x="8914229" y="5235406"/>
                <a:ext cx="189893" cy="16853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836"/>
                  <a:gd name="f7" fmla="val 289179"/>
                  <a:gd name="f8" fmla="val 66769"/>
                  <a:gd name="f9" fmla="val 178875"/>
                  <a:gd name="f10" fmla="val 275061"/>
                  <a:gd name="f11" fmla="val 80416"/>
                  <a:gd name="f12" fmla="val 316147"/>
                  <a:gd name="f13" fmla="val 195023"/>
                  <a:gd name="f14" fmla="val 231847"/>
                  <a:gd name="f15" fmla="val 265409"/>
                  <a:gd name="f16" fmla="val 275001"/>
                  <a:gd name="f17" fmla="val 240185"/>
                  <a:gd name="f18" fmla="val 285865"/>
                  <a:gd name="f19" fmla="val 212992"/>
                  <a:gd name="f20" fmla="val 290848"/>
                  <a:gd name="f21" fmla="val 185019"/>
                  <a:gd name="f22" fmla="val 288684"/>
                  <a:gd name="f23" fmla="val 73129"/>
                  <a:gd name="f24" fmla="val 280029"/>
                  <a:gd name="f25" fmla="val -14093"/>
                  <a:gd name="f26" fmla="val 186477"/>
                  <a:gd name="f27" fmla="val 1897"/>
                  <a:gd name="f28" fmla="val 21266"/>
                  <a:gd name="f29" fmla="val 4770"/>
                  <a:gd name="f30" fmla="val 9217"/>
                  <a:gd name="f31" fmla="val 12224"/>
                  <a:gd name="f32" fmla="val 6487"/>
                  <a:gd name="f33" fmla="val 29843"/>
                  <a:gd name="f34" fmla="val 2234"/>
                  <a:gd name="f35" fmla="val 48085"/>
                  <a:gd name="f36" fmla="+- 0 0 -90"/>
                  <a:gd name="f37" fmla="*/ f3 1 325836"/>
                  <a:gd name="f38" fmla="*/ f4 1 289179"/>
                  <a:gd name="f39" fmla="val f5"/>
                  <a:gd name="f40" fmla="val f6"/>
                  <a:gd name="f41" fmla="val f7"/>
                  <a:gd name="f42" fmla="*/ f36 f0 1"/>
                  <a:gd name="f43" fmla="+- f41 0 f39"/>
                  <a:gd name="f44" fmla="+- f40 0 f39"/>
                  <a:gd name="f45" fmla="*/ f42 1 f2"/>
                  <a:gd name="f46" fmla="*/ f44 1 325836"/>
                  <a:gd name="f47" fmla="*/ f43 1 289179"/>
                  <a:gd name="f48" fmla="*/ 66769 f44 1"/>
                  <a:gd name="f49" fmla="*/ 0 f43 1"/>
                  <a:gd name="f50" fmla="*/ 316147 f44 1"/>
                  <a:gd name="f51" fmla="*/ 195023 f43 1"/>
                  <a:gd name="f52" fmla="*/ 325836 f44 1"/>
                  <a:gd name="f53" fmla="*/ 231847 f43 1"/>
                  <a:gd name="f54" fmla="*/ 265409 f44 1"/>
                  <a:gd name="f55" fmla="*/ 275001 f43 1"/>
                  <a:gd name="f56" fmla="*/ 185019 f44 1"/>
                  <a:gd name="f57" fmla="*/ 288684 f43 1"/>
                  <a:gd name="f58" fmla="*/ 1897 f44 1"/>
                  <a:gd name="f59" fmla="*/ 21266 f43 1"/>
                  <a:gd name="f60" fmla="*/ 4770 f44 1"/>
                  <a:gd name="f61" fmla="*/ 9217 f43 1"/>
                  <a:gd name="f62" fmla="*/ 12224 f44 1"/>
                  <a:gd name="f63" fmla="*/ 6487 f43 1"/>
                  <a:gd name="f64" fmla="+- f45 0 f1"/>
                  <a:gd name="f65" fmla="*/ f48 1 325836"/>
                  <a:gd name="f66" fmla="*/ f49 1 289179"/>
                  <a:gd name="f67" fmla="*/ f50 1 325836"/>
                  <a:gd name="f68" fmla="*/ f51 1 289179"/>
                  <a:gd name="f69" fmla="*/ f52 1 325836"/>
                  <a:gd name="f70" fmla="*/ f53 1 289179"/>
                  <a:gd name="f71" fmla="*/ f54 1 325836"/>
                  <a:gd name="f72" fmla="*/ f55 1 289179"/>
                  <a:gd name="f73" fmla="*/ f56 1 325836"/>
                  <a:gd name="f74" fmla="*/ f57 1 289179"/>
                  <a:gd name="f75" fmla="*/ f58 1 325836"/>
                  <a:gd name="f76" fmla="*/ f59 1 289179"/>
                  <a:gd name="f77" fmla="*/ f60 1 325836"/>
                  <a:gd name="f78" fmla="*/ f61 1 289179"/>
                  <a:gd name="f79" fmla="*/ f62 1 325836"/>
                  <a:gd name="f80" fmla="*/ f63 1 289179"/>
                  <a:gd name="f81" fmla="*/ f39 1 f46"/>
                  <a:gd name="f82" fmla="*/ f40 1 f46"/>
                  <a:gd name="f83" fmla="*/ f39 1 f47"/>
                  <a:gd name="f84" fmla="*/ f41 1 f47"/>
                  <a:gd name="f85" fmla="*/ f65 1 f46"/>
                  <a:gd name="f86" fmla="*/ f66 1 f47"/>
                  <a:gd name="f87" fmla="*/ f67 1 f46"/>
                  <a:gd name="f88" fmla="*/ f68 1 f47"/>
                  <a:gd name="f89" fmla="*/ f69 1 f46"/>
                  <a:gd name="f90" fmla="*/ f70 1 f47"/>
                  <a:gd name="f91" fmla="*/ f71 1 f46"/>
                  <a:gd name="f92" fmla="*/ f72 1 f47"/>
                  <a:gd name="f93" fmla="*/ f73 1 f46"/>
                  <a:gd name="f94" fmla="*/ f74 1 f47"/>
                  <a:gd name="f95" fmla="*/ f75 1 f46"/>
                  <a:gd name="f96" fmla="*/ f76 1 f47"/>
                  <a:gd name="f97" fmla="*/ f77 1 f46"/>
                  <a:gd name="f98" fmla="*/ f78 1 f47"/>
                  <a:gd name="f99" fmla="*/ f79 1 f46"/>
                  <a:gd name="f100" fmla="*/ f80 1 f47"/>
                  <a:gd name="f101" fmla="*/ f81 f37 1"/>
                  <a:gd name="f102" fmla="*/ f82 f37 1"/>
                  <a:gd name="f103" fmla="*/ f84 f38 1"/>
                  <a:gd name="f104" fmla="*/ f83 f38 1"/>
                  <a:gd name="f105" fmla="*/ f85 f37 1"/>
                  <a:gd name="f106" fmla="*/ f86 f38 1"/>
                  <a:gd name="f107" fmla="*/ f87 f37 1"/>
                  <a:gd name="f108" fmla="*/ f88 f38 1"/>
                  <a:gd name="f109" fmla="*/ f89 f37 1"/>
                  <a:gd name="f110" fmla="*/ f90 f38 1"/>
                  <a:gd name="f111" fmla="*/ f91 f37 1"/>
                  <a:gd name="f112" fmla="*/ f92 f38 1"/>
                  <a:gd name="f113" fmla="*/ f93 f37 1"/>
                  <a:gd name="f114" fmla="*/ f94 f38 1"/>
                  <a:gd name="f115" fmla="*/ f95 f37 1"/>
                  <a:gd name="f116" fmla="*/ f96 f38 1"/>
                  <a:gd name="f117" fmla="*/ f97 f37 1"/>
                  <a:gd name="f118" fmla="*/ f98 f38 1"/>
                  <a:gd name="f119" fmla="*/ f99 f37 1"/>
                  <a:gd name="f120" fmla="*/ f100 f38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64">
                    <a:pos x="f105" y="f106"/>
                  </a:cxn>
                  <a:cxn ang="f64">
                    <a:pos x="f107" y="f108"/>
                  </a:cxn>
                  <a:cxn ang="f64">
                    <a:pos x="f109" y="f110"/>
                  </a:cxn>
                  <a:cxn ang="f64">
                    <a:pos x="f111" y="f112"/>
                  </a:cxn>
                  <a:cxn ang="f64">
                    <a:pos x="f113" y="f114"/>
                  </a:cxn>
                  <a:cxn ang="f64">
                    <a:pos x="f115" y="f116"/>
                  </a:cxn>
                  <a:cxn ang="f64">
                    <a:pos x="f117" y="f118"/>
                  </a:cxn>
                  <a:cxn ang="f64">
                    <a:pos x="f119" y="f120"/>
                  </a:cxn>
                  <a:cxn ang="f64">
                    <a:pos x="f105" y="f106"/>
                  </a:cxn>
                </a:cxnLst>
                <a:rect l="f101" t="f104" r="f102" b="f103"/>
                <a:pathLst>
                  <a:path w="325836" h="289179">
                    <a:moveTo>
                      <a:pt x="f8" y="f5"/>
                    </a:moveTo>
                    <a:cubicBezTo>
                      <a:pt x="f9" y="f5"/>
                      <a:pt x="f10" y="f11"/>
                      <a:pt x="f12" y="f13"/>
                    </a:cubicBezTo>
                    <a:lnTo>
                      <a:pt x="f6" y="f14"/>
                    </a:lnTo>
                    <a:lnTo>
                      <a:pt x="f15" y="f16"/>
                    </a:lnTo>
                    <a:cubicBezTo>
                      <a:pt x="f17" y="f18"/>
                      <a:pt x="f19" y="f20"/>
                      <a:pt x="f21" y="f22"/>
                    </a:cubicBezTo>
                    <a:cubicBezTo>
                      <a:pt x="f23" y="f24"/>
                      <a:pt x="f25" y="f26"/>
                      <a:pt x="f27" y="f28"/>
                    </a:cubicBezTo>
                    <a:lnTo>
                      <a:pt x="f29" y="f30"/>
                    </a:lnTo>
                    <a:lnTo>
                      <a:pt x="f31" y="f32"/>
                    </a:lnTo>
                    <a:cubicBezTo>
                      <a:pt x="f33" y="f34"/>
                      <a:pt x="f35" y="f5"/>
                      <a:pt x="f8" y="f5"/>
                    </a:cubicBezTo>
                    <a:close/>
                  </a:path>
                </a:pathLst>
              </a:custGeom>
              <a:solidFill>
                <a:srgbClr val="2C3431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23" name="Freeform: Shape 21">
                <a:extLst>
                  <a:ext uri="{FF2B5EF4-FFF2-40B4-BE49-F238E27FC236}">
                    <a16:creationId xmlns:a16="http://schemas.microsoft.com/office/drawing/2014/main" id="{5D278744-3B9D-FD44-0123-19E3581485D2}"/>
                  </a:ext>
                </a:extLst>
              </p:cNvPr>
              <p:cNvSpPr/>
              <p:nvPr/>
            </p:nvSpPr>
            <p:spPr>
              <a:xfrm flipH="1">
                <a:off x="9264197" y="5555894"/>
                <a:ext cx="117866" cy="5341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02239"/>
                  <a:gd name="f7" fmla="val 91643"/>
                  <a:gd name="f8" fmla="val 6914"/>
                  <a:gd name="f9" fmla="val 25926"/>
                  <a:gd name="f10" fmla="val 61795"/>
                  <a:gd name="f11" fmla="val 73464"/>
                  <a:gd name="f12" fmla="val 92764"/>
                  <a:gd name="f13" fmla="val 107170"/>
                  <a:gd name="f14" fmla="val 91612"/>
                  <a:gd name="f15" fmla="val 140876"/>
                  <a:gd name="f16" fmla="val 90460"/>
                  <a:gd name="f17" fmla="val 196335"/>
                  <a:gd name="f18" fmla="val 69070"/>
                  <a:gd name="f19" fmla="+- 0 0 -90"/>
                  <a:gd name="f20" fmla="*/ f3 1 202239"/>
                  <a:gd name="f21" fmla="*/ f4 1 91643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202239"/>
                  <a:gd name="f30" fmla="*/ f26 1 91643"/>
                  <a:gd name="f31" fmla="*/ 0 f27 1"/>
                  <a:gd name="f32" fmla="*/ 202239 f27 1"/>
                  <a:gd name="f33" fmla="*/ 6914 f26 1"/>
                  <a:gd name="f34" fmla="*/ 107170 f27 1"/>
                  <a:gd name="f35" fmla="*/ 91612 f26 1"/>
                  <a:gd name="f36" fmla="*/ 0 f26 1"/>
                  <a:gd name="f37" fmla="+- f28 0 f1"/>
                  <a:gd name="f38" fmla="*/ f31 1 202239"/>
                  <a:gd name="f39" fmla="*/ f32 1 202239"/>
                  <a:gd name="f40" fmla="*/ f33 1 91643"/>
                  <a:gd name="f41" fmla="*/ f34 1 202239"/>
                  <a:gd name="f42" fmla="*/ f35 1 91643"/>
                  <a:gd name="f43" fmla="*/ f36 1 91643"/>
                  <a:gd name="f44" fmla="*/ f22 1 f29"/>
                  <a:gd name="f45" fmla="*/ f23 1 f29"/>
                  <a:gd name="f46" fmla="*/ f22 1 f30"/>
                  <a:gd name="f47" fmla="*/ f24 1 f30"/>
                  <a:gd name="f48" fmla="*/ f38 1 f29"/>
                  <a:gd name="f49" fmla="*/ f40 1 f30"/>
                  <a:gd name="f50" fmla="*/ f41 1 f29"/>
                  <a:gd name="f51" fmla="*/ f42 1 f30"/>
                  <a:gd name="f52" fmla="*/ f39 1 f29"/>
                  <a:gd name="f53" fmla="*/ f43 1 f30"/>
                  <a:gd name="f54" fmla="*/ f44 f20 1"/>
                  <a:gd name="f55" fmla="*/ f45 f20 1"/>
                  <a:gd name="f56" fmla="*/ f47 f21 1"/>
                  <a:gd name="f57" fmla="*/ f46 f21 1"/>
                  <a:gd name="f58" fmla="*/ f48 f20 1"/>
                  <a:gd name="f59" fmla="*/ f49 f21 1"/>
                  <a:gd name="f60" fmla="*/ f50 f20 1"/>
                  <a:gd name="f61" fmla="*/ f51 f21 1"/>
                  <a:gd name="f62" fmla="*/ f52 f20 1"/>
                  <a:gd name="f63" fmla="*/ f53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7">
                    <a:pos x="f58" y="f59"/>
                  </a:cxn>
                  <a:cxn ang="f37">
                    <a:pos x="f60" y="f61"/>
                  </a:cxn>
                  <a:cxn ang="f37">
                    <a:pos x="f62" y="f63"/>
                  </a:cxn>
                </a:cxnLst>
                <a:rect l="f54" t="f57" r="f55" b="f56"/>
                <a:pathLst>
                  <a:path w="202239" h="91643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6" y="f5"/>
                    </a:cubicBezTo>
                  </a:path>
                </a:pathLst>
              </a:custGeom>
              <a:noFill/>
              <a:ln w="53977" cap="rnd">
                <a:solidFill>
                  <a:srgbClr val="2C3431"/>
                </a:solidFill>
                <a:prstDash val="solid"/>
                <a:miter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26038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C8A7C-A043-A0F7-0E79-3CB5A95457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502920"/>
            <a:ext cx="10515600" cy="97840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7C06D-6E2F-D39B-8EDF-24332785EC2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9662" y="1511750"/>
            <a:ext cx="10515600" cy="4599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53F3B-873A-70E6-7E44-68833E262F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3AC994-4344-620D-440A-ACDB43A570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70495F-1736-428E-B6BA-E4729A4DDC63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C76BE-8082-77DB-88AA-481E694B21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A1BCB4-5B64-4C3B-889A-1DDABD1439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450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E604C507-7D9D-341A-68BE-CC65C8CF70DF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5DFD2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sp>
        <p:nvSpPr>
          <p:cNvPr id="3" name="Title 11">
            <a:extLst>
              <a:ext uri="{FF2B5EF4-FFF2-40B4-BE49-F238E27FC236}">
                <a16:creationId xmlns:a16="http://schemas.microsoft.com/office/drawing/2014/main" id="{488513D8-9525-EC90-DE6C-15277FDB94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1133060"/>
            <a:ext cx="4576892" cy="3588023"/>
          </a:xfrm>
        </p:spPr>
        <p:txBody>
          <a:bodyPr anchor="t"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3F951F1B-3148-513A-A324-BA6AA57A0F85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99662" y="4721083"/>
            <a:ext cx="4298594" cy="1003855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66AC9-CFC5-DD14-48F1-D3017A9CB7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0787" y="256032"/>
            <a:ext cx="3256617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5CAFE8E3-90A9-F417-738E-3B11FD092D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00787" y="6341921"/>
            <a:ext cx="1806461" cy="365129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E325B21A-7D58-4387-972B-5A2282ED1380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4CB6D4B-B6F2-25BC-44B7-5482C2C0D5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E8FBF8-4EA5-43D3-A19C-C8C0BD897EF3}" type="slidenum">
              <a:t>‹#›</a:t>
            </a:fld>
            <a:endParaRPr lang="en-GB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2DD15DB9-8436-111B-6E28-9F9CAE43A87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602080" y="1542766"/>
            <a:ext cx="5707602" cy="531523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A686F-B556-9AB1-9FC9-E52868CCDF49}"/>
              </a:ext>
            </a:extLst>
          </p:cNvPr>
          <p:cNvSpPr/>
          <p:nvPr/>
        </p:nvSpPr>
        <p:spPr>
          <a:xfrm>
            <a:off x="8166771" y="0"/>
            <a:ext cx="4025225" cy="216628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025224"/>
              <a:gd name="f7" fmla="val 2166290"/>
              <a:gd name="f8" fmla="val 1171925"/>
              <a:gd name="f9" fmla="val 1194569"/>
              <a:gd name="f10" fmla="val 50285"/>
              <a:gd name="f11" fmla="val 1305628"/>
              <a:gd name="f12" fmla="val 262859"/>
              <a:gd name="f13" fmla="val 1462822"/>
              <a:gd name="f14" fmla="val 448910"/>
              <a:gd name="f15" fmla="val 1616851"/>
              <a:gd name="f16" fmla="val 585873"/>
              <a:gd name="f17" fmla="val 1924912"/>
              <a:gd name="f18" fmla="val 859800"/>
              <a:gd name="f19" fmla="val 2480917"/>
              <a:gd name="f20" fmla="val 996418"/>
              <a:gd name="f21" fmla="val 2897449"/>
              <a:gd name="f22" fmla="val 999115"/>
              <a:gd name="f23" fmla="val 3185803"/>
              <a:gd name="f24" fmla="val 971118"/>
              <a:gd name="f25" fmla="val 3455687"/>
              <a:gd name="f26" fmla="val 888716"/>
              <a:gd name="f27" fmla="val 3639922"/>
              <a:gd name="f28" fmla="val 748153"/>
              <a:gd name="f29" fmla="val 3766788"/>
              <a:gd name="f30" fmla="val 653840"/>
              <a:gd name="f31" fmla="val 3909535"/>
              <a:gd name="f32" fmla="val 520978"/>
              <a:gd name="f33" fmla="val 4008437"/>
              <a:gd name="f34" fmla="val 379803"/>
              <a:gd name="f35" fmla="val 353041"/>
              <a:gd name="f36" fmla="val 1866594"/>
              <a:gd name="f37" fmla="val 3945842"/>
              <a:gd name="f38" fmla="val 1913593"/>
              <a:gd name="f39" fmla="val 3703090"/>
              <a:gd name="f40" fmla="val 2042861"/>
              <a:gd name="f41" fmla="val 3424499"/>
              <a:gd name="f42" fmla="val 2132939"/>
              <a:gd name="f43" fmla="val 3108626"/>
              <a:gd name="f44" fmla="val 2153724"/>
              <a:gd name="f45" fmla="val 2240288"/>
              <a:gd name="f46" fmla="val 2247380"/>
              <a:gd name="f47" fmla="val 1263092"/>
              <a:gd name="f48" fmla="val 1802283"/>
              <a:gd name="f49" fmla="val 564359"/>
              <a:gd name="f50" fmla="val 1326027"/>
              <a:gd name="f51" fmla="val 211176"/>
              <a:gd name="f52" fmla="val 961314"/>
              <a:gd name="f53" fmla="val 67059"/>
              <a:gd name="f54" fmla="val 428127"/>
              <a:gd name="f55" fmla="val 9289"/>
              <a:gd name="f56" fmla="val 63825"/>
              <a:gd name="f57" fmla="+- 0 0 -90"/>
              <a:gd name="f58" fmla="*/ f3 1 4025224"/>
              <a:gd name="f59" fmla="*/ f4 1 2166290"/>
              <a:gd name="f60" fmla="val f5"/>
              <a:gd name="f61" fmla="val f6"/>
              <a:gd name="f62" fmla="val f7"/>
              <a:gd name="f63" fmla="*/ f57 f0 1"/>
              <a:gd name="f64" fmla="+- f62 0 f60"/>
              <a:gd name="f65" fmla="+- f61 0 f60"/>
              <a:gd name="f66" fmla="*/ f63 1 f2"/>
              <a:gd name="f67" fmla="*/ f65 1 4025224"/>
              <a:gd name="f68" fmla="*/ f64 1 2166290"/>
              <a:gd name="f69" fmla="*/ 0 f65 1"/>
              <a:gd name="f70" fmla="*/ 0 f64 1"/>
              <a:gd name="f71" fmla="*/ 1171925 f65 1"/>
              <a:gd name="f72" fmla="*/ 1194569 f65 1"/>
              <a:gd name="f73" fmla="*/ 50285 f64 1"/>
              <a:gd name="f74" fmla="*/ 1616851 f65 1"/>
              <a:gd name="f75" fmla="*/ 585873 f64 1"/>
              <a:gd name="f76" fmla="*/ 2897449 f65 1"/>
              <a:gd name="f77" fmla="*/ 999115 f64 1"/>
              <a:gd name="f78" fmla="*/ 3639922 f65 1"/>
              <a:gd name="f79" fmla="*/ 748153 f64 1"/>
              <a:gd name="f80" fmla="*/ 4008437 f65 1"/>
              <a:gd name="f81" fmla="*/ 379803 f64 1"/>
              <a:gd name="f82" fmla="*/ 4025224 f65 1"/>
              <a:gd name="f83" fmla="*/ 353041 f64 1"/>
              <a:gd name="f84" fmla="*/ 1866594 f64 1"/>
              <a:gd name="f85" fmla="*/ 3945842 f65 1"/>
              <a:gd name="f86" fmla="*/ 1913593 f64 1"/>
              <a:gd name="f87" fmla="*/ 3108626 f65 1"/>
              <a:gd name="f88" fmla="*/ 2153724 f64 1"/>
              <a:gd name="f89" fmla="*/ 564359 f65 1"/>
              <a:gd name="f90" fmla="*/ 1326027 f64 1"/>
              <a:gd name="f91" fmla="*/ 9289 f65 1"/>
              <a:gd name="f92" fmla="*/ 63825 f64 1"/>
              <a:gd name="f93" fmla="+- f66 0 f1"/>
              <a:gd name="f94" fmla="*/ f69 1 4025224"/>
              <a:gd name="f95" fmla="*/ f70 1 2166290"/>
              <a:gd name="f96" fmla="*/ f71 1 4025224"/>
              <a:gd name="f97" fmla="*/ f72 1 4025224"/>
              <a:gd name="f98" fmla="*/ f73 1 2166290"/>
              <a:gd name="f99" fmla="*/ f74 1 4025224"/>
              <a:gd name="f100" fmla="*/ f75 1 2166290"/>
              <a:gd name="f101" fmla="*/ f76 1 4025224"/>
              <a:gd name="f102" fmla="*/ f77 1 2166290"/>
              <a:gd name="f103" fmla="*/ f78 1 4025224"/>
              <a:gd name="f104" fmla="*/ f79 1 2166290"/>
              <a:gd name="f105" fmla="*/ f80 1 4025224"/>
              <a:gd name="f106" fmla="*/ f81 1 2166290"/>
              <a:gd name="f107" fmla="*/ f82 1 4025224"/>
              <a:gd name="f108" fmla="*/ f83 1 2166290"/>
              <a:gd name="f109" fmla="*/ f84 1 2166290"/>
              <a:gd name="f110" fmla="*/ f85 1 4025224"/>
              <a:gd name="f111" fmla="*/ f86 1 2166290"/>
              <a:gd name="f112" fmla="*/ f87 1 4025224"/>
              <a:gd name="f113" fmla="*/ f88 1 2166290"/>
              <a:gd name="f114" fmla="*/ f89 1 4025224"/>
              <a:gd name="f115" fmla="*/ f90 1 2166290"/>
              <a:gd name="f116" fmla="*/ f91 1 4025224"/>
              <a:gd name="f117" fmla="*/ f92 1 2166290"/>
              <a:gd name="f118" fmla="*/ f60 1 f67"/>
              <a:gd name="f119" fmla="*/ f61 1 f67"/>
              <a:gd name="f120" fmla="*/ f60 1 f68"/>
              <a:gd name="f121" fmla="*/ f62 1 f68"/>
              <a:gd name="f122" fmla="*/ f94 1 f67"/>
              <a:gd name="f123" fmla="*/ f95 1 f68"/>
              <a:gd name="f124" fmla="*/ f96 1 f67"/>
              <a:gd name="f125" fmla="*/ f97 1 f67"/>
              <a:gd name="f126" fmla="*/ f98 1 f68"/>
              <a:gd name="f127" fmla="*/ f99 1 f67"/>
              <a:gd name="f128" fmla="*/ f100 1 f68"/>
              <a:gd name="f129" fmla="*/ f101 1 f67"/>
              <a:gd name="f130" fmla="*/ f102 1 f68"/>
              <a:gd name="f131" fmla="*/ f103 1 f67"/>
              <a:gd name="f132" fmla="*/ f104 1 f68"/>
              <a:gd name="f133" fmla="*/ f105 1 f67"/>
              <a:gd name="f134" fmla="*/ f106 1 f68"/>
              <a:gd name="f135" fmla="*/ f107 1 f67"/>
              <a:gd name="f136" fmla="*/ f108 1 f68"/>
              <a:gd name="f137" fmla="*/ f109 1 f68"/>
              <a:gd name="f138" fmla="*/ f110 1 f67"/>
              <a:gd name="f139" fmla="*/ f111 1 f68"/>
              <a:gd name="f140" fmla="*/ f112 1 f67"/>
              <a:gd name="f141" fmla="*/ f113 1 f68"/>
              <a:gd name="f142" fmla="*/ f114 1 f67"/>
              <a:gd name="f143" fmla="*/ f115 1 f68"/>
              <a:gd name="f144" fmla="*/ f116 1 f67"/>
              <a:gd name="f145" fmla="*/ f117 1 f68"/>
              <a:gd name="f146" fmla="*/ f118 f58 1"/>
              <a:gd name="f147" fmla="*/ f119 f58 1"/>
              <a:gd name="f148" fmla="*/ f121 f59 1"/>
              <a:gd name="f149" fmla="*/ f120 f59 1"/>
              <a:gd name="f150" fmla="*/ f122 f58 1"/>
              <a:gd name="f151" fmla="*/ f123 f59 1"/>
              <a:gd name="f152" fmla="*/ f124 f58 1"/>
              <a:gd name="f153" fmla="*/ f125 f58 1"/>
              <a:gd name="f154" fmla="*/ f126 f59 1"/>
              <a:gd name="f155" fmla="*/ f127 f58 1"/>
              <a:gd name="f156" fmla="*/ f128 f59 1"/>
              <a:gd name="f157" fmla="*/ f129 f58 1"/>
              <a:gd name="f158" fmla="*/ f130 f59 1"/>
              <a:gd name="f159" fmla="*/ f131 f58 1"/>
              <a:gd name="f160" fmla="*/ f132 f59 1"/>
              <a:gd name="f161" fmla="*/ f133 f58 1"/>
              <a:gd name="f162" fmla="*/ f134 f59 1"/>
              <a:gd name="f163" fmla="*/ f135 f58 1"/>
              <a:gd name="f164" fmla="*/ f136 f59 1"/>
              <a:gd name="f165" fmla="*/ f137 f59 1"/>
              <a:gd name="f166" fmla="*/ f138 f58 1"/>
              <a:gd name="f167" fmla="*/ f139 f59 1"/>
              <a:gd name="f168" fmla="*/ f140 f58 1"/>
              <a:gd name="f169" fmla="*/ f141 f59 1"/>
              <a:gd name="f170" fmla="*/ f142 f58 1"/>
              <a:gd name="f171" fmla="*/ f143 f59 1"/>
              <a:gd name="f172" fmla="*/ f144 f58 1"/>
              <a:gd name="f173" fmla="*/ f145 f5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3">
                <a:pos x="f150" y="f151"/>
              </a:cxn>
              <a:cxn ang="f93">
                <a:pos x="f152" y="f151"/>
              </a:cxn>
              <a:cxn ang="f93">
                <a:pos x="f153" y="f154"/>
              </a:cxn>
              <a:cxn ang="f93">
                <a:pos x="f155" y="f156"/>
              </a:cxn>
              <a:cxn ang="f93">
                <a:pos x="f157" y="f158"/>
              </a:cxn>
              <a:cxn ang="f93">
                <a:pos x="f159" y="f160"/>
              </a:cxn>
              <a:cxn ang="f93">
                <a:pos x="f161" y="f162"/>
              </a:cxn>
              <a:cxn ang="f93">
                <a:pos x="f163" y="f164"/>
              </a:cxn>
              <a:cxn ang="f93">
                <a:pos x="f163" y="f165"/>
              </a:cxn>
              <a:cxn ang="f93">
                <a:pos x="f166" y="f167"/>
              </a:cxn>
              <a:cxn ang="f93">
                <a:pos x="f168" y="f169"/>
              </a:cxn>
              <a:cxn ang="f93">
                <a:pos x="f170" y="f171"/>
              </a:cxn>
              <a:cxn ang="f93">
                <a:pos x="f172" y="f173"/>
              </a:cxn>
            </a:cxnLst>
            <a:rect l="f146" t="f149" r="f147" b="f148"/>
            <a:pathLst>
              <a:path w="4025224" h="216629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lnTo>
                  <a:pt x="f6" y="f35"/>
                </a:lnTo>
                <a:lnTo>
                  <a:pt x="f6" y="f36"/>
                </a:lnTo>
                <a:lnTo>
                  <a:pt x="f37" y="f38"/>
                </a:ln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lose/>
              </a:path>
            </a:pathLst>
          </a:custGeom>
          <a:solidFill>
            <a:srgbClr val="E4C27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028563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rgbClr val="F7F5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4">
            <a:extLst>
              <a:ext uri="{FF2B5EF4-FFF2-40B4-BE49-F238E27FC236}">
                <a16:creationId xmlns:a16="http://schemas.microsoft.com/office/drawing/2014/main" id="{447F8EAE-1058-4036-9F2E-A31567D4AA7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2940B257-7867-6D4F-05E0-00E15CD6DF49}"/>
              </a:ext>
            </a:extLst>
          </p:cNvPr>
          <p:cNvSpPr/>
          <p:nvPr/>
        </p:nvSpPr>
        <p:spPr>
          <a:xfrm rot="10800009" flipV="1">
            <a:off x="6213841" y="739228"/>
            <a:ext cx="5448717" cy="44944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723365"/>
              <a:gd name="f7" fmla="val 3077429"/>
              <a:gd name="f8" fmla="val 1930"/>
              <a:gd name="f9" fmla="val 4711018"/>
              <a:gd name="f10" fmla="val 120927"/>
              <a:gd name="f11" fmla="val 4765815"/>
              <a:gd name="f12" fmla="val 137025"/>
              <a:gd name="f13" fmla="val 4623328"/>
              <a:gd name="f14" fmla="val 1036088"/>
              <a:gd name="f15" fmla="val 4574680"/>
              <a:gd name="f16" fmla="val 1365633"/>
              <a:gd name="f17" fmla="val 4434180"/>
              <a:gd name="f18" fmla="val 1863629"/>
              <a:gd name="f19" fmla="val 4296224"/>
              <a:gd name="f20" fmla="val 2331159"/>
              <a:gd name="f21" fmla="val 3916054"/>
              <a:gd name="f22" fmla="val 2615611"/>
              <a:gd name="f23" fmla="val 3804380"/>
              <a:gd name="f24" fmla="val 2708637"/>
              <a:gd name="f25" fmla="val 3408212"/>
              <a:gd name="f26" fmla="val 2916026"/>
              <a:gd name="f27" fmla="val 3225585"/>
              <a:gd name="f28" fmla="val 2984244"/>
              <a:gd name="f29" fmla="val 2850625"/>
              <a:gd name="f30" fmla="val 3058945"/>
              <a:gd name="f31" fmla="val 2611025"/>
              <a:gd name="f32" fmla="val 3064461"/>
              <a:gd name="f33" fmla="val 2279113"/>
              <a:gd name="f34" fmla="val 3070929"/>
              <a:gd name="f35" fmla="val 1947201"/>
              <a:gd name="f36" fmla="val 3077397"/>
              <a:gd name="f37" fmla="val 1472751"/>
              <a:gd name="f38" fmla="val 3094356"/>
              <a:gd name="f39" fmla="val 1234115"/>
              <a:gd name="f40" fmla="val 3023051"/>
              <a:gd name="f41" fmla="val 885369"/>
              <a:gd name="f42" fmla="val 2847734"/>
              <a:gd name="f43" fmla="val 385251"/>
              <a:gd name="f44" fmla="val 2331947"/>
              <a:gd name="f45" fmla="val 155089"/>
              <a:gd name="f46" fmla="val 2034602"/>
              <a:gd name="f47" fmla="val 121162"/>
              <a:gd name="f48" fmla="val 1890735"/>
              <a:gd name="f49" fmla="val 50876"/>
              <a:gd name="f50" fmla="val 1528704"/>
              <a:gd name="f51" fmla="val 13820"/>
              <a:gd name="f52" fmla="val 1186120"/>
              <a:gd name="f53" fmla="val -17505"/>
              <a:gd name="f54" fmla="val 915113"/>
              <a:gd name="f55" fmla="val 16290"/>
              <a:gd name="f56" fmla="val 550711"/>
              <a:gd name="f57" fmla="+- 0 0 -90"/>
              <a:gd name="f58" fmla="*/ f3 1 4723365"/>
              <a:gd name="f59" fmla="*/ f4 1 3077429"/>
              <a:gd name="f60" fmla="val f5"/>
              <a:gd name="f61" fmla="val f6"/>
              <a:gd name="f62" fmla="val f7"/>
              <a:gd name="f63" fmla="*/ f57 f0 1"/>
              <a:gd name="f64" fmla="+- f62 0 f60"/>
              <a:gd name="f65" fmla="+- f61 0 f60"/>
              <a:gd name="f66" fmla="*/ f63 1 f2"/>
              <a:gd name="f67" fmla="*/ f65 1 4723365"/>
              <a:gd name="f68" fmla="*/ f64 1 3077429"/>
              <a:gd name="f69" fmla="*/ 1930 f65 1"/>
              <a:gd name="f70" fmla="*/ 4711018 f65 1"/>
              <a:gd name="f71" fmla="*/ 4574680 f65 1"/>
              <a:gd name="f72" fmla="*/ 3916054 f65 1"/>
              <a:gd name="f73" fmla="*/ 3225585 f65 1"/>
              <a:gd name="f74" fmla="*/ 1234115 f65 1"/>
              <a:gd name="f75" fmla="*/ 155089 f65 1"/>
              <a:gd name="f76" fmla="*/ 13820 f65 1"/>
              <a:gd name="f77" fmla="*/ 0 f64 1"/>
              <a:gd name="f78" fmla="*/ 120927 f64 1"/>
              <a:gd name="f79" fmla="*/ 1365633 f64 1"/>
              <a:gd name="f80" fmla="*/ 2615611 f64 1"/>
              <a:gd name="f81" fmla="*/ 2984244 f64 1"/>
              <a:gd name="f82" fmla="*/ 2279113 f65 1"/>
              <a:gd name="f83" fmla="*/ 3070929 f64 1"/>
              <a:gd name="f84" fmla="*/ 3023051 f64 1"/>
              <a:gd name="f85" fmla="*/ 2034602 f64 1"/>
              <a:gd name="f86" fmla="*/ 1186120 f64 1"/>
              <a:gd name="f87" fmla="+- f66 0 f1"/>
              <a:gd name="f88" fmla="*/ f69 1 4723365"/>
              <a:gd name="f89" fmla="*/ f70 1 4723365"/>
              <a:gd name="f90" fmla="*/ f71 1 4723365"/>
              <a:gd name="f91" fmla="*/ f72 1 4723365"/>
              <a:gd name="f92" fmla="*/ f73 1 4723365"/>
              <a:gd name="f93" fmla="*/ f74 1 4723365"/>
              <a:gd name="f94" fmla="*/ f75 1 4723365"/>
              <a:gd name="f95" fmla="*/ f76 1 4723365"/>
              <a:gd name="f96" fmla="*/ f77 1 3077429"/>
              <a:gd name="f97" fmla="*/ f78 1 3077429"/>
              <a:gd name="f98" fmla="*/ f79 1 3077429"/>
              <a:gd name="f99" fmla="*/ f80 1 3077429"/>
              <a:gd name="f100" fmla="*/ f81 1 3077429"/>
              <a:gd name="f101" fmla="*/ f82 1 4723365"/>
              <a:gd name="f102" fmla="*/ f83 1 3077429"/>
              <a:gd name="f103" fmla="*/ f84 1 3077429"/>
              <a:gd name="f104" fmla="*/ f85 1 3077429"/>
              <a:gd name="f105" fmla="*/ f86 1 3077429"/>
              <a:gd name="f106" fmla="*/ f60 1 f67"/>
              <a:gd name="f107" fmla="*/ f61 1 f67"/>
              <a:gd name="f108" fmla="*/ f60 1 f68"/>
              <a:gd name="f109" fmla="*/ f62 1 f68"/>
              <a:gd name="f110" fmla="*/ f88 1 f67"/>
              <a:gd name="f111" fmla="*/ f96 1 f68"/>
              <a:gd name="f112" fmla="*/ f89 1 f67"/>
              <a:gd name="f113" fmla="*/ f97 1 f68"/>
              <a:gd name="f114" fmla="*/ f90 1 f67"/>
              <a:gd name="f115" fmla="*/ f98 1 f68"/>
              <a:gd name="f116" fmla="*/ f91 1 f67"/>
              <a:gd name="f117" fmla="*/ f99 1 f68"/>
              <a:gd name="f118" fmla="*/ f92 1 f67"/>
              <a:gd name="f119" fmla="*/ f100 1 f68"/>
              <a:gd name="f120" fmla="*/ f101 1 f67"/>
              <a:gd name="f121" fmla="*/ f102 1 f68"/>
              <a:gd name="f122" fmla="*/ f93 1 f67"/>
              <a:gd name="f123" fmla="*/ f103 1 f68"/>
              <a:gd name="f124" fmla="*/ f94 1 f67"/>
              <a:gd name="f125" fmla="*/ f104 1 f68"/>
              <a:gd name="f126" fmla="*/ f95 1 f67"/>
              <a:gd name="f127" fmla="*/ f105 1 f68"/>
              <a:gd name="f128" fmla="*/ f106 f58 1"/>
              <a:gd name="f129" fmla="*/ f107 f58 1"/>
              <a:gd name="f130" fmla="*/ f109 f59 1"/>
              <a:gd name="f131" fmla="*/ f108 f59 1"/>
              <a:gd name="f132" fmla="*/ f110 f58 1"/>
              <a:gd name="f133" fmla="*/ f111 f59 1"/>
              <a:gd name="f134" fmla="*/ f112 f58 1"/>
              <a:gd name="f135" fmla="*/ f113 f59 1"/>
              <a:gd name="f136" fmla="*/ f114 f58 1"/>
              <a:gd name="f137" fmla="*/ f115 f59 1"/>
              <a:gd name="f138" fmla="*/ f116 f58 1"/>
              <a:gd name="f139" fmla="*/ f117 f59 1"/>
              <a:gd name="f140" fmla="*/ f118 f58 1"/>
              <a:gd name="f141" fmla="*/ f119 f59 1"/>
              <a:gd name="f142" fmla="*/ f120 f58 1"/>
              <a:gd name="f143" fmla="*/ f121 f59 1"/>
              <a:gd name="f144" fmla="*/ f122 f58 1"/>
              <a:gd name="f145" fmla="*/ f123 f59 1"/>
              <a:gd name="f146" fmla="*/ f124 f58 1"/>
              <a:gd name="f147" fmla="*/ f125 f59 1"/>
              <a:gd name="f148" fmla="*/ f126 f58 1"/>
              <a:gd name="f149" fmla="*/ f127 f5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7">
                <a:pos x="f132" y="f133"/>
              </a:cxn>
              <a:cxn ang="f87">
                <a:pos x="f134" y="f135"/>
              </a:cxn>
              <a:cxn ang="f87">
                <a:pos x="f136" y="f137"/>
              </a:cxn>
              <a:cxn ang="f87">
                <a:pos x="f138" y="f139"/>
              </a:cxn>
              <a:cxn ang="f87">
                <a:pos x="f140" y="f141"/>
              </a:cxn>
              <a:cxn ang="f87">
                <a:pos x="f142" y="f143"/>
              </a:cxn>
              <a:cxn ang="f87">
                <a:pos x="f144" y="f145"/>
              </a:cxn>
              <a:cxn ang="f87">
                <a:pos x="f146" y="f147"/>
              </a:cxn>
              <a:cxn ang="f87">
                <a:pos x="f148" y="f149"/>
              </a:cxn>
              <a:cxn ang="f87">
                <a:pos x="f132" y="f133"/>
              </a:cxn>
            </a:cxnLst>
            <a:rect l="f128" t="f131" r="f129" b="f130"/>
            <a:pathLst>
              <a:path w="4723365" h="3077429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8" y="f5"/>
                </a:cubicBezTo>
                <a:close/>
              </a:path>
            </a:pathLst>
          </a:custGeom>
          <a:solidFill>
            <a:srgbClr val="D080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03B90C31-8EC6-1D0C-017B-FB19D36A4E02}"/>
              </a:ext>
            </a:extLst>
          </p:cNvPr>
          <p:cNvSpPr/>
          <p:nvPr/>
        </p:nvSpPr>
        <p:spPr>
          <a:xfrm rot="10800009" flipH="1">
            <a:off x="6644606" y="5223309"/>
            <a:ext cx="4421645" cy="165102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421642"/>
              <a:gd name="f7" fmla="val 1651023"/>
              <a:gd name="f8" fmla="val 2359547"/>
              <a:gd name="f9" fmla="val 1650801"/>
              <a:gd name="f10" fmla="val 2657646"/>
              <a:gd name="f11" fmla="val 1647770"/>
              <a:gd name="f12" fmla="val 2963580"/>
              <a:gd name="f13" fmla="val 1613642"/>
              <a:gd name="f14" fmla="val 3248250"/>
              <a:gd name="f15" fmla="val 1539256"/>
              <a:gd name="f16" fmla="val 3990781"/>
              <a:gd name="f17" fmla="val 1261034"/>
              <a:gd name="f18" fmla="val 4288368"/>
              <a:gd name="f19" fmla="val 546362"/>
              <a:gd name="f20" fmla="val 4403241"/>
              <a:gd name="f21" fmla="val 80097"/>
              <a:gd name="f22" fmla="val 3406227"/>
              <a:gd name="f23" fmla="val 3405801"/>
              <a:gd name="f24" fmla="val 2549"/>
              <a:gd name="f25" fmla="val 3381478"/>
              <a:gd name="f26" fmla="val 101291"/>
              <a:gd name="f27" fmla="val 3342339"/>
              <a:gd name="f28" fmla="val 200911"/>
              <a:gd name="f29" fmla="val 3295617"/>
              <a:gd name="f30" fmla="val 293563"/>
              <a:gd name="f31" fmla="val 3185724"/>
              <a:gd name="f32" fmla="val 443413"/>
              <a:gd name="f33" fmla="val 2957078"/>
              <a:gd name="f34" fmla="val 537335"/>
              <a:gd name="f35" fmla="val 2773528"/>
              <a:gd name="f36" fmla="val 660189"/>
              <a:gd name="f37" fmla="val 2444607"/>
              <a:gd name="f38" fmla="val 757963"/>
              <a:gd name="f39" fmla="val 1972152"/>
              <a:gd name="f40" fmla="val 788442"/>
              <a:gd name="f41" fmla="val 1660611"/>
              <a:gd name="f42" fmla="val 656254"/>
              <a:gd name="f43" fmla="val 1388014"/>
              <a:gd name="f44" fmla="val 540590"/>
              <a:gd name="f45" fmla="val 1070039"/>
              <a:gd name="f46" fmla="val 314194"/>
              <a:gd name="f47" fmla="val 945245"/>
              <a:gd name="f48" fmla="val 4709"/>
              <a:gd name="f49" fmla="val 943844"/>
              <a:gd name="f50" fmla="val 10062"/>
              <a:gd name="f51" fmla="val 77460"/>
              <a:gd name="f52" fmla="val 30536"/>
              <a:gd name="f53" fmla="val 180990"/>
              <a:gd name="f54" fmla="val 71338"/>
              <a:gd name="f55" fmla="val 296593"/>
              <a:gd name="f56" fmla="val 162092"/>
              <a:gd name="f57" fmla="val 434635"/>
              <a:gd name="f58" fmla="val 343600"/>
              <a:gd name="f59" fmla="val 710720"/>
              <a:gd name="f60" fmla="val 575867"/>
              <a:gd name="f61" fmla="val 1196362"/>
              <a:gd name="f62" fmla="val 1069058"/>
              <a:gd name="f63" fmla="val 1449228"/>
              <a:gd name="f64" fmla="val 1387648"/>
              <a:gd name="f65" fmla="val 1574522"/>
              <a:gd name="f66" fmla="val 1862715"/>
              <a:gd name="f67" fmla="val 1655852"/>
              <a:gd name="f68" fmla="+- 0 0 -90"/>
              <a:gd name="f69" fmla="*/ f3 1 4421642"/>
              <a:gd name="f70" fmla="*/ f4 1 1651023"/>
              <a:gd name="f71" fmla="val f5"/>
              <a:gd name="f72" fmla="val f6"/>
              <a:gd name="f73" fmla="val f7"/>
              <a:gd name="f74" fmla="*/ f68 f0 1"/>
              <a:gd name="f75" fmla="+- f73 0 f71"/>
              <a:gd name="f76" fmla="+- f72 0 f71"/>
              <a:gd name="f77" fmla="*/ f74 1 f2"/>
              <a:gd name="f78" fmla="*/ f76 1 4421642"/>
              <a:gd name="f79" fmla="*/ f75 1 1651023"/>
              <a:gd name="f80" fmla="*/ 2359547 f76 1"/>
              <a:gd name="f81" fmla="*/ 1650801 f75 1"/>
              <a:gd name="f82" fmla="*/ 3248250 f76 1"/>
              <a:gd name="f83" fmla="*/ 1539256 f75 1"/>
              <a:gd name="f84" fmla="*/ 4403241 f76 1"/>
              <a:gd name="f85" fmla="*/ 80097 f75 1"/>
              <a:gd name="f86" fmla="*/ 4421642 f76 1"/>
              <a:gd name="f87" fmla="*/ 0 f75 1"/>
              <a:gd name="f88" fmla="*/ 3406227 f76 1"/>
              <a:gd name="f89" fmla="*/ 3405801 f76 1"/>
              <a:gd name="f90" fmla="*/ 2549 f75 1"/>
              <a:gd name="f91" fmla="*/ 3295617 f76 1"/>
              <a:gd name="f92" fmla="*/ 293563 f75 1"/>
              <a:gd name="f93" fmla="*/ 2773528 f76 1"/>
              <a:gd name="f94" fmla="*/ 660189 f75 1"/>
              <a:gd name="f95" fmla="*/ 1660611 f76 1"/>
              <a:gd name="f96" fmla="*/ 656254 f75 1"/>
              <a:gd name="f97" fmla="*/ 945245 f76 1"/>
              <a:gd name="f98" fmla="*/ 4709 f75 1"/>
              <a:gd name="f99" fmla="*/ 943844 f76 1"/>
              <a:gd name="f100" fmla="*/ 0 f76 1"/>
              <a:gd name="f101" fmla="*/ 10062 f76 1"/>
              <a:gd name="f102" fmla="*/ 77460 f75 1"/>
              <a:gd name="f103" fmla="*/ 162092 f76 1"/>
              <a:gd name="f104" fmla="*/ 434635 f75 1"/>
              <a:gd name="f105" fmla="*/ 1069058 f76 1"/>
              <a:gd name="f106" fmla="*/ 1449228 f75 1"/>
              <a:gd name="f107" fmla="+- f77 0 f1"/>
              <a:gd name="f108" fmla="*/ f80 1 4421642"/>
              <a:gd name="f109" fmla="*/ f81 1 1651023"/>
              <a:gd name="f110" fmla="*/ f82 1 4421642"/>
              <a:gd name="f111" fmla="*/ f83 1 1651023"/>
              <a:gd name="f112" fmla="*/ f84 1 4421642"/>
              <a:gd name="f113" fmla="*/ f85 1 1651023"/>
              <a:gd name="f114" fmla="*/ f86 1 4421642"/>
              <a:gd name="f115" fmla="*/ f87 1 1651023"/>
              <a:gd name="f116" fmla="*/ f88 1 4421642"/>
              <a:gd name="f117" fmla="*/ f89 1 4421642"/>
              <a:gd name="f118" fmla="*/ f90 1 1651023"/>
              <a:gd name="f119" fmla="*/ f91 1 4421642"/>
              <a:gd name="f120" fmla="*/ f92 1 1651023"/>
              <a:gd name="f121" fmla="*/ f93 1 4421642"/>
              <a:gd name="f122" fmla="*/ f94 1 1651023"/>
              <a:gd name="f123" fmla="*/ f95 1 4421642"/>
              <a:gd name="f124" fmla="*/ f96 1 1651023"/>
              <a:gd name="f125" fmla="*/ f97 1 4421642"/>
              <a:gd name="f126" fmla="*/ f98 1 1651023"/>
              <a:gd name="f127" fmla="*/ f99 1 4421642"/>
              <a:gd name="f128" fmla="*/ f100 1 4421642"/>
              <a:gd name="f129" fmla="*/ f101 1 4421642"/>
              <a:gd name="f130" fmla="*/ f102 1 1651023"/>
              <a:gd name="f131" fmla="*/ f103 1 4421642"/>
              <a:gd name="f132" fmla="*/ f104 1 1651023"/>
              <a:gd name="f133" fmla="*/ f105 1 4421642"/>
              <a:gd name="f134" fmla="*/ f106 1 1651023"/>
              <a:gd name="f135" fmla="*/ f71 1 f78"/>
              <a:gd name="f136" fmla="*/ f72 1 f78"/>
              <a:gd name="f137" fmla="*/ f71 1 f79"/>
              <a:gd name="f138" fmla="*/ f73 1 f79"/>
              <a:gd name="f139" fmla="*/ f108 1 f78"/>
              <a:gd name="f140" fmla="*/ f109 1 f79"/>
              <a:gd name="f141" fmla="*/ f110 1 f78"/>
              <a:gd name="f142" fmla="*/ f111 1 f79"/>
              <a:gd name="f143" fmla="*/ f112 1 f78"/>
              <a:gd name="f144" fmla="*/ f113 1 f79"/>
              <a:gd name="f145" fmla="*/ f114 1 f78"/>
              <a:gd name="f146" fmla="*/ f115 1 f79"/>
              <a:gd name="f147" fmla="*/ f116 1 f78"/>
              <a:gd name="f148" fmla="*/ f117 1 f78"/>
              <a:gd name="f149" fmla="*/ f118 1 f79"/>
              <a:gd name="f150" fmla="*/ f119 1 f78"/>
              <a:gd name="f151" fmla="*/ f120 1 f79"/>
              <a:gd name="f152" fmla="*/ f121 1 f78"/>
              <a:gd name="f153" fmla="*/ f122 1 f79"/>
              <a:gd name="f154" fmla="*/ f123 1 f78"/>
              <a:gd name="f155" fmla="*/ f124 1 f79"/>
              <a:gd name="f156" fmla="*/ f125 1 f78"/>
              <a:gd name="f157" fmla="*/ f126 1 f79"/>
              <a:gd name="f158" fmla="*/ f127 1 f78"/>
              <a:gd name="f159" fmla="*/ f128 1 f78"/>
              <a:gd name="f160" fmla="*/ f129 1 f78"/>
              <a:gd name="f161" fmla="*/ f130 1 f79"/>
              <a:gd name="f162" fmla="*/ f131 1 f78"/>
              <a:gd name="f163" fmla="*/ f132 1 f79"/>
              <a:gd name="f164" fmla="*/ f133 1 f78"/>
              <a:gd name="f165" fmla="*/ f134 1 f79"/>
              <a:gd name="f166" fmla="*/ f135 f69 1"/>
              <a:gd name="f167" fmla="*/ f136 f69 1"/>
              <a:gd name="f168" fmla="*/ f138 f70 1"/>
              <a:gd name="f169" fmla="*/ f137 f70 1"/>
              <a:gd name="f170" fmla="*/ f139 f69 1"/>
              <a:gd name="f171" fmla="*/ f140 f70 1"/>
              <a:gd name="f172" fmla="*/ f141 f69 1"/>
              <a:gd name="f173" fmla="*/ f142 f70 1"/>
              <a:gd name="f174" fmla="*/ f143 f69 1"/>
              <a:gd name="f175" fmla="*/ f144 f70 1"/>
              <a:gd name="f176" fmla="*/ f145 f69 1"/>
              <a:gd name="f177" fmla="*/ f146 f70 1"/>
              <a:gd name="f178" fmla="*/ f147 f69 1"/>
              <a:gd name="f179" fmla="*/ f148 f69 1"/>
              <a:gd name="f180" fmla="*/ f149 f70 1"/>
              <a:gd name="f181" fmla="*/ f150 f69 1"/>
              <a:gd name="f182" fmla="*/ f151 f70 1"/>
              <a:gd name="f183" fmla="*/ f152 f69 1"/>
              <a:gd name="f184" fmla="*/ f153 f70 1"/>
              <a:gd name="f185" fmla="*/ f154 f69 1"/>
              <a:gd name="f186" fmla="*/ f155 f70 1"/>
              <a:gd name="f187" fmla="*/ f156 f69 1"/>
              <a:gd name="f188" fmla="*/ f157 f70 1"/>
              <a:gd name="f189" fmla="*/ f158 f69 1"/>
              <a:gd name="f190" fmla="*/ f159 f69 1"/>
              <a:gd name="f191" fmla="*/ f160 f69 1"/>
              <a:gd name="f192" fmla="*/ f161 f70 1"/>
              <a:gd name="f193" fmla="*/ f162 f69 1"/>
              <a:gd name="f194" fmla="*/ f163 f70 1"/>
              <a:gd name="f195" fmla="*/ f164 f69 1"/>
              <a:gd name="f196" fmla="*/ f165 f7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7">
                <a:pos x="f170" y="f171"/>
              </a:cxn>
              <a:cxn ang="f107">
                <a:pos x="f172" y="f173"/>
              </a:cxn>
              <a:cxn ang="f107">
                <a:pos x="f174" y="f175"/>
              </a:cxn>
              <a:cxn ang="f107">
                <a:pos x="f176" y="f177"/>
              </a:cxn>
              <a:cxn ang="f107">
                <a:pos x="f178" y="f177"/>
              </a:cxn>
              <a:cxn ang="f107">
                <a:pos x="f179" y="f180"/>
              </a:cxn>
              <a:cxn ang="f107">
                <a:pos x="f181" y="f182"/>
              </a:cxn>
              <a:cxn ang="f107">
                <a:pos x="f183" y="f184"/>
              </a:cxn>
              <a:cxn ang="f107">
                <a:pos x="f185" y="f186"/>
              </a:cxn>
              <a:cxn ang="f107">
                <a:pos x="f187" y="f188"/>
              </a:cxn>
              <a:cxn ang="f107">
                <a:pos x="f189" y="f177"/>
              </a:cxn>
              <a:cxn ang="f107">
                <a:pos x="f190" y="f177"/>
              </a:cxn>
              <a:cxn ang="f107">
                <a:pos x="f191" y="f192"/>
              </a:cxn>
              <a:cxn ang="f107">
                <a:pos x="f193" y="f194"/>
              </a:cxn>
              <a:cxn ang="f107">
                <a:pos x="f195" y="f196"/>
              </a:cxn>
              <a:cxn ang="f107">
                <a:pos x="f170" y="f171"/>
              </a:cxn>
            </a:cxnLst>
            <a:rect l="f166" t="f169" r="f167" b="f168"/>
            <a:pathLst>
              <a:path w="4421642" h="1651023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6" y="f5"/>
                </a:ln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lnTo>
                  <a:pt x="f49" y="f5"/>
                </a:lnTo>
                <a:lnTo>
                  <a:pt x="f5" y="f5"/>
                </a:lnTo>
                <a:lnTo>
                  <a:pt x="f50" y="f51"/>
                </a:ln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8" y="f9"/>
                </a:cubicBezTo>
                <a:close/>
              </a:path>
            </a:pathLst>
          </a:custGeom>
          <a:solidFill>
            <a:srgbClr val="E3B39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6D0455F-1501-E2C2-2DB3-B1D3D5405A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52503" y="1335636"/>
            <a:ext cx="4010357" cy="2396358"/>
          </a:xfrm>
        </p:spPr>
        <p:txBody>
          <a:bodyPr anchor="ctr" anchorCtr="1"/>
          <a:lstStyle>
            <a:lvl1pPr algn="ctr">
              <a:defRPr sz="6600"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0BCE838B-307B-B188-2200-E2D44A9AEA9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7514703" y="3850053"/>
            <a:ext cx="3042455" cy="1003855"/>
          </a:xfrm>
        </p:spPr>
        <p:txBody>
          <a:bodyPr anchor="ctr" anchorCtr="1"/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90B64C1-5260-6F44-BCD3-CF7436CE75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endParaRPr lang="en-GB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EC422DFF-6A4C-7FB7-336E-25FBC9C544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fld id="{7E047044-4C8F-475A-A451-4F040E059639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7386227-A81A-0DF4-1816-EAB5707098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fld id="{0596453F-B910-4EA1-934B-5D8A28D42F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891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50F6A6DA-62EC-59BB-6679-777043FF3A22}"/>
              </a:ext>
            </a:extLst>
          </p:cNvPr>
          <p:cNvSpPr/>
          <p:nvPr/>
        </p:nvSpPr>
        <p:spPr>
          <a:xfrm rot="5400013">
            <a:off x="-649559" y="649110"/>
            <a:ext cx="6879232" cy="55801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79229"/>
              <a:gd name="f7" fmla="val 5580115"/>
              <a:gd name="f8" fmla="val 336408"/>
              <a:gd name="f9" fmla="val 14600"/>
              <a:gd name="f10" fmla="val 341265"/>
              <a:gd name="f11" fmla="val 140883"/>
              <a:gd name="f12" fmla="val 379552"/>
              <a:gd name="f13" fmla="val 272568"/>
              <a:gd name="f14" fmla="val 406739"/>
              <a:gd name="f15" fmla="val 407674"/>
              <a:gd name="f16" fmla="val 888043"/>
              <a:gd name="f17" fmla="val 916401"/>
              <a:gd name="f18" fmla="val 33767"/>
              <a:gd name="f19" fmla="val 1396779"/>
              <a:gd name="f20" fmla="val 1877148"/>
              <a:gd name="f21" fmla="val 2013120"/>
              <a:gd name="f22" fmla="val 393437"/>
              <a:gd name="f23" fmla="val 2329167"/>
              <a:gd name="f24" fmla="val 2645214"/>
              <a:gd name="f25" fmla="val 420040"/>
              <a:gd name="f26" fmla="val 2812686"/>
              <a:gd name="f27" fmla="val 113574"/>
              <a:gd name="f28" fmla="val 3293063"/>
              <a:gd name="f29" fmla="val 3773430"/>
              <a:gd name="f30" fmla="val 3931985"/>
              <a:gd name="f31" fmla="val 425667"/>
              <a:gd name="f32" fmla="val 4250658"/>
              <a:gd name="f33" fmla="val 4569331"/>
              <a:gd name="f34" fmla="val 387810"/>
              <a:gd name="f35" fmla="val 4724725"/>
              <a:gd name="f36" fmla="val 5205103"/>
              <a:gd name="f37" fmla="val 5526330"/>
              <a:gd name="f38" fmla="val 5853648"/>
              <a:gd name="f39" fmla="val 389857"/>
              <a:gd name="f40" fmla="val 6178027"/>
              <a:gd name="f41" fmla="val 406740"/>
              <a:gd name="f42" fmla="val 6421312"/>
              <a:gd name="f43" fmla="val 419401"/>
              <a:gd name="f44" fmla="val 6576966"/>
              <a:gd name="f45" fmla="val 241259"/>
              <a:gd name="f46" fmla="val 6842247"/>
              <a:gd name="f47" fmla="val 151396"/>
              <a:gd name="f48" fmla="val 141992"/>
              <a:gd name="f49" fmla="val 6866459"/>
              <a:gd name="f50" fmla="+- 0 0 -90"/>
              <a:gd name="f51" fmla="*/ f3 1 6879229"/>
              <a:gd name="f52" fmla="*/ f4 1 5580115"/>
              <a:gd name="f53" fmla="val f5"/>
              <a:gd name="f54" fmla="val f6"/>
              <a:gd name="f55" fmla="val f7"/>
              <a:gd name="f56" fmla="*/ f50 f0 1"/>
              <a:gd name="f57" fmla="+- f55 0 f53"/>
              <a:gd name="f58" fmla="+- f54 0 f53"/>
              <a:gd name="f59" fmla="*/ f56 1 f2"/>
              <a:gd name="f60" fmla="*/ f58 1 6879229"/>
              <a:gd name="f61" fmla="*/ f57 1 5580115"/>
              <a:gd name="f62" fmla="*/ 0 f58 1"/>
              <a:gd name="f63" fmla="*/ 5580115 f57 1"/>
              <a:gd name="f64" fmla="*/ 336408 f57 1"/>
              <a:gd name="f65" fmla="*/ 14600 f58 1"/>
              <a:gd name="f66" fmla="*/ 341265 f57 1"/>
              <a:gd name="f67" fmla="*/ 407674 f58 1"/>
              <a:gd name="f68" fmla="*/ 406739 f57 1"/>
              <a:gd name="f69" fmla="*/ 1396779 f58 1"/>
              <a:gd name="f70" fmla="*/ 33767 f57 1"/>
              <a:gd name="f71" fmla="*/ 2329167 f58 1"/>
              <a:gd name="f72" fmla="*/ 3293063 f58 1"/>
              <a:gd name="f73" fmla="*/ 113574 f57 1"/>
              <a:gd name="f74" fmla="*/ 4250658 f58 1"/>
              <a:gd name="f75" fmla="*/ 5205103 f58 1"/>
              <a:gd name="f76" fmla="*/ 0 f57 1"/>
              <a:gd name="f77" fmla="*/ 6178027 f58 1"/>
              <a:gd name="f78" fmla="*/ 406740 f57 1"/>
              <a:gd name="f79" fmla="*/ 6842247 f58 1"/>
              <a:gd name="f80" fmla="*/ 151396 f57 1"/>
              <a:gd name="f81" fmla="*/ 6879229 f58 1"/>
              <a:gd name="f82" fmla="*/ 141992 f57 1"/>
              <a:gd name="f83" fmla="*/ 6866459 f58 1"/>
              <a:gd name="f84" fmla="+- f59 0 f1"/>
              <a:gd name="f85" fmla="*/ f62 1 6879229"/>
              <a:gd name="f86" fmla="*/ f63 1 5580115"/>
              <a:gd name="f87" fmla="*/ f64 1 5580115"/>
              <a:gd name="f88" fmla="*/ f65 1 6879229"/>
              <a:gd name="f89" fmla="*/ f66 1 5580115"/>
              <a:gd name="f90" fmla="*/ f67 1 6879229"/>
              <a:gd name="f91" fmla="*/ f68 1 5580115"/>
              <a:gd name="f92" fmla="*/ f69 1 6879229"/>
              <a:gd name="f93" fmla="*/ f70 1 5580115"/>
              <a:gd name="f94" fmla="*/ f71 1 6879229"/>
              <a:gd name="f95" fmla="*/ f72 1 6879229"/>
              <a:gd name="f96" fmla="*/ f73 1 5580115"/>
              <a:gd name="f97" fmla="*/ f74 1 6879229"/>
              <a:gd name="f98" fmla="*/ f75 1 6879229"/>
              <a:gd name="f99" fmla="*/ f76 1 5580115"/>
              <a:gd name="f100" fmla="*/ f77 1 6879229"/>
              <a:gd name="f101" fmla="*/ f78 1 5580115"/>
              <a:gd name="f102" fmla="*/ f79 1 6879229"/>
              <a:gd name="f103" fmla="*/ f80 1 5580115"/>
              <a:gd name="f104" fmla="*/ f81 1 6879229"/>
              <a:gd name="f105" fmla="*/ f82 1 5580115"/>
              <a:gd name="f106" fmla="*/ f83 1 6879229"/>
              <a:gd name="f107" fmla="*/ f53 1 f60"/>
              <a:gd name="f108" fmla="*/ f54 1 f60"/>
              <a:gd name="f109" fmla="*/ f53 1 f61"/>
              <a:gd name="f110" fmla="*/ f55 1 f61"/>
              <a:gd name="f111" fmla="*/ f85 1 f60"/>
              <a:gd name="f112" fmla="*/ f86 1 f61"/>
              <a:gd name="f113" fmla="*/ f87 1 f61"/>
              <a:gd name="f114" fmla="*/ f88 1 f60"/>
              <a:gd name="f115" fmla="*/ f89 1 f61"/>
              <a:gd name="f116" fmla="*/ f90 1 f60"/>
              <a:gd name="f117" fmla="*/ f91 1 f61"/>
              <a:gd name="f118" fmla="*/ f92 1 f60"/>
              <a:gd name="f119" fmla="*/ f93 1 f61"/>
              <a:gd name="f120" fmla="*/ f94 1 f60"/>
              <a:gd name="f121" fmla="*/ f95 1 f60"/>
              <a:gd name="f122" fmla="*/ f96 1 f61"/>
              <a:gd name="f123" fmla="*/ f97 1 f60"/>
              <a:gd name="f124" fmla="*/ f98 1 f60"/>
              <a:gd name="f125" fmla="*/ f99 1 f61"/>
              <a:gd name="f126" fmla="*/ f100 1 f60"/>
              <a:gd name="f127" fmla="*/ f101 1 f61"/>
              <a:gd name="f128" fmla="*/ f102 1 f60"/>
              <a:gd name="f129" fmla="*/ f103 1 f61"/>
              <a:gd name="f130" fmla="*/ f104 1 f60"/>
              <a:gd name="f131" fmla="*/ f105 1 f61"/>
              <a:gd name="f132" fmla="*/ f106 1 f60"/>
              <a:gd name="f133" fmla="*/ f107 f51 1"/>
              <a:gd name="f134" fmla="*/ f108 f51 1"/>
              <a:gd name="f135" fmla="*/ f110 f52 1"/>
              <a:gd name="f136" fmla="*/ f109 f52 1"/>
              <a:gd name="f137" fmla="*/ f111 f51 1"/>
              <a:gd name="f138" fmla="*/ f112 f52 1"/>
              <a:gd name="f139" fmla="*/ f113 f52 1"/>
              <a:gd name="f140" fmla="*/ f114 f51 1"/>
              <a:gd name="f141" fmla="*/ f115 f52 1"/>
              <a:gd name="f142" fmla="*/ f116 f51 1"/>
              <a:gd name="f143" fmla="*/ f117 f52 1"/>
              <a:gd name="f144" fmla="*/ f118 f51 1"/>
              <a:gd name="f145" fmla="*/ f119 f52 1"/>
              <a:gd name="f146" fmla="*/ f120 f51 1"/>
              <a:gd name="f147" fmla="*/ f121 f51 1"/>
              <a:gd name="f148" fmla="*/ f122 f52 1"/>
              <a:gd name="f149" fmla="*/ f123 f51 1"/>
              <a:gd name="f150" fmla="*/ f124 f51 1"/>
              <a:gd name="f151" fmla="*/ f125 f52 1"/>
              <a:gd name="f152" fmla="*/ f126 f51 1"/>
              <a:gd name="f153" fmla="*/ f127 f52 1"/>
              <a:gd name="f154" fmla="*/ f128 f51 1"/>
              <a:gd name="f155" fmla="*/ f129 f52 1"/>
              <a:gd name="f156" fmla="*/ f130 f51 1"/>
              <a:gd name="f157" fmla="*/ f131 f52 1"/>
              <a:gd name="f158" fmla="*/ f132 f5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4">
                <a:pos x="f137" y="f138"/>
              </a:cxn>
              <a:cxn ang="f84">
                <a:pos x="f137" y="f139"/>
              </a:cxn>
              <a:cxn ang="f84">
                <a:pos x="f140" y="f141"/>
              </a:cxn>
              <a:cxn ang="f84">
                <a:pos x="f142" y="f143"/>
              </a:cxn>
              <a:cxn ang="f84">
                <a:pos x="f144" y="f145"/>
              </a:cxn>
              <a:cxn ang="f84">
                <a:pos x="f146" y="f143"/>
              </a:cxn>
              <a:cxn ang="f84">
                <a:pos x="f147" y="f148"/>
              </a:cxn>
              <a:cxn ang="f84">
                <a:pos x="f149" y="f143"/>
              </a:cxn>
              <a:cxn ang="f84">
                <a:pos x="f150" y="f151"/>
              </a:cxn>
              <a:cxn ang="f84">
                <a:pos x="f152" y="f153"/>
              </a:cxn>
              <a:cxn ang="f84">
                <a:pos x="f154" y="f155"/>
              </a:cxn>
              <a:cxn ang="f84">
                <a:pos x="f156" y="f157"/>
              </a:cxn>
              <a:cxn ang="f84">
                <a:pos x="f158" y="f138"/>
              </a:cxn>
            </a:cxnLst>
            <a:rect l="f133" t="f136" r="f134" b="f135"/>
            <a:pathLst>
              <a:path w="6879229" h="5580115">
                <a:moveTo>
                  <a:pt x="f5" y="f7"/>
                </a:moveTo>
                <a:lnTo>
                  <a:pt x="f5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4"/>
                </a:cubicBezTo>
                <a:cubicBezTo>
                  <a:pt x="f16" y="f14"/>
                  <a:pt x="f17" y="f18"/>
                  <a:pt x="f19" y="f18"/>
                </a:cubicBezTo>
                <a:cubicBezTo>
                  <a:pt x="f20" y="f18"/>
                  <a:pt x="f21" y="f22"/>
                  <a:pt x="f23" y="f14"/>
                </a:cubicBezTo>
                <a:cubicBezTo>
                  <a:pt x="f24" y="f25"/>
                  <a:pt x="f26" y="f27"/>
                  <a:pt x="f28" y="f27"/>
                </a:cubicBezTo>
                <a:cubicBezTo>
                  <a:pt x="f29" y="f27"/>
                  <a:pt x="f30" y="f31"/>
                  <a:pt x="f32" y="f14"/>
                </a:cubicBezTo>
                <a:cubicBezTo>
                  <a:pt x="f33" y="f34"/>
                  <a:pt x="f35" y="f5"/>
                  <a:pt x="f36" y="f5"/>
                </a:cubicBezTo>
                <a:cubicBezTo>
                  <a:pt x="f37" y="f5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6" y="f48"/>
                </a:lnTo>
                <a:lnTo>
                  <a:pt x="f49" y="f7"/>
                </a:lnTo>
                <a:close/>
              </a:path>
            </a:pathLst>
          </a:custGeom>
          <a:solidFill>
            <a:srgbClr val="D080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FF9AF6A-6F83-724C-CA89-B16E2327C0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3655" y="2351727"/>
            <a:ext cx="3887763" cy="2646657"/>
          </a:xfrm>
        </p:spPr>
        <p:txBody>
          <a:bodyPr anchor="ctr" anchorCtr="1"/>
          <a:lstStyle>
            <a:lvl1pPr algn="ctr">
              <a:defRPr sz="7200"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0B8F921-D3DD-0D56-8E5E-38F2F222C15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42265" y="948909"/>
            <a:ext cx="4331110" cy="5055077"/>
          </a:xfrm>
        </p:spPr>
        <p:txBody>
          <a:bodyPr anchor="ctr"/>
          <a:lstStyle>
            <a:lvl1pPr>
              <a:defRPr sz="16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686F6-2646-0EF8-86D8-14070135A1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EEE043D2-8554-B42D-1F04-5453994653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5EA362-19DD-4176-975A-B50309FA29D6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6580F18-7272-3646-4FFB-81FEABECB7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6B7654-608E-4B0D-99F2-067EF21049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479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D080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4EA28E1A-0D65-9F13-357D-04834B6F81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54311" y="1070670"/>
            <a:ext cx="4488579" cy="1453082"/>
          </a:xfrm>
        </p:spPr>
        <p:txBody>
          <a:bodyPr/>
          <a:lstStyle>
            <a:lvl1pPr>
              <a:defRPr sz="8000"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F677A57-B0D0-954D-ADA8-193E69C886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354311" y="256032"/>
            <a:ext cx="3256617" cy="365129"/>
          </a:xfrm>
        </p:spPr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77F4B29-A7E8-2FCD-CA94-E6E3521BC12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354311" y="2545726"/>
            <a:ext cx="4488579" cy="3569031"/>
          </a:xfrm>
        </p:spPr>
        <p:txBody>
          <a:bodyPr/>
          <a:lstStyle>
            <a:lvl1pPr>
              <a:defRPr sz="1600">
                <a:solidFill>
                  <a:srgbClr val="F7F5F1"/>
                </a:solidFill>
              </a:defRPr>
            </a:lvl1pPr>
            <a:lvl2pPr>
              <a:defRPr>
                <a:solidFill>
                  <a:srgbClr val="F7F5F1"/>
                </a:solidFill>
              </a:defRPr>
            </a:lvl2pPr>
            <a:lvl3pPr>
              <a:defRPr>
                <a:solidFill>
                  <a:srgbClr val="F7F5F1"/>
                </a:solidFill>
              </a:defRPr>
            </a:lvl3pPr>
            <a:lvl4pPr>
              <a:defRPr>
                <a:solidFill>
                  <a:srgbClr val="F7F5F1"/>
                </a:solidFill>
              </a:defRPr>
            </a:lvl4pPr>
            <a:lvl5pPr>
              <a:defRPr>
                <a:solidFill>
                  <a:srgbClr val="F7F5F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7254749-11BF-C7F1-2861-0E7BDDFF46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354311" y="6356351"/>
            <a:ext cx="2880606" cy="365129"/>
          </a:xfrm>
        </p:spPr>
        <p:txBody>
          <a:bodyPr/>
          <a:lstStyle>
            <a:lvl1pPr algn="l">
              <a:defRPr>
                <a:solidFill>
                  <a:srgbClr val="F7F5F1"/>
                </a:solidFill>
              </a:defRPr>
            </a:lvl1pPr>
          </a:lstStyle>
          <a:p>
            <a:pPr lvl="0"/>
            <a:fld id="{B30627D6-2649-4A27-B348-304FBF295A00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80F55-7696-32CE-7A55-7C7B0766A3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fld id="{5FE0D890-C4DA-4203-BBE4-23B30580E6AE}" type="slidenum">
              <a:t>‹#›</a:t>
            </a:fld>
            <a:endParaRPr lang="en-GB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7996A3EC-E67F-08EC-D282-E5FBF73668E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 rot="21048120">
            <a:off x="1031700" y="796635"/>
            <a:ext cx="3725667" cy="36644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  </a:t>
            </a:r>
          </a:p>
        </p:txBody>
      </p:sp>
      <p:sp>
        <p:nvSpPr>
          <p:cNvPr id="8" name="Freeform: Shape 5">
            <a:extLst>
              <a:ext uri="{FF2B5EF4-FFF2-40B4-BE49-F238E27FC236}">
                <a16:creationId xmlns:a16="http://schemas.microsoft.com/office/drawing/2014/main" id="{A585DAE3-B6A3-8D54-451F-90D4908BD2C2}"/>
              </a:ext>
            </a:extLst>
          </p:cNvPr>
          <p:cNvSpPr/>
          <p:nvPr/>
        </p:nvSpPr>
        <p:spPr>
          <a:xfrm rot="10799991" flipH="1" flipV="1">
            <a:off x="1769829" y="4353230"/>
            <a:ext cx="2448882" cy="12304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444077"/>
              <a:gd name="f7" fmla="val 1723714"/>
              <a:gd name="f8" fmla="val 233793"/>
              <a:gd name="f9" fmla="val 1291362"/>
              <a:gd name="f10" fmla="val 189652"/>
              <a:gd name="f11" fmla="val 3168354"/>
              <a:gd name="f12" fmla="val 57895"/>
              <a:gd name="f13" fmla="val 4352550"/>
              <a:gd name="f14" fmla="val 749432"/>
              <a:gd name="f15" fmla="val 4378232"/>
              <a:gd name="f16" fmla="val 890922"/>
              <a:gd name="f17" fmla="val 3985176"/>
              <a:gd name="f18" fmla="val 1274845"/>
              <a:gd name="f19" fmla="val 3751091"/>
              <a:gd name="f20" fmla="val 1462369"/>
              <a:gd name="f21" fmla="val 3456217"/>
              <a:gd name="f22" fmla="val 1531828"/>
              <a:gd name="f23" fmla="val 3273590"/>
              <a:gd name="f24" fmla="val 1600046"/>
              <a:gd name="f25" fmla="val 2898630"/>
              <a:gd name="f26" fmla="val 1674747"/>
              <a:gd name="f27" fmla="val 2448872"/>
              <a:gd name="f28" fmla="val 1714402"/>
              <a:gd name="f29" fmla="val 2116960"/>
              <a:gd name="f30" fmla="val 1720870"/>
              <a:gd name="f31" fmla="val 1785048"/>
              <a:gd name="f32" fmla="val 1727338"/>
              <a:gd name="f33" fmla="val 1342148"/>
              <a:gd name="f34" fmla="val 1728723"/>
              <a:gd name="f35" fmla="val 1103512"/>
              <a:gd name="f36" fmla="val 1657418"/>
              <a:gd name="f37" fmla="val 754766"/>
              <a:gd name="f38" fmla="val 1482101"/>
              <a:gd name="f39" fmla="val 340352"/>
              <a:gd name="f40" fmla="val 1121045"/>
              <a:gd name="f41" fmla="+- 0 0 -90"/>
              <a:gd name="f42" fmla="*/ f3 1 4444077"/>
              <a:gd name="f43" fmla="*/ f4 1 1723714"/>
              <a:gd name="f44" fmla="val f5"/>
              <a:gd name="f45" fmla="val f6"/>
              <a:gd name="f46" fmla="val f7"/>
              <a:gd name="f47" fmla="*/ f41 f0 1"/>
              <a:gd name="f48" fmla="+- f46 0 f44"/>
              <a:gd name="f49" fmla="+- f45 0 f44"/>
              <a:gd name="f50" fmla="*/ f47 1 f2"/>
              <a:gd name="f51" fmla="*/ f49 1 4444077"/>
              <a:gd name="f52" fmla="*/ f48 1 1723714"/>
              <a:gd name="f53" fmla="*/ 0 f49 1"/>
              <a:gd name="f54" fmla="*/ 4444077 f49 1"/>
              <a:gd name="f55" fmla="*/ 2116960 f49 1"/>
              <a:gd name="f56" fmla="*/ 1103512 f49 1"/>
              <a:gd name="f57" fmla="*/ 233793 f48 1"/>
              <a:gd name="f58" fmla="*/ 0 f48 1"/>
              <a:gd name="f59" fmla="*/ 1720870 f48 1"/>
              <a:gd name="f60" fmla="*/ 1657418 f48 1"/>
              <a:gd name="f61" fmla="*/ 3273590 f49 1"/>
              <a:gd name="f62" fmla="*/ 1600046 f48 1"/>
              <a:gd name="f63" fmla="*/ 3985176 f49 1"/>
              <a:gd name="f64" fmla="*/ 1274845 f48 1"/>
              <a:gd name="f65" fmla="+- f50 0 f1"/>
              <a:gd name="f66" fmla="*/ f53 1 4444077"/>
              <a:gd name="f67" fmla="*/ f54 1 4444077"/>
              <a:gd name="f68" fmla="*/ f55 1 4444077"/>
              <a:gd name="f69" fmla="*/ f56 1 4444077"/>
              <a:gd name="f70" fmla="*/ f57 1 1723714"/>
              <a:gd name="f71" fmla="*/ f58 1 1723714"/>
              <a:gd name="f72" fmla="*/ f59 1 1723714"/>
              <a:gd name="f73" fmla="*/ f60 1 1723714"/>
              <a:gd name="f74" fmla="*/ f61 1 4444077"/>
              <a:gd name="f75" fmla="*/ f62 1 1723714"/>
              <a:gd name="f76" fmla="*/ f63 1 4444077"/>
              <a:gd name="f77" fmla="*/ f64 1 1723714"/>
              <a:gd name="f78" fmla="*/ f44 1 f51"/>
              <a:gd name="f79" fmla="*/ f45 1 f51"/>
              <a:gd name="f80" fmla="*/ f44 1 f52"/>
              <a:gd name="f81" fmla="*/ f46 1 f52"/>
              <a:gd name="f82" fmla="*/ f66 1 f51"/>
              <a:gd name="f83" fmla="*/ f70 1 f52"/>
              <a:gd name="f84" fmla="*/ f67 1 f51"/>
              <a:gd name="f85" fmla="*/ f71 1 f52"/>
              <a:gd name="f86" fmla="*/ f76 1 f51"/>
              <a:gd name="f87" fmla="*/ f77 1 f52"/>
              <a:gd name="f88" fmla="*/ f74 1 f51"/>
              <a:gd name="f89" fmla="*/ f75 1 f52"/>
              <a:gd name="f90" fmla="*/ f68 1 f51"/>
              <a:gd name="f91" fmla="*/ f72 1 f52"/>
              <a:gd name="f92" fmla="*/ f69 1 f51"/>
              <a:gd name="f93" fmla="*/ f73 1 f52"/>
              <a:gd name="f94" fmla="*/ f78 f42 1"/>
              <a:gd name="f95" fmla="*/ f79 f42 1"/>
              <a:gd name="f96" fmla="*/ f81 f43 1"/>
              <a:gd name="f97" fmla="*/ f80 f43 1"/>
              <a:gd name="f98" fmla="*/ f82 f42 1"/>
              <a:gd name="f99" fmla="*/ f83 f43 1"/>
              <a:gd name="f100" fmla="*/ f84 f42 1"/>
              <a:gd name="f101" fmla="*/ f85 f43 1"/>
              <a:gd name="f102" fmla="*/ f86 f42 1"/>
              <a:gd name="f103" fmla="*/ f87 f43 1"/>
              <a:gd name="f104" fmla="*/ f88 f42 1"/>
              <a:gd name="f105" fmla="*/ f89 f43 1"/>
              <a:gd name="f106" fmla="*/ f90 f42 1"/>
              <a:gd name="f107" fmla="*/ f91 f43 1"/>
              <a:gd name="f108" fmla="*/ f92 f42 1"/>
              <a:gd name="f109" fmla="*/ f93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5">
                <a:pos x="f98" y="f99"/>
              </a:cxn>
              <a:cxn ang="f65">
                <a:pos x="f100" y="f101"/>
              </a:cxn>
              <a:cxn ang="f65">
                <a:pos x="f102" y="f103"/>
              </a:cxn>
              <a:cxn ang="f65">
                <a:pos x="f104" y="f105"/>
              </a:cxn>
              <a:cxn ang="f65">
                <a:pos x="f106" y="f107"/>
              </a:cxn>
              <a:cxn ang="f65">
                <a:pos x="f108" y="f109"/>
              </a:cxn>
              <a:cxn ang="f65">
                <a:pos x="f98" y="f99"/>
              </a:cxn>
            </a:cxnLst>
            <a:rect l="f94" t="f97" r="f95" b="f96"/>
            <a:pathLst>
              <a:path w="4444077" h="1723714">
                <a:moveTo>
                  <a:pt x="f5" y="f8"/>
                </a:moveTo>
                <a:cubicBezTo>
                  <a:pt x="f9" y="f10"/>
                  <a:pt x="f11" y="f12"/>
                  <a:pt x="f6" y="f5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5" y="f8"/>
                </a:cubicBezTo>
                <a:close/>
              </a:path>
            </a:pathLst>
          </a:custGeom>
          <a:solidFill>
            <a:srgbClr val="E3B39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499F005C-FFA7-AE9C-F478-0E0E47172CFC}"/>
              </a:ext>
            </a:extLst>
          </p:cNvPr>
          <p:cNvSpPr/>
          <p:nvPr/>
        </p:nvSpPr>
        <p:spPr>
          <a:xfrm rot="11640848" flipH="1">
            <a:off x="1581154" y="5591492"/>
            <a:ext cx="2315004" cy="126637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315009"/>
              <a:gd name="f7" fmla="val 1266376"/>
              <a:gd name="f8" fmla="val 735845"/>
              <a:gd name="f9" fmla="val 1198094"/>
              <a:gd name="f10" fmla="val 1010251"/>
              <a:gd name="f11" fmla="val 1267877"/>
              <a:gd name="f12" fmla="val 1408984"/>
              <a:gd name="f13" fmla="val 1307991"/>
              <a:gd name="f14" fmla="val 1706063"/>
              <a:gd name="f15" fmla="val 1198581"/>
              <a:gd name="f16" fmla="val 2088905"/>
              <a:gd name="f17" fmla="val 1025678"/>
              <a:gd name="f18" fmla="val 2230788"/>
              <a:gd name="f19" fmla="val 730915"/>
              <a:gd name="f20" fmla="val 2290513"/>
              <a:gd name="f21" fmla="val 429320"/>
              <a:gd name="f22" fmla="val 266726"/>
              <a:gd name="f23" fmla="val 1828072"/>
              <a:gd name="f24" fmla="val 145194"/>
              <a:gd name="f25" fmla="val 1824945"/>
              <a:gd name="f26" fmla="val 166186"/>
              <a:gd name="f27" fmla="val 1787301"/>
              <a:gd name="f28" fmla="val 421216"/>
              <a:gd name="f29" fmla="val 1755260"/>
              <a:gd name="f30" fmla="val 595210"/>
              <a:gd name="f31" fmla="val 1574870"/>
              <a:gd name="f32" fmla="val 686358"/>
              <a:gd name="f33" fmla="val 1373457"/>
              <a:gd name="f34" fmla="val 817883"/>
              <a:gd name="f35" fmla="val 962240"/>
              <a:gd name="f36" fmla="val 756891"/>
              <a:gd name="f37" fmla="val 780663"/>
              <a:gd name="f38" fmla="val 642497"/>
              <a:gd name="f39" fmla="val 599085"/>
              <a:gd name="f40" fmla="val 528104"/>
              <a:gd name="f41" fmla="val 524005"/>
              <a:gd name="f42" fmla="val 279592"/>
              <a:gd name="f43" fmla="val 485404"/>
              <a:gd name="f44" fmla="val 76647"/>
              <a:gd name="f45" fmla="val 9850"/>
              <a:gd name="f46" fmla="val 208657"/>
              <a:gd name="f47" fmla="val 37847"/>
              <a:gd name="f48" fmla="val 312521"/>
              <a:gd name="f49" fmla="val 87283"/>
              <a:gd name="f50" fmla="val 504176"/>
              <a:gd name="f51" fmla="val 136719"/>
              <a:gd name="f52" fmla="val 695831"/>
              <a:gd name="f53" fmla="val 253906"/>
              <a:gd name="f54" fmla="val 936898"/>
              <a:gd name="f55" fmla="val 511250"/>
              <a:gd name="f56" fmla="val 1122860"/>
              <a:gd name="f57" fmla="val 566721"/>
              <a:gd name="f58" fmla="val 1148275"/>
              <a:gd name="f59" fmla="val 644376"/>
              <a:gd name="f60" fmla="val 1174833"/>
              <a:gd name="f61" fmla="+- 0 0 -90"/>
              <a:gd name="f62" fmla="*/ f3 1 2315009"/>
              <a:gd name="f63" fmla="*/ f4 1 1266376"/>
              <a:gd name="f64" fmla="val f5"/>
              <a:gd name="f65" fmla="val f6"/>
              <a:gd name="f66" fmla="val f7"/>
              <a:gd name="f67" fmla="*/ f61 f0 1"/>
              <a:gd name="f68" fmla="+- f66 0 f64"/>
              <a:gd name="f69" fmla="+- f65 0 f64"/>
              <a:gd name="f70" fmla="*/ f67 1 f2"/>
              <a:gd name="f71" fmla="*/ f69 1 2315009"/>
              <a:gd name="f72" fmla="*/ f68 1 1266376"/>
              <a:gd name="f73" fmla="*/ 735845 f69 1"/>
              <a:gd name="f74" fmla="*/ 1198094 f68 1"/>
              <a:gd name="f75" fmla="*/ 1706063 f69 1"/>
              <a:gd name="f76" fmla="*/ 1198581 f68 1"/>
              <a:gd name="f77" fmla="*/ 2290513 f69 1"/>
              <a:gd name="f78" fmla="*/ 429320 f68 1"/>
              <a:gd name="f79" fmla="*/ 2315009 f69 1"/>
              <a:gd name="f80" fmla="*/ 266726 f68 1"/>
              <a:gd name="f81" fmla="*/ 1828072 f69 1"/>
              <a:gd name="f82" fmla="*/ 145194 f68 1"/>
              <a:gd name="f83" fmla="*/ 1824945 f69 1"/>
              <a:gd name="f84" fmla="*/ 166186 f68 1"/>
              <a:gd name="f85" fmla="*/ 1574870 f69 1"/>
              <a:gd name="f86" fmla="*/ 686358 f68 1"/>
              <a:gd name="f87" fmla="*/ 780663 f69 1"/>
              <a:gd name="f88" fmla="*/ 642497 f68 1"/>
              <a:gd name="f89" fmla="*/ 485404 f69 1"/>
              <a:gd name="f90" fmla="*/ 0 f68 1"/>
              <a:gd name="f91" fmla="*/ 0 f69 1"/>
              <a:gd name="f92" fmla="*/ 76647 f68 1"/>
              <a:gd name="f93" fmla="*/ 87283 f69 1"/>
              <a:gd name="f94" fmla="*/ 504176 f68 1"/>
              <a:gd name="f95" fmla="*/ 511250 f69 1"/>
              <a:gd name="f96" fmla="*/ 1122860 f68 1"/>
              <a:gd name="f97" fmla="+- f70 0 f1"/>
              <a:gd name="f98" fmla="*/ f73 1 2315009"/>
              <a:gd name="f99" fmla="*/ f74 1 1266376"/>
              <a:gd name="f100" fmla="*/ f75 1 2315009"/>
              <a:gd name="f101" fmla="*/ f76 1 1266376"/>
              <a:gd name="f102" fmla="*/ f77 1 2315009"/>
              <a:gd name="f103" fmla="*/ f78 1 1266376"/>
              <a:gd name="f104" fmla="*/ f79 1 2315009"/>
              <a:gd name="f105" fmla="*/ f80 1 1266376"/>
              <a:gd name="f106" fmla="*/ f81 1 2315009"/>
              <a:gd name="f107" fmla="*/ f82 1 1266376"/>
              <a:gd name="f108" fmla="*/ f83 1 2315009"/>
              <a:gd name="f109" fmla="*/ f84 1 1266376"/>
              <a:gd name="f110" fmla="*/ f85 1 2315009"/>
              <a:gd name="f111" fmla="*/ f86 1 1266376"/>
              <a:gd name="f112" fmla="*/ f87 1 2315009"/>
              <a:gd name="f113" fmla="*/ f88 1 1266376"/>
              <a:gd name="f114" fmla="*/ f89 1 2315009"/>
              <a:gd name="f115" fmla="*/ f90 1 1266376"/>
              <a:gd name="f116" fmla="*/ f91 1 2315009"/>
              <a:gd name="f117" fmla="*/ f92 1 1266376"/>
              <a:gd name="f118" fmla="*/ f93 1 2315009"/>
              <a:gd name="f119" fmla="*/ f94 1 1266376"/>
              <a:gd name="f120" fmla="*/ f95 1 2315009"/>
              <a:gd name="f121" fmla="*/ f96 1 1266376"/>
              <a:gd name="f122" fmla="*/ f64 1 f71"/>
              <a:gd name="f123" fmla="*/ f65 1 f71"/>
              <a:gd name="f124" fmla="*/ f64 1 f72"/>
              <a:gd name="f125" fmla="*/ f66 1 f72"/>
              <a:gd name="f126" fmla="*/ f98 1 f71"/>
              <a:gd name="f127" fmla="*/ f99 1 f72"/>
              <a:gd name="f128" fmla="*/ f100 1 f71"/>
              <a:gd name="f129" fmla="*/ f101 1 f72"/>
              <a:gd name="f130" fmla="*/ f102 1 f71"/>
              <a:gd name="f131" fmla="*/ f103 1 f72"/>
              <a:gd name="f132" fmla="*/ f104 1 f71"/>
              <a:gd name="f133" fmla="*/ f105 1 f72"/>
              <a:gd name="f134" fmla="*/ f106 1 f71"/>
              <a:gd name="f135" fmla="*/ f107 1 f72"/>
              <a:gd name="f136" fmla="*/ f108 1 f71"/>
              <a:gd name="f137" fmla="*/ f109 1 f72"/>
              <a:gd name="f138" fmla="*/ f110 1 f71"/>
              <a:gd name="f139" fmla="*/ f111 1 f72"/>
              <a:gd name="f140" fmla="*/ f112 1 f71"/>
              <a:gd name="f141" fmla="*/ f113 1 f72"/>
              <a:gd name="f142" fmla="*/ f114 1 f71"/>
              <a:gd name="f143" fmla="*/ f115 1 f72"/>
              <a:gd name="f144" fmla="*/ f116 1 f71"/>
              <a:gd name="f145" fmla="*/ f117 1 f72"/>
              <a:gd name="f146" fmla="*/ f118 1 f71"/>
              <a:gd name="f147" fmla="*/ f119 1 f72"/>
              <a:gd name="f148" fmla="*/ f120 1 f71"/>
              <a:gd name="f149" fmla="*/ f121 1 f72"/>
              <a:gd name="f150" fmla="*/ f122 f62 1"/>
              <a:gd name="f151" fmla="*/ f123 f62 1"/>
              <a:gd name="f152" fmla="*/ f125 f63 1"/>
              <a:gd name="f153" fmla="*/ f124 f63 1"/>
              <a:gd name="f154" fmla="*/ f126 f62 1"/>
              <a:gd name="f155" fmla="*/ f127 f63 1"/>
              <a:gd name="f156" fmla="*/ f128 f62 1"/>
              <a:gd name="f157" fmla="*/ f129 f63 1"/>
              <a:gd name="f158" fmla="*/ f130 f62 1"/>
              <a:gd name="f159" fmla="*/ f131 f63 1"/>
              <a:gd name="f160" fmla="*/ f132 f62 1"/>
              <a:gd name="f161" fmla="*/ f133 f63 1"/>
              <a:gd name="f162" fmla="*/ f134 f62 1"/>
              <a:gd name="f163" fmla="*/ f135 f63 1"/>
              <a:gd name="f164" fmla="*/ f136 f62 1"/>
              <a:gd name="f165" fmla="*/ f137 f63 1"/>
              <a:gd name="f166" fmla="*/ f138 f62 1"/>
              <a:gd name="f167" fmla="*/ f139 f63 1"/>
              <a:gd name="f168" fmla="*/ f140 f62 1"/>
              <a:gd name="f169" fmla="*/ f141 f63 1"/>
              <a:gd name="f170" fmla="*/ f142 f62 1"/>
              <a:gd name="f171" fmla="*/ f143 f63 1"/>
              <a:gd name="f172" fmla="*/ f144 f62 1"/>
              <a:gd name="f173" fmla="*/ f145 f63 1"/>
              <a:gd name="f174" fmla="*/ f146 f62 1"/>
              <a:gd name="f175" fmla="*/ f147 f63 1"/>
              <a:gd name="f176" fmla="*/ f148 f62 1"/>
              <a:gd name="f177" fmla="*/ f149 f6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7">
                <a:pos x="f154" y="f155"/>
              </a:cxn>
              <a:cxn ang="f97">
                <a:pos x="f156" y="f157"/>
              </a:cxn>
              <a:cxn ang="f97">
                <a:pos x="f158" y="f159"/>
              </a:cxn>
              <a:cxn ang="f97">
                <a:pos x="f160" y="f161"/>
              </a:cxn>
              <a:cxn ang="f97">
                <a:pos x="f162" y="f163"/>
              </a:cxn>
              <a:cxn ang="f97">
                <a:pos x="f164" y="f165"/>
              </a:cxn>
              <a:cxn ang="f97">
                <a:pos x="f166" y="f167"/>
              </a:cxn>
              <a:cxn ang="f97">
                <a:pos x="f168" y="f169"/>
              </a:cxn>
              <a:cxn ang="f97">
                <a:pos x="f170" y="f171"/>
              </a:cxn>
              <a:cxn ang="f97">
                <a:pos x="f172" y="f173"/>
              </a:cxn>
              <a:cxn ang="f97">
                <a:pos x="f174" y="f175"/>
              </a:cxn>
              <a:cxn ang="f97">
                <a:pos x="f176" y="f177"/>
              </a:cxn>
              <a:cxn ang="f97">
                <a:pos x="f154" y="f155"/>
              </a:cxn>
            </a:cxnLst>
            <a:rect l="f150" t="f153" r="f151" b="f152"/>
            <a:pathLst>
              <a:path w="2315009" h="126637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6" y="f22"/>
                </a:lnTo>
                <a:lnTo>
                  <a:pt x="f23" y="f24"/>
                </a:lnTo>
                <a:lnTo>
                  <a:pt x="f25" y="f26"/>
                </a:ln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43" y="f5"/>
                </a:cubicBezTo>
                <a:lnTo>
                  <a:pt x="f5" y="f44"/>
                </a:ln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8" y="f9"/>
                </a:cubicBezTo>
                <a:close/>
              </a:path>
            </a:pathLst>
          </a:custGeom>
          <a:solidFill>
            <a:srgbClr val="AEC6B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grpSp>
        <p:nvGrpSpPr>
          <p:cNvPr id="10" name="Group 26">
            <a:extLst>
              <a:ext uri="{FF2B5EF4-FFF2-40B4-BE49-F238E27FC236}">
                <a16:creationId xmlns:a16="http://schemas.microsoft.com/office/drawing/2014/main" id="{CCB16CBD-F1B1-5EBC-CC09-A30B83140DAE}"/>
              </a:ext>
            </a:extLst>
          </p:cNvPr>
          <p:cNvGrpSpPr/>
          <p:nvPr/>
        </p:nvGrpSpPr>
        <p:grpSpPr>
          <a:xfrm>
            <a:off x="2581415" y="4775545"/>
            <a:ext cx="626217" cy="449747"/>
            <a:chOff x="2581415" y="4775545"/>
            <a:chExt cx="626217" cy="449747"/>
          </a:xfrm>
        </p:grpSpPr>
        <p:sp>
          <p:nvSpPr>
            <p:cNvPr id="11" name="Freeform: Shape 13">
              <a:extLst>
                <a:ext uri="{FF2B5EF4-FFF2-40B4-BE49-F238E27FC236}">
                  <a16:creationId xmlns:a16="http://schemas.microsoft.com/office/drawing/2014/main" id="{7A9C2FF1-E62D-CF96-157A-5287F40D3500}"/>
                </a:ext>
              </a:extLst>
            </p:cNvPr>
            <p:cNvSpPr/>
            <p:nvPr/>
          </p:nvSpPr>
          <p:spPr>
            <a:xfrm flipH="1">
              <a:off x="2581415" y="5138946"/>
              <a:ext cx="626217" cy="8634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12" name="Oval 28">
              <a:extLst>
                <a:ext uri="{FF2B5EF4-FFF2-40B4-BE49-F238E27FC236}">
                  <a16:creationId xmlns:a16="http://schemas.microsoft.com/office/drawing/2014/main" id="{87BF4D61-028D-8226-0D1E-71540C3FDF9B}"/>
                </a:ext>
              </a:extLst>
            </p:cNvPr>
            <p:cNvSpPr/>
            <p:nvPr/>
          </p:nvSpPr>
          <p:spPr>
            <a:xfrm>
              <a:off x="2631551" y="4775545"/>
              <a:ext cx="219904" cy="25945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F5F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0384BD2D-4363-A5D3-0799-61C801E2C370}"/>
                </a:ext>
              </a:extLst>
            </p:cNvPr>
            <p:cNvSpPr/>
            <p:nvPr/>
          </p:nvSpPr>
          <p:spPr>
            <a:xfrm>
              <a:off x="2713417" y="4775545"/>
              <a:ext cx="132377" cy="1174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04ABF761-6DB2-E6A1-DAB0-24FB5D286C23}"/>
                </a:ext>
              </a:extLst>
            </p:cNvPr>
            <p:cNvSpPr/>
            <p:nvPr/>
          </p:nvSpPr>
          <p:spPr>
            <a:xfrm>
              <a:off x="2941643" y="4813557"/>
              <a:ext cx="219904" cy="25945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F5F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15" name="Freeform: Shape 17">
              <a:extLst>
                <a:ext uri="{FF2B5EF4-FFF2-40B4-BE49-F238E27FC236}">
                  <a16:creationId xmlns:a16="http://schemas.microsoft.com/office/drawing/2014/main" id="{AEC41111-08D0-8C49-9B4B-7D1FAA3C7A42}"/>
                </a:ext>
              </a:extLst>
            </p:cNvPr>
            <p:cNvSpPr/>
            <p:nvPr/>
          </p:nvSpPr>
          <p:spPr>
            <a:xfrm>
              <a:off x="3024643" y="4813557"/>
              <a:ext cx="132377" cy="1174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10317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rgbClr val="E4C27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B0E6D72F-EFC3-9DD8-6142-ED2A39ACF6F7}"/>
              </a:ext>
            </a:extLst>
          </p:cNvPr>
          <p:cNvSpPr/>
          <p:nvPr/>
        </p:nvSpPr>
        <p:spPr>
          <a:xfrm rot="968654">
            <a:off x="-905503" y="1677620"/>
            <a:ext cx="12803895" cy="51977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803897"/>
              <a:gd name="f7" fmla="val 5197757"/>
              <a:gd name="f8" fmla="val 215826"/>
              <a:gd name="f9" fmla="val 2348676"/>
              <a:gd name="f10" fmla="val 46033"/>
              <a:gd name="f11" fmla="val 4889223"/>
              <a:gd name="f12" fmla="val 185711"/>
              <a:gd name="f13" fmla="val 7265655"/>
              <a:gd name="f14" fmla="val 186960"/>
              <a:gd name="f15" fmla="val 7338978"/>
              <a:gd name="f16" fmla="val 202764"/>
              <a:gd name="f17" fmla="val 7199484"/>
              <a:gd name="f18" fmla="val 1058103"/>
              <a:gd name="f19" fmla="val 7010816"/>
              <a:gd name="f20" fmla="val 1624595"/>
              <a:gd name="f21" fmla="val 6977045"/>
              <a:gd name="f22" fmla="val 1720315"/>
              <a:gd name="f23" fmla="val 7021935"/>
              <a:gd name="f24" fmla="val 1659818"/>
              <a:gd name="f25" fmla="val 7485497"/>
              <a:gd name="f26" fmla="val 1064003"/>
              <a:gd name="f27" fmla="val 8182247"/>
              <a:gd name="f28" fmla="val 453886"/>
              <a:gd name="f29" fmla="val 9081366"/>
              <a:gd name="f30" fmla="val 191287"/>
              <a:gd name="f31" fmla="val 11123560"/>
              <a:gd name="f32" fmla="val -313606"/>
              <a:gd name="f33" fmla="val 11383778"/>
              <a:gd name="f34" fmla="val 220443"/>
              <a:gd name="f35" fmla="val 1329451"/>
              <a:gd name="f36" fmla="val 11646289"/>
              <a:gd name="f37" fmla="val 2444351"/>
              <a:gd name="f38" fmla="val 11284679"/>
              <a:gd name="f39" fmla="val 2199999"/>
              <a:gd name="f40" fmla="val 11054493"/>
              <a:gd name="f41" fmla="val 1963438"/>
              <a:gd name="f42" fmla="val 10703071"/>
              <a:gd name="f43" fmla="val 1801280"/>
              <a:gd name="f44" fmla="val 10378558"/>
              <a:gd name="f45" fmla="val 1707199"/>
              <a:gd name="f46" fmla="val 9981450"/>
              <a:gd name="f47" fmla="val 1777345"/>
              <a:gd name="f48" fmla="val 9611631"/>
              <a:gd name="f49" fmla="val 1844412"/>
              <a:gd name="f50" fmla="val 9097720"/>
              <a:gd name="f51" fmla="val 2060654"/>
              <a:gd name="f52" fmla="val 8463216"/>
              <a:gd name="f53" fmla="val 2582157"/>
              <a:gd name="f54" fmla="val 8242239"/>
              <a:gd name="f55" fmla="val 3063993"/>
              <a:gd name="f56" fmla="val 8021263"/>
              <a:gd name="f57" fmla="val 3545828"/>
              <a:gd name="f58" fmla="val 7876899"/>
              <a:gd name="f59" fmla="val 4115955"/>
              <a:gd name="f60" fmla="val 8285777"/>
              <a:gd name="f61" fmla="val 4735422"/>
              <a:gd name="f62" fmla="val 8288961"/>
              <a:gd name="f63" fmla="val 4740118"/>
              <a:gd name="f64" fmla="val 6708028"/>
              <a:gd name="f65" fmla="val 6590215"/>
              <a:gd name="f66" fmla="val 5015394"/>
              <a:gd name="f67" fmla="val 6498240"/>
              <a:gd name="f68" fmla="val 4860843"/>
              <a:gd name="f69" fmla="val 6423367"/>
              <a:gd name="f70" fmla="val 4705884"/>
              <a:gd name="f71" fmla="val 6381330"/>
              <a:gd name="f72" fmla="val 4559771"/>
              <a:gd name="f73" fmla="val 6213182"/>
              <a:gd name="f74" fmla="val 3975320"/>
              <a:gd name="f75" fmla="val 6196391"/>
              <a:gd name="f76" fmla="val 3529915"/>
              <a:gd name="f77" fmla="val 6446023"/>
              <a:gd name="f78" fmla="val 2638685"/>
              <a:gd name="f79" fmla="val 6480551"/>
              <a:gd name="f80" fmla="val 2549005"/>
              <a:gd name="f81" fmla="val 6525147"/>
              <a:gd name="f82" fmla="val 2450070"/>
              <a:gd name="f83" fmla="val 6579563"/>
              <a:gd name="f84" fmla="val 2344774"/>
              <a:gd name="f85" fmla="val 6581210"/>
              <a:gd name="f86" fmla="val 2341768"/>
              <a:gd name="f87" fmla="val 6390775"/>
              <a:gd name="f88" fmla="val 2558036"/>
              <a:gd name="f89" fmla="val 6006743"/>
              <a:gd name="f90" fmla="val 2965774"/>
              <a:gd name="f91" fmla="val 5514858"/>
              <a:gd name="f92" fmla="val 3354069"/>
              <a:gd name="f93" fmla="val 5091615"/>
              <a:gd name="f94" fmla="val 3522488"/>
              <a:gd name="f95" fmla="val 4315803"/>
              <a:gd name="f96" fmla="val 3679339"/>
              <a:gd name="f97" fmla="val 2736973"/>
              <a:gd name="f98" fmla="val 3646373"/>
              <a:gd name="f99" fmla="val 1850877"/>
              <a:gd name="f100" fmla="val 3321467"/>
              <a:gd name="f101" fmla="val 1022674"/>
              <a:gd name="f102" fmla="val 2895235"/>
              <a:gd name="f103" fmla="val 734136"/>
              <a:gd name="f104" fmla="val 2091994"/>
              <a:gd name="f105" fmla="val 436663"/>
              <a:gd name="f106" fmla="val 1564029"/>
              <a:gd name="f107" fmla="val 316759"/>
              <a:gd name="f108" fmla="val 1197444"/>
              <a:gd name="f109" fmla="val 278132"/>
              <a:gd name="f110" fmla="val 1047856"/>
              <a:gd name="f111" fmla="+- 0 0 -90"/>
              <a:gd name="f112" fmla="*/ f3 1 12803897"/>
              <a:gd name="f113" fmla="*/ f4 1 5197757"/>
              <a:gd name="f114" fmla="val f5"/>
              <a:gd name="f115" fmla="val f6"/>
              <a:gd name="f116" fmla="val f7"/>
              <a:gd name="f117" fmla="*/ f111 f0 1"/>
              <a:gd name="f118" fmla="+- f116 0 f114"/>
              <a:gd name="f119" fmla="+- f115 0 f114"/>
              <a:gd name="f120" fmla="*/ f117 1 f2"/>
              <a:gd name="f121" fmla="*/ f119 1 12803897"/>
              <a:gd name="f122" fmla="*/ f118 1 5197757"/>
              <a:gd name="f123" fmla="*/ 0 f119 1"/>
              <a:gd name="f124" fmla="*/ 215826 f118 1"/>
              <a:gd name="f125" fmla="*/ 7265655 f119 1"/>
              <a:gd name="f126" fmla="*/ 186960 f118 1"/>
              <a:gd name="f127" fmla="*/ 7010816 f119 1"/>
              <a:gd name="f128" fmla="*/ 1624595 f118 1"/>
              <a:gd name="f129" fmla="*/ 6977045 f119 1"/>
              <a:gd name="f130" fmla="*/ 1720315 f118 1"/>
              <a:gd name="f131" fmla="*/ 7021935 f119 1"/>
              <a:gd name="f132" fmla="*/ 1659818 f118 1"/>
              <a:gd name="f133" fmla="*/ 9081366 f119 1"/>
              <a:gd name="f134" fmla="*/ 191287 f118 1"/>
              <a:gd name="f135" fmla="*/ 12803897 f119 1"/>
              <a:gd name="f136" fmla="*/ 1329451 f118 1"/>
              <a:gd name="f137" fmla="*/ 11646289 f119 1"/>
              <a:gd name="f138" fmla="*/ 2444351 f118 1"/>
              <a:gd name="f139" fmla="*/ 10703071 f119 1"/>
              <a:gd name="f140" fmla="*/ 1801280 f118 1"/>
              <a:gd name="f141" fmla="*/ 9611631 f119 1"/>
              <a:gd name="f142" fmla="*/ 1844412 f118 1"/>
              <a:gd name="f143" fmla="*/ 8242239 f119 1"/>
              <a:gd name="f144" fmla="*/ 3063993 f118 1"/>
              <a:gd name="f145" fmla="*/ 8285777 f119 1"/>
              <a:gd name="f146" fmla="*/ 4735422 f118 1"/>
              <a:gd name="f147" fmla="*/ 8288961 f119 1"/>
              <a:gd name="f148" fmla="*/ 4740118 f118 1"/>
              <a:gd name="f149" fmla="*/ 6708028 f119 1"/>
              <a:gd name="f150" fmla="*/ 5197757 f118 1"/>
              <a:gd name="f151" fmla="*/ 6590215 f119 1"/>
              <a:gd name="f152" fmla="*/ 5015394 f118 1"/>
              <a:gd name="f153" fmla="*/ 6381330 f119 1"/>
              <a:gd name="f154" fmla="*/ 4559771 f118 1"/>
              <a:gd name="f155" fmla="*/ 6446023 f119 1"/>
              <a:gd name="f156" fmla="*/ 2638685 f118 1"/>
              <a:gd name="f157" fmla="*/ 6579563 f119 1"/>
              <a:gd name="f158" fmla="*/ 2344774 f118 1"/>
              <a:gd name="f159" fmla="*/ 6581210 f119 1"/>
              <a:gd name="f160" fmla="*/ 2341768 f118 1"/>
              <a:gd name="f161" fmla="*/ 6390775 f119 1"/>
              <a:gd name="f162" fmla="*/ 2558036 f118 1"/>
              <a:gd name="f163" fmla="*/ 5091615 f119 1"/>
              <a:gd name="f164" fmla="*/ 3522488 f118 1"/>
              <a:gd name="f165" fmla="*/ 1850877 f119 1"/>
              <a:gd name="f166" fmla="*/ 3321467 f118 1"/>
              <a:gd name="f167" fmla="*/ 436663 f119 1"/>
              <a:gd name="f168" fmla="*/ 1564029 f118 1"/>
              <a:gd name="f169" fmla="+- f120 0 f1"/>
              <a:gd name="f170" fmla="*/ f123 1 12803897"/>
              <a:gd name="f171" fmla="*/ f124 1 5197757"/>
              <a:gd name="f172" fmla="*/ f125 1 12803897"/>
              <a:gd name="f173" fmla="*/ f126 1 5197757"/>
              <a:gd name="f174" fmla="*/ f127 1 12803897"/>
              <a:gd name="f175" fmla="*/ f128 1 5197757"/>
              <a:gd name="f176" fmla="*/ f129 1 12803897"/>
              <a:gd name="f177" fmla="*/ f130 1 5197757"/>
              <a:gd name="f178" fmla="*/ f131 1 12803897"/>
              <a:gd name="f179" fmla="*/ f132 1 5197757"/>
              <a:gd name="f180" fmla="*/ f133 1 12803897"/>
              <a:gd name="f181" fmla="*/ f134 1 5197757"/>
              <a:gd name="f182" fmla="*/ f135 1 12803897"/>
              <a:gd name="f183" fmla="*/ f136 1 5197757"/>
              <a:gd name="f184" fmla="*/ f137 1 12803897"/>
              <a:gd name="f185" fmla="*/ f138 1 5197757"/>
              <a:gd name="f186" fmla="*/ f139 1 12803897"/>
              <a:gd name="f187" fmla="*/ f140 1 5197757"/>
              <a:gd name="f188" fmla="*/ f141 1 12803897"/>
              <a:gd name="f189" fmla="*/ f142 1 5197757"/>
              <a:gd name="f190" fmla="*/ f143 1 12803897"/>
              <a:gd name="f191" fmla="*/ f144 1 5197757"/>
              <a:gd name="f192" fmla="*/ f145 1 12803897"/>
              <a:gd name="f193" fmla="*/ f146 1 5197757"/>
              <a:gd name="f194" fmla="*/ f147 1 12803897"/>
              <a:gd name="f195" fmla="*/ f148 1 5197757"/>
              <a:gd name="f196" fmla="*/ f149 1 12803897"/>
              <a:gd name="f197" fmla="*/ f150 1 5197757"/>
              <a:gd name="f198" fmla="*/ f151 1 12803897"/>
              <a:gd name="f199" fmla="*/ f152 1 5197757"/>
              <a:gd name="f200" fmla="*/ f153 1 12803897"/>
              <a:gd name="f201" fmla="*/ f154 1 5197757"/>
              <a:gd name="f202" fmla="*/ f155 1 12803897"/>
              <a:gd name="f203" fmla="*/ f156 1 5197757"/>
              <a:gd name="f204" fmla="*/ f157 1 12803897"/>
              <a:gd name="f205" fmla="*/ f158 1 5197757"/>
              <a:gd name="f206" fmla="*/ f159 1 12803897"/>
              <a:gd name="f207" fmla="*/ f160 1 5197757"/>
              <a:gd name="f208" fmla="*/ f161 1 12803897"/>
              <a:gd name="f209" fmla="*/ f162 1 5197757"/>
              <a:gd name="f210" fmla="*/ f163 1 12803897"/>
              <a:gd name="f211" fmla="*/ f164 1 5197757"/>
              <a:gd name="f212" fmla="*/ f165 1 12803897"/>
              <a:gd name="f213" fmla="*/ f166 1 5197757"/>
              <a:gd name="f214" fmla="*/ f167 1 12803897"/>
              <a:gd name="f215" fmla="*/ f168 1 5197757"/>
              <a:gd name="f216" fmla="*/ f114 1 f121"/>
              <a:gd name="f217" fmla="*/ f115 1 f121"/>
              <a:gd name="f218" fmla="*/ f114 1 f122"/>
              <a:gd name="f219" fmla="*/ f116 1 f122"/>
              <a:gd name="f220" fmla="*/ f170 1 f121"/>
              <a:gd name="f221" fmla="*/ f171 1 f122"/>
              <a:gd name="f222" fmla="*/ f172 1 f121"/>
              <a:gd name="f223" fmla="*/ f173 1 f122"/>
              <a:gd name="f224" fmla="*/ f174 1 f121"/>
              <a:gd name="f225" fmla="*/ f175 1 f122"/>
              <a:gd name="f226" fmla="*/ f176 1 f121"/>
              <a:gd name="f227" fmla="*/ f177 1 f122"/>
              <a:gd name="f228" fmla="*/ f178 1 f121"/>
              <a:gd name="f229" fmla="*/ f179 1 f122"/>
              <a:gd name="f230" fmla="*/ f180 1 f121"/>
              <a:gd name="f231" fmla="*/ f181 1 f122"/>
              <a:gd name="f232" fmla="*/ f182 1 f121"/>
              <a:gd name="f233" fmla="*/ f183 1 f122"/>
              <a:gd name="f234" fmla="*/ f184 1 f121"/>
              <a:gd name="f235" fmla="*/ f185 1 f122"/>
              <a:gd name="f236" fmla="*/ f186 1 f121"/>
              <a:gd name="f237" fmla="*/ f187 1 f122"/>
              <a:gd name="f238" fmla="*/ f188 1 f121"/>
              <a:gd name="f239" fmla="*/ f189 1 f122"/>
              <a:gd name="f240" fmla="*/ f190 1 f121"/>
              <a:gd name="f241" fmla="*/ f191 1 f122"/>
              <a:gd name="f242" fmla="*/ f192 1 f121"/>
              <a:gd name="f243" fmla="*/ f193 1 f122"/>
              <a:gd name="f244" fmla="*/ f194 1 f121"/>
              <a:gd name="f245" fmla="*/ f195 1 f122"/>
              <a:gd name="f246" fmla="*/ f196 1 f121"/>
              <a:gd name="f247" fmla="*/ f197 1 f122"/>
              <a:gd name="f248" fmla="*/ f198 1 f121"/>
              <a:gd name="f249" fmla="*/ f199 1 f122"/>
              <a:gd name="f250" fmla="*/ f200 1 f121"/>
              <a:gd name="f251" fmla="*/ f201 1 f122"/>
              <a:gd name="f252" fmla="*/ f202 1 f121"/>
              <a:gd name="f253" fmla="*/ f203 1 f122"/>
              <a:gd name="f254" fmla="*/ f204 1 f121"/>
              <a:gd name="f255" fmla="*/ f205 1 f122"/>
              <a:gd name="f256" fmla="*/ f206 1 f121"/>
              <a:gd name="f257" fmla="*/ f207 1 f122"/>
              <a:gd name="f258" fmla="*/ f208 1 f121"/>
              <a:gd name="f259" fmla="*/ f209 1 f122"/>
              <a:gd name="f260" fmla="*/ f210 1 f121"/>
              <a:gd name="f261" fmla="*/ f211 1 f122"/>
              <a:gd name="f262" fmla="*/ f212 1 f121"/>
              <a:gd name="f263" fmla="*/ f213 1 f122"/>
              <a:gd name="f264" fmla="*/ f214 1 f121"/>
              <a:gd name="f265" fmla="*/ f215 1 f122"/>
              <a:gd name="f266" fmla="*/ f216 f112 1"/>
              <a:gd name="f267" fmla="*/ f217 f112 1"/>
              <a:gd name="f268" fmla="*/ f219 f113 1"/>
              <a:gd name="f269" fmla="*/ f218 f113 1"/>
              <a:gd name="f270" fmla="*/ f220 f112 1"/>
              <a:gd name="f271" fmla="*/ f221 f113 1"/>
              <a:gd name="f272" fmla="*/ f222 f112 1"/>
              <a:gd name="f273" fmla="*/ f223 f113 1"/>
              <a:gd name="f274" fmla="*/ f224 f112 1"/>
              <a:gd name="f275" fmla="*/ f225 f113 1"/>
              <a:gd name="f276" fmla="*/ f226 f112 1"/>
              <a:gd name="f277" fmla="*/ f227 f113 1"/>
              <a:gd name="f278" fmla="*/ f228 f112 1"/>
              <a:gd name="f279" fmla="*/ f229 f113 1"/>
              <a:gd name="f280" fmla="*/ f230 f112 1"/>
              <a:gd name="f281" fmla="*/ f231 f113 1"/>
              <a:gd name="f282" fmla="*/ f232 f112 1"/>
              <a:gd name="f283" fmla="*/ f233 f113 1"/>
              <a:gd name="f284" fmla="*/ f234 f112 1"/>
              <a:gd name="f285" fmla="*/ f235 f113 1"/>
              <a:gd name="f286" fmla="*/ f236 f112 1"/>
              <a:gd name="f287" fmla="*/ f237 f113 1"/>
              <a:gd name="f288" fmla="*/ f238 f112 1"/>
              <a:gd name="f289" fmla="*/ f239 f113 1"/>
              <a:gd name="f290" fmla="*/ f240 f112 1"/>
              <a:gd name="f291" fmla="*/ f241 f113 1"/>
              <a:gd name="f292" fmla="*/ f242 f112 1"/>
              <a:gd name="f293" fmla="*/ f243 f113 1"/>
              <a:gd name="f294" fmla="*/ f244 f112 1"/>
              <a:gd name="f295" fmla="*/ f245 f113 1"/>
              <a:gd name="f296" fmla="*/ f246 f112 1"/>
              <a:gd name="f297" fmla="*/ f247 f113 1"/>
              <a:gd name="f298" fmla="*/ f248 f112 1"/>
              <a:gd name="f299" fmla="*/ f249 f113 1"/>
              <a:gd name="f300" fmla="*/ f250 f112 1"/>
              <a:gd name="f301" fmla="*/ f251 f113 1"/>
              <a:gd name="f302" fmla="*/ f252 f112 1"/>
              <a:gd name="f303" fmla="*/ f253 f113 1"/>
              <a:gd name="f304" fmla="*/ f254 f112 1"/>
              <a:gd name="f305" fmla="*/ f255 f113 1"/>
              <a:gd name="f306" fmla="*/ f256 f112 1"/>
              <a:gd name="f307" fmla="*/ f257 f113 1"/>
              <a:gd name="f308" fmla="*/ f258 f112 1"/>
              <a:gd name="f309" fmla="*/ f259 f113 1"/>
              <a:gd name="f310" fmla="*/ f260 f112 1"/>
              <a:gd name="f311" fmla="*/ f261 f113 1"/>
              <a:gd name="f312" fmla="*/ f262 f112 1"/>
              <a:gd name="f313" fmla="*/ f263 f113 1"/>
              <a:gd name="f314" fmla="*/ f264 f112 1"/>
              <a:gd name="f315" fmla="*/ f265 f1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9">
                <a:pos x="f270" y="f271"/>
              </a:cxn>
              <a:cxn ang="f169">
                <a:pos x="f272" y="f273"/>
              </a:cxn>
              <a:cxn ang="f169">
                <a:pos x="f274" y="f275"/>
              </a:cxn>
              <a:cxn ang="f169">
                <a:pos x="f276" y="f277"/>
              </a:cxn>
              <a:cxn ang="f169">
                <a:pos x="f278" y="f279"/>
              </a:cxn>
              <a:cxn ang="f169">
                <a:pos x="f280" y="f281"/>
              </a:cxn>
              <a:cxn ang="f169">
                <a:pos x="f282" y="f283"/>
              </a:cxn>
              <a:cxn ang="f169">
                <a:pos x="f284" y="f285"/>
              </a:cxn>
              <a:cxn ang="f169">
                <a:pos x="f286" y="f287"/>
              </a:cxn>
              <a:cxn ang="f169">
                <a:pos x="f288" y="f289"/>
              </a:cxn>
              <a:cxn ang="f169">
                <a:pos x="f290" y="f291"/>
              </a:cxn>
              <a:cxn ang="f169">
                <a:pos x="f292" y="f293"/>
              </a:cxn>
              <a:cxn ang="f169">
                <a:pos x="f294" y="f295"/>
              </a:cxn>
              <a:cxn ang="f169">
                <a:pos x="f296" y="f297"/>
              </a:cxn>
              <a:cxn ang="f169">
                <a:pos x="f298" y="f299"/>
              </a:cxn>
              <a:cxn ang="f169">
                <a:pos x="f300" y="f301"/>
              </a:cxn>
              <a:cxn ang="f169">
                <a:pos x="f302" y="f303"/>
              </a:cxn>
              <a:cxn ang="f169">
                <a:pos x="f304" y="f305"/>
              </a:cxn>
              <a:cxn ang="f169">
                <a:pos x="f306" y="f307"/>
              </a:cxn>
              <a:cxn ang="f169">
                <a:pos x="f308" y="f309"/>
              </a:cxn>
              <a:cxn ang="f169">
                <a:pos x="f310" y="f311"/>
              </a:cxn>
              <a:cxn ang="f169">
                <a:pos x="f312" y="f313"/>
              </a:cxn>
              <a:cxn ang="f169">
                <a:pos x="f314" y="f315"/>
              </a:cxn>
              <a:cxn ang="f169">
                <a:pos x="f270" y="f271"/>
              </a:cxn>
            </a:cxnLst>
            <a:rect l="f266" t="f269" r="f267" b="f268"/>
            <a:pathLst>
              <a:path w="12803897" h="5197757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lnTo>
                  <a:pt x="f21" y="f22"/>
                </a:lnTo>
                <a:lnTo>
                  <a:pt x="f23" y="f24"/>
                </a:ln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6" y="f35"/>
                </a:cubicBezTo>
                <a:lnTo>
                  <a:pt x="f36" y="f37"/>
                </a:lnTo>
                <a:cubicBezTo>
                  <a:pt x="f38" y="f39"/>
                  <a:pt x="f40" y="f41"/>
                  <a:pt x="f42" y="f43"/>
                </a:cubicBezTo>
                <a:cubicBezTo>
                  <a:pt x="f44" y="f45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8" y="f59"/>
                  <a:pt x="f60" y="f61"/>
                </a:cubicBezTo>
                <a:lnTo>
                  <a:pt x="f62" y="f63"/>
                </a:lnTo>
                <a:lnTo>
                  <a:pt x="f64" y="f7"/>
                </a:lnTo>
                <a:lnTo>
                  <a:pt x="f65" y="f66"/>
                </a:ln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lnTo>
                  <a:pt x="f85" y="f86"/>
                </a:lnTo>
                <a:lnTo>
                  <a:pt x="f87" y="f88"/>
                </a:lnTo>
                <a:cubicBezTo>
                  <a:pt x="f89" y="f90"/>
                  <a:pt x="f91" y="f92"/>
                  <a:pt x="f93" y="f94"/>
                </a:cubicBezTo>
                <a:cubicBezTo>
                  <a:pt x="f95" y="f96"/>
                  <a:pt x="f97" y="f98"/>
                  <a:pt x="f99" y="f100"/>
                </a:cubicBezTo>
                <a:cubicBezTo>
                  <a:pt x="f101" y="f102"/>
                  <a:pt x="f103" y="f104"/>
                  <a:pt x="f105" y="f106"/>
                </a:cubicBezTo>
                <a:cubicBezTo>
                  <a:pt x="f107" y="f108"/>
                  <a:pt x="f109" y="f110"/>
                  <a:pt x="f5" y="f8"/>
                </a:cubicBezTo>
                <a:close/>
              </a:path>
            </a:pathLst>
          </a:custGeom>
          <a:solidFill>
            <a:srgbClr val="F7F5F1">
              <a:alpha val="1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D6532C9-EF02-45FF-EB89-5236C6B416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2880789"/>
            <a:ext cx="7813621" cy="3702570"/>
          </a:xfrm>
        </p:spPr>
        <p:txBody>
          <a:bodyPr/>
          <a:lstStyle>
            <a:lvl1pPr>
              <a:defRPr sz="8000">
                <a:solidFill>
                  <a:srgbClr val="406860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A936BE2-1385-F9D2-10B9-6A6CE9CE99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0787" y="256032"/>
            <a:ext cx="3256617" cy="365129"/>
          </a:xfrm>
        </p:spPr>
        <p:txBody>
          <a:bodyPr/>
          <a:lstStyle>
            <a:lvl1pPr>
              <a:defRPr>
                <a:solidFill>
                  <a:srgbClr val="406860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F8855C9-FBE5-55A8-7485-2674C3CE8E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406860"/>
                </a:solidFill>
              </a:defRPr>
            </a:lvl1pPr>
          </a:lstStyle>
          <a:p>
            <a:pPr lvl="0"/>
            <a:fld id="{B45A39B1-861A-4D38-869E-5C3AFD41F8CF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81692-6A98-EDD5-D8C6-D8E9245905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406860"/>
                </a:solidFill>
              </a:defRPr>
            </a:lvl1pPr>
          </a:lstStyle>
          <a:p>
            <a:pPr lvl="0"/>
            <a:fld id="{F976AB72-5566-4D0C-AA14-5183A26D714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419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5FFF4-0CFA-F006-6331-DDF78E797E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1834368"/>
            <a:ext cx="4451070" cy="1447312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2924F-1883-9437-8F18-2E144DA42E8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76438" y="1834377"/>
            <a:ext cx="4566440" cy="372289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556E39B-A58D-49A4-6409-6637D0FAA1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776438" y="6356351"/>
            <a:ext cx="3172684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8DA1BB7-CD01-9877-1D09-6A921EF1BC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42D7DB-10C8-4072-AFA1-5FF94DB2A48C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66678-BE4F-3095-5616-07BB2B97DF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BB72EF-9669-49FB-A0E0-19DAD7FC2010}" type="slidenum">
              <a:t>‹#›</a:t>
            </a:fld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575BA25-F783-77EE-93E8-577AF65069E7}"/>
              </a:ext>
            </a:extLst>
          </p:cNvPr>
          <p:cNvSpPr/>
          <p:nvPr/>
        </p:nvSpPr>
        <p:spPr>
          <a:xfrm rot="20531599" flipH="1" flipV="1">
            <a:off x="572305" y="5403886"/>
            <a:ext cx="2210863" cy="114649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444077"/>
              <a:gd name="f7" fmla="val 1723714"/>
              <a:gd name="f8" fmla="val 233793"/>
              <a:gd name="f9" fmla="val 1291362"/>
              <a:gd name="f10" fmla="val 189652"/>
              <a:gd name="f11" fmla="val 3168354"/>
              <a:gd name="f12" fmla="val 57895"/>
              <a:gd name="f13" fmla="val 4352550"/>
              <a:gd name="f14" fmla="val 749432"/>
              <a:gd name="f15" fmla="val 4165621"/>
              <a:gd name="f16" fmla="val 965526"/>
              <a:gd name="f17" fmla="val 3785451"/>
              <a:gd name="f18" fmla="val 1249978"/>
              <a:gd name="f19" fmla="val 3673777"/>
              <a:gd name="f20" fmla="val 1343004"/>
              <a:gd name="f21" fmla="val 3277609"/>
              <a:gd name="f22" fmla="val 1550393"/>
              <a:gd name="f23" fmla="val 3094982"/>
              <a:gd name="f24" fmla="val 1618611"/>
              <a:gd name="f25" fmla="val 2720022"/>
              <a:gd name="f26" fmla="val 1693312"/>
              <a:gd name="f27" fmla="val 2448872"/>
              <a:gd name="f28" fmla="val 1714402"/>
              <a:gd name="f29" fmla="val 2116960"/>
              <a:gd name="f30" fmla="val 1720870"/>
              <a:gd name="f31" fmla="val 1785048"/>
              <a:gd name="f32" fmla="val 1727338"/>
              <a:gd name="f33" fmla="val 1342148"/>
              <a:gd name="f34" fmla="val 1728723"/>
              <a:gd name="f35" fmla="val 1103512"/>
              <a:gd name="f36" fmla="val 1657418"/>
              <a:gd name="f37" fmla="val 754766"/>
              <a:gd name="f38" fmla="val 1482101"/>
              <a:gd name="f39" fmla="val 340352"/>
              <a:gd name="f40" fmla="val 1121045"/>
              <a:gd name="f41" fmla="+- 0 0 -90"/>
              <a:gd name="f42" fmla="*/ f3 1 4444077"/>
              <a:gd name="f43" fmla="*/ f4 1 1723714"/>
              <a:gd name="f44" fmla="val f5"/>
              <a:gd name="f45" fmla="val f6"/>
              <a:gd name="f46" fmla="val f7"/>
              <a:gd name="f47" fmla="*/ f41 f0 1"/>
              <a:gd name="f48" fmla="+- f46 0 f44"/>
              <a:gd name="f49" fmla="+- f45 0 f44"/>
              <a:gd name="f50" fmla="*/ f47 1 f2"/>
              <a:gd name="f51" fmla="*/ f49 1 4444077"/>
              <a:gd name="f52" fmla="*/ f48 1 1723714"/>
              <a:gd name="f53" fmla="*/ 0 f49 1"/>
              <a:gd name="f54" fmla="*/ 4444077 f49 1"/>
              <a:gd name="f55" fmla="*/ 3785451 f49 1"/>
              <a:gd name="f56" fmla="*/ 3094982 f49 1"/>
              <a:gd name="f57" fmla="*/ 2116960 f49 1"/>
              <a:gd name="f58" fmla="*/ 1103512 f49 1"/>
              <a:gd name="f59" fmla="*/ 233793 f48 1"/>
              <a:gd name="f60" fmla="*/ 0 f48 1"/>
              <a:gd name="f61" fmla="*/ 1249978 f48 1"/>
              <a:gd name="f62" fmla="*/ 1618611 f48 1"/>
              <a:gd name="f63" fmla="*/ 1720870 f48 1"/>
              <a:gd name="f64" fmla="*/ 1657418 f48 1"/>
              <a:gd name="f65" fmla="+- f50 0 f1"/>
              <a:gd name="f66" fmla="*/ f53 1 4444077"/>
              <a:gd name="f67" fmla="*/ f54 1 4444077"/>
              <a:gd name="f68" fmla="*/ f55 1 4444077"/>
              <a:gd name="f69" fmla="*/ f56 1 4444077"/>
              <a:gd name="f70" fmla="*/ f57 1 4444077"/>
              <a:gd name="f71" fmla="*/ f58 1 4444077"/>
              <a:gd name="f72" fmla="*/ f59 1 1723714"/>
              <a:gd name="f73" fmla="*/ f60 1 1723714"/>
              <a:gd name="f74" fmla="*/ f61 1 1723714"/>
              <a:gd name="f75" fmla="*/ f62 1 1723714"/>
              <a:gd name="f76" fmla="*/ f63 1 1723714"/>
              <a:gd name="f77" fmla="*/ f64 1 1723714"/>
              <a:gd name="f78" fmla="*/ f44 1 f51"/>
              <a:gd name="f79" fmla="*/ f45 1 f51"/>
              <a:gd name="f80" fmla="*/ f44 1 f52"/>
              <a:gd name="f81" fmla="*/ f46 1 f52"/>
              <a:gd name="f82" fmla="*/ f66 1 f51"/>
              <a:gd name="f83" fmla="*/ f72 1 f52"/>
              <a:gd name="f84" fmla="*/ f67 1 f51"/>
              <a:gd name="f85" fmla="*/ f73 1 f52"/>
              <a:gd name="f86" fmla="*/ f68 1 f51"/>
              <a:gd name="f87" fmla="*/ f74 1 f52"/>
              <a:gd name="f88" fmla="*/ f69 1 f51"/>
              <a:gd name="f89" fmla="*/ f75 1 f52"/>
              <a:gd name="f90" fmla="*/ f70 1 f51"/>
              <a:gd name="f91" fmla="*/ f76 1 f52"/>
              <a:gd name="f92" fmla="*/ f71 1 f51"/>
              <a:gd name="f93" fmla="*/ f77 1 f52"/>
              <a:gd name="f94" fmla="*/ f78 f42 1"/>
              <a:gd name="f95" fmla="*/ f79 f42 1"/>
              <a:gd name="f96" fmla="*/ f81 f43 1"/>
              <a:gd name="f97" fmla="*/ f80 f43 1"/>
              <a:gd name="f98" fmla="*/ f82 f42 1"/>
              <a:gd name="f99" fmla="*/ f83 f43 1"/>
              <a:gd name="f100" fmla="*/ f84 f42 1"/>
              <a:gd name="f101" fmla="*/ f85 f43 1"/>
              <a:gd name="f102" fmla="*/ f86 f42 1"/>
              <a:gd name="f103" fmla="*/ f87 f43 1"/>
              <a:gd name="f104" fmla="*/ f88 f42 1"/>
              <a:gd name="f105" fmla="*/ f89 f43 1"/>
              <a:gd name="f106" fmla="*/ f90 f42 1"/>
              <a:gd name="f107" fmla="*/ f91 f43 1"/>
              <a:gd name="f108" fmla="*/ f92 f42 1"/>
              <a:gd name="f109" fmla="*/ f93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5">
                <a:pos x="f98" y="f99"/>
              </a:cxn>
              <a:cxn ang="f65">
                <a:pos x="f100" y="f101"/>
              </a:cxn>
              <a:cxn ang="f65">
                <a:pos x="f102" y="f103"/>
              </a:cxn>
              <a:cxn ang="f65">
                <a:pos x="f104" y="f105"/>
              </a:cxn>
              <a:cxn ang="f65">
                <a:pos x="f106" y="f107"/>
              </a:cxn>
              <a:cxn ang="f65">
                <a:pos x="f108" y="f109"/>
              </a:cxn>
              <a:cxn ang="f65">
                <a:pos x="f98" y="f99"/>
              </a:cxn>
            </a:cxnLst>
            <a:rect l="f94" t="f97" r="f95" b="f96"/>
            <a:pathLst>
              <a:path w="4444077" h="1723714">
                <a:moveTo>
                  <a:pt x="f5" y="f8"/>
                </a:moveTo>
                <a:cubicBezTo>
                  <a:pt x="f9" y="f10"/>
                  <a:pt x="f11" y="f12"/>
                  <a:pt x="f6" y="f5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5" y="f8"/>
                </a:cubicBezTo>
                <a:close/>
              </a:path>
            </a:pathLst>
          </a:custGeom>
          <a:solidFill>
            <a:srgbClr val="568A8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562EFAC4-01A2-45AB-856C-F10ADB786733}"/>
              </a:ext>
            </a:extLst>
          </p:cNvPr>
          <p:cNvSpPr/>
          <p:nvPr/>
        </p:nvSpPr>
        <p:spPr>
          <a:xfrm rot="18062609">
            <a:off x="1686612" y="3570972"/>
            <a:ext cx="1886782" cy="19009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24808"/>
              <a:gd name="f7" fmla="val 4155776"/>
              <a:gd name="f8" fmla="val 149268"/>
              <a:gd name="f9" fmla="val 1930244"/>
              <a:gd name="f10" fmla="val 399006"/>
              <a:gd name="f11" fmla="val 1782414"/>
              <a:gd name="f12" fmla="val 476853"/>
              <a:gd name="f13" fmla="val 1752798"/>
              <a:gd name="f14" fmla="val 873426"/>
              <a:gd name="f15" fmla="val 1752370"/>
              <a:gd name="f16" fmla="val 554660"/>
              <a:gd name="f17" fmla="val 1480356"/>
              <a:gd name="f18" fmla="val 529230"/>
              <a:gd name="f19" fmla="val 1341769"/>
              <a:gd name="f20" fmla="val 420312"/>
              <a:gd name="f21" fmla="val 1157626"/>
              <a:gd name="f22" fmla="val 336213"/>
              <a:gd name="f23" fmla="val 1075556"/>
              <a:gd name="f24" fmla="val 395661"/>
              <a:gd name="f25" fmla="val 804234"/>
              <a:gd name="f26" fmla="val 465112"/>
              <a:gd name="f27" fmla="val 670027"/>
              <a:gd name="f28" fmla="val 633015"/>
              <a:gd name="f29" fmla="val 483405"/>
              <a:gd name="f30" fmla="val 991589"/>
              <a:gd name="f31" fmla="val 479291"/>
              <a:gd name="f32" fmla="val 1141056"/>
              <a:gd name="f33" fmla="val 520879"/>
              <a:gd name="f34" fmla="val 1487764"/>
              <a:gd name="f35" fmla="val 676214"/>
              <a:gd name="f36" fmla="val 1491149"/>
              <a:gd name="f37" fmla="val 743890"/>
              <a:gd name="f38" fmla="val 1666195"/>
              <a:gd name="f39" fmla="val 855396"/>
              <a:gd name="f40" fmla="val 1709873"/>
              <a:gd name="f41" fmla="val 614380"/>
              <a:gd name="f42" fmla="val 1730935"/>
              <a:gd name="f43" fmla="val 361794"/>
              <a:gd name="f44" fmla="val 1919740"/>
              <a:gd name="f45" fmla="val 154097"/>
              <a:gd name="f46" fmla="val 2173882"/>
              <a:gd name="f47" fmla="val -112636"/>
              <a:gd name="f48" fmla="val 2611123"/>
              <a:gd name="f49" fmla="val 6411"/>
              <a:gd name="f50" fmla="val 2741844"/>
              <a:gd name="f51" fmla="val 212872"/>
              <a:gd name="f52" fmla="val 2862352"/>
              <a:gd name="f53" fmla="val 525918"/>
              <a:gd name="f54" fmla="val 2850735"/>
              <a:gd name="f55" fmla="val 678008"/>
              <a:gd name="f56" fmla="val 2817942"/>
              <a:gd name="f57" fmla="val 1051402"/>
              <a:gd name="f58" fmla="val 2985083"/>
              <a:gd name="f59" fmla="val 853970"/>
              <a:gd name="f60" fmla="val 3012288"/>
              <a:gd name="f61" fmla="val 772951"/>
              <a:gd name="f62" fmla="val 3270312"/>
              <a:gd name="f63" fmla="val 655892"/>
              <a:gd name="f64" fmla="val 3528336"/>
              <a:gd name="f65" fmla="val 538833"/>
              <a:gd name="f66" fmla="val 4000361"/>
              <a:gd name="f67" fmla="val 921856"/>
              <a:gd name="f68" fmla="val 3987709"/>
              <a:gd name="f69" fmla="val 1077757"/>
              <a:gd name="f70" fmla="val 4031680"/>
              <a:gd name="f71" fmla="val 1278519"/>
              <a:gd name="f72" fmla="val 4005081"/>
              <a:gd name="f73" fmla="val 1461915"/>
              <a:gd name="f74" fmla="val 3894044"/>
              <a:gd name="f75" fmla="val 1676388"/>
              <a:gd name="f76" fmla="val 3792518"/>
              <a:gd name="f77" fmla="val 1862827"/>
              <a:gd name="f78" fmla="val 3696908"/>
              <a:gd name="f79" fmla="val 1932276"/>
              <a:gd name="f80" fmla="val 3543390"/>
              <a:gd name="f81" fmla="val 2103661"/>
              <a:gd name="f82" fmla="val 3612132"/>
              <a:gd name="f83" fmla="val 2139825"/>
              <a:gd name="f84" fmla="val 3858669"/>
              <a:gd name="f85" fmla="val 2327497"/>
              <a:gd name="f86" fmla="val 4028144"/>
              <a:gd name="f87" fmla="val 2531670"/>
              <a:gd name="f88" fmla="val 4131856"/>
              <a:gd name="f89" fmla="val 2716593"/>
              <a:gd name="f90" fmla="val 4154588"/>
              <a:gd name="f91" fmla="val 2975181"/>
              <a:gd name="f92" fmla="val 4084302"/>
              <a:gd name="f93" fmla="val 3191771"/>
              <a:gd name="f94" fmla="val 4014016"/>
              <a:gd name="f95" fmla="val 3408361"/>
              <a:gd name="f96" fmla="val 3625395"/>
              <a:gd name="f97" fmla="val 3502451"/>
              <a:gd name="f98" fmla="val 3436554"/>
              <a:gd name="f99" fmla="val 3480837"/>
              <a:gd name="f100" fmla="val 3162775"/>
              <a:gd name="f101" fmla="val 3475149"/>
              <a:gd name="f102" fmla="val 3101429"/>
              <a:gd name="f103" fmla="val 3277592"/>
              <a:gd name="f104" fmla="val 2877177"/>
              <a:gd name="f105" fmla="val 3175279"/>
              <a:gd name="f106" fmla="val 2894504"/>
              <a:gd name="f107" fmla="val 3607375"/>
              <a:gd name="f108" fmla="val 2914475"/>
              <a:gd name="f109" fmla="val 3710780"/>
              <a:gd name="f110" fmla="val 2778013"/>
              <a:gd name="f111" fmla="val 3969238"/>
              <a:gd name="f112" fmla="val 2675317"/>
              <a:gd name="f113" fmla="val 4158841"/>
              <a:gd name="f114" fmla="val 2186666"/>
              <a:gd name="f115" fmla="val 4216948"/>
              <a:gd name="f116" fmla="val 2055637"/>
              <a:gd name="f117" fmla="val 4082613"/>
              <a:gd name="f118" fmla="val 1864925"/>
              <a:gd name="f119" fmla="val 3886615"/>
              <a:gd name="f120" fmla="val 1890619"/>
              <a:gd name="f121" fmla="val 3767587"/>
              <a:gd name="f122" fmla="val 1770949"/>
              <a:gd name="f123" fmla="val 3501246"/>
              <a:gd name="f124" fmla="val 1636244"/>
              <a:gd name="f125" fmla="val 3716694"/>
              <a:gd name="f126" fmla="val 1416908"/>
              <a:gd name="f127" fmla="val 3960804"/>
              <a:gd name="f128" fmla="val 1186678"/>
              <a:gd name="f129" fmla="val 4091260"/>
              <a:gd name="f130" fmla="val 897982"/>
              <a:gd name="f131" fmla="val 4266777"/>
              <a:gd name="f132" fmla="val 590902"/>
              <a:gd name="f133" fmla="val 3785538"/>
              <a:gd name="f134" fmla="val 593153"/>
              <a:gd name="f135" fmla="val 3510685"/>
              <a:gd name="f136" fmla="val 668024"/>
              <a:gd name="f137" fmla="val 3032803"/>
              <a:gd name="f138" fmla="val 776703"/>
              <a:gd name="f139" fmla="val 3128308"/>
              <a:gd name="f140" fmla="val 893661"/>
              <a:gd name="f141" fmla="val 2801538"/>
              <a:gd name="f142" fmla="val 401626"/>
              <a:gd name="f143" fmla="val 2832796"/>
              <a:gd name="f144" fmla="val 367644"/>
              <a:gd name="f145" fmla="val 2772951"/>
              <a:gd name="f146" fmla="val 226406"/>
              <a:gd name="f147" fmla="val 2701009"/>
              <a:gd name="f148" fmla="val -130899"/>
              <a:gd name="f149" fmla="val 2493820"/>
              <a:gd name="f150" fmla="val 7518"/>
              <a:gd name="f151" fmla="val 2101793"/>
              <a:gd name="f152" fmla="+- 0 0 -90"/>
              <a:gd name="f153" fmla="*/ f3 1 4124808"/>
              <a:gd name="f154" fmla="*/ f4 1 4155776"/>
              <a:gd name="f155" fmla="val f5"/>
              <a:gd name="f156" fmla="val f6"/>
              <a:gd name="f157" fmla="val f7"/>
              <a:gd name="f158" fmla="*/ f152 f0 1"/>
              <a:gd name="f159" fmla="+- f157 0 f155"/>
              <a:gd name="f160" fmla="+- f156 0 f155"/>
              <a:gd name="f161" fmla="*/ f158 1 f2"/>
              <a:gd name="f162" fmla="*/ f160 1 4124808"/>
              <a:gd name="f163" fmla="*/ f159 1 4155776"/>
              <a:gd name="f164" fmla="*/ 149268 f160 1"/>
              <a:gd name="f165" fmla="*/ 873426 f160 1"/>
              <a:gd name="f166" fmla="*/ 420312 f160 1"/>
              <a:gd name="f167" fmla="*/ 465112 f160 1"/>
              <a:gd name="f168" fmla="*/ 1141056 f160 1"/>
              <a:gd name="f169" fmla="*/ 1666195 f160 1"/>
              <a:gd name="f170" fmla="*/ 1919740 f160 1"/>
              <a:gd name="f171" fmla="*/ 2741844 f160 1"/>
              <a:gd name="f172" fmla="*/ 2817942 f160 1"/>
              <a:gd name="f173" fmla="*/ 3270312 f160 1"/>
              <a:gd name="f174" fmla="*/ 3987709 f160 1"/>
              <a:gd name="f175" fmla="*/ 4028144 f160 1"/>
              <a:gd name="f176" fmla="*/ 4084302 f160 1"/>
              <a:gd name="f177" fmla="*/ 3436554 f160 1"/>
              <a:gd name="f178" fmla="*/ 2778013 f160 1"/>
              <a:gd name="f179" fmla="*/ 2055637 f160 1"/>
              <a:gd name="f180" fmla="*/ 1770949 f160 1"/>
              <a:gd name="f181" fmla="*/ 1186678 f160 1"/>
              <a:gd name="f182" fmla="*/ 593153 f160 1"/>
              <a:gd name="f183" fmla="*/ 893661 f160 1"/>
              <a:gd name="f184" fmla="*/ 226406 f160 1"/>
              <a:gd name="f185" fmla="*/ 1930244 f159 1"/>
              <a:gd name="f186" fmla="*/ 1752370 f159 1"/>
              <a:gd name="f187" fmla="*/ 1157626 f159 1"/>
              <a:gd name="f188" fmla="*/ 670027 f159 1"/>
              <a:gd name="f189" fmla="*/ 520879 f159 1"/>
              <a:gd name="f190" fmla="*/ 855396 f159 1"/>
              <a:gd name="f191" fmla="*/ 154097 f159 1"/>
              <a:gd name="f192" fmla="*/ 212872 f159 1"/>
              <a:gd name="f193" fmla="*/ 1051402 f159 1"/>
              <a:gd name="f194" fmla="*/ 655892 f159 1"/>
              <a:gd name="f195" fmla="*/ 1077757 f159 1"/>
              <a:gd name="f196" fmla="*/ 2531670 f159 1"/>
              <a:gd name="f197" fmla="*/ 3191771 f159 1"/>
              <a:gd name="f198" fmla="*/ 3480837 f159 1"/>
              <a:gd name="f199" fmla="*/ 3969238 f159 1"/>
              <a:gd name="f200" fmla="*/ 4082613 f159 1"/>
              <a:gd name="f201" fmla="*/ 3501246 f159 1"/>
              <a:gd name="f202" fmla="*/ 4091260 f159 1"/>
              <a:gd name="f203" fmla="*/ 3510685 f159 1"/>
              <a:gd name="f204" fmla="*/ 2801538 f159 1"/>
              <a:gd name="f205" fmla="*/ 2701009 f159 1"/>
              <a:gd name="f206" fmla="*/ 2877177 f160 1"/>
              <a:gd name="f207" fmla="*/ 3175279 f159 1"/>
              <a:gd name="f208" fmla="*/ 3543390 f160 1"/>
              <a:gd name="f209" fmla="*/ 2103661 f159 1"/>
              <a:gd name="f210" fmla="*/ 3894044 f160 1"/>
              <a:gd name="f211" fmla="*/ 1676388 f159 1"/>
              <a:gd name="f212" fmla="+- f161 0 f1"/>
              <a:gd name="f213" fmla="*/ f164 1 4124808"/>
              <a:gd name="f214" fmla="*/ f165 1 4124808"/>
              <a:gd name="f215" fmla="*/ f166 1 4124808"/>
              <a:gd name="f216" fmla="*/ f167 1 4124808"/>
              <a:gd name="f217" fmla="*/ f168 1 4124808"/>
              <a:gd name="f218" fmla="*/ f169 1 4124808"/>
              <a:gd name="f219" fmla="*/ f170 1 4124808"/>
              <a:gd name="f220" fmla="*/ f171 1 4124808"/>
              <a:gd name="f221" fmla="*/ f172 1 4124808"/>
              <a:gd name="f222" fmla="*/ f173 1 4124808"/>
              <a:gd name="f223" fmla="*/ f174 1 4124808"/>
              <a:gd name="f224" fmla="*/ f175 1 4124808"/>
              <a:gd name="f225" fmla="*/ f176 1 4124808"/>
              <a:gd name="f226" fmla="*/ f177 1 4124808"/>
              <a:gd name="f227" fmla="*/ f178 1 4124808"/>
              <a:gd name="f228" fmla="*/ f179 1 4124808"/>
              <a:gd name="f229" fmla="*/ f180 1 4124808"/>
              <a:gd name="f230" fmla="*/ f181 1 4124808"/>
              <a:gd name="f231" fmla="*/ f182 1 4124808"/>
              <a:gd name="f232" fmla="*/ f183 1 4124808"/>
              <a:gd name="f233" fmla="*/ f184 1 4124808"/>
              <a:gd name="f234" fmla="*/ f185 1 4155776"/>
              <a:gd name="f235" fmla="*/ f186 1 4155776"/>
              <a:gd name="f236" fmla="*/ f187 1 4155776"/>
              <a:gd name="f237" fmla="*/ f188 1 4155776"/>
              <a:gd name="f238" fmla="*/ f189 1 4155776"/>
              <a:gd name="f239" fmla="*/ f190 1 4155776"/>
              <a:gd name="f240" fmla="*/ f191 1 4155776"/>
              <a:gd name="f241" fmla="*/ f192 1 4155776"/>
              <a:gd name="f242" fmla="*/ f193 1 4155776"/>
              <a:gd name="f243" fmla="*/ f194 1 4155776"/>
              <a:gd name="f244" fmla="*/ f195 1 4155776"/>
              <a:gd name="f245" fmla="*/ f196 1 4155776"/>
              <a:gd name="f246" fmla="*/ f197 1 4155776"/>
              <a:gd name="f247" fmla="*/ f198 1 4155776"/>
              <a:gd name="f248" fmla="*/ f199 1 4155776"/>
              <a:gd name="f249" fmla="*/ f200 1 4155776"/>
              <a:gd name="f250" fmla="*/ f201 1 4155776"/>
              <a:gd name="f251" fmla="*/ f202 1 4155776"/>
              <a:gd name="f252" fmla="*/ f203 1 4155776"/>
              <a:gd name="f253" fmla="*/ f204 1 4155776"/>
              <a:gd name="f254" fmla="*/ f205 1 4155776"/>
              <a:gd name="f255" fmla="*/ f206 1 4124808"/>
              <a:gd name="f256" fmla="*/ f207 1 4155776"/>
              <a:gd name="f257" fmla="*/ f208 1 4124808"/>
              <a:gd name="f258" fmla="*/ f209 1 4155776"/>
              <a:gd name="f259" fmla="*/ f210 1 4124808"/>
              <a:gd name="f260" fmla="*/ f211 1 4155776"/>
              <a:gd name="f261" fmla="*/ f155 1 f162"/>
              <a:gd name="f262" fmla="*/ f156 1 f162"/>
              <a:gd name="f263" fmla="*/ f155 1 f163"/>
              <a:gd name="f264" fmla="*/ f157 1 f163"/>
              <a:gd name="f265" fmla="*/ f213 1 f162"/>
              <a:gd name="f266" fmla="*/ f234 1 f163"/>
              <a:gd name="f267" fmla="*/ f214 1 f162"/>
              <a:gd name="f268" fmla="*/ f235 1 f163"/>
              <a:gd name="f269" fmla="*/ f215 1 f162"/>
              <a:gd name="f270" fmla="*/ f236 1 f163"/>
              <a:gd name="f271" fmla="*/ f216 1 f162"/>
              <a:gd name="f272" fmla="*/ f237 1 f163"/>
              <a:gd name="f273" fmla="*/ f217 1 f162"/>
              <a:gd name="f274" fmla="*/ f238 1 f163"/>
              <a:gd name="f275" fmla="*/ f218 1 f162"/>
              <a:gd name="f276" fmla="*/ f239 1 f163"/>
              <a:gd name="f277" fmla="*/ f219 1 f162"/>
              <a:gd name="f278" fmla="*/ f240 1 f163"/>
              <a:gd name="f279" fmla="*/ f220 1 f162"/>
              <a:gd name="f280" fmla="*/ f241 1 f163"/>
              <a:gd name="f281" fmla="*/ f221 1 f162"/>
              <a:gd name="f282" fmla="*/ f242 1 f163"/>
              <a:gd name="f283" fmla="*/ f222 1 f162"/>
              <a:gd name="f284" fmla="*/ f243 1 f163"/>
              <a:gd name="f285" fmla="*/ f223 1 f162"/>
              <a:gd name="f286" fmla="*/ f244 1 f163"/>
              <a:gd name="f287" fmla="*/ f259 1 f162"/>
              <a:gd name="f288" fmla="*/ f260 1 f163"/>
              <a:gd name="f289" fmla="*/ f257 1 f162"/>
              <a:gd name="f290" fmla="*/ f258 1 f163"/>
              <a:gd name="f291" fmla="*/ f224 1 f162"/>
              <a:gd name="f292" fmla="*/ f245 1 f163"/>
              <a:gd name="f293" fmla="*/ f225 1 f162"/>
              <a:gd name="f294" fmla="*/ f246 1 f163"/>
              <a:gd name="f295" fmla="*/ f226 1 f162"/>
              <a:gd name="f296" fmla="*/ f247 1 f163"/>
              <a:gd name="f297" fmla="*/ f255 1 f162"/>
              <a:gd name="f298" fmla="*/ f256 1 f163"/>
              <a:gd name="f299" fmla="*/ f227 1 f162"/>
              <a:gd name="f300" fmla="*/ f248 1 f163"/>
              <a:gd name="f301" fmla="*/ f228 1 f162"/>
              <a:gd name="f302" fmla="*/ f249 1 f163"/>
              <a:gd name="f303" fmla="*/ f229 1 f162"/>
              <a:gd name="f304" fmla="*/ f250 1 f163"/>
              <a:gd name="f305" fmla="*/ f230 1 f162"/>
              <a:gd name="f306" fmla="*/ f251 1 f163"/>
              <a:gd name="f307" fmla="*/ f231 1 f162"/>
              <a:gd name="f308" fmla="*/ f252 1 f163"/>
              <a:gd name="f309" fmla="*/ f232 1 f162"/>
              <a:gd name="f310" fmla="*/ f253 1 f163"/>
              <a:gd name="f311" fmla="*/ f233 1 f162"/>
              <a:gd name="f312" fmla="*/ f254 1 f163"/>
              <a:gd name="f313" fmla="*/ f261 f153 1"/>
              <a:gd name="f314" fmla="*/ f262 f153 1"/>
              <a:gd name="f315" fmla="*/ f264 f154 1"/>
              <a:gd name="f316" fmla="*/ f263 f154 1"/>
              <a:gd name="f317" fmla="*/ f265 f153 1"/>
              <a:gd name="f318" fmla="*/ f266 f154 1"/>
              <a:gd name="f319" fmla="*/ f267 f153 1"/>
              <a:gd name="f320" fmla="*/ f268 f154 1"/>
              <a:gd name="f321" fmla="*/ f269 f153 1"/>
              <a:gd name="f322" fmla="*/ f270 f154 1"/>
              <a:gd name="f323" fmla="*/ f271 f153 1"/>
              <a:gd name="f324" fmla="*/ f272 f154 1"/>
              <a:gd name="f325" fmla="*/ f273 f153 1"/>
              <a:gd name="f326" fmla="*/ f274 f154 1"/>
              <a:gd name="f327" fmla="*/ f275 f153 1"/>
              <a:gd name="f328" fmla="*/ f276 f154 1"/>
              <a:gd name="f329" fmla="*/ f277 f153 1"/>
              <a:gd name="f330" fmla="*/ f278 f154 1"/>
              <a:gd name="f331" fmla="*/ f279 f153 1"/>
              <a:gd name="f332" fmla="*/ f280 f154 1"/>
              <a:gd name="f333" fmla="*/ f281 f153 1"/>
              <a:gd name="f334" fmla="*/ f282 f154 1"/>
              <a:gd name="f335" fmla="*/ f283 f153 1"/>
              <a:gd name="f336" fmla="*/ f284 f154 1"/>
              <a:gd name="f337" fmla="*/ f285 f153 1"/>
              <a:gd name="f338" fmla="*/ f286 f154 1"/>
              <a:gd name="f339" fmla="*/ f287 f153 1"/>
              <a:gd name="f340" fmla="*/ f288 f154 1"/>
              <a:gd name="f341" fmla="*/ f289 f153 1"/>
              <a:gd name="f342" fmla="*/ f290 f154 1"/>
              <a:gd name="f343" fmla="*/ f291 f153 1"/>
              <a:gd name="f344" fmla="*/ f292 f154 1"/>
              <a:gd name="f345" fmla="*/ f293 f153 1"/>
              <a:gd name="f346" fmla="*/ f294 f154 1"/>
              <a:gd name="f347" fmla="*/ f295 f153 1"/>
              <a:gd name="f348" fmla="*/ f296 f154 1"/>
              <a:gd name="f349" fmla="*/ f297 f153 1"/>
              <a:gd name="f350" fmla="*/ f298 f154 1"/>
              <a:gd name="f351" fmla="*/ f299 f153 1"/>
              <a:gd name="f352" fmla="*/ f300 f154 1"/>
              <a:gd name="f353" fmla="*/ f301 f153 1"/>
              <a:gd name="f354" fmla="*/ f302 f154 1"/>
              <a:gd name="f355" fmla="*/ f303 f153 1"/>
              <a:gd name="f356" fmla="*/ f304 f154 1"/>
              <a:gd name="f357" fmla="*/ f305 f153 1"/>
              <a:gd name="f358" fmla="*/ f306 f154 1"/>
              <a:gd name="f359" fmla="*/ f307 f153 1"/>
              <a:gd name="f360" fmla="*/ f308 f154 1"/>
              <a:gd name="f361" fmla="*/ f309 f153 1"/>
              <a:gd name="f362" fmla="*/ f310 f154 1"/>
              <a:gd name="f363" fmla="*/ f311 f153 1"/>
              <a:gd name="f364" fmla="*/ f312 f15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2">
                <a:pos x="f317" y="f318"/>
              </a:cxn>
              <a:cxn ang="f212">
                <a:pos x="f319" y="f320"/>
              </a:cxn>
              <a:cxn ang="f212">
                <a:pos x="f321" y="f322"/>
              </a:cxn>
              <a:cxn ang="f212">
                <a:pos x="f323" y="f324"/>
              </a:cxn>
              <a:cxn ang="f212">
                <a:pos x="f325" y="f326"/>
              </a:cxn>
              <a:cxn ang="f212">
                <a:pos x="f327" y="f328"/>
              </a:cxn>
              <a:cxn ang="f212">
                <a:pos x="f329" y="f330"/>
              </a:cxn>
              <a:cxn ang="f212">
                <a:pos x="f331" y="f332"/>
              </a:cxn>
              <a:cxn ang="f212">
                <a:pos x="f333" y="f334"/>
              </a:cxn>
              <a:cxn ang="f212">
                <a:pos x="f335" y="f336"/>
              </a:cxn>
              <a:cxn ang="f212">
                <a:pos x="f337" y="f338"/>
              </a:cxn>
              <a:cxn ang="f212">
                <a:pos x="f339" y="f340"/>
              </a:cxn>
              <a:cxn ang="f212">
                <a:pos x="f341" y="f342"/>
              </a:cxn>
              <a:cxn ang="f212">
                <a:pos x="f343" y="f344"/>
              </a:cxn>
              <a:cxn ang="f212">
                <a:pos x="f345" y="f346"/>
              </a:cxn>
              <a:cxn ang="f212">
                <a:pos x="f347" y="f348"/>
              </a:cxn>
              <a:cxn ang="f212">
                <a:pos x="f349" y="f350"/>
              </a:cxn>
              <a:cxn ang="f212">
                <a:pos x="f351" y="f352"/>
              </a:cxn>
              <a:cxn ang="f212">
                <a:pos x="f353" y="f354"/>
              </a:cxn>
              <a:cxn ang="f212">
                <a:pos x="f355" y="f356"/>
              </a:cxn>
              <a:cxn ang="f212">
                <a:pos x="f357" y="f358"/>
              </a:cxn>
              <a:cxn ang="f212">
                <a:pos x="f359" y="f360"/>
              </a:cxn>
              <a:cxn ang="f212">
                <a:pos x="f361" y="f362"/>
              </a:cxn>
              <a:cxn ang="f212">
                <a:pos x="f363" y="f364"/>
              </a:cxn>
              <a:cxn ang="f212">
                <a:pos x="f317" y="f318"/>
              </a:cxn>
            </a:cxnLst>
            <a:rect l="f313" t="f316" r="f314" b="f315"/>
            <a:pathLst>
              <a:path w="4124808" h="415577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8" y="f9"/>
                </a:cubicBezTo>
                <a:close/>
              </a:path>
            </a:pathLst>
          </a:custGeom>
          <a:solidFill>
            <a:srgbClr val="E3B39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91AE4A3-BB74-5594-984D-08DA068A071F}"/>
              </a:ext>
            </a:extLst>
          </p:cNvPr>
          <p:cNvSpPr/>
          <p:nvPr/>
        </p:nvSpPr>
        <p:spPr>
          <a:xfrm rot="17755584">
            <a:off x="2689157" y="5224191"/>
            <a:ext cx="2003020" cy="109676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31409"/>
              <a:gd name="f7" fmla="val 1967436"/>
              <a:gd name="f8" fmla="val 3383099"/>
              <a:gd name="f9" fmla="val 103200"/>
              <a:gd name="f10" fmla="val 96094"/>
              <a:gd name="f11" fmla="val 1904172"/>
              <a:gd name="f12" fmla="val 59860"/>
              <a:gd name="f13" fmla="val 1517992"/>
              <a:gd name="f14" fmla="val 52689"/>
              <a:gd name="f15" fmla="val 1111230"/>
              <a:gd name="f16" fmla="val 30923"/>
              <a:gd name="f17" fmla="val 873691"/>
              <a:gd name="f18" fmla="val 8050"/>
              <a:gd name="f19" fmla="val 534740"/>
              <a:gd name="f20" fmla="val -14733"/>
              <a:gd name="f21" fmla="val 250973"/>
              <a:gd name="f22" fmla="val 12232"/>
              <a:gd name="f23" fmla="val 3416309"/>
              <a:gd name="f24" fmla="val 4176"/>
              <a:gd name="f25" fmla="val 3460337"/>
              <a:gd name="f26" fmla="val 1363846"/>
              <a:gd name="f27" fmla="val 3394628"/>
              <a:gd name="f28" fmla="val 1594360"/>
              <a:gd name="f29" fmla="val 3389093"/>
              <a:gd name="f30" fmla="val 1921570"/>
              <a:gd name="f31" fmla="+- 0 0 -90"/>
              <a:gd name="f32" fmla="*/ f3 1 3431409"/>
              <a:gd name="f33" fmla="*/ f4 1 1967436"/>
              <a:gd name="f34" fmla="val f5"/>
              <a:gd name="f35" fmla="val f6"/>
              <a:gd name="f36" fmla="val f7"/>
              <a:gd name="f37" fmla="*/ f31 f0 1"/>
              <a:gd name="f38" fmla="+- f36 0 f34"/>
              <a:gd name="f39" fmla="+- f35 0 f34"/>
              <a:gd name="f40" fmla="*/ f37 1 f2"/>
              <a:gd name="f41" fmla="*/ f39 1 3431409"/>
              <a:gd name="f42" fmla="*/ f38 1 1967436"/>
              <a:gd name="f43" fmla="*/ 1967436 f38 1"/>
              <a:gd name="f44" fmla="*/ 1904172 f38 1"/>
              <a:gd name="f45" fmla="*/ 873691 f38 1"/>
              <a:gd name="f46" fmla="*/ 0 f38 1"/>
              <a:gd name="f47" fmla="*/ 4176 f38 1"/>
              <a:gd name="f48" fmla="*/ 1921570 f38 1"/>
              <a:gd name="f49" fmla="*/ 3383099 f39 1"/>
              <a:gd name="f50" fmla="*/ 103200 f39 1"/>
              <a:gd name="f51" fmla="*/ 96094 f39 1"/>
              <a:gd name="f52" fmla="*/ 30923 f39 1"/>
              <a:gd name="f53" fmla="*/ 12232 f39 1"/>
              <a:gd name="f54" fmla="*/ 3416309 f39 1"/>
              <a:gd name="f55" fmla="*/ 3389093 f39 1"/>
              <a:gd name="f56" fmla="+- f40 0 f1"/>
              <a:gd name="f57" fmla="*/ f43 1 1967436"/>
              <a:gd name="f58" fmla="*/ f44 1 1967436"/>
              <a:gd name="f59" fmla="*/ f45 1 1967436"/>
              <a:gd name="f60" fmla="*/ f46 1 1967436"/>
              <a:gd name="f61" fmla="*/ f47 1 1967436"/>
              <a:gd name="f62" fmla="*/ f48 1 1967436"/>
              <a:gd name="f63" fmla="*/ f49 1 3431409"/>
              <a:gd name="f64" fmla="*/ f50 1 3431409"/>
              <a:gd name="f65" fmla="*/ f51 1 3431409"/>
              <a:gd name="f66" fmla="*/ f52 1 3431409"/>
              <a:gd name="f67" fmla="*/ f53 1 3431409"/>
              <a:gd name="f68" fmla="*/ f54 1 3431409"/>
              <a:gd name="f69" fmla="*/ f55 1 3431409"/>
              <a:gd name="f70" fmla="*/ f34 1 f41"/>
              <a:gd name="f71" fmla="*/ f35 1 f41"/>
              <a:gd name="f72" fmla="*/ f34 1 f42"/>
              <a:gd name="f73" fmla="*/ f36 1 f42"/>
              <a:gd name="f74" fmla="*/ f63 1 f41"/>
              <a:gd name="f75" fmla="*/ f57 1 f42"/>
              <a:gd name="f76" fmla="*/ f64 1 f41"/>
              <a:gd name="f77" fmla="*/ f65 1 f41"/>
              <a:gd name="f78" fmla="*/ f58 1 f42"/>
              <a:gd name="f79" fmla="*/ f66 1 f41"/>
              <a:gd name="f80" fmla="*/ f59 1 f42"/>
              <a:gd name="f81" fmla="*/ f67 1 f41"/>
              <a:gd name="f82" fmla="*/ f60 1 f42"/>
              <a:gd name="f83" fmla="*/ f68 1 f41"/>
              <a:gd name="f84" fmla="*/ f61 1 f42"/>
              <a:gd name="f85" fmla="*/ f69 1 f41"/>
              <a:gd name="f86" fmla="*/ f62 1 f42"/>
              <a:gd name="f87" fmla="*/ f70 f32 1"/>
              <a:gd name="f88" fmla="*/ f71 f32 1"/>
              <a:gd name="f89" fmla="*/ f73 f33 1"/>
              <a:gd name="f90" fmla="*/ f72 f33 1"/>
              <a:gd name="f91" fmla="*/ f74 f32 1"/>
              <a:gd name="f92" fmla="*/ f75 f33 1"/>
              <a:gd name="f93" fmla="*/ f76 f32 1"/>
              <a:gd name="f94" fmla="*/ f77 f32 1"/>
              <a:gd name="f95" fmla="*/ f78 f33 1"/>
              <a:gd name="f96" fmla="*/ f79 f32 1"/>
              <a:gd name="f97" fmla="*/ f80 f33 1"/>
              <a:gd name="f98" fmla="*/ f81 f32 1"/>
              <a:gd name="f99" fmla="*/ f82 f33 1"/>
              <a:gd name="f100" fmla="*/ f83 f32 1"/>
              <a:gd name="f101" fmla="*/ f84 f33 1"/>
              <a:gd name="f102" fmla="*/ f85 f32 1"/>
              <a:gd name="f103" fmla="*/ f86 f3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91" y="f92"/>
              </a:cxn>
              <a:cxn ang="f56">
                <a:pos x="f93" y="f92"/>
              </a:cxn>
              <a:cxn ang="f56">
                <a:pos x="f94" y="f95"/>
              </a:cxn>
              <a:cxn ang="f56">
                <a:pos x="f96" y="f97"/>
              </a:cxn>
              <a:cxn ang="f56">
                <a:pos x="f98" y="f99"/>
              </a:cxn>
              <a:cxn ang="f56">
                <a:pos x="f100" y="f101"/>
              </a:cxn>
              <a:cxn ang="f56">
                <a:pos x="f102" y="f103"/>
              </a:cxn>
              <a:cxn ang="f56">
                <a:pos x="f91" y="f92"/>
              </a:cxn>
            </a:cxnLst>
            <a:rect l="f87" t="f90" r="f88" b="f89"/>
            <a:pathLst>
              <a:path w="3431409" h="1967436">
                <a:moveTo>
                  <a:pt x="f8" y="f7"/>
                </a:moveTo>
                <a:lnTo>
                  <a:pt x="f9" y="f7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5"/>
                </a:cubicBezTo>
                <a:lnTo>
                  <a:pt x="f23" y="f24"/>
                </a:lnTo>
                <a:cubicBezTo>
                  <a:pt x="f25" y="f26"/>
                  <a:pt x="f27" y="f28"/>
                  <a:pt x="f29" y="f30"/>
                </a:cubicBezTo>
                <a:lnTo>
                  <a:pt x="f8" y="f7"/>
                </a:lnTo>
                <a:close/>
              </a:path>
            </a:pathLst>
          </a:custGeom>
          <a:solidFill>
            <a:srgbClr val="D080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EE6E9EC-B326-8354-E7B0-4B6C7B6C3AF5}"/>
              </a:ext>
            </a:extLst>
          </p:cNvPr>
          <p:cNvGrpSpPr/>
          <p:nvPr/>
        </p:nvGrpSpPr>
        <p:grpSpPr>
          <a:xfrm>
            <a:off x="2301015" y="4314651"/>
            <a:ext cx="689925" cy="312898"/>
            <a:chOff x="2301015" y="4314651"/>
            <a:chExt cx="689925" cy="312898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9BCD049-B855-1220-2A2A-17C425B0C24B}"/>
                </a:ext>
              </a:extLst>
            </p:cNvPr>
            <p:cNvSpPr/>
            <p:nvPr/>
          </p:nvSpPr>
          <p:spPr>
            <a:xfrm rot="21262791" flipV="1">
              <a:off x="2301015" y="4332107"/>
              <a:ext cx="250417" cy="29544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8F69FD3-C6B7-FCAA-A3E7-BBA5846AD9AE}"/>
                </a:ext>
              </a:extLst>
            </p:cNvPr>
            <p:cNvSpPr/>
            <p:nvPr/>
          </p:nvSpPr>
          <p:spPr>
            <a:xfrm rot="18622052" flipV="1">
              <a:off x="2436804" y="4421310"/>
              <a:ext cx="149879" cy="131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879"/>
                <a:gd name="f7" fmla="val 131537"/>
                <a:gd name="f8" fmla="val 105628"/>
                <a:gd name="f9" fmla="val 147897"/>
                <a:gd name="f10" fmla="val 97833"/>
                <a:gd name="f11" fmla="val 140174"/>
                <a:gd name="f12" fmla="val 80720"/>
                <a:gd name="f13" fmla="val 129193"/>
                <a:gd name="f14" fmla="val 64312"/>
                <a:gd name="f15" fmla="val 115021"/>
                <a:gd name="f16" fmla="val 49643"/>
                <a:gd name="f17" fmla="val 86678"/>
                <a:gd name="f18" fmla="val 20305"/>
                <a:gd name="f19" fmla="val 50939"/>
                <a:gd name="f20" fmla="val 3482"/>
                <a:gd name="f21" fmla="val 16070"/>
                <a:gd name="f22" fmla="val 4741"/>
                <a:gd name="f23" fmla="val 1093"/>
                <a:gd name="f24" fmla="val 2207"/>
                <a:gd name="f25" fmla="val 2021"/>
                <a:gd name="f26" fmla="val 878"/>
                <a:gd name="f27" fmla="val 7595"/>
                <a:gd name="f28" fmla="val -6520"/>
                <a:gd name="f29" fmla="val 84025"/>
                <a:gd name="f30" fmla="val 33831"/>
                <a:gd name="f31" fmla="val 127304"/>
                <a:gd name="f32" fmla="val 85594"/>
                <a:gd name="f33" fmla="val 131308"/>
                <a:gd name="f34" fmla="val 98535"/>
                <a:gd name="f35" fmla="val 132309"/>
                <a:gd name="f36" fmla="val 111115"/>
                <a:gd name="f37" fmla="val 130004"/>
                <a:gd name="f38" fmla="val 122784"/>
                <a:gd name="f39" fmla="val 124978"/>
                <a:gd name="f40" fmla="+- 0 0 -90"/>
                <a:gd name="f41" fmla="*/ f3 1 149879"/>
                <a:gd name="f42" fmla="*/ f4 1 131537"/>
                <a:gd name="f43" fmla="val f5"/>
                <a:gd name="f44" fmla="val f6"/>
                <a:gd name="f45" fmla="val f7"/>
                <a:gd name="f46" fmla="*/ f40 f0 1"/>
                <a:gd name="f47" fmla="+- f45 0 f43"/>
                <a:gd name="f48" fmla="+- f44 0 f43"/>
                <a:gd name="f49" fmla="*/ f46 1 f2"/>
                <a:gd name="f50" fmla="*/ f48 1 149879"/>
                <a:gd name="f51" fmla="*/ f47 1 131537"/>
                <a:gd name="f52" fmla="*/ 149879 f48 1"/>
                <a:gd name="f53" fmla="*/ 105628 f47 1"/>
                <a:gd name="f54" fmla="*/ 147897 f48 1"/>
                <a:gd name="f55" fmla="*/ 97833 f47 1"/>
                <a:gd name="f56" fmla="*/ 115021 f48 1"/>
                <a:gd name="f57" fmla="*/ 49643 f47 1"/>
                <a:gd name="f58" fmla="*/ 16070 f48 1"/>
                <a:gd name="f59" fmla="*/ 0 f47 1"/>
                <a:gd name="f60" fmla="*/ 4741 f48 1"/>
                <a:gd name="f61" fmla="*/ 1093 f47 1"/>
                <a:gd name="f62" fmla="*/ 2207 f48 1"/>
                <a:gd name="f63" fmla="*/ 2021 f47 1"/>
                <a:gd name="f64" fmla="*/ 878 f48 1"/>
                <a:gd name="f65" fmla="*/ 7595 f47 1"/>
                <a:gd name="f66" fmla="*/ 85594 f48 1"/>
                <a:gd name="f67" fmla="*/ 131308 f47 1"/>
                <a:gd name="f68" fmla="*/ 122784 f48 1"/>
                <a:gd name="f69" fmla="*/ 124978 f47 1"/>
                <a:gd name="f70" fmla="+- f49 0 f1"/>
                <a:gd name="f71" fmla="*/ f52 1 149879"/>
                <a:gd name="f72" fmla="*/ f53 1 131537"/>
                <a:gd name="f73" fmla="*/ f54 1 149879"/>
                <a:gd name="f74" fmla="*/ f55 1 131537"/>
                <a:gd name="f75" fmla="*/ f56 1 149879"/>
                <a:gd name="f76" fmla="*/ f57 1 131537"/>
                <a:gd name="f77" fmla="*/ f58 1 149879"/>
                <a:gd name="f78" fmla="*/ f59 1 131537"/>
                <a:gd name="f79" fmla="*/ f60 1 149879"/>
                <a:gd name="f80" fmla="*/ f61 1 131537"/>
                <a:gd name="f81" fmla="*/ f62 1 149879"/>
                <a:gd name="f82" fmla="*/ f63 1 131537"/>
                <a:gd name="f83" fmla="*/ f64 1 149879"/>
                <a:gd name="f84" fmla="*/ f65 1 131537"/>
                <a:gd name="f85" fmla="*/ f66 1 149879"/>
                <a:gd name="f86" fmla="*/ f67 1 131537"/>
                <a:gd name="f87" fmla="*/ f68 1 149879"/>
                <a:gd name="f88" fmla="*/ f69 1 131537"/>
                <a:gd name="f89" fmla="*/ f43 1 f50"/>
                <a:gd name="f90" fmla="*/ f44 1 f50"/>
                <a:gd name="f91" fmla="*/ f43 1 f51"/>
                <a:gd name="f92" fmla="*/ f45 1 f51"/>
                <a:gd name="f93" fmla="*/ f71 1 f50"/>
                <a:gd name="f94" fmla="*/ f72 1 f51"/>
                <a:gd name="f95" fmla="*/ f73 1 f50"/>
                <a:gd name="f96" fmla="*/ f74 1 f51"/>
                <a:gd name="f97" fmla="*/ f75 1 f50"/>
                <a:gd name="f98" fmla="*/ f76 1 f51"/>
                <a:gd name="f99" fmla="*/ f77 1 f50"/>
                <a:gd name="f100" fmla="*/ f78 1 f51"/>
                <a:gd name="f101" fmla="*/ f79 1 f50"/>
                <a:gd name="f102" fmla="*/ f80 1 f51"/>
                <a:gd name="f103" fmla="*/ f81 1 f50"/>
                <a:gd name="f104" fmla="*/ f82 1 f51"/>
                <a:gd name="f105" fmla="*/ f83 1 f50"/>
                <a:gd name="f106" fmla="*/ f84 1 f51"/>
                <a:gd name="f107" fmla="*/ f85 1 f50"/>
                <a:gd name="f108" fmla="*/ f86 1 f51"/>
                <a:gd name="f109" fmla="*/ f87 1 f50"/>
                <a:gd name="f110" fmla="*/ f88 1 f51"/>
                <a:gd name="f111" fmla="*/ f89 f41 1"/>
                <a:gd name="f112" fmla="*/ f90 f41 1"/>
                <a:gd name="f113" fmla="*/ f92 f42 1"/>
                <a:gd name="f114" fmla="*/ f91 f42 1"/>
                <a:gd name="f115" fmla="*/ f93 f41 1"/>
                <a:gd name="f116" fmla="*/ f94 f42 1"/>
                <a:gd name="f117" fmla="*/ f95 f41 1"/>
                <a:gd name="f118" fmla="*/ f96 f42 1"/>
                <a:gd name="f119" fmla="*/ f97 f41 1"/>
                <a:gd name="f120" fmla="*/ f98 f42 1"/>
                <a:gd name="f121" fmla="*/ f99 f41 1"/>
                <a:gd name="f122" fmla="*/ f100 f42 1"/>
                <a:gd name="f123" fmla="*/ f101 f41 1"/>
                <a:gd name="f124" fmla="*/ f102 f42 1"/>
                <a:gd name="f125" fmla="*/ f103 f41 1"/>
                <a:gd name="f126" fmla="*/ f104 f42 1"/>
                <a:gd name="f127" fmla="*/ f105 f41 1"/>
                <a:gd name="f128" fmla="*/ f106 f42 1"/>
                <a:gd name="f129" fmla="*/ f107 f41 1"/>
                <a:gd name="f130" fmla="*/ f108 f42 1"/>
                <a:gd name="f131" fmla="*/ f109 f41 1"/>
                <a:gd name="f132" fmla="*/ f110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">
                  <a:pos x="f115" y="f116"/>
                </a:cxn>
                <a:cxn ang="f70">
                  <a:pos x="f117" y="f118"/>
                </a:cxn>
                <a:cxn ang="f70">
                  <a:pos x="f119" y="f120"/>
                </a:cxn>
                <a:cxn ang="f70">
                  <a:pos x="f121" y="f122"/>
                </a:cxn>
                <a:cxn ang="f70">
                  <a:pos x="f123" y="f124"/>
                </a:cxn>
                <a:cxn ang="f70">
                  <a:pos x="f125" y="f126"/>
                </a:cxn>
                <a:cxn ang="f70">
                  <a:pos x="f127" y="f128"/>
                </a:cxn>
                <a:cxn ang="f70">
                  <a:pos x="f129" y="f130"/>
                </a:cxn>
                <a:cxn ang="f70">
                  <a:pos x="f131" y="f132"/>
                </a:cxn>
              </a:cxnLst>
              <a:rect l="f111" t="f114" r="f112" b="f113"/>
              <a:pathLst>
                <a:path w="149879" h="131537">
                  <a:moveTo>
                    <a:pt x="f6" y="f8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5"/>
                  </a:cubicBez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1E92A11-80B4-9D91-4844-FC7B0C1704BC}"/>
                </a:ext>
              </a:extLst>
            </p:cNvPr>
            <p:cNvSpPr/>
            <p:nvPr/>
          </p:nvSpPr>
          <p:spPr>
            <a:xfrm rot="21262791" flipV="1">
              <a:off x="2714442" y="4314651"/>
              <a:ext cx="250417" cy="29544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026730C-D296-4EF0-A120-6DAC4F2E77B1}"/>
                </a:ext>
              </a:extLst>
            </p:cNvPr>
            <p:cNvSpPr/>
            <p:nvPr/>
          </p:nvSpPr>
          <p:spPr>
            <a:xfrm rot="18622052" flipV="1">
              <a:off x="2850232" y="4403845"/>
              <a:ext cx="149879" cy="131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879"/>
                <a:gd name="f7" fmla="val 131537"/>
                <a:gd name="f8" fmla="val 105628"/>
                <a:gd name="f9" fmla="val 147897"/>
                <a:gd name="f10" fmla="val 97833"/>
                <a:gd name="f11" fmla="val 140174"/>
                <a:gd name="f12" fmla="val 80720"/>
                <a:gd name="f13" fmla="val 129193"/>
                <a:gd name="f14" fmla="val 64312"/>
                <a:gd name="f15" fmla="val 115021"/>
                <a:gd name="f16" fmla="val 49643"/>
                <a:gd name="f17" fmla="val 86678"/>
                <a:gd name="f18" fmla="val 20305"/>
                <a:gd name="f19" fmla="val 50939"/>
                <a:gd name="f20" fmla="val 3482"/>
                <a:gd name="f21" fmla="val 16070"/>
                <a:gd name="f22" fmla="val 4741"/>
                <a:gd name="f23" fmla="val 1093"/>
                <a:gd name="f24" fmla="val 2207"/>
                <a:gd name="f25" fmla="val 2021"/>
                <a:gd name="f26" fmla="val 878"/>
                <a:gd name="f27" fmla="val 7595"/>
                <a:gd name="f28" fmla="val -6520"/>
                <a:gd name="f29" fmla="val 84025"/>
                <a:gd name="f30" fmla="val 33831"/>
                <a:gd name="f31" fmla="val 127304"/>
                <a:gd name="f32" fmla="val 85594"/>
                <a:gd name="f33" fmla="val 131308"/>
                <a:gd name="f34" fmla="val 98535"/>
                <a:gd name="f35" fmla="val 132309"/>
                <a:gd name="f36" fmla="val 111115"/>
                <a:gd name="f37" fmla="val 130004"/>
                <a:gd name="f38" fmla="val 122784"/>
                <a:gd name="f39" fmla="val 124978"/>
                <a:gd name="f40" fmla="+- 0 0 -90"/>
                <a:gd name="f41" fmla="*/ f3 1 149879"/>
                <a:gd name="f42" fmla="*/ f4 1 131537"/>
                <a:gd name="f43" fmla="val f5"/>
                <a:gd name="f44" fmla="val f6"/>
                <a:gd name="f45" fmla="val f7"/>
                <a:gd name="f46" fmla="*/ f40 f0 1"/>
                <a:gd name="f47" fmla="+- f45 0 f43"/>
                <a:gd name="f48" fmla="+- f44 0 f43"/>
                <a:gd name="f49" fmla="*/ f46 1 f2"/>
                <a:gd name="f50" fmla="*/ f48 1 149879"/>
                <a:gd name="f51" fmla="*/ f47 1 131537"/>
                <a:gd name="f52" fmla="*/ 149879 f48 1"/>
                <a:gd name="f53" fmla="*/ 105628 f47 1"/>
                <a:gd name="f54" fmla="*/ 147897 f48 1"/>
                <a:gd name="f55" fmla="*/ 97833 f47 1"/>
                <a:gd name="f56" fmla="*/ 115021 f48 1"/>
                <a:gd name="f57" fmla="*/ 49643 f47 1"/>
                <a:gd name="f58" fmla="*/ 16070 f48 1"/>
                <a:gd name="f59" fmla="*/ 0 f47 1"/>
                <a:gd name="f60" fmla="*/ 4741 f48 1"/>
                <a:gd name="f61" fmla="*/ 1093 f47 1"/>
                <a:gd name="f62" fmla="*/ 2207 f48 1"/>
                <a:gd name="f63" fmla="*/ 2021 f47 1"/>
                <a:gd name="f64" fmla="*/ 878 f48 1"/>
                <a:gd name="f65" fmla="*/ 7595 f47 1"/>
                <a:gd name="f66" fmla="*/ 85594 f48 1"/>
                <a:gd name="f67" fmla="*/ 131308 f47 1"/>
                <a:gd name="f68" fmla="*/ 122784 f48 1"/>
                <a:gd name="f69" fmla="*/ 124978 f47 1"/>
                <a:gd name="f70" fmla="+- f49 0 f1"/>
                <a:gd name="f71" fmla="*/ f52 1 149879"/>
                <a:gd name="f72" fmla="*/ f53 1 131537"/>
                <a:gd name="f73" fmla="*/ f54 1 149879"/>
                <a:gd name="f74" fmla="*/ f55 1 131537"/>
                <a:gd name="f75" fmla="*/ f56 1 149879"/>
                <a:gd name="f76" fmla="*/ f57 1 131537"/>
                <a:gd name="f77" fmla="*/ f58 1 149879"/>
                <a:gd name="f78" fmla="*/ f59 1 131537"/>
                <a:gd name="f79" fmla="*/ f60 1 149879"/>
                <a:gd name="f80" fmla="*/ f61 1 131537"/>
                <a:gd name="f81" fmla="*/ f62 1 149879"/>
                <a:gd name="f82" fmla="*/ f63 1 131537"/>
                <a:gd name="f83" fmla="*/ f64 1 149879"/>
                <a:gd name="f84" fmla="*/ f65 1 131537"/>
                <a:gd name="f85" fmla="*/ f66 1 149879"/>
                <a:gd name="f86" fmla="*/ f67 1 131537"/>
                <a:gd name="f87" fmla="*/ f68 1 149879"/>
                <a:gd name="f88" fmla="*/ f69 1 131537"/>
                <a:gd name="f89" fmla="*/ f43 1 f50"/>
                <a:gd name="f90" fmla="*/ f44 1 f50"/>
                <a:gd name="f91" fmla="*/ f43 1 f51"/>
                <a:gd name="f92" fmla="*/ f45 1 f51"/>
                <a:gd name="f93" fmla="*/ f71 1 f50"/>
                <a:gd name="f94" fmla="*/ f72 1 f51"/>
                <a:gd name="f95" fmla="*/ f73 1 f50"/>
                <a:gd name="f96" fmla="*/ f74 1 f51"/>
                <a:gd name="f97" fmla="*/ f75 1 f50"/>
                <a:gd name="f98" fmla="*/ f76 1 f51"/>
                <a:gd name="f99" fmla="*/ f77 1 f50"/>
                <a:gd name="f100" fmla="*/ f78 1 f51"/>
                <a:gd name="f101" fmla="*/ f79 1 f50"/>
                <a:gd name="f102" fmla="*/ f80 1 f51"/>
                <a:gd name="f103" fmla="*/ f81 1 f50"/>
                <a:gd name="f104" fmla="*/ f82 1 f51"/>
                <a:gd name="f105" fmla="*/ f83 1 f50"/>
                <a:gd name="f106" fmla="*/ f84 1 f51"/>
                <a:gd name="f107" fmla="*/ f85 1 f50"/>
                <a:gd name="f108" fmla="*/ f86 1 f51"/>
                <a:gd name="f109" fmla="*/ f87 1 f50"/>
                <a:gd name="f110" fmla="*/ f88 1 f51"/>
                <a:gd name="f111" fmla="*/ f89 f41 1"/>
                <a:gd name="f112" fmla="*/ f90 f41 1"/>
                <a:gd name="f113" fmla="*/ f92 f42 1"/>
                <a:gd name="f114" fmla="*/ f91 f42 1"/>
                <a:gd name="f115" fmla="*/ f93 f41 1"/>
                <a:gd name="f116" fmla="*/ f94 f42 1"/>
                <a:gd name="f117" fmla="*/ f95 f41 1"/>
                <a:gd name="f118" fmla="*/ f96 f42 1"/>
                <a:gd name="f119" fmla="*/ f97 f41 1"/>
                <a:gd name="f120" fmla="*/ f98 f42 1"/>
                <a:gd name="f121" fmla="*/ f99 f41 1"/>
                <a:gd name="f122" fmla="*/ f100 f42 1"/>
                <a:gd name="f123" fmla="*/ f101 f41 1"/>
                <a:gd name="f124" fmla="*/ f102 f42 1"/>
                <a:gd name="f125" fmla="*/ f103 f41 1"/>
                <a:gd name="f126" fmla="*/ f104 f42 1"/>
                <a:gd name="f127" fmla="*/ f105 f41 1"/>
                <a:gd name="f128" fmla="*/ f106 f42 1"/>
                <a:gd name="f129" fmla="*/ f107 f41 1"/>
                <a:gd name="f130" fmla="*/ f108 f42 1"/>
                <a:gd name="f131" fmla="*/ f109 f41 1"/>
                <a:gd name="f132" fmla="*/ f110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">
                  <a:pos x="f115" y="f116"/>
                </a:cxn>
                <a:cxn ang="f70">
                  <a:pos x="f117" y="f118"/>
                </a:cxn>
                <a:cxn ang="f70">
                  <a:pos x="f119" y="f120"/>
                </a:cxn>
                <a:cxn ang="f70">
                  <a:pos x="f121" y="f122"/>
                </a:cxn>
                <a:cxn ang="f70">
                  <a:pos x="f123" y="f124"/>
                </a:cxn>
                <a:cxn ang="f70">
                  <a:pos x="f125" y="f126"/>
                </a:cxn>
                <a:cxn ang="f70">
                  <a:pos x="f127" y="f128"/>
                </a:cxn>
                <a:cxn ang="f70">
                  <a:pos x="f129" y="f130"/>
                </a:cxn>
                <a:cxn ang="f70">
                  <a:pos x="f131" y="f132"/>
                </a:cxn>
              </a:cxnLst>
              <a:rect l="f111" t="f114" r="f112" b="f113"/>
              <a:pathLst>
                <a:path w="149879" h="131537">
                  <a:moveTo>
                    <a:pt x="f6" y="f8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5"/>
                  </a:cubicBez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0A3370C-48A7-36D1-066F-58AE5CC73A87}"/>
              </a:ext>
            </a:extLst>
          </p:cNvPr>
          <p:cNvSpPr/>
          <p:nvPr/>
        </p:nvSpPr>
        <p:spPr>
          <a:xfrm rot="5784112">
            <a:off x="2582081" y="4689455"/>
            <a:ext cx="124751" cy="13733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noFill/>
          <a:ln w="53977" cap="flat">
            <a:solidFill>
              <a:srgbClr val="2C34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2263B9-8FFB-061D-D527-7FED0FD8C80A}"/>
              </a:ext>
            </a:extLst>
          </p:cNvPr>
          <p:cNvGrpSpPr/>
          <p:nvPr/>
        </p:nvGrpSpPr>
        <p:grpSpPr>
          <a:xfrm>
            <a:off x="3389543" y="5788133"/>
            <a:ext cx="517815" cy="396329"/>
            <a:chOff x="3389543" y="5788133"/>
            <a:chExt cx="517815" cy="396329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1EDA461-3BD2-96CB-D230-4E832C1A2D91}"/>
                </a:ext>
              </a:extLst>
            </p:cNvPr>
            <p:cNvSpPr/>
            <p:nvPr/>
          </p:nvSpPr>
          <p:spPr>
            <a:xfrm rot="16655351" flipH="1">
              <a:off x="3420578" y="5757098"/>
              <a:ext cx="99596" cy="1616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1281"/>
                <a:gd name="f7" fmla="val 146914"/>
                <a:gd name="f8" fmla="val 4905"/>
                <a:gd name="f9" fmla="val 42748"/>
                <a:gd name="f10" fmla="val 79468"/>
                <a:gd name="f11" fmla="val 72320"/>
                <a:gd name="f12" fmla="val 142563"/>
                <a:gd name="f13" fmla="val 83651"/>
                <a:gd name="f14" fmla="val 146741"/>
                <a:gd name="f15" fmla="val 94982"/>
                <a:gd name="f16" fmla="val 150919"/>
                <a:gd name="f17" fmla="val 92190"/>
                <a:gd name="f18" fmla="val 78958"/>
                <a:gd name="f19" fmla="+- 0 0 -90"/>
                <a:gd name="f20" fmla="*/ f3 1 111281"/>
                <a:gd name="f21" fmla="*/ f4 1 146914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111281"/>
                <a:gd name="f30" fmla="*/ f26 1 146914"/>
                <a:gd name="f31" fmla="*/ 0 f27 1"/>
                <a:gd name="f32" fmla="*/ 83651 f27 1"/>
                <a:gd name="f33" fmla="*/ 111281 f27 1"/>
                <a:gd name="f34" fmla="*/ 4905 f26 1"/>
                <a:gd name="f35" fmla="*/ 146741 f26 1"/>
                <a:gd name="f36" fmla="*/ 0 f26 1"/>
                <a:gd name="f37" fmla="+- f28 0 f1"/>
                <a:gd name="f38" fmla="*/ f31 1 111281"/>
                <a:gd name="f39" fmla="*/ f32 1 111281"/>
                <a:gd name="f40" fmla="*/ f33 1 111281"/>
                <a:gd name="f41" fmla="*/ f34 1 146914"/>
                <a:gd name="f42" fmla="*/ f35 1 146914"/>
                <a:gd name="f43" fmla="*/ f36 1 146914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1 1 f30"/>
                <a:gd name="f50" fmla="*/ f39 1 f29"/>
                <a:gd name="f51" fmla="*/ f42 1 f30"/>
                <a:gd name="f52" fmla="*/ f40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111281" h="146914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07E9C93-C1D8-6A38-65E6-C726AAC9868B}"/>
                </a:ext>
              </a:extLst>
            </p:cNvPr>
            <p:cNvSpPr/>
            <p:nvPr/>
          </p:nvSpPr>
          <p:spPr>
            <a:xfrm rot="6327585">
              <a:off x="3776728" y="5850450"/>
              <a:ext cx="99596" cy="1616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1281"/>
                <a:gd name="f7" fmla="val 146914"/>
                <a:gd name="f8" fmla="val 4905"/>
                <a:gd name="f9" fmla="val 42748"/>
                <a:gd name="f10" fmla="val 79468"/>
                <a:gd name="f11" fmla="val 72320"/>
                <a:gd name="f12" fmla="val 142563"/>
                <a:gd name="f13" fmla="val 83651"/>
                <a:gd name="f14" fmla="val 146741"/>
                <a:gd name="f15" fmla="val 94982"/>
                <a:gd name="f16" fmla="val 150919"/>
                <a:gd name="f17" fmla="val 92190"/>
                <a:gd name="f18" fmla="val 78958"/>
                <a:gd name="f19" fmla="+- 0 0 -90"/>
                <a:gd name="f20" fmla="*/ f3 1 111281"/>
                <a:gd name="f21" fmla="*/ f4 1 146914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111281"/>
                <a:gd name="f30" fmla="*/ f26 1 146914"/>
                <a:gd name="f31" fmla="*/ 0 f27 1"/>
                <a:gd name="f32" fmla="*/ 83651 f27 1"/>
                <a:gd name="f33" fmla="*/ 111281 f27 1"/>
                <a:gd name="f34" fmla="*/ 4905 f26 1"/>
                <a:gd name="f35" fmla="*/ 146741 f26 1"/>
                <a:gd name="f36" fmla="*/ 0 f26 1"/>
                <a:gd name="f37" fmla="+- f28 0 f1"/>
                <a:gd name="f38" fmla="*/ f31 1 111281"/>
                <a:gd name="f39" fmla="*/ f32 1 111281"/>
                <a:gd name="f40" fmla="*/ f33 1 111281"/>
                <a:gd name="f41" fmla="*/ f34 1 146914"/>
                <a:gd name="f42" fmla="*/ f35 1 146914"/>
                <a:gd name="f43" fmla="*/ f36 1 146914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1 1 f30"/>
                <a:gd name="f50" fmla="*/ f39 1 f29"/>
                <a:gd name="f51" fmla="*/ f42 1 f30"/>
                <a:gd name="f52" fmla="*/ f40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111281" h="146914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A339BB9-5213-D8AD-DF65-856419944769}"/>
                </a:ext>
              </a:extLst>
            </p:cNvPr>
            <p:cNvSpPr/>
            <p:nvPr/>
          </p:nvSpPr>
          <p:spPr>
            <a:xfrm rot="691487" flipH="1">
              <a:off x="3494498" y="6114639"/>
              <a:ext cx="181142" cy="698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3955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ar: 7 Points 2">
            <a:extLst>
              <a:ext uri="{FF2B5EF4-FFF2-40B4-BE49-F238E27FC236}">
                <a16:creationId xmlns:a16="http://schemas.microsoft.com/office/drawing/2014/main" id="{185C96B4-9CF0-E99E-8273-5C36A88EC325}"/>
              </a:ext>
            </a:extLst>
          </p:cNvPr>
          <p:cNvSpPr/>
          <p:nvPr/>
        </p:nvSpPr>
        <p:spPr>
          <a:xfrm rot="16200004">
            <a:off x="10225498" y="4902830"/>
            <a:ext cx="1947854" cy="19624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24808"/>
              <a:gd name="f7" fmla="val 4155776"/>
              <a:gd name="f8" fmla="val 149268"/>
              <a:gd name="f9" fmla="val 1930244"/>
              <a:gd name="f10" fmla="val 399006"/>
              <a:gd name="f11" fmla="val 1782414"/>
              <a:gd name="f12" fmla="val 476853"/>
              <a:gd name="f13" fmla="val 1752798"/>
              <a:gd name="f14" fmla="val 873426"/>
              <a:gd name="f15" fmla="val 1752370"/>
              <a:gd name="f16" fmla="val 554660"/>
              <a:gd name="f17" fmla="val 1480356"/>
              <a:gd name="f18" fmla="val 529230"/>
              <a:gd name="f19" fmla="val 1341769"/>
              <a:gd name="f20" fmla="val 420312"/>
              <a:gd name="f21" fmla="val 1157626"/>
              <a:gd name="f22" fmla="val 336213"/>
              <a:gd name="f23" fmla="val 1075556"/>
              <a:gd name="f24" fmla="val 395661"/>
              <a:gd name="f25" fmla="val 804234"/>
              <a:gd name="f26" fmla="val 465112"/>
              <a:gd name="f27" fmla="val 670027"/>
              <a:gd name="f28" fmla="val 633015"/>
              <a:gd name="f29" fmla="val 483405"/>
              <a:gd name="f30" fmla="val 991589"/>
              <a:gd name="f31" fmla="val 479291"/>
              <a:gd name="f32" fmla="val 1141056"/>
              <a:gd name="f33" fmla="val 520879"/>
              <a:gd name="f34" fmla="val 1487764"/>
              <a:gd name="f35" fmla="val 676214"/>
              <a:gd name="f36" fmla="val 1491149"/>
              <a:gd name="f37" fmla="val 743890"/>
              <a:gd name="f38" fmla="val 1666195"/>
              <a:gd name="f39" fmla="val 855396"/>
              <a:gd name="f40" fmla="val 1709873"/>
              <a:gd name="f41" fmla="val 614380"/>
              <a:gd name="f42" fmla="val 1730935"/>
              <a:gd name="f43" fmla="val 361794"/>
              <a:gd name="f44" fmla="val 1919740"/>
              <a:gd name="f45" fmla="val 154097"/>
              <a:gd name="f46" fmla="val 2173882"/>
              <a:gd name="f47" fmla="val -112636"/>
              <a:gd name="f48" fmla="val 2611123"/>
              <a:gd name="f49" fmla="val 6411"/>
              <a:gd name="f50" fmla="val 2741844"/>
              <a:gd name="f51" fmla="val 212872"/>
              <a:gd name="f52" fmla="val 2862352"/>
              <a:gd name="f53" fmla="val 525918"/>
              <a:gd name="f54" fmla="val 2850735"/>
              <a:gd name="f55" fmla="val 678008"/>
              <a:gd name="f56" fmla="val 2817942"/>
              <a:gd name="f57" fmla="val 1051402"/>
              <a:gd name="f58" fmla="val 2985083"/>
              <a:gd name="f59" fmla="val 853970"/>
              <a:gd name="f60" fmla="val 3012288"/>
              <a:gd name="f61" fmla="val 772951"/>
              <a:gd name="f62" fmla="val 3270312"/>
              <a:gd name="f63" fmla="val 655892"/>
              <a:gd name="f64" fmla="val 3528336"/>
              <a:gd name="f65" fmla="val 538833"/>
              <a:gd name="f66" fmla="val 4000361"/>
              <a:gd name="f67" fmla="val 921856"/>
              <a:gd name="f68" fmla="val 3987709"/>
              <a:gd name="f69" fmla="val 1077757"/>
              <a:gd name="f70" fmla="val 4031680"/>
              <a:gd name="f71" fmla="val 1278519"/>
              <a:gd name="f72" fmla="val 4005081"/>
              <a:gd name="f73" fmla="val 1461915"/>
              <a:gd name="f74" fmla="val 3894044"/>
              <a:gd name="f75" fmla="val 1676388"/>
              <a:gd name="f76" fmla="val 3792518"/>
              <a:gd name="f77" fmla="val 1862827"/>
              <a:gd name="f78" fmla="val 3696908"/>
              <a:gd name="f79" fmla="val 1932276"/>
              <a:gd name="f80" fmla="val 3543390"/>
              <a:gd name="f81" fmla="val 2103661"/>
              <a:gd name="f82" fmla="val 3612132"/>
              <a:gd name="f83" fmla="val 2139825"/>
              <a:gd name="f84" fmla="val 3858669"/>
              <a:gd name="f85" fmla="val 2327497"/>
              <a:gd name="f86" fmla="val 4028144"/>
              <a:gd name="f87" fmla="val 2531670"/>
              <a:gd name="f88" fmla="val 4131856"/>
              <a:gd name="f89" fmla="val 2716593"/>
              <a:gd name="f90" fmla="val 4154588"/>
              <a:gd name="f91" fmla="val 2975181"/>
              <a:gd name="f92" fmla="val 4084302"/>
              <a:gd name="f93" fmla="val 3191771"/>
              <a:gd name="f94" fmla="val 4014016"/>
              <a:gd name="f95" fmla="val 3408361"/>
              <a:gd name="f96" fmla="val 3625395"/>
              <a:gd name="f97" fmla="val 3502451"/>
              <a:gd name="f98" fmla="val 3436554"/>
              <a:gd name="f99" fmla="val 3480837"/>
              <a:gd name="f100" fmla="val 3162775"/>
              <a:gd name="f101" fmla="val 3475149"/>
              <a:gd name="f102" fmla="val 3101429"/>
              <a:gd name="f103" fmla="val 3277592"/>
              <a:gd name="f104" fmla="val 2877177"/>
              <a:gd name="f105" fmla="val 3175279"/>
              <a:gd name="f106" fmla="val 2894504"/>
              <a:gd name="f107" fmla="val 3607375"/>
              <a:gd name="f108" fmla="val 2914475"/>
              <a:gd name="f109" fmla="val 3710780"/>
              <a:gd name="f110" fmla="val 2778013"/>
              <a:gd name="f111" fmla="val 3969238"/>
              <a:gd name="f112" fmla="val 2675317"/>
              <a:gd name="f113" fmla="val 4158841"/>
              <a:gd name="f114" fmla="val 2186666"/>
              <a:gd name="f115" fmla="val 4216948"/>
              <a:gd name="f116" fmla="val 2055637"/>
              <a:gd name="f117" fmla="val 4082613"/>
              <a:gd name="f118" fmla="val 1864925"/>
              <a:gd name="f119" fmla="val 3886615"/>
              <a:gd name="f120" fmla="val 1890619"/>
              <a:gd name="f121" fmla="val 3767587"/>
              <a:gd name="f122" fmla="val 1770949"/>
              <a:gd name="f123" fmla="val 3501246"/>
              <a:gd name="f124" fmla="val 1636244"/>
              <a:gd name="f125" fmla="val 3716694"/>
              <a:gd name="f126" fmla="val 1416908"/>
              <a:gd name="f127" fmla="val 3960804"/>
              <a:gd name="f128" fmla="val 1186678"/>
              <a:gd name="f129" fmla="val 4091260"/>
              <a:gd name="f130" fmla="val 897982"/>
              <a:gd name="f131" fmla="val 4266777"/>
              <a:gd name="f132" fmla="val 590902"/>
              <a:gd name="f133" fmla="val 3785538"/>
              <a:gd name="f134" fmla="val 593153"/>
              <a:gd name="f135" fmla="val 3510685"/>
              <a:gd name="f136" fmla="val 668024"/>
              <a:gd name="f137" fmla="val 3032803"/>
              <a:gd name="f138" fmla="val 776703"/>
              <a:gd name="f139" fmla="val 3128308"/>
              <a:gd name="f140" fmla="val 893661"/>
              <a:gd name="f141" fmla="val 2801538"/>
              <a:gd name="f142" fmla="val 401626"/>
              <a:gd name="f143" fmla="val 2832796"/>
              <a:gd name="f144" fmla="val 367644"/>
              <a:gd name="f145" fmla="val 2772951"/>
              <a:gd name="f146" fmla="val 226406"/>
              <a:gd name="f147" fmla="val 2701009"/>
              <a:gd name="f148" fmla="val -130899"/>
              <a:gd name="f149" fmla="val 2493820"/>
              <a:gd name="f150" fmla="val 7518"/>
              <a:gd name="f151" fmla="val 2101793"/>
              <a:gd name="f152" fmla="+- 0 0 -90"/>
              <a:gd name="f153" fmla="*/ f3 1 4124808"/>
              <a:gd name="f154" fmla="*/ f4 1 4155776"/>
              <a:gd name="f155" fmla="val f5"/>
              <a:gd name="f156" fmla="val f6"/>
              <a:gd name="f157" fmla="val f7"/>
              <a:gd name="f158" fmla="*/ f152 f0 1"/>
              <a:gd name="f159" fmla="+- f157 0 f155"/>
              <a:gd name="f160" fmla="+- f156 0 f155"/>
              <a:gd name="f161" fmla="*/ f158 1 f2"/>
              <a:gd name="f162" fmla="*/ f160 1 4124808"/>
              <a:gd name="f163" fmla="*/ f159 1 4155776"/>
              <a:gd name="f164" fmla="*/ 149268 f160 1"/>
              <a:gd name="f165" fmla="*/ 873426 f160 1"/>
              <a:gd name="f166" fmla="*/ 420312 f160 1"/>
              <a:gd name="f167" fmla="*/ 465112 f160 1"/>
              <a:gd name="f168" fmla="*/ 1141056 f160 1"/>
              <a:gd name="f169" fmla="*/ 1666195 f160 1"/>
              <a:gd name="f170" fmla="*/ 1919740 f160 1"/>
              <a:gd name="f171" fmla="*/ 2741844 f160 1"/>
              <a:gd name="f172" fmla="*/ 2817942 f160 1"/>
              <a:gd name="f173" fmla="*/ 3270312 f160 1"/>
              <a:gd name="f174" fmla="*/ 3987709 f160 1"/>
              <a:gd name="f175" fmla="*/ 4028144 f160 1"/>
              <a:gd name="f176" fmla="*/ 4084302 f160 1"/>
              <a:gd name="f177" fmla="*/ 3436554 f160 1"/>
              <a:gd name="f178" fmla="*/ 2778013 f160 1"/>
              <a:gd name="f179" fmla="*/ 2055637 f160 1"/>
              <a:gd name="f180" fmla="*/ 1770949 f160 1"/>
              <a:gd name="f181" fmla="*/ 1186678 f160 1"/>
              <a:gd name="f182" fmla="*/ 593153 f160 1"/>
              <a:gd name="f183" fmla="*/ 893661 f160 1"/>
              <a:gd name="f184" fmla="*/ 226406 f160 1"/>
              <a:gd name="f185" fmla="*/ 1930244 f159 1"/>
              <a:gd name="f186" fmla="*/ 1752370 f159 1"/>
              <a:gd name="f187" fmla="*/ 1157626 f159 1"/>
              <a:gd name="f188" fmla="*/ 670027 f159 1"/>
              <a:gd name="f189" fmla="*/ 520879 f159 1"/>
              <a:gd name="f190" fmla="*/ 855396 f159 1"/>
              <a:gd name="f191" fmla="*/ 154097 f159 1"/>
              <a:gd name="f192" fmla="*/ 212872 f159 1"/>
              <a:gd name="f193" fmla="*/ 1051402 f159 1"/>
              <a:gd name="f194" fmla="*/ 655892 f159 1"/>
              <a:gd name="f195" fmla="*/ 1077757 f159 1"/>
              <a:gd name="f196" fmla="*/ 2531670 f159 1"/>
              <a:gd name="f197" fmla="*/ 3191771 f159 1"/>
              <a:gd name="f198" fmla="*/ 3480837 f159 1"/>
              <a:gd name="f199" fmla="*/ 3969238 f159 1"/>
              <a:gd name="f200" fmla="*/ 4082613 f159 1"/>
              <a:gd name="f201" fmla="*/ 3501246 f159 1"/>
              <a:gd name="f202" fmla="*/ 4091260 f159 1"/>
              <a:gd name="f203" fmla="*/ 3510685 f159 1"/>
              <a:gd name="f204" fmla="*/ 2801538 f159 1"/>
              <a:gd name="f205" fmla="*/ 2701009 f159 1"/>
              <a:gd name="f206" fmla="*/ 2877177 f160 1"/>
              <a:gd name="f207" fmla="*/ 3175279 f159 1"/>
              <a:gd name="f208" fmla="*/ 3543390 f160 1"/>
              <a:gd name="f209" fmla="*/ 2103661 f159 1"/>
              <a:gd name="f210" fmla="*/ 3894044 f160 1"/>
              <a:gd name="f211" fmla="*/ 1676388 f159 1"/>
              <a:gd name="f212" fmla="+- f161 0 f1"/>
              <a:gd name="f213" fmla="*/ f164 1 4124808"/>
              <a:gd name="f214" fmla="*/ f165 1 4124808"/>
              <a:gd name="f215" fmla="*/ f166 1 4124808"/>
              <a:gd name="f216" fmla="*/ f167 1 4124808"/>
              <a:gd name="f217" fmla="*/ f168 1 4124808"/>
              <a:gd name="f218" fmla="*/ f169 1 4124808"/>
              <a:gd name="f219" fmla="*/ f170 1 4124808"/>
              <a:gd name="f220" fmla="*/ f171 1 4124808"/>
              <a:gd name="f221" fmla="*/ f172 1 4124808"/>
              <a:gd name="f222" fmla="*/ f173 1 4124808"/>
              <a:gd name="f223" fmla="*/ f174 1 4124808"/>
              <a:gd name="f224" fmla="*/ f175 1 4124808"/>
              <a:gd name="f225" fmla="*/ f176 1 4124808"/>
              <a:gd name="f226" fmla="*/ f177 1 4124808"/>
              <a:gd name="f227" fmla="*/ f178 1 4124808"/>
              <a:gd name="f228" fmla="*/ f179 1 4124808"/>
              <a:gd name="f229" fmla="*/ f180 1 4124808"/>
              <a:gd name="f230" fmla="*/ f181 1 4124808"/>
              <a:gd name="f231" fmla="*/ f182 1 4124808"/>
              <a:gd name="f232" fmla="*/ f183 1 4124808"/>
              <a:gd name="f233" fmla="*/ f184 1 4124808"/>
              <a:gd name="f234" fmla="*/ f185 1 4155776"/>
              <a:gd name="f235" fmla="*/ f186 1 4155776"/>
              <a:gd name="f236" fmla="*/ f187 1 4155776"/>
              <a:gd name="f237" fmla="*/ f188 1 4155776"/>
              <a:gd name="f238" fmla="*/ f189 1 4155776"/>
              <a:gd name="f239" fmla="*/ f190 1 4155776"/>
              <a:gd name="f240" fmla="*/ f191 1 4155776"/>
              <a:gd name="f241" fmla="*/ f192 1 4155776"/>
              <a:gd name="f242" fmla="*/ f193 1 4155776"/>
              <a:gd name="f243" fmla="*/ f194 1 4155776"/>
              <a:gd name="f244" fmla="*/ f195 1 4155776"/>
              <a:gd name="f245" fmla="*/ f196 1 4155776"/>
              <a:gd name="f246" fmla="*/ f197 1 4155776"/>
              <a:gd name="f247" fmla="*/ f198 1 4155776"/>
              <a:gd name="f248" fmla="*/ f199 1 4155776"/>
              <a:gd name="f249" fmla="*/ f200 1 4155776"/>
              <a:gd name="f250" fmla="*/ f201 1 4155776"/>
              <a:gd name="f251" fmla="*/ f202 1 4155776"/>
              <a:gd name="f252" fmla="*/ f203 1 4155776"/>
              <a:gd name="f253" fmla="*/ f204 1 4155776"/>
              <a:gd name="f254" fmla="*/ f205 1 4155776"/>
              <a:gd name="f255" fmla="*/ f206 1 4124808"/>
              <a:gd name="f256" fmla="*/ f207 1 4155776"/>
              <a:gd name="f257" fmla="*/ f208 1 4124808"/>
              <a:gd name="f258" fmla="*/ f209 1 4155776"/>
              <a:gd name="f259" fmla="*/ f210 1 4124808"/>
              <a:gd name="f260" fmla="*/ f211 1 4155776"/>
              <a:gd name="f261" fmla="*/ f155 1 f162"/>
              <a:gd name="f262" fmla="*/ f156 1 f162"/>
              <a:gd name="f263" fmla="*/ f155 1 f163"/>
              <a:gd name="f264" fmla="*/ f157 1 f163"/>
              <a:gd name="f265" fmla="*/ f213 1 f162"/>
              <a:gd name="f266" fmla="*/ f234 1 f163"/>
              <a:gd name="f267" fmla="*/ f214 1 f162"/>
              <a:gd name="f268" fmla="*/ f235 1 f163"/>
              <a:gd name="f269" fmla="*/ f215 1 f162"/>
              <a:gd name="f270" fmla="*/ f236 1 f163"/>
              <a:gd name="f271" fmla="*/ f216 1 f162"/>
              <a:gd name="f272" fmla="*/ f237 1 f163"/>
              <a:gd name="f273" fmla="*/ f217 1 f162"/>
              <a:gd name="f274" fmla="*/ f238 1 f163"/>
              <a:gd name="f275" fmla="*/ f218 1 f162"/>
              <a:gd name="f276" fmla="*/ f239 1 f163"/>
              <a:gd name="f277" fmla="*/ f219 1 f162"/>
              <a:gd name="f278" fmla="*/ f240 1 f163"/>
              <a:gd name="f279" fmla="*/ f220 1 f162"/>
              <a:gd name="f280" fmla="*/ f241 1 f163"/>
              <a:gd name="f281" fmla="*/ f221 1 f162"/>
              <a:gd name="f282" fmla="*/ f242 1 f163"/>
              <a:gd name="f283" fmla="*/ f222 1 f162"/>
              <a:gd name="f284" fmla="*/ f243 1 f163"/>
              <a:gd name="f285" fmla="*/ f223 1 f162"/>
              <a:gd name="f286" fmla="*/ f244 1 f163"/>
              <a:gd name="f287" fmla="*/ f259 1 f162"/>
              <a:gd name="f288" fmla="*/ f260 1 f163"/>
              <a:gd name="f289" fmla="*/ f257 1 f162"/>
              <a:gd name="f290" fmla="*/ f258 1 f163"/>
              <a:gd name="f291" fmla="*/ f224 1 f162"/>
              <a:gd name="f292" fmla="*/ f245 1 f163"/>
              <a:gd name="f293" fmla="*/ f225 1 f162"/>
              <a:gd name="f294" fmla="*/ f246 1 f163"/>
              <a:gd name="f295" fmla="*/ f226 1 f162"/>
              <a:gd name="f296" fmla="*/ f247 1 f163"/>
              <a:gd name="f297" fmla="*/ f255 1 f162"/>
              <a:gd name="f298" fmla="*/ f256 1 f163"/>
              <a:gd name="f299" fmla="*/ f227 1 f162"/>
              <a:gd name="f300" fmla="*/ f248 1 f163"/>
              <a:gd name="f301" fmla="*/ f228 1 f162"/>
              <a:gd name="f302" fmla="*/ f249 1 f163"/>
              <a:gd name="f303" fmla="*/ f229 1 f162"/>
              <a:gd name="f304" fmla="*/ f250 1 f163"/>
              <a:gd name="f305" fmla="*/ f230 1 f162"/>
              <a:gd name="f306" fmla="*/ f251 1 f163"/>
              <a:gd name="f307" fmla="*/ f231 1 f162"/>
              <a:gd name="f308" fmla="*/ f252 1 f163"/>
              <a:gd name="f309" fmla="*/ f232 1 f162"/>
              <a:gd name="f310" fmla="*/ f253 1 f163"/>
              <a:gd name="f311" fmla="*/ f233 1 f162"/>
              <a:gd name="f312" fmla="*/ f254 1 f163"/>
              <a:gd name="f313" fmla="*/ f261 f153 1"/>
              <a:gd name="f314" fmla="*/ f262 f153 1"/>
              <a:gd name="f315" fmla="*/ f264 f154 1"/>
              <a:gd name="f316" fmla="*/ f263 f154 1"/>
              <a:gd name="f317" fmla="*/ f265 f153 1"/>
              <a:gd name="f318" fmla="*/ f266 f154 1"/>
              <a:gd name="f319" fmla="*/ f267 f153 1"/>
              <a:gd name="f320" fmla="*/ f268 f154 1"/>
              <a:gd name="f321" fmla="*/ f269 f153 1"/>
              <a:gd name="f322" fmla="*/ f270 f154 1"/>
              <a:gd name="f323" fmla="*/ f271 f153 1"/>
              <a:gd name="f324" fmla="*/ f272 f154 1"/>
              <a:gd name="f325" fmla="*/ f273 f153 1"/>
              <a:gd name="f326" fmla="*/ f274 f154 1"/>
              <a:gd name="f327" fmla="*/ f275 f153 1"/>
              <a:gd name="f328" fmla="*/ f276 f154 1"/>
              <a:gd name="f329" fmla="*/ f277 f153 1"/>
              <a:gd name="f330" fmla="*/ f278 f154 1"/>
              <a:gd name="f331" fmla="*/ f279 f153 1"/>
              <a:gd name="f332" fmla="*/ f280 f154 1"/>
              <a:gd name="f333" fmla="*/ f281 f153 1"/>
              <a:gd name="f334" fmla="*/ f282 f154 1"/>
              <a:gd name="f335" fmla="*/ f283 f153 1"/>
              <a:gd name="f336" fmla="*/ f284 f154 1"/>
              <a:gd name="f337" fmla="*/ f285 f153 1"/>
              <a:gd name="f338" fmla="*/ f286 f154 1"/>
              <a:gd name="f339" fmla="*/ f287 f153 1"/>
              <a:gd name="f340" fmla="*/ f288 f154 1"/>
              <a:gd name="f341" fmla="*/ f289 f153 1"/>
              <a:gd name="f342" fmla="*/ f290 f154 1"/>
              <a:gd name="f343" fmla="*/ f291 f153 1"/>
              <a:gd name="f344" fmla="*/ f292 f154 1"/>
              <a:gd name="f345" fmla="*/ f293 f153 1"/>
              <a:gd name="f346" fmla="*/ f294 f154 1"/>
              <a:gd name="f347" fmla="*/ f295 f153 1"/>
              <a:gd name="f348" fmla="*/ f296 f154 1"/>
              <a:gd name="f349" fmla="*/ f297 f153 1"/>
              <a:gd name="f350" fmla="*/ f298 f154 1"/>
              <a:gd name="f351" fmla="*/ f299 f153 1"/>
              <a:gd name="f352" fmla="*/ f300 f154 1"/>
              <a:gd name="f353" fmla="*/ f301 f153 1"/>
              <a:gd name="f354" fmla="*/ f302 f154 1"/>
              <a:gd name="f355" fmla="*/ f303 f153 1"/>
              <a:gd name="f356" fmla="*/ f304 f154 1"/>
              <a:gd name="f357" fmla="*/ f305 f153 1"/>
              <a:gd name="f358" fmla="*/ f306 f154 1"/>
              <a:gd name="f359" fmla="*/ f307 f153 1"/>
              <a:gd name="f360" fmla="*/ f308 f154 1"/>
              <a:gd name="f361" fmla="*/ f309 f153 1"/>
              <a:gd name="f362" fmla="*/ f310 f154 1"/>
              <a:gd name="f363" fmla="*/ f311 f153 1"/>
              <a:gd name="f364" fmla="*/ f312 f15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2">
                <a:pos x="f317" y="f318"/>
              </a:cxn>
              <a:cxn ang="f212">
                <a:pos x="f319" y="f320"/>
              </a:cxn>
              <a:cxn ang="f212">
                <a:pos x="f321" y="f322"/>
              </a:cxn>
              <a:cxn ang="f212">
                <a:pos x="f323" y="f324"/>
              </a:cxn>
              <a:cxn ang="f212">
                <a:pos x="f325" y="f326"/>
              </a:cxn>
              <a:cxn ang="f212">
                <a:pos x="f327" y="f328"/>
              </a:cxn>
              <a:cxn ang="f212">
                <a:pos x="f329" y="f330"/>
              </a:cxn>
              <a:cxn ang="f212">
                <a:pos x="f331" y="f332"/>
              </a:cxn>
              <a:cxn ang="f212">
                <a:pos x="f333" y="f334"/>
              </a:cxn>
              <a:cxn ang="f212">
                <a:pos x="f335" y="f336"/>
              </a:cxn>
              <a:cxn ang="f212">
                <a:pos x="f337" y="f338"/>
              </a:cxn>
              <a:cxn ang="f212">
                <a:pos x="f339" y="f340"/>
              </a:cxn>
              <a:cxn ang="f212">
                <a:pos x="f341" y="f342"/>
              </a:cxn>
              <a:cxn ang="f212">
                <a:pos x="f343" y="f344"/>
              </a:cxn>
              <a:cxn ang="f212">
                <a:pos x="f345" y="f346"/>
              </a:cxn>
              <a:cxn ang="f212">
                <a:pos x="f347" y="f348"/>
              </a:cxn>
              <a:cxn ang="f212">
                <a:pos x="f349" y="f350"/>
              </a:cxn>
              <a:cxn ang="f212">
                <a:pos x="f351" y="f352"/>
              </a:cxn>
              <a:cxn ang="f212">
                <a:pos x="f353" y="f354"/>
              </a:cxn>
              <a:cxn ang="f212">
                <a:pos x="f355" y="f356"/>
              </a:cxn>
              <a:cxn ang="f212">
                <a:pos x="f357" y="f358"/>
              </a:cxn>
              <a:cxn ang="f212">
                <a:pos x="f359" y="f360"/>
              </a:cxn>
              <a:cxn ang="f212">
                <a:pos x="f361" y="f362"/>
              </a:cxn>
              <a:cxn ang="f212">
                <a:pos x="f363" y="f364"/>
              </a:cxn>
              <a:cxn ang="f212">
                <a:pos x="f317" y="f318"/>
              </a:cxn>
            </a:cxnLst>
            <a:rect l="f313" t="f316" r="f314" b="f315"/>
            <a:pathLst>
              <a:path w="4124808" h="415577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8" y="f9"/>
                </a:cubicBezTo>
                <a:close/>
              </a:path>
            </a:pathLst>
          </a:custGeom>
          <a:solidFill>
            <a:srgbClr val="AEC6B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8D2CA85B-8F46-6AA0-C53A-8B737CDEE031}"/>
              </a:ext>
            </a:extLst>
          </p:cNvPr>
          <p:cNvSpPr/>
          <p:nvPr/>
        </p:nvSpPr>
        <p:spPr>
          <a:xfrm rot="20301132" flipH="1" flipV="1">
            <a:off x="6667421" y="5271708"/>
            <a:ext cx="2235927" cy="121381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444077"/>
              <a:gd name="f7" fmla="val 1723714"/>
              <a:gd name="f8" fmla="val 233793"/>
              <a:gd name="f9" fmla="val 1291362"/>
              <a:gd name="f10" fmla="val 189652"/>
              <a:gd name="f11" fmla="val 3168354"/>
              <a:gd name="f12" fmla="val 57895"/>
              <a:gd name="f13" fmla="val 4352550"/>
              <a:gd name="f14" fmla="val 749432"/>
              <a:gd name="f15" fmla="val 4165621"/>
              <a:gd name="f16" fmla="val 965526"/>
              <a:gd name="f17" fmla="val 3785451"/>
              <a:gd name="f18" fmla="val 1249978"/>
              <a:gd name="f19" fmla="val 3673777"/>
              <a:gd name="f20" fmla="val 1343004"/>
              <a:gd name="f21" fmla="val 3277609"/>
              <a:gd name="f22" fmla="val 1550393"/>
              <a:gd name="f23" fmla="val 3094982"/>
              <a:gd name="f24" fmla="val 1618611"/>
              <a:gd name="f25" fmla="val 2720022"/>
              <a:gd name="f26" fmla="val 1693312"/>
              <a:gd name="f27" fmla="val 2448872"/>
              <a:gd name="f28" fmla="val 1714402"/>
              <a:gd name="f29" fmla="val 2116960"/>
              <a:gd name="f30" fmla="val 1720870"/>
              <a:gd name="f31" fmla="val 1785048"/>
              <a:gd name="f32" fmla="val 1727338"/>
              <a:gd name="f33" fmla="val 1342148"/>
              <a:gd name="f34" fmla="val 1728723"/>
              <a:gd name="f35" fmla="val 1103512"/>
              <a:gd name="f36" fmla="val 1657418"/>
              <a:gd name="f37" fmla="val 754766"/>
              <a:gd name="f38" fmla="val 1482101"/>
              <a:gd name="f39" fmla="val 340352"/>
              <a:gd name="f40" fmla="val 1121045"/>
              <a:gd name="f41" fmla="+- 0 0 -90"/>
              <a:gd name="f42" fmla="*/ f3 1 4444077"/>
              <a:gd name="f43" fmla="*/ f4 1 1723714"/>
              <a:gd name="f44" fmla="val f5"/>
              <a:gd name="f45" fmla="val f6"/>
              <a:gd name="f46" fmla="val f7"/>
              <a:gd name="f47" fmla="*/ f41 f0 1"/>
              <a:gd name="f48" fmla="+- f46 0 f44"/>
              <a:gd name="f49" fmla="+- f45 0 f44"/>
              <a:gd name="f50" fmla="*/ f47 1 f2"/>
              <a:gd name="f51" fmla="*/ f49 1 4444077"/>
              <a:gd name="f52" fmla="*/ f48 1 1723714"/>
              <a:gd name="f53" fmla="*/ 0 f49 1"/>
              <a:gd name="f54" fmla="*/ 4444077 f49 1"/>
              <a:gd name="f55" fmla="*/ 3785451 f49 1"/>
              <a:gd name="f56" fmla="*/ 3094982 f49 1"/>
              <a:gd name="f57" fmla="*/ 2116960 f49 1"/>
              <a:gd name="f58" fmla="*/ 1103512 f49 1"/>
              <a:gd name="f59" fmla="*/ 233793 f48 1"/>
              <a:gd name="f60" fmla="*/ 0 f48 1"/>
              <a:gd name="f61" fmla="*/ 1249978 f48 1"/>
              <a:gd name="f62" fmla="*/ 1618611 f48 1"/>
              <a:gd name="f63" fmla="*/ 1720870 f48 1"/>
              <a:gd name="f64" fmla="*/ 1657418 f48 1"/>
              <a:gd name="f65" fmla="+- f50 0 f1"/>
              <a:gd name="f66" fmla="*/ f53 1 4444077"/>
              <a:gd name="f67" fmla="*/ f54 1 4444077"/>
              <a:gd name="f68" fmla="*/ f55 1 4444077"/>
              <a:gd name="f69" fmla="*/ f56 1 4444077"/>
              <a:gd name="f70" fmla="*/ f57 1 4444077"/>
              <a:gd name="f71" fmla="*/ f58 1 4444077"/>
              <a:gd name="f72" fmla="*/ f59 1 1723714"/>
              <a:gd name="f73" fmla="*/ f60 1 1723714"/>
              <a:gd name="f74" fmla="*/ f61 1 1723714"/>
              <a:gd name="f75" fmla="*/ f62 1 1723714"/>
              <a:gd name="f76" fmla="*/ f63 1 1723714"/>
              <a:gd name="f77" fmla="*/ f64 1 1723714"/>
              <a:gd name="f78" fmla="*/ f44 1 f51"/>
              <a:gd name="f79" fmla="*/ f45 1 f51"/>
              <a:gd name="f80" fmla="*/ f44 1 f52"/>
              <a:gd name="f81" fmla="*/ f46 1 f52"/>
              <a:gd name="f82" fmla="*/ f66 1 f51"/>
              <a:gd name="f83" fmla="*/ f72 1 f52"/>
              <a:gd name="f84" fmla="*/ f67 1 f51"/>
              <a:gd name="f85" fmla="*/ f73 1 f52"/>
              <a:gd name="f86" fmla="*/ f68 1 f51"/>
              <a:gd name="f87" fmla="*/ f74 1 f52"/>
              <a:gd name="f88" fmla="*/ f69 1 f51"/>
              <a:gd name="f89" fmla="*/ f75 1 f52"/>
              <a:gd name="f90" fmla="*/ f70 1 f51"/>
              <a:gd name="f91" fmla="*/ f76 1 f52"/>
              <a:gd name="f92" fmla="*/ f71 1 f51"/>
              <a:gd name="f93" fmla="*/ f77 1 f52"/>
              <a:gd name="f94" fmla="*/ f78 f42 1"/>
              <a:gd name="f95" fmla="*/ f79 f42 1"/>
              <a:gd name="f96" fmla="*/ f81 f43 1"/>
              <a:gd name="f97" fmla="*/ f80 f43 1"/>
              <a:gd name="f98" fmla="*/ f82 f42 1"/>
              <a:gd name="f99" fmla="*/ f83 f43 1"/>
              <a:gd name="f100" fmla="*/ f84 f42 1"/>
              <a:gd name="f101" fmla="*/ f85 f43 1"/>
              <a:gd name="f102" fmla="*/ f86 f42 1"/>
              <a:gd name="f103" fmla="*/ f87 f43 1"/>
              <a:gd name="f104" fmla="*/ f88 f42 1"/>
              <a:gd name="f105" fmla="*/ f89 f43 1"/>
              <a:gd name="f106" fmla="*/ f90 f42 1"/>
              <a:gd name="f107" fmla="*/ f91 f43 1"/>
              <a:gd name="f108" fmla="*/ f92 f42 1"/>
              <a:gd name="f109" fmla="*/ f93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5">
                <a:pos x="f98" y="f99"/>
              </a:cxn>
              <a:cxn ang="f65">
                <a:pos x="f100" y="f101"/>
              </a:cxn>
              <a:cxn ang="f65">
                <a:pos x="f102" y="f103"/>
              </a:cxn>
              <a:cxn ang="f65">
                <a:pos x="f104" y="f105"/>
              </a:cxn>
              <a:cxn ang="f65">
                <a:pos x="f106" y="f107"/>
              </a:cxn>
              <a:cxn ang="f65">
                <a:pos x="f108" y="f109"/>
              </a:cxn>
              <a:cxn ang="f65">
                <a:pos x="f98" y="f99"/>
              </a:cxn>
            </a:cxnLst>
            <a:rect l="f94" t="f97" r="f95" b="f96"/>
            <a:pathLst>
              <a:path w="4444077" h="1723714">
                <a:moveTo>
                  <a:pt x="f5" y="f8"/>
                </a:moveTo>
                <a:cubicBezTo>
                  <a:pt x="f9" y="f10"/>
                  <a:pt x="f11" y="f12"/>
                  <a:pt x="f6" y="f5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5" y="f8"/>
                </a:cubicBezTo>
                <a:close/>
              </a:path>
            </a:pathLst>
          </a:custGeom>
          <a:solidFill>
            <a:srgbClr val="E4C27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4" name="Freeform: Shape 12">
            <a:extLst>
              <a:ext uri="{FF2B5EF4-FFF2-40B4-BE49-F238E27FC236}">
                <a16:creationId xmlns:a16="http://schemas.microsoft.com/office/drawing/2014/main" id="{CEBFB329-AE24-9640-2A01-3CFF1BD5FDD6}"/>
              </a:ext>
            </a:extLst>
          </p:cNvPr>
          <p:cNvSpPr/>
          <p:nvPr/>
        </p:nvSpPr>
        <p:spPr>
          <a:xfrm rot="17222733">
            <a:off x="8676792" y="5160002"/>
            <a:ext cx="1904640" cy="113419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31404"/>
              <a:gd name="f7" fmla="val 1967436"/>
              <a:gd name="f8" fmla="val 3383099"/>
              <a:gd name="f9" fmla="val 103200"/>
              <a:gd name="f10" fmla="val 96094"/>
              <a:gd name="f11" fmla="val 1904172"/>
              <a:gd name="f12" fmla="val 59860"/>
              <a:gd name="f13" fmla="val 1517992"/>
              <a:gd name="f14" fmla="val 52689"/>
              <a:gd name="f15" fmla="val 1111230"/>
              <a:gd name="f16" fmla="val 30923"/>
              <a:gd name="f17" fmla="val 873691"/>
              <a:gd name="f18" fmla="val 8050"/>
              <a:gd name="f19" fmla="val 534740"/>
              <a:gd name="f20" fmla="val -14733"/>
              <a:gd name="f21" fmla="val 250973"/>
              <a:gd name="f22" fmla="val 12232"/>
              <a:gd name="f23" fmla="val 3416309"/>
              <a:gd name="f24" fmla="val 4176"/>
              <a:gd name="f25" fmla="val 3456320"/>
              <a:gd name="f26" fmla="val 24310"/>
              <a:gd name="f27" fmla="val 3402173"/>
              <a:gd name="f28" fmla="val 846636"/>
              <a:gd name="f29" fmla="val 3419269"/>
              <a:gd name="f30" fmla="val 1195523"/>
              <a:gd name="f31" fmla="val 3424380"/>
              <a:gd name="f32" fmla="val 1414648"/>
              <a:gd name="f33" fmla="val 3409967"/>
              <a:gd name="f34" fmla="val 1696133"/>
              <a:gd name="f35" fmla="val 3389093"/>
              <a:gd name="f36" fmla="val 1921570"/>
              <a:gd name="f37" fmla="+- 0 0 -90"/>
              <a:gd name="f38" fmla="*/ f3 1 3431404"/>
              <a:gd name="f39" fmla="*/ f4 1 1967436"/>
              <a:gd name="f40" fmla="val f5"/>
              <a:gd name="f41" fmla="val f6"/>
              <a:gd name="f42" fmla="val f7"/>
              <a:gd name="f43" fmla="*/ f37 f0 1"/>
              <a:gd name="f44" fmla="+- f42 0 f40"/>
              <a:gd name="f45" fmla="+- f41 0 f40"/>
              <a:gd name="f46" fmla="*/ f43 1 f2"/>
              <a:gd name="f47" fmla="*/ f45 1 3431404"/>
              <a:gd name="f48" fmla="*/ f44 1 1967436"/>
              <a:gd name="f49" fmla="*/ 1967436 f44 1"/>
              <a:gd name="f50" fmla="*/ 1904172 f44 1"/>
              <a:gd name="f51" fmla="*/ 873691 f44 1"/>
              <a:gd name="f52" fmla="*/ 0 f44 1"/>
              <a:gd name="f53" fmla="*/ 4176 f44 1"/>
              <a:gd name="f54" fmla="*/ 1921570 f44 1"/>
              <a:gd name="f55" fmla="*/ 3383099 f45 1"/>
              <a:gd name="f56" fmla="*/ 103200 f45 1"/>
              <a:gd name="f57" fmla="*/ 96094 f45 1"/>
              <a:gd name="f58" fmla="*/ 30923 f45 1"/>
              <a:gd name="f59" fmla="*/ 12232 f45 1"/>
              <a:gd name="f60" fmla="*/ 3416309 f45 1"/>
              <a:gd name="f61" fmla="*/ 3419269 f45 1"/>
              <a:gd name="f62" fmla="*/ 1195523 f44 1"/>
              <a:gd name="f63" fmla="*/ 3389093 f45 1"/>
              <a:gd name="f64" fmla="+- f46 0 f1"/>
              <a:gd name="f65" fmla="*/ f49 1 1967436"/>
              <a:gd name="f66" fmla="*/ f50 1 1967436"/>
              <a:gd name="f67" fmla="*/ f51 1 1967436"/>
              <a:gd name="f68" fmla="*/ f52 1 1967436"/>
              <a:gd name="f69" fmla="*/ f53 1 1967436"/>
              <a:gd name="f70" fmla="*/ f54 1 1967436"/>
              <a:gd name="f71" fmla="*/ f55 1 3431404"/>
              <a:gd name="f72" fmla="*/ f56 1 3431404"/>
              <a:gd name="f73" fmla="*/ f57 1 3431404"/>
              <a:gd name="f74" fmla="*/ f58 1 3431404"/>
              <a:gd name="f75" fmla="*/ f59 1 3431404"/>
              <a:gd name="f76" fmla="*/ f60 1 3431404"/>
              <a:gd name="f77" fmla="*/ f61 1 3431404"/>
              <a:gd name="f78" fmla="*/ f62 1 1967436"/>
              <a:gd name="f79" fmla="*/ f63 1 3431404"/>
              <a:gd name="f80" fmla="*/ f40 1 f47"/>
              <a:gd name="f81" fmla="*/ f41 1 f47"/>
              <a:gd name="f82" fmla="*/ f40 1 f48"/>
              <a:gd name="f83" fmla="*/ f42 1 f48"/>
              <a:gd name="f84" fmla="*/ f71 1 f47"/>
              <a:gd name="f85" fmla="*/ f65 1 f48"/>
              <a:gd name="f86" fmla="*/ f72 1 f47"/>
              <a:gd name="f87" fmla="*/ f73 1 f47"/>
              <a:gd name="f88" fmla="*/ f66 1 f48"/>
              <a:gd name="f89" fmla="*/ f74 1 f47"/>
              <a:gd name="f90" fmla="*/ f67 1 f48"/>
              <a:gd name="f91" fmla="*/ f75 1 f47"/>
              <a:gd name="f92" fmla="*/ f68 1 f48"/>
              <a:gd name="f93" fmla="*/ f76 1 f47"/>
              <a:gd name="f94" fmla="*/ f69 1 f48"/>
              <a:gd name="f95" fmla="*/ f77 1 f47"/>
              <a:gd name="f96" fmla="*/ f78 1 f48"/>
              <a:gd name="f97" fmla="*/ f79 1 f47"/>
              <a:gd name="f98" fmla="*/ f70 1 f48"/>
              <a:gd name="f99" fmla="*/ f80 f38 1"/>
              <a:gd name="f100" fmla="*/ f81 f38 1"/>
              <a:gd name="f101" fmla="*/ f83 f39 1"/>
              <a:gd name="f102" fmla="*/ f82 f39 1"/>
              <a:gd name="f103" fmla="*/ f84 f38 1"/>
              <a:gd name="f104" fmla="*/ f85 f39 1"/>
              <a:gd name="f105" fmla="*/ f86 f38 1"/>
              <a:gd name="f106" fmla="*/ f87 f38 1"/>
              <a:gd name="f107" fmla="*/ f88 f39 1"/>
              <a:gd name="f108" fmla="*/ f89 f38 1"/>
              <a:gd name="f109" fmla="*/ f90 f39 1"/>
              <a:gd name="f110" fmla="*/ f91 f38 1"/>
              <a:gd name="f111" fmla="*/ f92 f39 1"/>
              <a:gd name="f112" fmla="*/ f93 f38 1"/>
              <a:gd name="f113" fmla="*/ f94 f39 1"/>
              <a:gd name="f114" fmla="*/ f95 f38 1"/>
              <a:gd name="f115" fmla="*/ f96 f39 1"/>
              <a:gd name="f116" fmla="*/ f97 f38 1"/>
              <a:gd name="f117" fmla="*/ f98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4">
                <a:pos x="f103" y="f104"/>
              </a:cxn>
              <a:cxn ang="f64">
                <a:pos x="f105" y="f104"/>
              </a:cxn>
              <a:cxn ang="f64">
                <a:pos x="f106" y="f107"/>
              </a:cxn>
              <a:cxn ang="f64">
                <a:pos x="f108" y="f109"/>
              </a:cxn>
              <a:cxn ang="f64">
                <a:pos x="f110" y="f111"/>
              </a:cxn>
              <a:cxn ang="f64">
                <a:pos x="f112" y="f113"/>
              </a:cxn>
              <a:cxn ang="f64">
                <a:pos x="f114" y="f115"/>
              </a:cxn>
              <a:cxn ang="f64">
                <a:pos x="f116" y="f117"/>
              </a:cxn>
              <a:cxn ang="f64">
                <a:pos x="f103" y="f104"/>
              </a:cxn>
            </a:cxnLst>
            <a:rect l="f99" t="f102" r="f100" b="f101"/>
            <a:pathLst>
              <a:path w="3431404" h="1967436">
                <a:moveTo>
                  <a:pt x="f8" y="f7"/>
                </a:moveTo>
                <a:lnTo>
                  <a:pt x="f9" y="f7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5"/>
                </a:cubicBezTo>
                <a:lnTo>
                  <a:pt x="f23" y="f24"/>
                </a:ln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lnTo>
                  <a:pt x="f8" y="f7"/>
                </a:lnTo>
                <a:close/>
              </a:path>
            </a:pathLst>
          </a:custGeom>
          <a:solidFill>
            <a:srgbClr val="D080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grpSp>
        <p:nvGrpSpPr>
          <p:cNvPr id="5" name="Group 13">
            <a:extLst>
              <a:ext uri="{FF2B5EF4-FFF2-40B4-BE49-F238E27FC236}">
                <a16:creationId xmlns:a16="http://schemas.microsoft.com/office/drawing/2014/main" id="{70CD68C0-D4CF-27F9-3C0C-643AAA9BC411}"/>
              </a:ext>
            </a:extLst>
          </p:cNvPr>
          <p:cNvGrpSpPr/>
          <p:nvPr/>
        </p:nvGrpSpPr>
        <p:grpSpPr>
          <a:xfrm>
            <a:off x="10982017" y="5688859"/>
            <a:ext cx="558086" cy="403934"/>
            <a:chOff x="10982017" y="5688859"/>
            <a:chExt cx="558086" cy="403934"/>
          </a:xfrm>
        </p:grpSpPr>
        <p:sp>
          <p:nvSpPr>
            <p:cNvPr id="6" name="Oval 14">
              <a:extLst>
                <a:ext uri="{FF2B5EF4-FFF2-40B4-BE49-F238E27FC236}">
                  <a16:creationId xmlns:a16="http://schemas.microsoft.com/office/drawing/2014/main" id="{4F481211-990B-8160-8D70-A1FFB0F0DC43}"/>
                </a:ext>
              </a:extLst>
            </p:cNvPr>
            <p:cNvSpPr/>
            <p:nvPr/>
          </p:nvSpPr>
          <p:spPr>
            <a:xfrm rot="20842664" flipH="1">
              <a:off x="10982017" y="5688859"/>
              <a:ext cx="115095" cy="11857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F492B257-FF4B-F315-C830-D15F045E0F3B}"/>
                </a:ext>
              </a:extLst>
            </p:cNvPr>
            <p:cNvSpPr/>
            <p:nvPr/>
          </p:nvSpPr>
          <p:spPr>
            <a:xfrm>
              <a:off x="11168591" y="6015700"/>
              <a:ext cx="200015" cy="7709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F9A095BE-0E44-478F-7D9E-45BB11A37FA1}"/>
                </a:ext>
              </a:extLst>
            </p:cNvPr>
            <p:cNvSpPr/>
            <p:nvPr/>
          </p:nvSpPr>
          <p:spPr>
            <a:xfrm rot="5636117">
              <a:off x="11395870" y="5659519"/>
              <a:ext cx="109965" cy="1785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1281"/>
                <a:gd name="f7" fmla="val 146914"/>
                <a:gd name="f8" fmla="val 4905"/>
                <a:gd name="f9" fmla="val 42748"/>
                <a:gd name="f10" fmla="val 79468"/>
                <a:gd name="f11" fmla="val 72320"/>
                <a:gd name="f12" fmla="val 142563"/>
                <a:gd name="f13" fmla="val 83651"/>
                <a:gd name="f14" fmla="val 146741"/>
                <a:gd name="f15" fmla="val 94982"/>
                <a:gd name="f16" fmla="val 150919"/>
                <a:gd name="f17" fmla="val 92190"/>
                <a:gd name="f18" fmla="val 78958"/>
                <a:gd name="f19" fmla="+- 0 0 -90"/>
                <a:gd name="f20" fmla="*/ f3 1 111281"/>
                <a:gd name="f21" fmla="*/ f4 1 146914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111281"/>
                <a:gd name="f30" fmla="*/ f26 1 146914"/>
                <a:gd name="f31" fmla="*/ 0 f27 1"/>
                <a:gd name="f32" fmla="*/ 83651 f27 1"/>
                <a:gd name="f33" fmla="*/ 111281 f27 1"/>
                <a:gd name="f34" fmla="*/ 4905 f26 1"/>
                <a:gd name="f35" fmla="*/ 146741 f26 1"/>
                <a:gd name="f36" fmla="*/ 0 f26 1"/>
                <a:gd name="f37" fmla="+- f28 0 f1"/>
                <a:gd name="f38" fmla="*/ f31 1 111281"/>
                <a:gd name="f39" fmla="*/ f32 1 111281"/>
                <a:gd name="f40" fmla="*/ f33 1 111281"/>
                <a:gd name="f41" fmla="*/ f34 1 146914"/>
                <a:gd name="f42" fmla="*/ f35 1 146914"/>
                <a:gd name="f43" fmla="*/ f36 1 146914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1 1 f30"/>
                <a:gd name="f50" fmla="*/ f39 1 f29"/>
                <a:gd name="f51" fmla="*/ f42 1 f30"/>
                <a:gd name="f52" fmla="*/ f40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111281" h="146914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grpSp>
        <p:nvGrpSpPr>
          <p:cNvPr id="9" name="Group 17">
            <a:extLst>
              <a:ext uri="{FF2B5EF4-FFF2-40B4-BE49-F238E27FC236}">
                <a16:creationId xmlns:a16="http://schemas.microsoft.com/office/drawing/2014/main" id="{B786E95A-2C02-1841-A7B8-99A4085619E6}"/>
              </a:ext>
            </a:extLst>
          </p:cNvPr>
          <p:cNvGrpSpPr/>
          <p:nvPr/>
        </p:nvGrpSpPr>
        <p:grpSpPr>
          <a:xfrm>
            <a:off x="7475567" y="5695651"/>
            <a:ext cx="654454" cy="325709"/>
            <a:chOff x="7475567" y="5695651"/>
            <a:chExt cx="654454" cy="325709"/>
          </a:xfrm>
        </p:grpSpPr>
        <p:sp>
          <p:nvSpPr>
            <p:cNvPr id="10" name="Freeform: Shape 21">
              <a:extLst>
                <a:ext uri="{FF2B5EF4-FFF2-40B4-BE49-F238E27FC236}">
                  <a16:creationId xmlns:a16="http://schemas.microsoft.com/office/drawing/2014/main" id="{47A8AC03-72EF-6B23-2FAB-2C53356C11F1}"/>
                </a:ext>
              </a:extLst>
            </p:cNvPr>
            <p:cNvSpPr/>
            <p:nvPr/>
          </p:nvSpPr>
          <p:spPr>
            <a:xfrm rot="20415231">
              <a:off x="7803818" y="5695651"/>
              <a:ext cx="150309" cy="537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1" name="Freeform: Shape 23">
              <a:extLst>
                <a:ext uri="{FF2B5EF4-FFF2-40B4-BE49-F238E27FC236}">
                  <a16:creationId xmlns:a16="http://schemas.microsoft.com/office/drawing/2014/main" id="{EF86EE28-E83E-0E1C-82DB-D568B10BB075}"/>
                </a:ext>
              </a:extLst>
            </p:cNvPr>
            <p:cNvSpPr/>
            <p:nvPr/>
          </p:nvSpPr>
          <p:spPr>
            <a:xfrm rot="20415231">
              <a:off x="7549450" y="5783122"/>
              <a:ext cx="150309" cy="5372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2" name="Freeform: Shape 26">
              <a:extLst>
                <a:ext uri="{FF2B5EF4-FFF2-40B4-BE49-F238E27FC236}">
                  <a16:creationId xmlns:a16="http://schemas.microsoft.com/office/drawing/2014/main" id="{AE74519D-30E8-B835-21CB-EB6CB392882F}"/>
                </a:ext>
              </a:extLst>
            </p:cNvPr>
            <p:cNvSpPr/>
            <p:nvPr/>
          </p:nvSpPr>
          <p:spPr>
            <a:xfrm rot="20415231">
              <a:off x="7475567" y="5832921"/>
              <a:ext cx="654454" cy="1884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grpSp>
        <p:nvGrpSpPr>
          <p:cNvPr id="13" name="Group 27">
            <a:extLst>
              <a:ext uri="{FF2B5EF4-FFF2-40B4-BE49-F238E27FC236}">
                <a16:creationId xmlns:a16="http://schemas.microsoft.com/office/drawing/2014/main" id="{9D9A1C10-9D95-5A69-1ED2-97B649015CAE}"/>
              </a:ext>
            </a:extLst>
          </p:cNvPr>
          <p:cNvGrpSpPr/>
          <p:nvPr/>
        </p:nvGrpSpPr>
        <p:grpSpPr>
          <a:xfrm>
            <a:off x="9395002" y="5246708"/>
            <a:ext cx="606356" cy="325032"/>
            <a:chOff x="9395002" y="5246708"/>
            <a:chExt cx="606356" cy="325032"/>
          </a:xfrm>
        </p:grpSpPr>
        <p:sp>
          <p:nvSpPr>
            <p:cNvPr id="14" name="Oval 28">
              <a:extLst>
                <a:ext uri="{FF2B5EF4-FFF2-40B4-BE49-F238E27FC236}">
                  <a16:creationId xmlns:a16="http://schemas.microsoft.com/office/drawing/2014/main" id="{F2B78AA0-F587-8D05-B0F1-EE99D109357A}"/>
                </a:ext>
              </a:extLst>
            </p:cNvPr>
            <p:cNvSpPr/>
            <p:nvPr/>
          </p:nvSpPr>
          <p:spPr>
            <a:xfrm flipH="1">
              <a:off x="9782680" y="5313733"/>
              <a:ext cx="218678" cy="25800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5" name="Freeform: Shape 30">
              <a:extLst>
                <a:ext uri="{FF2B5EF4-FFF2-40B4-BE49-F238E27FC236}">
                  <a16:creationId xmlns:a16="http://schemas.microsoft.com/office/drawing/2014/main" id="{29411F02-E155-49D6-9623-14C7DD672E2D}"/>
                </a:ext>
              </a:extLst>
            </p:cNvPr>
            <p:cNvSpPr/>
            <p:nvPr/>
          </p:nvSpPr>
          <p:spPr>
            <a:xfrm flipH="1">
              <a:off x="9788313" y="5313733"/>
              <a:ext cx="131637" cy="1168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6" name="Oval 31">
              <a:extLst>
                <a:ext uri="{FF2B5EF4-FFF2-40B4-BE49-F238E27FC236}">
                  <a16:creationId xmlns:a16="http://schemas.microsoft.com/office/drawing/2014/main" id="{0BA949DA-E97D-BE80-6A34-BF51627CBB6C}"/>
                </a:ext>
              </a:extLst>
            </p:cNvPr>
            <p:cNvSpPr/>
            <p:nvPr/>
          </p:nvSpPr>
          <p:spPr>
            <a:xfrm flipH="1">
              <a:off x="9395002" y="5246708"/>
              <a:ext cx="218678" cy="25800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7" name="Freeform: Shape 32">
              <a:extLst>
                <a:ext uri="{FF2B5EF4-FFF2-40B4-BE49-F238E27FC236}">
                  <a16:creationId xmlns:a16="http://schemas.microsoft.com/office/drawing/2014/main" id="{A55167A1-5F9C-E2CA-F083-365C16CCBA13}"/>
                </a:ext>
              </a:extLst>
            </p:cNvPr>
            <p:cNvSpPr/>
            <p:nvPr/>
          </p:nvSpPr>
          <p:spPr>
            <a:xfrm flipH="1">
              <a:off x="9399510" y="5246708"/>
              <a:ext cx="131637" cy="1168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8" name="Freeform: Shape 33">
              <a:extLst>
                <a:ext uri="{FF2B5EF4-FFF2-40B4-BE49-F238E27FC236}">
                  <a16:creationId xmlns:a16="http://schemas.microsoft.com/office/drawing/2014/main" id="{1E5CFDC3-8F3E-9064-A0B6-B48ACBC038F3}"/>
                </a:ext>
              </a:extLst>
            </p:cNvPr>
            <p:cNvSpPr/>
            <p:nvPr/>
          </p:nvSpPr>
          <p:spPr>
            <a:xfrm flipH="1">
              <a:off x="9637721" y="5533253"/>
              <a:ext cx="81701" cy="370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239"/>
                <a:gd name="f7" fmla="val 91643"/>
                <a:gd name="f8" fmla="val 6914"/>
                <a:gd name="f9" fmla="val 25926"/>
                <a:gd name="f10" fmla="val 61795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196335"/>
                <a:gd name="f18" fmla="val 69070"/>
                <a:gd name="f19" fmla="+- 0 0 -90"/>
                <a:gd name="f20" fmla="*/ f3 1 202239"/>
                <a:gd name="f21" fmla="*/ f4 1 91643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202239"/>
                <a:gd name="f30" fmla="*/ f26 1 91643"/>
                <a:gd name="f31" fmla="*/ 0 f27 1"/>
                <a:gd name="f32" fmla="*/ 202239 f27 1"/>
                <a:gd name="f33" fmla="*/ 6914 f26 1"/>
                <a:gd name="f34" fmla="*/ 107170 f27 1"/>
                <a:gd name="f35" fmla="*/ 91612 f26 1"/>
                <a:gd name="f36" fmla="*/ 0 f26 1"/>
                <a:gd name="f37" fmla="+- f28 0 f1"/>
                <a:gd name="f38" fmla="*/ f31 1 202239"/>
                <a:gd name="f39" fmla="*/ f32 1 202239"/>
                <a:gd name="f40" fmla="*/ f33 1 91643"/>
                <a:gd name="f41" fmla="*/ f34 1 202239"/>
                <a:gd name="f42" fmla="*/ f35 1 91643"/>
                <a:gd name="f43" fmla="*/ f36 1 91643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0 1 f30"/>
                <a:gd name="f50" fmla="*/ f41 1 f29"/>
                <a:gd name="f51" fmla="*/ f42 1 f30"/>
                <a:gd name="f52" fmla="*/ f39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202239" h="91643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B90A09BF-4EA2-B1E6-458E-5FCCDE4297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947053"/>
            <a:ext cx="3847850" cy="2171699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5D3D537-E418-50F4-1AD3-8CB2FB5B3A0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20977" y="922245"/>
            <a:ext cx="5618485" cy="30955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DBD3CD67-075F-F9A9-6B37-4DF96AFB03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D97953FD-9507-7258-46DA-0422EB1B5A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928993" y="6356351"/>
            <a:ext cx="206653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A44D6A3-C0C3-4E43-8F8A-2E3A2BA0FAEE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1F56D88A-B3D0-1D58-423D-3F228C66E7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177384" y="6356351"/>
            <a:ext cx="49183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26D3F89-C14F-4367-AF16-FEF64B670A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16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ar: 7 Points 2">
            <a:extLst>
              <a:ext uri="{FF2B5EF4-FFF2-40B4-BE49-F238E27FC236}">
                <a16:creationId xmlns:a16="http://schemas.microsoft.com/office/drawing/2014/main" id="{FC358715-C745-8E9A-64E7-ADC999CD3694}"/>
              </a:ext>
            </a:extLst>
          </p:cNvPr>
          <p:cNvSpPr/>
          <p:nvPr/>
        </p:nvSpPr>
        <p:spPr>
          <a:xfrm rot="7778074">
            <a:off x="3673577" y="4743089"/>
            <a:ext cx="2146965" cy="204482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858845"/>
              <a:gd name="f7" fmla="val 4627689"/>
              <a:gd name="f8" fmla="+- 0 0 1"/>
              <a:gd name="f9" fmla="val -1"/>
              <a:gd name="f10" fmla="val 1326722"/>
              <a:gd name="f11" fmla="val 633321"/>
              <a:gd name="f12" fmla="val 1386803"/>
              <a:gd name="f13" fmla="val 1422331"/>
              <a:gd name="f14" fmla="val 1489110"/>
              <a:gd name="f15" fmla="val 1729268"/>
              <a:gd name="f16" fmla="val 1510421"/>
              <a:gd name="f17" fmla="val 1838388"/>
              <a:gd name="f18" fmla="val 1104512"/>
              <a:gd name="f19" fmla="val 1849623"/>
              <a:gd name="f20" fmla="val 188812"/>
              <a:gd name="f21" fmla="val 1951479"/>
              <a:gd name="f22" fmla="val 2926"/>
              <a:gd name="f23" fmla="val 1954761"/>
              <a:gd name="f24" fmla="val -63939"/>
              <a:gd name="f25" fmla="val 2603697"/>
              <a:gd name="f26" fmla="val 1034996"/>
              <a:gd name="f27" fmla="val 2682153"/>
              <a:gd name="f28" fmla="val 1227936"/>
              <a:gd name="f29" fmla="val 3132575"/>
              <a:gd name="f30" fmla="val 810608"/>
              <a:gd name="f31" fmla="val 3766488"/>
              <a:gd name="f32" fmla="val 313694"/>
              <a:gd name="f33" fmla="val 3924153"/>
              <a:gd name="f34" fmla="val 242518"/>
              <a:gd name="f35" fmla="val 3844660"/>
              <a:gd name="f36" fmla="val 676883"/>
              <a:gd name="f37" fmla="val 3460638"/>
              <a:gd name="f38" fmla="val 1725148"/>
              <a:gd name="f39" fmla="val 3501931"/>
              <a:gd name="f40" fmla="val 1821824"/>
              <a:gd name="f41" fmla="val 3736210"/>
              <a:gd name="f42" fmla="val 1856001"/>
              <a:gd name="f43" fmla="val 4727255"/>
              <a:gd name="f44" fmla="val 1997138"/>
              <a:gd name="f45" fmla="val 4858768"/>
              <a:gd name="f46" fmla="val 2100357"/>
              <a:gd name="f47" fmla="val 4868100"/>
              <a:gd name="f48" fmla="val 2242594"/>
              <a:gd name="f49" fmla="val 4037744"/>
              <a:gd name="f50" fmla="val 2385170"/>
              <a:gd name="f51" fmla="val 3585367"/>
              <a:gd name="f52" fmla="val 2566643"/>
              <a:gd name="f53" fmla="val 3779726"/>
              <a:gd name="f54" fmla="val 2810820"/>
              <a:gd name="f55" fmla="val 4357567"/>
              <a:gd name="f56" fmla="val 3385338"/>
              <a:gd name="f57" fmla="val 4549996"/>
              <a:gd name="f58" fmla="val 3742434"/>
              <a:gd name="f59" fmla="val 4377750"/>
              <a:gd name="f60" fmla="val 3753626"/>
              <a:gd name="f61" fmla="val 3367928"/>
              <a:gd name="f62" fmla="val 3296337"/>
              <a:gd name="f63" fmla="val 3070883"/>
              <a:gd name="f64" fmla="val 3227554"/>
              <a:gd name="f65" fmla="val 3024507"/>
              <a:gd name="f66" fmla="val 3542861"/>
              <a:gd name="f67" fmla="val 2850188"/>
              <a:gd name="f68" fmla="val 4337729"/>
              <a:gd name="f69" fmla="val 2769357"/>
              <a:gd name="f70" fmla="val 4626531"/>
              <a:gd name="f71" fmla="val 2633062"/>
              <a:gd name="f72" fmla="val 4675001"/>
              <a:gd name="f73" fmla="val 2081636"/>
              <a:gd name="f74" fmla="val 3188308"/>
              <a:gd name="f75" fmla="val 2017367"/>
              <a:gd name="f76" fmla="val 3201989"/>
              <a:gd name="f77" fmla="val 1885985"/>
              <a:gd name="f78" fmla="val 3196322"/>
              <a:gd name="f79" fmla="val 500172"/>
              <a:gd name="f80" fmla="val 3770483"/>
              <a:gd name="f81" fmla="val 354842"/>
              <a:gd name="f82" fmla="val 3634400"/>
              <a:gd name="f83" fmla="val 407329"/>
              <a:gd name="f84" fmla="val 3527906"/>
              <a:gd name="f85" fmla="val 1071571"/>
              <a:gd name="f86" fmla="val 2713522"/>
              <a:gd name="f87" fmla="val 1306698"/>
              <a:gd name="f88" fmla="val 2408644"/>
              <a:gd name="f89" fmla="val 1218705"/>
              <a:gd name="f90" fmla="val 2337313"/>
              <a:gd name="f91" fmla="val 52034"/>
              <a:gd name="f92" fmla="val 1463538"/>
              <a:gd name="f93" fmla="+- 0 0 -90"/>
              <a:gd name="f94" fmla="*/ f3 1 4858845"/>
              <a:gd name="f95" fmla="*/ f4 1 4627689"/>
              <a:gd name="f96" fmla="val f5"/>
              <a:gd name="f97" fmla="val f6"/>
              <a:gd name="f98" fmla="val f7"/>
              <a:gd name="f99" fmla="*/ f93 f0 1"/>
              <a:gd name="f100" fmla="+- f98 0 f96"/>
              <a:gd name="f101" fmla="+- f97 0 f96"/>
              <a:gd name="f102" fmla="*/ f99 1 f2"/>
              <a:gd name="f103" fmla="*/ f101 1 4858845"/>
              <a:gd name="f104" fmla="*/ f100 1 4627689"/>
              <a:gd name="f105" fmla="*/ f8 f101 1"/>
              <a:gd name="f106" fmla="*/ 1951479 f101 1"/>
              <a:gd name="f107" fmla="*/ 3924153 f101 1"/>
              <a:gd name="f108" fmla="*/ 3501931 f101 1"/>
              <a:gd name="f109" fmla="*/ 4858768 f101 1"/>
              <a:gd name="f110" fmla="*/ 3585367 f101 1"/>
              <a:gd name="f111" fmla="*/ 4549996 f101 1"/>
              <a:gd name="f112" fmla="*/ 3070883 f101 1"/>
              <a:gd name="f113" fmla="*/ 2769357 f101 1"/>
              <a:gd name="f114" fmla="*/ 2017367 f101 1"/>
              <a:gd name="f115" fmla="*/ 354842 f101 1"/>
              <a:gd name="f116" fmla="*/ 1306698 f101 1"/>
              <a:gd name="f117" fmla="*/ 1729268 f101 1"/>
              <a:gd name="f118" fmla="*/ 1326722 f100 1"/>
              <a:gd name="f119" fmla="*/ 1510421 f100 1"/>
              <a:gd name="f120" fmla="*/ 2926 f100 1"/>
              <a:gd name="f121" fmla="*/ 2682153 f101 1"/>
              <a:gd name="f122" fmla="*/ 1227936 f100 1"/>
              <a:gd name="f123" fmla="*/ 242518 f100 1"/>
              <a:gd name="f124" fmla="*/ 1821824 f100 1"/>
              <a:gd name="f125" fmla="*/ 2100357 f100 1"/>
              <a:gd name="f126" fmla="*/ 2566643 f100 1"/>
              <a:gd name="f127" fmla="*/ 3742434 f100 1"/>
              <a:gd name="f128" fmla="*/ 3227554 f100 1"/>
              <a:gd name="f129" fmla="*/ 4626531 f100 1"/>
              <a:gd name="f130" fmla="*/ 3201989 f100 1"/>
              <a:gd name="f131" fmla="*/ 3634400 f100 1"/>
              <a:gd name="f132" fmla="*/ 2408644 f100 1"/>
              <a:gd name="f133" fmla="+- f102 0 f1"/>
              <a:gd name="f134" fmla="*/ f105 1 4858845"/>
              <a:gd name="f135" fmla="*/ f106 1 4858845"/>
              <a:gd name="f136" fmla="*/ f107 1 4858845"/>
              <a:gd name="f137" fmla="*/ f108 1 4858845"/>
              <a:gd name="f138" fmla="*/ f109 1 4858845"/>
              <a:gd name="f139" fmla="*/ f110 1 4858845"/>
              <a:gd name="f140" fmla="*/ f111 1 4858845"/>
              <a:gd name="f141" fmla="*/ f112 1 4858845"/>
              <a:gd name="f142" fmla="*/ f113 1 4858845"/>
              <a:gd name="f143" fmla="*/ f114 1 4858845"/>
              <a:gd name="f144" fmla="*/ f115 1 4858845"/>
              <a:gd name="f145" fmla="*/ f116 1 4858845"/>
              <a:gd name="f146" fmla="*/ f117 1 4858845"/>
              <a:gd name="f147" fmla="*/ f118 1 4627689"/>
              <a:gd name="f148" fmla="*/ f119 1 4627689"/>
              <a:gd name="f149" fmla="*/ f120 1 4627689"/>
              <a:gd name="f150" fmla="*/ f121 1 4858845"/>
              <a:gd name="f151" fmla="*/ f122 1 4627689"/>
              <a:gd name="f152" fmla="*/ f123 1 4627689"/>
              <a:gd name="f153" fmla="*/ f124 1 4627689"/>
              <a:gd name="f154" fmla="*/ f125 1 4627689"/>
              <a:gd name="f155" fmla="*/ f126 1 4627689"/>
              <a:gd name="f156" fmla="*/ f127 1 4627689"/>
              <a:gd name="f157" fmla="*/ f128 1 4627689"/>
              <a:gd name="f158" fmla="*/ f129 1 4627689"/>
              <a:gd name="f159" fmla="*/ f130 1 4627689"/>
              <a:gd name="f160" fmla="*/ f131 1 4627689"/>
              <a:gd name="f161" fmla="*/ f132 1 4627689"/>
              <a:gd name="f162" fmla="*/ f96 1 f103"/>
              <a:gd name="f163" fmla="*/ f97 1 f103"/>
              <a:gd name="f164" fmla="*/ f96 1 f104"/>
              <a:gd name="f165" fmla="*/ f98 1 f104"/>
              <a:gd name="f166" fmla="*/ f134 1 f103"/>
              <a:gd name="f167" fmla="*/ f147 1 f104"/>
              <a:gd name="f168" fmla="*/ f146 1 f103"/>
              <a:gd name="f169" fmla="*/ f148 1 f104"/>
              <a:gd name="f170" fmla="*/ f135 1 f103"/>
              <a:gd name="f171" fmla="*/ f149 1 f104"/>
              <a:gd name="f172" fmla="*/ f150 1 f103"/>
              <a:gd name="f173" fmla="*/ f151 1 f104"/>
              <a:gd name="f174" fmla="*/ f136 1 f103"/>
              <a:gd name="f175" fmla="*/ f152 1 f104"/>
              <a:gd name="f176" fmla="*/ f137 1 f103"/>
              <a:gd name="f177" fmla="*/ f153 1 f104"/>
              <a:gd name="f178" fmla="*/ f138 1 f103"/>
              <a:gd name="f179" fmla="*/ f154 1 f104"/>
              <a:gd name="f180" fmla="*/ f139 1 f103"/>
              <a:gd name="f181" fmla="*/ f155 1 f104"/>
              <a:gd name="f182" fmla="*/ f140 1 f103"/>
              <a:gd name="f183" fmla="*/ f156 1 f104"/>
              <a:gd name="f184" fmla="*/ f141 1 f103"/>
              <a:gd name="f185" fmla="*/ f157 1 f104"/>
              <a:gd name="f186" fmla="*/ f142 1 f103"/>
              <a:gd name="f187" fmla="*/ f158 1 f104"/>
              <a:gd name="f188" fmla="*/ f143 1 f103"/>
              <a:gd name="f189" fmla="*/ f159 1 f104"/>
              <a:gd name="f190" fmla="*/ f144 1 f103"/>
              <a:gd name="f191" fmla="*/ f160 1 f104"/>
              <a:gd name="f192" fmla="*/ f145 1 f103"/>
              <a:gd name="f193" fmla="*/ f161 1 f104"/>
              <a:gd name="f194" fmla="*/ f162 f94 1"/>
              <a:gd name="f195" fmla="*/ f163 f94 1"/>
              <a:gd name="f196" fmla="*/ f165 f95 1"/>
              <a:gd name="f197" fmla="*/ f164 f95 1"/>
              <a:gd name="f198" fmla="*/ f166 f94 1"/>
              <a:gd name="f199" fmla="*/ f167 f95 1"/>
              <a:gd name="f200" fmla="*/ f168 f94 1"/>
              <a:gd name="f201" fmla="*/ f169 f95 1"/>
              <a:gd name="f202" fmla="*/ f170 f94 1"/>
              <a:gd name="f203" fmla="*/ f171 f95 1"/>
              <a:gd name="f204" fmla="*/ f172 f94 1"/>
              <a:gd name="f205" fmla="*/ f173 f95 1"/>
              <a:gd name="f206" fmla="*/ f174 f94 1"/>
              <a:gd name="f207" fmla="*/ f175 f95 1"/>
              <a:gd name="f208" fmla="*/ f176 f94 1"/>
              <a:gd name="f209" fmla="*/ f177 f95 1"/>
              <a:gd name="f210" fmla="*/ f178 f94 1"/>
              <a:gd name="f211" fmla="*/ f179 f95 1"/>
              <a:gd name="f212" fmla="*/ f180 f94 1"/>
              <a:gd name="f213" fmla="*/ f181 f95 1"/>
              <a:gd name="f214" fmla="*/ f182 f94 1"/>
              <a:gd name="f215" fmla="*/ f183 f95 1"/>
              <a:gd name="f216" fmla="*/ f184 f94 1"/>
              <a:gd name="f217" fmla="*/ f185 f95 1"/>
              <a:gd name="f218" fmla="*/ f186 f94 1"/>
              <a:gd name="f219" fmla="*/ f187 f95 1"/>
              <a:gd name="f220" fmla="*/ f188 f94 1"/>
              <a:gd name="f221" fmla="*/ f189 f95 1"/>
              <a:gd name="f222" fmla="*/ f190 f94 1"/>
              <a:gd name="f223" fmla="*/ f191 f95 1"/>
              <a:gd name="f224" fmla="*/ f192 f94 1"/>
              <a:gd name="f225" fmla="*/ f193 f9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33">
                <a:pos x="f198" y="f199"/>
              </a:cxn>
              <a:cxn ang="f133">
                <a:pos x="f200" y="f201"/>
              </a:cxn>
              <a:cxn ang="f133">
                <a:pos x="f202" y="f203"/>
              </a:cxn>
              <a:cxn ang="f133">
                <a:pos x="f204" y="f205"/>
              </a:cxn>
              <a:cxn ang="f133">
                <a:pos x="f206" y="f207"/>
              </a:cxn>
              <a:cxn ang="f133">
                <a:pos x="f208" y="f209"/>
              </a:cxn>
              <a:cxn ang="f133">
                <a:pos x="f210" y="f211"/>
              </a:cxn>
              <a:cxn ang="f133">
                <a:pos x="f212" y="f213"/>
              </a:cxn>
              <a:cxn ang="f133">
                <a:pos x="f214" y="f215"/>
              </a:cxn>
              <a:cxn ang="f133">
                <a:pos x="f216" y="f217"/>
              </a:cxn>
              <a:cxn ang="f133">
                <a:pos x="f218" y="f219"/>
              </a:cxn>
              <a:cxn ang="f133">
                <a:pos x="f220" y="f221"/>
              </a:cxn>
              <a:cxn ang="f133">
                <a:pos x="f222" y="f223"/>
              </a:cxn>
              <a:cxn ang="f133">
                <a:pos x="f224" y="f225"/>
              </a:cxn>
              <a:cxn ang="f133">
                <a:pos x="f198" y="f199"/>
              </a:cxn>
            </a:cxnLst>
            <a:rect l="f194" t="f197" r="f195" b="f196"/>
            <a:pathLst>
              <a:path w="4858845" h="4627689">
                <a:moveTo>
                  <a:pt x="f9" y="f10"/>
                </a:move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cubicBezTo>
                  <a:pt x="f83" y="f84"/>
                  <a:pt x="f85" y="f86"/>
                  <a:pt x="f87" y="f88"/>
                </a:cubicBezTo>
                <a:cubicBezTo>
                  <a:pt x="f89" y="f90"/>
                  <a:pt x="f91" y="f92"/>
                  <a:pt x="f9" y="f10"/>
                </a:cubicBezTo>
                <a:close/>
              </a:path>
            </a:pathLst>
          </a:custGeom>
          <a:solidFill>
            <a:srgbClr val="E4C27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8B7455C-1DB6-AE79-99B8-EF535F8F70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970535"/>
            <a:ext cx="3672138" cy="211635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0B2DF0-E039-105C-FF3C-7DB6147C3B9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0787" y="3102504"/>
            <a:ext cx="2694535" cy="2749198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E91DB-38CD-0441-2A22-8203697994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99662" y="6356351"/>
            <a:ext cx="217348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8DB9153-7419-9FFA-3E0D-754C29E65E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873145" y="6356351"/>
            <a:ext cx="125251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F3D3F5A-F69A-4F42-ADB8-0214365561E6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Picture Placeholder 15">
            <a:extLst>
              <a:ext uri="{FF2B5EF4-FFF2-40B4-BE49-F238E27FC236}">
                <a16:creationId xmlns:a16="http://schemas.microsoft.com/office/drawing/2014/main" id="{40CA8F30-2284-7360-E534-B3A5037A460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 rot="21540011">
            <a:off x="5326178" y="503524"/>
            <a:ext cx="6470404" cy="63817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 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65AC07B-78D8-79EB-AEB5-84E8582E737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C2A6D5-C3F3-498D-B0DF-D03E071E9D05}" type="slidenum">
              <a:t>‹#›</a:t>
            </a:fld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3CFAEC3-9FC7-2051-7FD2-4A5D1274D0DF}"/>
              </a:ext>
            </a:extLst>
          </p:cNvPr>
          <p:cNvGrpSpPr/>
          <p:nvPr/>
        </p:nvGrpSpPr>
        <p:grpSpPr>
          <a:xfrm>
            <a:off x="4528767" y="5602940"/>
            <a:ext cx="511480" cy="258445"/>
            <a:chOff x="4528767" y="5602940"/>
            <a:chExt cx="511480" cy="258445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B07D16D-D36A-8AB8-7F7D-39A7FB198F48}"/>
                </a:ext>
              </a:extLst>
            </p:cNvPr>
            <p:cNvSpPr/>
            <p:nvPr/>
          </p:nvSpPr>
          <p:spPr>
            <a:xfrm rot="21262791" flipV="1">
              <a:off x="4528767" y="5617360"/>
              <a:ext cx="206837" cy="2440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E68B3F3-12BA-36C2-CA28-8AF07C7C36EA}"/>
                </a:ext>
              </a:extLst>
            </p:cNvPr>
            <p:cNvSpPr/>
            <p:nvPr/>
          </p:nvSpPr>
          <p:spPr>
            <a:xfrm rot="18622052" flipV="1">
              <a:off x="4640929" y="5691042"/>
              <a:ext cx="123791" cy="1086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879"/>
                <a:gd name="f7" fmla="val 131537"/>
                <a:gd name="f8" fmla="val 105628"/>
                <a:gd name="f9" fmla="val 147897"/>
                <a:gd name="f10" fmla="val 97833"/>
                <a:gd name="f11" fmla="val 140174"/>
                <a:gd name="f12" fmla="val 80720"/>
                <a:gd name="f13" fmla="val 129193"/>
                <a:gd name="f14" fmla="val 64312"/>
                <a:gd name="f15" fmla="val 115021"/>
                <a:gd name="f16" fmla="val 49643"/>
                <a:gd name="f17" fmla="val 86678"/>
                <a:gd name="f18" fmla="val 20305"/>
                <a:gd name="f19" fmla="val 50939"/>
                <a:gd name="f20" fmla="val 3482"/>
                <a:gd name="f21" fmla="val 16070"/>
                <a:gd name="f22" fmla="val 4741"/>
                <a:gd name="f23" fmla="val 1093"/>
                <a:gd name="f24" fmla="val 2207"/>
                <a:gd name="f25" fmla="val 2021"/>
                <a:gd name="f26" fmla="val 878"/>
                <a:gd name="f27" fmla="val 7595"/>
                <a:gd name="f28" fmla="val -6520"/>
                <a:gd name="f29" fmla="val 84025"/>
                <a:gd name="f30" fmla="val 33831"/>
                <a:gd name="f31" fmla="val 127304"/>
                <a:gd name="f32" fmla="val 85594"/>
                <a:gd name="f33" fmla="val 131308"/>
                <a:gd name="f34" fmla="val 98535"/>
                <a:gd name="f35" fmla="val 132309"/>
                <a:gd name="f36" fmla="val 111115"/>
                <a:gd name="f37" fmla="val 130004"/>
                <a:gd name="f38" fmla="val 122784"/>
                <a:gd name="f39" fmla="val 124978"/>
                <a:gd name="f40" fmla="+- 0 0 -90"/>
                <a:gd name="f41" fmla="*/ f3 1 149879"/>
                <a:gd name="f42" fmla="*/ f4 1 131537"/>
                <a:gd name="f43" fmla="val f5"/>
                <a:gd name="f44" fmla="val f6"/>
                <a:gd name="f45" fmla="val f7"/>
                <a:gd name="f46" fmla="*/ f40 f0 1"/>
                <a:gd name="f47" fmla="+- f45 0 f43"/>
                <a:gd name="f48" fmla="+- f44 0 f43"/>
                <a:gd name="f49" fmla="*/ f46 1 f2"/>
                <a:gd name="f50" fmla="*/ f48 1 149879"/>
                <a:gd name="f51" fmla="*/ f47 1 131537"/>
                <a:gd name="f52" fmla="*/ 149879 f48 1"/>
                <a:gd name="f53" fmla="*/ 105628 f47 1"/>
                <a:gd name="f54" fmla="*/ 147897 f48 1"/>
                <a:gd name="f55" fmla="*/ 97833 f47 1"/>
                <a:gd name="f56" fmla="*/ 115021 f48 1"/>
                <a:gd name="f57" fmla="*/ 49643 f47 1"/>
                <a:gd name="f58" fmla="*/ 16070 f48 1"/>
                <a:gd name="f59" fmla="*/ 0 f47 1"/>
                <a:gd name="f60" fmla="*/ 4741 f48 1"/>
                <a:gd name="f61" fmla="*/ 1093 f47 1"/>
                <a:gd name="f62" fmla="*/ 2207 f48 1"/>
                <a:gd name="f63" fmla="*/ 2021 f47 1"/>
                <a:gd name="f64" fmla="*/ 878 f48 1"/>
                <a:gd name="f65" fmla="*/ 7595 f47 1"/>
                <a:gd name="f66" fmla="*/ 85594 f48 1"/>
                <a:gd name="f67" fmla="*/ 131308 f47 1"/>
                <a:gd name="f68" fmla="*/ 122784 f48 1"/>
                <a:gd name="f69" fmla="*/ 124978 f47 1"/>
                <a:gd name="f70" fmla="+- f49 0 f1"/>
                <a:gd name="f71" fmla="*/ f52 1 149879"/>
                <a:gd name="f72" fmla="*/ f53 1 131537"/>
                <a:gd name="f73" fmla="*/ f54 1 149879"/>
                <a:gd name="f74" fmla="*/ f55 1 131537"/>
                <a:gd name="f75" fmla="*/ f56 1 149879"/>
                <a:gd name="f76" fmla="*/ f57 1 131537"/>
                <a:gd name="f77" fmla="*/ f58 1 149879"/>
                <a:gd name="f78" fmla="*/ f59 1 131537"/>
                <a:gd name="f79" fmla="*/ f60 1 149879"/>
                <a:gd name="f80" fmla="*/ f61 1 131537"/>
                <a:gd name="f81" fmla="*/ f62 1 149879"/>
                <a:gd name="f82" fmla="*/ f63 1 131537"/>
                <a:gd name="f83" fmla="*/ f64 1 149879"/>
                <a:gd name="f84" fmla="*/ f65 1 131537"/>
                <a:gd name="f85" fmla="*/ f66 1 149879"/>
                <a:gd name="f86" fmla="*/ f67 1 131537"/>
                <a:gd name="f87" fmla="*/ f68 1 149879"/>
                <a:gd name="f88" fmla="*/ f69 1 131537"/>
                <a:gd name="f89" fmla="*/ f43 1 f50"/>
                <a:gd name="f90" fmla="*/ f44 1 f50"/>
                <a:gd name="f91" fmla="*/ f43 1 f51"/>
                <a:gd name="f92" fmla="*/ f45 1 f51"/>
                <a:gd name="f93" fmla="*/ f71 1 f50"/>
                <a:gd name="f94" fmla="*/ f72 1 f51"/>
                <a:gd name="f95" fmla="*/ f73 1 f50"/>
                <a:gd name="f96" fmla="*/ f74 1 f51"/>
                <a:gd name="f97" fmla="*/ f75 1 f50"/>
                <a:gd name="f98" fmla="*/ f76 1 f51"/>
                <a:gd name="f99" fmla="*/ f77 1 f50"/>
                <a:gd name="f100" fmla="*/ f78 1 f51"/>
                <a:gd name="f101" fmla="*/ f79 1 f50"/>
                <a:gd name="f102" fmla="*/ f80 1 f51"/>
                <a:gd name="f103" fmla="*/ f81 1 f50"/>
                <a:gd name="f104" fmla="*/ f82 1 f51"/>
                <a:gd name="f105" fmla="*/ f83 1 f50"/>
                <a:gd name="f106" fmla="*/ f84 1 f51"/>
                <a:gd name="f107" fmla="*/ f85 1 f50"/>
                <a:gd name="f108" fmla="*/ f86 1 f51"/>
                <a:gd name="f109" fmla="*/ f87 1 f50"/>
                <a:gd name="f110" fmla="*/ f88 1 f51"/>
                <a:gd name="f111" fmla="*/ f89 f41 1"/>
                <a:gd name="f112" fmla="*/ f90 f41 1"/>
                <a:gd name="f113" fmla="*/ f92 f42 1"/>
                <a:gd name="f114" fmla="*/ f91 f42 1"/>
                <a:gd name="f115" fmla="*/ f93 f41 1"/>
                <a:gd name="f116" fmla="*/ f94 f42 1"/>
                <a:gd name="f117" fmla="*/ f95 f41 1"/>
                <a:gd name="f118" fmla="*/ f96 f42 1"/>
                <a:gd name="f119" fmla="*/ f97 f41 1"/>
                <a:gd name="f120" fmla="*/ f98 f42 1"/>
                <a:gd name="f121" fmla="*/ f99 f41 1"/>
                <a:gd name="f122" fmla="*/ f100 f42 1"/>
                <a:gd name="f123" fmla="*/ f101 f41 1"/>
                <a:gd name="f124" fmla="*/ f102 f42 1"/>
                <a:gd name="f125" fmla="*/ f103 f41 1"/>
                <a:gd name="f126" fmla="*/ f104 f42 1"/>
                <a:gd name="f127" fmla="*/ f105 f41 1"/>
                <a:gd name="f128" fmla="*/ f106 f42 1"/>
                <a:gd name="f129" fmla="*/ f107 f41 1"/>
                <a:gd name="f130" fmla="*/ f108 f42 1"/>
                <a:gd name="f131" fmla="*/ f109 f41 1"/>
                <a:gd name="f132" fmla="*/ f110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">
                  <a:pos x="f115" y="f116"/>
                </a:cxn>
                <a:cxn ang="f70">
                  <a:pos x="f117" y="f118"/>
                </a:cxn>
                <a:cxn ang="f70">
                  <a:pos x="f119" y="f120"/>
                </a:cxn>
                <a:cxn ang="f70">
                  <a:pos x="f121" y="f122"/>
                </a:cxn>
                <a:cxn ang="f70">
                  <a:pos x="f123" y="f124"/>
                </a:cxn>
                <a:cxn ang="f70">
                  <a:pos x="f125" y="f126"/>
                </a:cxn>
                <a:cxn ang="f70">
                  <a:pos x="f127" y="f128"/>
                </a:cxn>
                <a:cxn ang="f70">
                  <a:pos x="f129" y="f130"/>
                </a:cxn>
                <a:cxn ang="f70">
                  <a:pos x="f131" y="f132"/>
                </a:cxn>
              </a:cxnLst>
              <a:rect l="f111" t="f114" r="f112" b="f113"/>
              <a:pathLst>
                <a:path w="149879" h="131537">
                  <a:moveTo>
                    <a:pt x="f6" y="f8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5"/>
                  </a:cubicBez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31C879-F68C-C48D-A539-C450E0C9177F}"/>
                </a:ext>
              </a:extLst>
            </p:cNvPr>
            <p:cNvSpPr/>
            <p:nvPr/>
          </p:nvSpPr>
          <p:spPr>
            <a:xfrm rot="21262791" flipV="1">
              <a:off x="4811866" y="5602940"/>
              <a:ext cx="206837" cy="2440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64CB4C1-769D-4A42-6E6D-E6282901ACD7}"/>
                </a:ext>
              </a:extLst>
            </p:cNvPr>
            <p:cNvSpPr/>
            <p:nvPr/>
          </p:nvSpPr>
          <p:spPr>
            <a:xfrm rot="18622052" flipV="1">
              <a:off x="4924027" y="5676622"/>
              <a:ext cx="123791" cy="1086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879"/>
                <a:gd name="f7" fmla="val 131537"/>
                <a:gd name="f8" fmla="val 105628"/>
                <a:gd name="f9" fmla="val 147897"/>
                <a:gd name="f10" fmla="val 97833"/>
                <a:gd name="f11" fmla="val 140174"/>
                <a:gd name="f12" fmla="val 80720"/>
                <a:gd name="f13" fmla="val 129193"/>
                <a:gd name="f14" fmla="val 64312"/>
                <a:gd name="f15" fmla="val 115021"/>
                <a:gd name="f16" fmla="val 49643"/>
                <a:gd name="f17" fmla="val 86678"/>
                <a:gd name="f18" fmla="val 20305"/>
                <a:gd name="f19" fmla="val 50939"/>
                <a:gd name="f20" fmla="val 3482"/>
                <a:gd name="f21" fmla="val 16070"/>
                <a:gd name="f22" fmla="val 4741"/>
                <a:gd name="f23" fmla="val 1093"/>
                <a:gd name="f24" fmla="val 2207"/>
                <a:gd name="f25" fmla="val 2021"/>
                <a:gd name="f26" fmla="val 878"/>
                <a:gd name="f27" fmla="val 7595"/>
                <a:gd name="f28" fmla="val -6520"/>
                <a:gd name="f29" fmla="val 84025"/>
                <a:gd name="f30" fmla="val 33831"/>
                <a:gd name="f31" fmla="val 127304"/>
                <a:gd name="f32" fmla="val 85594"/>
                <a:gd name="f33" fmla="val 131308"/>
                <a:gd name="f34" fmla="val 98535"/>
                <a:gd name="f35" fmla="val 132309"/>
                <a:gd name="f36" fmla="val 111115"/>
                <a:gd name="f37" fmla="val 130004"/>
                <a:gd name="f38" fmla="val 122784"/>
                <a:gd name="f39" fmla="val 124978"/>
                <a:gd name="f40" fmla="+- 0 0 -90"/>
                <a:gd name="f41" fmla="*/ f3 1 149879"/>
                <a:gd name="f42" fmla="*/ f4 1 131537"/>
                <a:gd name="f43" fmla="val f5"/>
                <a:gd name="f44" fmla="val f6"/>
                <a:gd name="f45" fmla="val f7"/>
                <a:gd name="f46" fmla="*/ f40 f0 1"/>
                <a:gd name="f47" fmla="+- f45 0 f43"/>
                <a:gd name="f48" fmla="+- f44 0 f43"/>
                <a:gd name="f49" fmla="*/ f46 1 f2"/>
                <a:gd name="f50" fmla="*/ f48 1 149879"/>
                <a:gd name="f51" fmla="*/ f47 1 131537"/>
                <a:gd name="f52" fmla="*/ 149879 f48 1"/>
                <a:gd name="f53" fmla="*/ 105628 f47 1"/>
                <a:gd name="f54" fmla="*/ 147897 f48 1"/>
                <a:gd name="f55" fmla="*/ 97833 f47 1"/>
                <a:gd name="f56" fmla="*/ 115021 f48 1"/>
                <a:gd name="f57" fmla="*/ 49643 f47 1"/>
                <a:gd name="f58" fmla="*/ 16070 f48 1"/>
                <a:gd name="f59" fmla="*/ 0 f47 1"/>
                <a:gd name="f60" fmla="*/ 4741 f48 1"/>
                <a:gd name="f61" fmla="*/ 1093 f47 1"/>
                <a:gd name="f62" fmla="*/ 2207 f48 1"/>
                <a:gd name="f63" fmla="*/ 2021 f47 1"/>
                <a:gd name="f64" fmla="*/ 878 f48 1"/>
                <a:gd name="f65" fmla="*/ 7595 f47 1"/>
                <a:gd name="f66" fmla="*/ 85594 f48 1"/>
                <a:gd name="f67" fmla="*/ 131308 f47 1"/>
                <a:gd name="f68" fmla="*/ 122784 f48 1"/>
                <a:gd name="f69" fmla="*/ 124978 f47 1"/>
                <a:gd name="f70" fmla="+- f49 0 f1"/>
                <a:gd name="f71" fmla="*/ f52 1 149879"/>
                <a:gd name="f72" fmla="*/ f53 1 131537"/>
                <a:gd name="f73" fmla="*/ f54 1 149879"/>
                <a:gd name="f74" fmla="*/ f55 1 131537"/>
                <a:gd name="f75" fmla="*/ f56 1 149879"/>
                <a:gd name="f76" fmla="*/ f57 1 131537"/>
                <a:gd name="f77" fmla="*/ f58 1 149879"/>
                <a:gd name="f78" fmla="*/ f59 1 131537"/>
                <a:gd name="f79" fmla="*/ f60 1 149879"/>
                <a:gd name="f80" fmla="*/ f61 1 131537"/>
                <a:gd name="f81" fmla="*/ f62 1 149879"/>
                <a:gd name="f82" fmla="*/ f63 1 131537"/>
                <a:gd name="f83" fmla="*/ f64 1 149879"/>
                <a:gd name="f84" fmla="*/ f65 1 131537"/>
                <a:gd name="f85" fmla="*/ f66 1 149879"/>
                <a:gd name="f86" fmla="*/ f67 1 131537"/>
                <a:gd name="f87" fmla="*/ f68 1 149879"/>
                <a:gd name="f88" fmla="*/ f69 1 131537"/>
                <a:gd name="f89" fmla="*/ f43 1 f50"/>
                <a:gd name="f90" fmla="*/ f44 1 f50"/>
                <a:gd name="f91" fmla="*/ f43 1 f51"/>
                <a:gd name="f92" fmla="*/ f45 1 f51"/>
                <a:gd name="f93" fmla="*/ f71 1 f50"/>
                <a:gd name="f94" fmla="*/ f72 1 f51"/>
                <a:gd name="f95" fmla="*/ f73 1 f50"/>
                <a:gd name="f96" fmla="*/ f74 1 f51"/>
                <a:gd name="f97" fmla="*/ f75 1 f50"/>
                <a:gd name="f98" fmla="*/ f76 1 f51"/>
                <a:gd name="f99" fmla="*/ f77 1 f50"/>
                <a:gd name="f100" fmla="*/ f78 1 f51"/>
                <a:gd name="f101" fmla="*/ f79 1 f50"/>
                <a:gd name="f102" fmla="*/ f80 1 f51"/>
                <a:gd name="f103" fmla="*/ f81 1 f50"/>
                <a:gd name="f104" fmla="*/ f82 1 f51"/>
                <a:gd name="f105" fmla="*/ f83 1 f50"/>
                <a:gd name="f106" fmla="*/ f84 1 f51"/>
                <a:gd name="f107" fmla="*/ f85 1 f50"/>
                <a:gd name="f108" fmla="*/ f86 1 f51"/>
                <a:gd name="f109" fmla="*/ f87 1 f50"/>
                <a:gd name="f110" fmla="*/ f88 1 f51"/>
                <a:gd name="f111" fmla="*/ f89 f41 1"/>
                <a:gd name="f112" fmla="*/ f90 f41 1"/>
                <a:gd name="f113" fmla="*/ f92 f42 1"/>
                <a:gd name="f114" fmla="*/ f91 f42 1"/>
                <a:gd name="f115" fmla="*/ f93 f41 1"/>
                <a:gd name="f116" fmla="*/ f94 f42 1"/>
                <a:gd name="f117" fmla="*/ f95 f41 1"/>
                <a:gd name="f118" fmla="*/ f96 f42 1"/>
                <a:gd name="f119" fmla="*/ f97 f41 1"/>
                <a:gd name="f120" fmla="*/ f98 f42 1"/>
                <a:gd name="f121" fmla="*/ f99 f41 1"/>
                <a:gd name="f122" fmla="*/ f100 f42 1"/>
                <a:gd name="f123" fmla="*/ f101 f41 1"/>
                <a:gd name="f124" fmla="*/ f102 f42 1"/>
                <a:gd name="f125" fmla="*/ f103 f41 1"/>
                <a:gd name="f126" fmla="*/ f104 f42 1"/>
                <a:gd name="f127" fmla="*/ f105 f41 1"/>
                <a:gd name="f128" fmla="*/ f106 f42 1"/>
                <a:gd name="f129" fmla="*/ f107 f41 1"/>
                <a:gd name="f130" fmla="*/ f108 f42 1"/>
                <a:gd name="f131" fmla="*/ f109 f41 1"/>
                <a:gd name="f132" fmla="*/ f110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">
                  <a:pos x="f115" y="f116"/>
                </a:cxn>
                <a:cxn ang="f70">
                  <a:pos x="f117" y="f118"/>
                </a:cxn>
                <a:cxn ang="f70">
                  <a:pos x="f119" y="f120"/>
                </a:cxn>
                <a:cxn ang="f70">
                  <a:pos x="f121" y="f122"/>
                </a:cxn>
                <a:cxn ang="f70">
                  <a:pos x="f123" y="f124"/>
                </a:cxn>
                <a:cxn ang="f70">
                  <a:pos x="f125" y="f126"/>
                </a:cxn>
                <a:cxn ang="f70">
                  <a:pos x="f127" y="f128"/>
                </a:cxn>
                <a:cxn ang="f70">
                  <a:pos x="f129" y="f130"/>
                </a:cxn>
                <a:cxn ang="f70">
                  <a:pos x="f131" y="f132"/>
                </a:cxn>
              </a:cxnLst>
              <a:rect l="f111" t="f114" r="f112" b="f113"/>
              <a:pathLst>
                <a:path w="149879" h="131537">
                  <a:moveTo>
                    <a:pt x="f6" y="f8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5"/>
                  </a:cubicBez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14BE19F-7737-2183-B3D0-8D48F34B737D}"/>
              </a:ext>
            </a:extLst>
          </p:cNvPr>
          <p:cNvSpPr/>
          <p:nvPr/>
        </p:nvSpPr>
        <p:spPr>
          <a:xfrm>
            <a:off x="4733080" y="5936339"/>
            <a:ext cx="134672" cy="457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02239"/>
              <a:gd name="f7" fmla="val 91643"/>
              <a:gd name="f8" fmla="val 6914"/>
              <a:gd name="f9" fmla="val 25926"/>
              <a:gd name="f10" fmla="val 61795"/>
              <a:gd name="f11" fmla="val 73464"/>
              <a:gd name="f12" fmla="val 92764"/>
              <a:gd name="f13" fmla="val 107170"/>
              <a:gd name="f14" fmla="val 91612"/>
              <a:gd name="f15" fmla="val 140876"/>
              <a:gd name="f16" fmla="val 90460"/>
              <a:gd name="f17" fmla="val 196335"/>
              <a:gd name="f18" fmla="val 69070"/>
              <a:gd name="f19" fmla="+- 0 0 -90"/>
              <a:gd name="f20" fmla="*/ f3 1 202239"/>
              <a:gd name="f21" fmla="*/ f4 1 91643"/>
              <a:gd name="f22" fmla="val f5"/>
              <a:gd name="f23" fmla="val f6"/>
              <a:gd name="f24" fmla="val f7"/>
              <a:gd name="f25" fmla="*/ f19 f0 1"/>
              <a:gd name="f26" fmla="+- f24 0 f22"/>
              <a:gd name="f27" fmla="+- f23 0 f22"/>
              <a:gd name="f28" fmla="*/ f25 1 f2"/>
              <a:gd name="f29" fmla="*/ f27 1 202239"/>
              <a:gd name="f30" fmla="*/ f26 1 91643"/>
              <a:gd name="f31" fmla="*/ 0 f27 1"/>
              <a:gd name="f32" fmla="*/ 202239 f27 1"/>
              <a:gd name="f33" fmla="*/ 6914 f26 1"/>
              <a:gd name="f34" fmla="*/ 107170 f27 1"/>
              <a:gd name="f35" fmla="*/ 91612 f26 1"/>
              <a:gd name="f36" fmla="*/ 0 f26 1"/>
              <a:gd name="f37" fmla="+- f28 0 f1"/>
              <a:gd name="f38" fmla="*/ f31 1 202239"/>
              <a:gd name="f39" fmla="*/ f32 1 202239"/>
              <a:gd name="f40" fmla="*/ f33 1 91643"/>
              <a:gd name="f41" fmla="*/ f34 1 202239"/>
              <a:gd name="f42" fmla="*/ f35 1 91643"/>
              <a:gd name="f43" fmla="*/ f36 1 91643"/>
              <a:gd name="f44" fmla="*/ f22 1 f29"/>
              <a:gd name="f45" fmla="*/ f23 1 f29"/>
              <a:gd name="f46" fmla="*/ f22 1 f30"/>
              <a:gd name="f47" fmla="*/ f24 1 f30"/>
              <a:gd name="f48" fmla="*/ f38 1 f29"/>
              <a:gd name="f49" fmla="*/ f40 1 f30"/>
              <a:gd name="f50" fmla="*/ f41 1 f29"/>
              <a:gd name="f51" fmla="*/ f42 1 f30"/>
              <a:gd name="f52" fmla="*/ f39 1 f29"/>
              <a:gd name="f53" fmla="*/ f43 1 f30"/>
              <a:gd name="f54" fmla="*/ f44 f20 1"/>
              <a:gd name="f55" fmla="*/ f45 f20 1"/>
              <a:gd name="f56" fmla="*/ f47 f21 1"/>
              <a:gd name="f57" fmla="*/ f46 f21 1"/>
              <a:gd name="f58" fmla="*/ f48 f20 1"/>
              <a:gd name="f59" fmla="*/ f49 f21 1"/>
              <a:gd name="f60" fmla="*/ f50 f20 1"/>
              <a:gd name="f61" fmla="*/ f51 f21 1"/>
              <a:gd name="f62" fmla="*/ f52 f20 1"/>
              <a:gd name="f63" fmla="*/ f53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58" y="f59"/>
              </a:cxn>
              <a:cxn ang="f37">
                <a:pos x="f60" y="f61"/>
              </a:cxn>
              <a:cxn ang="f37">
                <a:pos x="f62" y="f63"/>
              </a:cxn>
            </a:cxnLst>
            <a:rect l="f54" t="f57" r="f55" b="f56"/>
            <a:pathLst>
              <a:path w="202239" h="91643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6" y="f5"/>
                </a:cubicBezTo>
              </a:path>
            </a:pathLst>
          </a:custGeom>
          <a:noFill/>
          <a:ln w="53977" cap="rnd">
            <a:solidFill>
              <a:srgbClr val="2C34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2480800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43C36-DFEA-BD58-B641-9FE141F3ED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393950"/>
            <a:ext cx="4317778" cy="145651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CF639-49E7-D0C0-47D0-E97F79980BA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0787" y="1866070"/>
            <a:ext cx="4317778" cy="418487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18">
            <a:extLst>
              <a:ext uri="{FF2B5EF4-FFF2-40B4-BE49-F238E27FC236}">
                <a16:creationId xmlns:a16="http://schemas.microsoft.com/office/drawing/2014/main" id="{2179BF9A-D4C5-5A9B-4D5F-75909CE40BF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08604" y="715325"/>
            <a:ext cx="6174129" cy="51706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buNone/>
              <a:defRPr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0CA94-B5F8-695A-8925-98EC49739D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81887B9F-3D34-6516-8A5A-34BC944A12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FBBD3A-E3A0-41CE-8AE4-C5E1DB746A3F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44E3391-79C6-F36D-13D8-F595485860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DE1FB6-1613-433B-B4BC-5EB67D5246D4}" type="slidenum">
              <a:t>‹#›</a:t>
            </a:fld>
            <a:endParaRPr lang="en-GB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FC3B6D94-631A-632D-7AD2-12B62F156EF0}"/>
              </a:ext>
            </a:extLst>
          </p:cNvPr>
          <p:cNvSpPr/>
          <p:nvPr/>
        </p:nvSpPr>
        <p:spPr>
          <a:xfrm rot="1478403">
            <a:off x="5226317" y="5728727"/>
            <a:ext cx="2131512" cy="10400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680794"/>
              <a:gd name="f7" fmla="val 3197318"/>
              <a:gd name="f8" fmla="val 66648"/>
              <a:gd name="f9" fmla="val 1535847"/>
              <a:gd name="f10" fmla="val -84686"/>
              <a:gd name="f11" fmla="val 3107994"/>
              <a:gd name="f12" fmla="val 68874"/>
              <a:gd name="f13" fmla="val 4661991"/>
              <a:gd name="f14" fmla="val 69987"/>
              <a:gd name="f15" fmla="val 4716788"/>
              <a:gd name="f16" fmla="val 86085"/>
              <a:gd name="f17" fmla="val 4648578"/>
              <a:gd name="f18" fmla="val 1038473"/>
              <a:gd name="f19" fmla="val 4499574"/>
              <a:gd name="f20" fmla="val 1507985"/>
              <a:gd name="f21" fmla="val 4268421"/>
              <a:gd name="f22" fmla="val 2156197"/>
              <a:gd name="f23" fmla="val 3729147"/>
              <a:gd name="f24" fmla="val 2829038"/>
              <a:gd name="f25" fmla="val 3148029"/>
              <a:gd name="f26" fmla="val 3133488"/>
              <a:gd name="f27" fmla="val 2640710"/>
              <a:gd name="f28" fmla="val 3273286"/>
              <a:gd name="f29" fmla="val 1746572"/>
              <a:gd name="f30" fmla="val 3179628"/>
              <a:gd name="f31" fmla="val 1167136"/>
              <a:gd name="f32" fmla="val 2890045"/>
              <a:gd name="f33" fmla="val 625557"/>
              <a:gd name="f34" fmla="val 2510152"/>
              <a:gd name="f35" fmla="val 356240"/>
              <a:gd name="f36" fmla="val 1477145"/>
              <a:gd name="f37" fmla="val 161717"/>
              <a:gd name="f38" fmla="val 1006579"/>
              <a:gd name="f39" fmla="val 130392"/>
              <a:gd name="f40" fmla="val 735572"/>
              <a:gd name="f41" fmla="val 17519"/>
              <a:gd name="f42" fmla="val 584911"/>
              <a:gd name="f43" fmla="+- 0 0 -90"/>
              <a:gd name="f44" fmla="*/ f3 1 4680794"/>
              <a:gd name="f45" fmla="*/ f4 1 3197318"/>
              <a:gd name="f46" fmla="val f5"/>
              <a:gd name="f47" fmla="val f6"/>
              <a:gd name="f48" fmla="val f7"/>
              <a:gd name="f49" fmla="*/ f43 f0 1"/>
              <a:gd name="f50" fmla="+- f48 0 f46"/>
              <a:gd name="f51" fmla="+- f47 0 f46"/>
              <a:gd name="f52" fmla="*/ f49 1 f2"/>
              <a:gd name="f53" fmla="*/ f51 1 4680794"/>
              <a:gd name="f54" fmla="*/ f50 1 3197318"/>
              <a:gd name="f55" fmla="*/ 0 f51 1"/>
              <a:gd name="f56" fmla="*/ 66648 f50 1"/>
              <a:gd name="f57" fmla="*/ 4661991 f51 1"/>
              <a:gd name="f58" fmla="*/ 69987 f50 1"/>
              <a:gd name="f59" fmla="*/ 4499574 f51 1"/>
              <a:gd name="f60" fmla="*/ 1507985 f50 1"/>
              <a:gd name="f61" fmla="*/ 3148029 f51 1"/>
              <a:gd name="f62" fmla="*/ 3133488 f50 1"/>
              <a:gd name="f63" fmla="*/ 1167136 f51 1"/>
              <a:gd name="f64" fmla="*/ 2890045 f50 1"/>
              <a:gd name="f65" fmla="*/ 161717 f51 1"/>
              <a:gd name="f66" fmla="*/ 1006579 f50 1"/>
              <a:gd name="f67" fmla="+- f52 0 f1"/>
              <a:gd name="f68" fmla="*/ f55 1 4680794"/>
              <a:gd name="f69" fmla="*/ f56 1 3197318"/>
              <a:gd name="f70" fmla="*/ f57 1 4680794"/>
              <a:gd name="f71" fmla="*/ f58 1 3197318"/>
              <a:gd name="f72" fmla="*/ f59 1 4680794"/>
              <a:gd name="f73" fmla="*/ f60 1 3197318"/>
              <a:gd name="f74" fmla="*/ f61 1 4680794"/>
              <a:gd name="f75" fmla="*/ f62 1 3197318"/>
              <a:gd name="f76" fmla="*/ f63 1 4680794"/>
              <a:gd name="f77" fmla="*/ f64 1 3197318"/>
              <a:gd name="f78" fmla="*/ f65 1 4680794"/>
              <a:gd name="f79" fmla="*/ f66 1 3197318"/>
              <a:gd name="f80" fmla="*/ f46 1 f53"/>
              <a:gd name="f81" fmla="*/ f47 1 f53"/>
              <a:gd name="f82" fmla="*/ f46 1 f54"/>
              <a:gd name="f83" fmla="*/ f48 1 f54"/>
              <a:gd name="f84" fmla="*/ f68 1 f53"/>
              <a:gd name="f85" fmla="*/ f69 1 f54"/>
              <a:gd name="f86" fmla="*/ f70 1 f53"/>
              <a:gd name="f87" fmla="*/ f71 1 f54"/>
              <a:gd name="f88" fmla="*/ f72 1 f53"/>
              <a:gd name="f89" fmla="*/ f73 1 f54"/>
              <a:gd name="f90" fmla="*/ f74 1 f53"/>
              <a:gd name="f91" fmla="*/ f75 1 f54"/>
              <a:gd name="f92" fmla="*/ f76 1 f53"/>
              <a:gd name="f93" fmla="*/ f77 1 f54"/>
              <a:gd name="f94" fmla="*/ f78 1 f53"/>
              <a:gd name="f95" fmla="*/ f79 1 f54"/>
              <a:gd name="f96" fmla="*/ f80 f44 1"/>
              <a:gd name="f97" fmla="*/ f81 f44 1"/>
              <a:gd name="f98" fmla="*/ f83 f45 1"/>
              <a:gd name="f99" fmla="*/ f82 f45 1"/>
              <a:gd name="f100" fmla="*/ f84 f44 1"/>
              <a:gd name="f101" fmla="*/ f85 f45 1"/>
              <a:gd name="f102" fmla="*/ f86 f44 1"/>
              <a:gd name="f103" fmla="*/ f87 f45 1"/>
              <a:gd name="f104" fmla="*/ f88 f44 1"/>
              <a:gd name="f105" fmla="*/ f89 f45 1"/>
              <a:gd name="f106" fmla="*/ f90 f44 1"/>
              <a:gd name="f107" fmla="*/ f91 f45 1"/>
              <a:gd name="f108" fmla="*/ f92 f44 1"/>
              <a:gd name="f109" fmla="*/ f93 f45 1"/>
              <a:gd name="f110" fmla="*/ f94 f44 1"/>
              <a:gd name="f111" fmla="*/ f95 f4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7">
                <a:pos x="f100" y="f101"/>
              </a:cxn>
              <a:cxn ang="f67">
                <a:pos x="f102" y="f103"/>
              </a:cxn>
              <a:cxn ang="f67">
                <a:pos x="f104" y="f105"/>
              </a:cxn>
              <a:cxn ang="f67">
                <a:pos x="f106" y="f107"/>
              </a:cxn>
              <a:cxn ang="f67">
                <a:pos x="f108" y="f109"/>
              </a:cxn>
              <a:cxn ang="f67">
                <a:pos x="f110" y="f111"/>
              </a:cxn>
              <a:cxn ang="f67">
                <a:pos x="f100" y="f101"/>
              </a:cxn>
            </a:cxnLst>
            <a:rect l="f96" t="f99" r="f97" b="f98"/>
            <a:pathLst>
              <a:path w="4680794" h="3197318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5" y="f8"/>
                </a:cubicBezTo>
                <a:close/>
              </a:path>
            </a:pathLst>
          </a:custGeom>
          <a:solidFill>
            <a:srgbClr val="E3B39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grpSp>
        <p:nvGrpSpPr>
          <p:cNvPr id="9" name="Group 27">
            <a:extLst>
              <a:ext uri="{FF2B5EF4-FFF2-40B4-BE49-F238E27FC236}">
                <a16:creationId xmlns:a16="http://schemas.microsoft.com/office/drawing/2014/main" id="{5735ADBB-911C-FEEA-D4B6-AEC9D41CAC62}"/>
              </a:ext>
            </a:extLst>
          </p:cNvPr>
          <p:cNvGrpSpPr/>
          <p:nvPr/>
        </p:nvGrpSpPr>
        <p:grpSpPr>
          <a:xfrm>
            <a:off x="6096003" y="6050959"/>
            <a:ext cx="604536" cy="324054"/>
            <a:chOff x="6096003" y="6050959"/>
            <a:chExt cx="604536" cy="324054"/>
          </a:xfrm>
        </p:grpSpPr>
        <p:sp>
          <p:nvSpPr>
            <p:cNvPr id="10" name="Oval 28">
              <a:extLst>
                <a:ext uri="{FF2B5EF4-FFF2-40B4-BE49-F238E27FC236}">
                  <a16:creationId xmlns:a16="http://schemas.microsoft.com/office/drawing/2014/main" id="{238AD2B9-4B6D-B9DC-65A2-FE847F10F7C0}"/>
                </a:ext>
              </a:extLst>
            </p:cNvPr>
            <p:cNvSpPr/>
            <p:nvPr/>
          </p:nvSpPr>
          <p:spPr>
            <a:xfrm>
              <a:off x="6096003" y="6117784"/>
              <a:ext cx="218029" cy="25722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1" name="Freeform: Shape 35">
              <a:extLst>
                <a:ext uri="{FF2B5EF4-FFF2-40B4-BE49-F238E27FC236}">
                  <a16:creationId xmlns:a16="http://schemas.microsoft.com/office/drawing/2014/main" id="{13E3F8E0-B9CC-9902-F271-318237647127}"/>
                </a:ext>
              </a:extLst>
            </p:cNvPr>
            <p:cNvSpPr/>
            <p:nvPr/>
          </p:nvSpPr>
          <p:spPr>
            <a:xfrm>
              <a:off x="6177165" y="6117784"/>
              <a:ext cx="131243" cy="1164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2" name="Oval 36">
              <a:extLst>
                <a:ext uri="{FF2B5EF4-FFF2-40B4-BE49-F238E27FC236}">
                  <a16:creationId xmlns:a16="http://schemas.microsoft.com/office/drawing/2014/main" id="{083ADDE6-1D21-6C1C-0898-1482E41245FE}"/>
                </a:ext>
              </a:extLst>
            </p:cNvPr>
            <p:cNvSpPr/>
            <p:nvPr/>
          </p:nvSpPr>
          <p:spPr>
            <a:xfrm>
              <a:off x="6482510" y="6050959"/>
              <a:ext cx="218029" cy="25722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3" name="Freeform: Shape 37">
              <a:extLst>
                <a:ext uri="{FF2B5EF4-FFF2-40B4-BE49-F238E27FC236}">
                  <a16:creationId xmlns:a16="http://schemas.microsoft.com/office/drawing/2014/main" id="{CF8803FA-D31A-D883-57C1-36B5B5B6C2A1}"/>
                </a:ext>
              </a:extLst>
            </p:cNvPr>
            <p:cNvSpPr/>
            <p:nvPr/>
          </p:nvSpPr>
          <p:spPr>
            <a:xfrm>
              <a:off x="6564797" y="6050959"/>
              <a:ext cx="131243" cy="1164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4" name="Freeform: Shape 38">
              <a:extLst>
                <a:ext uri="{FF2B5EF4-FFF2-40B4-BE49-F238E27FC236}">
                  <a16:creationId xmlns:a16="http://schemas.microsoft.com/office/drawing/2014/main" id="{6FF6212D-BDAA-8D62-5373-FBFA578C6ED0}"/>
                </a:ext>
              </a:extLst>
            </p:cNvPr>
            <p:cNvSpPr/>
            <p:nvPr/>
          </p:nvSpPr>
          <p:spPr>
            <a:xfrm>
              <a:off x="6377089" y="6336636"/>
              <a:ext cx="81454" cy="3691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239"/>
                <a:gd name="f7" fmla="val 91643"/>
                <a:gd name="f8" fmla="val 6914"/>
                <a:gd name="f9" fmla="val 25926"/>
                <a:gd name="f10" fmla="val 61795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196335"/>
                <a:gd name="f18" fmla="val 69070"/>
                <a:gd name="f19" fmla="+- 0 0 -90"/>
                <a:gd name="f20" fmla="*/ f3 1 202239"/>
                <a:gd name="f21" fmla="*/ f4 1 91643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202239"/>
                <a:gd name="f30" fmla="*/ f26 1 91643"/>
                <a:gd name="f31" fmla="*/ 0 f27 1"/>
                <a:gd name="f32" fmla="*/ 202239 f27 1"/>
                <a:gd name="f33" fmla="*/ 6914 f26 1"/>
                <a:gd name="f34" fmla="*/ 107170 f27 1"/>
                <a:gd name="f35" fmla="*/ 91612 f26 1"/>
                <a:gd name="f36" fmla="*/ 0 f26 1"/>
                <a:gd name="f37" fmla="+- f28 0 f1"/>
                <a:gd name="f38" fmla="*/ f31 1 202239"/>
                <a:gd name="f39" fmla="*/ f32 1 202239"/>
                <a:gd name="f40" fmla="*/ f33 1 91643"/>
                <a:gd name="f41" fmla="*/ f34 1 202239"/>
                <a:gd name="f42" fmla="*/ f35 1 91643"/>
                <a:gd name="f43" fmla="*/ f36 1 91643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0 1 f30"/>
                <a:gd name="f50" fmla="*/ f41 1 f29"/>
                <a:gd name="f51" fmla="*/ f42 1 f30"/>
                <a:gd name="f52" fmla="*/ f39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202239" h="91643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85585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BFEF7FD1-9DD4-B143-A8FD-048A1CE389B3}"/>
              </a:ext>
            </a:extLst>
          </p:cNvPr>
          <p:cNvSpPr/>
          <p:nvPr/>
        </p:nvSpPr>
        <p:spPr>
          <a:xfrm rot="10501526">
            <a:off x="1936563" y="5732036"/>
            <a:ext cx="2409818" cy="109957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913516"/>
              <a:gd name="f7" fmla="val 1560220"/>
              <a:gd name="f8" fmla="val 742142"/>
              <a:gd name="f9" fmla="val 1390335"/>
              <a:gd name="f10" fmla="val 425816"/>
              <a:gd name="f11" fmla="val 1190875"/>
              <a:gd name="f12" fmla="val 253306"/>
              <a:gd name="f13" fmla="val 902358"/>
              <a:gd name="f14" fmla="val 160250"/>
              <a:gd name="f15" fmla="val 645859"/>
              <a:gd name="f16" fmla="val 67194"/>
              <a:gd name="f17" fmla="val 389360"/>
              <a:gd name="f18" fmla="val 12108"/>
              <a:gd name="f19" fmla="val 225479"/>
              <a:gd name="f20" fmla="val 83887"/>
              <a:gd name="f21" fmla="val 618027"/>
              <a:gd name="f22" fmla="val 636459"/>
              <a:gd name="f23" fmla="val 142333"/>
              <a:gd name="f24" fmla="val 683907"/>
              <a:gd name="f25" fmla="val 442220"/>
              <a:gd name="f26" fmla="val 921739"/>
              <a:gd name="f27" fmla="val 660572"/>
              <a:gd name="f28" fmla="val 1121557"/>
              <a:gd name="f29" fmla="val 764841"/>
              <a:gd name="f30" fmla="val 1321375"/>
              <a:gd name="f31" fmla="val 869110"/>
              <a:gd name="f32" fmla="val 1624402"/>
              <a:gd name="f33" fmla="val 845068"/>
              <a:gd name="f34" fmla="val 1835368"/>
              <a:gd name="f35" fmla="val 767945"/>
              <a:gd name="f36" fmla="val 1986803"/>
              <a:gd name="f37" fmla="val 697752"/>
              <a:gd name="f38" fmla="val 2098375"/>
              <a:gd name="f39" fmla="val 615429"/>
              <a:gd name="f40" fmla="val 2170229"/>
              <a:gd name="f41" fmla="val 478752"/>
              <a:gd name="f42" fmla="val 2230162"/>
              <a:gd name="f43" fmla="val 332585"/>
              <a:gd name="f44" fmla="val 2242066"/>
              <a:gd name="f45" fmla="val 175475"/>
              <a:gd name="f46" fmla="val 2259170"/>
              <a:gd name="f47" fmla="val 14971"/>
              <a:gd name="f48" fmla="val 80446"/>
              <a:gd name="f49" fmla="val 2891438"/>
              <a:gd name="f50" fmla="val 332946"/>
              <a:gd name="f51" fmla="val 2753271"/>
              <a:gd name="f52" fmla="val 1124828"/>
              <a:gd name="f53" fmla="val 2128040"/>
              <a:gd name="f54" fmla="val 1412939"/>
              <a:gd name="f55" fmla="val 1597853"/>
              <a:gd name="f56" fmla="val 1666223"/>
              <a:gd name="f57" fmla="val 1069085"/>
              <a:gd name="f58" fmla="val 1548465"/>
              <a:gd name="f59" fmla="+- 0 0 -90"/>
              <a:gd name="f60" fmla="*/ f3 1 2913516"/>
              <a:gd name="f61" fmla="*/ f4 1 1560220"/>
              <a:gd name="f62" fmla="val f5"/>
              <a:gd name="f63" fmla="val f6"/>
              <a:gd name="f64" fmla="val f7"/>
              <a:gd name="f65" fmla="*/ f59 f0 1"/>
              <a:gd name="f66" fmla="+- f64 0 f62"/>
              <a:gd name="f67" fmla="+- f63 0 f62"/>
              <a:gd name="f68" fmla="*/ f65 1 f2"/>
              <a:gd name="f69" fmla="*/ f67 1 2913516"/>
              <a:gd name="f70" fmla="*/ f66 1 1560220"/>
              <a:gd name="f71" fmla="*/ 1390335 f66 1"/>
              <a:gd name="f72" fmla="*/ 0 f66 1"/>
              <a:gd name="f73" fmla="*/ 142333 f66 1"/>
              <a:gd name="f74" fmla="*/ 764841 f66 1"/>
              <a:gd name="f75" fmla="*/ 767945 f66 1"/>
              <a:gd name="f76" fmla="*/ 478752 f66 1"/>
              <a:gd name="f77" fmla="*/ 1412939 f66 1"/>
              <a:gd name="f78" fmla="*/ 83887 f66 1"/>
              <a:gd name="f79" fmla="*/ 742142 f67 1"/>
              <a:gd name="f80" fmla="*/ 0 f67 1"/>
              <a:gd name="f81" fmla="*/ 618027 f67 1"/>
              <a:gd name="f82" fmla="*/ 636459 f67 1"/>
              <a:gd name="f83" fmla="*/ 1121557 f67 1"/>
              <a:gd name="f84" fmla="*/ 1835368 f67 1"/>
              <a:gd name="f85" fmla="*/ 2170229 f67 1"/>
              <a:gd name="f86" fmla="*/ 2913516 f67 1"/>
              <a:gd name="f87" fmla="*/ 80446 f66 1"/>
              <a:gd name="f88" fmla="*/ 2128040 f67 1"/>
              <a:gd name="f89" fmla="*/ 2259170 f67 1"/>
              <a:gd name="f90" fmla="*/ 14971 f66 1"/>
              <a:gd name="f91" fmla="*/ 160250 f67 1"/>
              <a:gd name="f92" fmla="*/ 645859 f66 1"/>
              <a:gd name="f93" fmla="+- f68 0 f1"/>
              <a:gd name="f94" fmla="*/ f71 1 1560220"/>
              <a:gd name="f95" fmla="*/ f72 1 1560220"/>
              <a:gd name="f96" fmla="*/ f73 1 1560220"/>
              <a:gd name="f97" fmla="*/ f74 1 1560220"/>
              <a:gd name="f98" fmla="*/ f75 1 1560220"/>
              <a:gd name="f99" fmla="*/ f76 1 1560220"/>
              <a:gd name="f100" fmla="*/ f77 1 1560220"/>
              <a:gd name="f101" fmla="*/ f78 1 1560220"/>
              <a:gd name="f102" fmla="*/ f79 1 2913516"/>
              <a:gd name="f103" fmla="*/ f80 1 2913516"/>
              <a:gd name="f104" fmla="*/ f81 1 2913516"/>
              <a:gd name="f105" fmla="*/ f82 1 2913516"/>
              <a:gd name="f106" fmla="*/ f83 1 2913516"/>
              <a:gd name="f107" fmla="*/ f84 1 2913516"/>
              <a:gd name="f108" fmla="*/ f85 1 2913516"/>
              <a:gd name="f109" fmla="*/ f86 1 2913516"/>
              <a:gd name="f110" fmla="*/ f87 1 1560220"/>
              <a:gd name="f111" fmla="*/ f88 1 2913516"/>
              <a:gd name="f112" fmla="*/ f89 1 2913516"/>
              <a:gd name="f113" fmla="*/ f90 1 1560220"/>
              <a:gd name="f114" fmla="*/ f91 1 2913516"/>
              <a:gd name="f115" fmla="*/ f92 1 1560220"/>
              <a:gd name="f116" fmla="*/ f62 1 f69"/>
              <a:gd name="f117" fmla="*/ f63 1 f69"/>
              <a:gd name="f118" fmla="*/ f62 1 f70"/>
              <a:gd name="f119" fmla="*/ f64 1 f70"/>
              <a:gd name="f120" fmla="*/ f102 1 f69"/>
              <a:gd name="f121" fmla="*/ f94 1 f70"/>
              <a:gd name="f122" fmla="*/ f114 1 f69"/>
              <a:gd name="f123" fmla="*/ f115 1 f70"/>
              <a:gd name="f124" fmla="*/ f103 1 f69"/>
              <a:gd name="f125" fmla="*/ f101 1 f70"/>
              <a:gd name="f126" fmla="*/ f104 1 f69"/>
              <a:gd name="f127" fmla="*/ f95 1 f70"/>
              <a:gd name="f128" fmla="*/ f105 1 f69"/>
              <a:gd name="f129" fmla="*/ f96 1 f70"/>
              <a:gd name="f130" fmla="*/ f106 1 f69"/>
              <a:gd name="f131" fmla="*/ f97 1 f70"/>
              <a:gd name="f132" fmla="*/ f107 1 f69"/>
              <a:gd name="f133" fmla="*/ f98 1 f70"/>
              <a:gd name="f134" fmla="*/ f108 1 f69"/>
              <a:gd name="f135" fmla="*/ f99 1 f70"/>
              <a:gd name="f136" fmla="*/ f112 1 f69"/>
              <a:gd name="f137" fmla="*/ f113 1 f70"/>
              <a:gd name="f138" fmla="*/ f109 1 f69"/>
              <a:gd name="f139" fmla="*/ f110 1 f70"/>
              <a:gd name="f140" fmla="*/ f111 1 f69"/>
              <a:gd name="f141" fmla="*/ f100 1 f70"/>
              <a:gd name="f142" fmla="*/ f116 f60 1"/>
              <a:gd name="f143" fmla="*/ f117 f60 1"/>
              <a:gd name="f144" fmla="*/ f119 f61 1"/>
              <a:gd name="f145" fmla="*/ f118 f61 1"/>
              <a:gd name="f146" fmla="*/ f120 f60 1"/>
              <a:gd name="f147" fmla="*/ f121 f61 1"/>
              <a:gd name="f148" fmla="*/ f122 f60 1"/>
              <a:gd name="f149" fmla="*/ f123 f61 1"/>
              <a:gd name="f150" fmla="*/ f124 f60 1"/>
              <a:gd name="f151" fmla="*/ f125 f61 1"/>
              <a:gd name="f152" fmla="*/ f126 f60 1"/>
              <a:gd name="f153" fmla="*/ f127 f61 1"/>
              <a:gd name="f154" fmla="*/ f128 f60 1"/>
              <a:gd name="f155" fmla="*/ f129 f61 1"/>
              <a:gd name="f156" fmla="*/ f130 f60 1"/>
              <a:gd name="f157" fmla="*/ f131 f61 1"/>
              <a:gd name="f158" fmla="*/ f132 f60 1"/>
              <a:gd name="f159" fmla="*/ f133 f61 1"/>
              <a:gd name="f160" fmla="*/ f134 f60 1"/>
              <a:gd name="f161" fmla="*/ f135 f61 1"/>
              <a:gd name="f162" fmla="*/ f136 f60 1"/>
              <a:gd name="f163" fmla="*/ f137 f61 1"/>
              <a:gd name="f164" fmla="*/ f138 f60 1"/>
              <a:gd name="f165" fmla="*/ f139 f61 1"/>
              <a:gd name="f166" fmla="*/ f140 f60 1"/>
              <a:gd name="f167" fmla="*/ f141 f6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3">
                <a:pos x="f146" y="f147"/>
              </a:cxn>
              <a:cxn ang="f93">
                <a:pos x="f148" y="f149"/>
              </a:cxn>
              <a:cxn ang="f93">
                <a:pos x="f150" y="f151"/>
              </a:cxn>
              <a:cxn ang="f93">
                <a:pos x="f152" y="f153"/>
              </a:cxn>
              <a:cxn ang="f93">
                <a:pos x="f154" y="f155"/>
              </a:cxn>
              <a:cxn ang="f93">
                <a:pos x="f156" y="f157"/>
              </a:cxn>
              <a:cxn ang="f93">
                <a:pos x="f158" y="f159"/>
              </a:cxn>
              <a:cxn ang="f93">
                <a:pos x="f160" y="f161"/>
              </a:cxn>
              <a:cxn ang="f93">
                <a:pos x="f162" y="f163"/>
              </a:cxn>
              <a:cxn ang="f93">
                <a:pos x="f164" y="f165"/>
              </a:cxn>
              <a:cxn ang="f93">
                <a:pos x="f166" y="f167"/>
              </a:cxn>
              <a:cxn ang="f93">
                <a:pos x="f146" y="f147"/>
              </a:cxn>
            </a:cxnLst>
            <a:rect l="f142" t="f145" r="f143" b="f144"/>
            <a:pathLst>
              <a:path w="2913516" h="1560220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5" y="f20"/>
                </a:cubicBezTo>
                <a:lnTo>
                  <a:pt x="f21" y="f5"/>
                </a:lnTo>
                <a:lnTo>
                  <a:pt x="f22" y="f23"/>
                </a:ln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6" y="f48"/>
                </a:ln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8" y="f9"/>
                </a:cubicBezTo>
                <a:close/>
              </a:path>
            </a:pathLst>
          </a:custGeom>
          <a:solidFill>
            <a:srgbClr val="568A8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3144FC5-4764-37DF-C31A-31F0470832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1908" y="524417"/>
            <a:ext cx="5099444" cy="145651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12">
            <a:extLst>
              <a:ext uri="{FF2B5EF4-FFF2-40B4-BE49-F238E27FC236}">
                <a16:creationId xmlns:a16="http://schemas.microsoft.com/office/drawing/2014/main" id="{9D58B2A0-9DDA-D045-6D1E-AEC1BB889B8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79263" y="2090181"/>
            <a:ext cx="3810249" cy="369108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114816C-AF41-52E2-A29E-5B1CAFEAE2F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61908" y="1996537"/>
            <a:ext cx="5099444" cy="408253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B2CC027-24EB-4A93-4C3D-315B2A7A46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761908" y="6356351"/>
            <a:ext cx="3172684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B97C045-C6C7-938C-04CB-F09F656353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1CFB38-C674-4DD3-BC81-FFA69C51F01C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EA525D1-592D-D5B7-2F91-D6140777FC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5C0429-9F9E-4735-B54F-2BA48AF36E7A}" type="slidenum">
              <a:t>‹#›</a:t>
            </a:fld>
            <a:endParaRPr lang="en-GB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CE90DFB3-A265-56F5-BEED-1850BDFEEF91}"/>
              </a:ext>
            </a:extLst>
          </p:cNvPr>
          <p:cNvSpPr/>
          <p:nvPr/>
        </p:nvSpPr>
        <p:spPr>
          <a:xfrm rot="14040445">
            <a:off x="2721812" y="671471"/>
            <a:ext cx="2138982" cy="202969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83459"/>
              <a:gd name="f7" fmla="val 5013498"/>
              <a:gd name="f8" fmla="val 1"/>
              <a:gd name="f9" fmla="val 2891660"/>
              <a:gd name="f10" fmla="val 421402"/>
              <a:gd name="f11" fmla="val 2605038"/>
              <a:gd name="f12" fmla="val 1175071"/>
              <a:gd name="f13" fmla="val 2362267"/>
              <a:gd name="f14" fmla="val 1612943"/>
              <a:gd name="f15" fmla="val 2151688"/>
              <a:gd name="f16" fmla="val 1425135"/>
              <a:gd name="f17" fmla="val 1952100"/>
              <a:gd name="f18" fmla="val 548845"/>
              <a:gd name="f19" fmla="val 1144911"/>
              <a:gd name="f20" fmla="val 485508"/>
              <a:gd name="f21" fmla="val 953819"/>
              <a:gd name="f22" fmla="val 427904"/>
              <a:gd name="f23" fmla="val 900429"/>
              <a:gd name="f24" fmla="val 2084153"/>
              <a:gd name="f25" fmla="val 1530900"/>
              <a:gd name="f26" fmla="val 2180755"/>
              <a:gd name="f27" fmla="val 1549764"/>
              <a:gd name="f28" fmla="val 2277889"/>
              <a:gd name="f29" fmla="val 1527089"/>
              <a:gd name="f30" fmla="val 2436580"/>
              <a:gd name="f31" fmla="val 802670"/>
              <a:gd name="f32" fmla="val 2534370"/>
              <a:gd name="f33" fmla="val 547725"/>
              <a:gd name="f34" fmla="val 2632160"/>
              <a:gd name="f35" fmla="val 292780"/>
              <a:gd name="f36" fmla="val 2737746"/>
              <a:gd name="f37" fmla="val -92410"/>
              <a:gd name="f38" fmla="val 2767495"/>
              <a:gd name="f39" fmla="val 20093"/>
              <a:gd name="f40" fmla="val 2961050"/>
              <a:gd name="f41" fmla="val 599763"/>
              <a:gd name="f42" fmla="val 2993754"/>
              <a:gd name="f43" fmla="val 1272211"/>
              <a:gd name="f44" fmla="val 3119650"/>
              <a:gd name="f45" fmla="val 1661726"/>
              <a:gd name="f46" fmla="val 3607738"/>
              <a:gd name="f47" fmla="val 1302543"/>
              <a:gd name="f48" fmla="val 4483716"/>
              <a:gd name="f49" fmla="val 544360"/>
              <a:gd name="f50" fmla="val 4668546"/>
              <a:gd name="f51" fmla="val 578073"/>
              <a:gd name="f52" fmla="val 4748271"/>
              <a:gd name="f53" fmla="val 558769"/>
              <a:gd name="f54" fmla="val 4702521"/>
              <a:gd name="f55" fmla="val 681319"/>
              <a:gd name="f56" fmla="val 4566662"/>
              <a:gd name="f57" fmla="val 875875"/>
              <a:gd name="f58" fmla="val 4449964"/>
              <a:gd name="f59" fmla="val 1053206"/>
              <a:gd name="f60" fmla="val 3900250"/>
              <a:gd name="f61" fmla="val 1952086"/>
              <a:gd name="f62" fmla="val 3783552"/>
              <a:gd name="f63" fmla="val 2129417"/>
              <a:gd name="f64" fmla="val 4118941"/>
              <a:gd name="f65" fmla="val 2172370"/>
              <a:gd name="f66" fmla="val 5151874"/>
              <a:gd name="f67" fmla="val 2205688"/>
              <a:gd name="f68" fmla="val 5283387"/>
              <a:gd name="f69" fmla="val 2308907"/>
              <a:gd name="f70" fmla="val 5292719"/>
              <a:gd name="f71" fmla="val 2451144"/>
              <a:gd name="f72" fmla="val 4403169"/>
              <a:gd name="f73" fmla="val 2588018"/>
              <a:gd name="f74" fmla="val 3863686"/>
              <a:gd name="f75" fmla="val 2831734"/>
              <a:gd name="f76" fmla="val 4058045"/>
              <a:gd name="f77" fmla="val 3075911"/>
              <a:gd name="f78" fmla="val 4536177"/>
              <a:gd name="f79" fmla="val 3608438"/>
              <a:gd name="f80" fmla="val 4828315"/>
              <a:gd name="f81" fmla="val 4007525"/>
              <a:gd name="f82" fmla="val 4911639"/>
              <a:gd name="f83" fmla="val 4126610"/>
              <a:gd name="f84" fmla="val 4971704"/>
              <a:gd name="f85" fmla="val 4183050"/>
              <a:gd name="f86" fmla="val 4694311"/>
              <a:gd name="f87" fmla="val 4082278"/>
              <a:gd name="f88" fmla="val 4416918"/>
              <a:gd name="f89" fmla="val 3981506"/>
              <a:gd name="f90" fmla="val 3318923"/>
              <a:gd name="f91" fmla="val 3462909"/>
              <a:gd name="f92" fmla="val 3163959"/>
              <a:gd name="f93" fmla="val 3402890"/>
              <a:gd name="f94" fmla="val 3117583"/>
              <a:gd name="f95" fmla="val 3718197"/>
              <a:gd name="f96" fmla="val 3168162"/>
              <a:gd name="f97" fmla="val 4723566"/>
              <a:gd name="f98" fmla="val 3087331"/>
              <a:gd name="f99" fmla="val 5012368"/>
              <a:gd name="f100" fmla="val 2951036"/>
              <a:gd name="f101" fmla="val 5060838"/>
              <a:gd name="f102" fmla="val 2342026"/>
              <a:gd name="f103" fmla="val 3535238"/>
              <a:gd name="f104" fmla="val 2321840"/>
              <a:gd name="f105" fmla="val 3541145"/>
              <a:gd name="f106" fmla="val 2151792"/>
              <a:gd name="f107" fmla="val 3590905"/>
              <a:gd name="f108" fmla="val 1238296"/>
              <a:gd name="f109" fmla="val 4593232"/>
              <a:gd name="f110" fmla="val 1092966"/>
              <a:gd name="f111" fmla="val 4457149"/>
              <a:gd name="f112" fmla="val 1167837"/>
              <a:gd name="f113" fmla="val 3979267"/>
              <a:gd name="f114" fmla="val 1449412"/>
              <a:gd name="f115" fmla="val 3441881"/>
              <a:gd name="f116" fmla="val 1577328"/>
              <a:gd name="f117" fmla="val 3001888"/>
              <a:gd name="f118" fmla="val 1489335"/>
              <a:gd name="f119" fmla="val 2930557"/>
              <a:gd name="f120" fmla="val 52036"/>
              <a:gd name="f121" fmla="val 3028476"/>
              <a:gd name="f122" fmla="+- 0 0 -90"/>
              <a:gd name="f123" fmla="*/ f3 1 5283459"/>
              <a:gd name="f124" fmla="*/ f4 1 5013498"/>
              <a:gd name="f125" fmla="val f5"/>
              <a:gd name="f126" fmla="val f6"/>
              <a:gd name="f127" fmla="val f7"/>
              <a:gd name="f128" fmla="*/ f122 f0 1"/>
              <a:gd name="f129" fmla="+- f127 0 f125"/>
              <a:gd name="f130" fmla="+- f126 0 f125"/>
              <a:gd name="f131" fmla="*/ f128 1 f2"/>
              <a:gd name="f132" fmla="*/ f130 1 5283459"/>
              <a:gd name="f133" fmla="*/ f129 1 5013498"/>
              <a:gd name="f134" fmla="*/ 1 f130 1"/>
              <a:gd name="f135" fmla="*/ 1612943 f130 1"/>
              <a:gd name="f136" fmla="*/ 485508 f130 1"/>
              <a:gd name="f137" fmla="*/ 2767495 f130 1"/>
              <a:gd name="f138" fmla="*/ 3119650 f130 1"/>
              <a:gd name="f139" fmla="*/ 4668546 f130 1"/>
              <a:gd name="f140" fmla="*/ 4566662 f130 1"/>
              <a:gd name="f141" fmla="*/ 3783552 f130 1"/>
              <a:gd name="f142" fmla="*/ 5283387 f130 1"/>
              <a:gd name="f143" fmla="*/ 3863686 f130 1"/>
              <a:gd name="f144" fmla="*/ 4828315 f130 1"/>
              <a:gd name="f145" fmla="*/ 1092966 f130 1"/>
              <a:gd name="f146" fmla="*/ 1577328 f130 1"/>
              <a:gd name="f147" fmla="*/ 2321840 f130 1"/>
              <a:gd name="f148" fmla="*/ 3163959 f130 1"/>
              <a:gd name="f149" fmla="*/ 3087331 f130 1"/>
              <a:gd name="f150" fmla="*/ 2180755 f130 1"/>
              <a:gd name="f151" fmla="*/ 2534370 f130 1"/>
              <a:gd name="f152" fmla="*/ 4694311 f130 1"/>
              <a:gd name="f153" fmla="*/ 2891660 f129 1"/>
              <a:gd name="f154" fmla="*/ 2151688 f129 1"/>
              <a:gd name="f155" fmla="*/ 953819 f129 1"/>
              <a:gd name="f156" fmla="*/ 1549764 f129 1"/>
              <a:gd name="f157" fmla="*/ 547725 f129 1"/>
              <a:gd name="f158" fmla="*/ 20093 f129 1"/>
              <a:gd name="f159" fmla="*/ 1661726 f129 1"/>
              <a:gd name="f160" fmla="*/ 578073 f129 1"/>
              <a:gd name="f161" fmla="*/ 875875 f129 1"/>
              <a:gd name="f162" fmla="*/ 2129417 f129 1"/>
              <a:gd name="f163" fmla="*/ 2308907 f129 1"/>
              <a:gd name="f164" fmla="*/ 2831734 f129 1"/>
              <a:gd name="f165" fmla="*/ 4007525 f129 1"/>
              <a:gd name="f166" fmla="*/ 4082278 f129 1"/>
              <a:gd name="f167" fmla="*/ 3402890 f129 1"/>
              <a:gd name="f168" fmla="*/ 5012368 f129 1"/>
              <a:gd name="f169" fmla="*/ 3541145 f129 1"/>
              <a:gd name="f170" fmla="*/ 4457149 f129 1"/>
              <a:gd name="f171" fmla="*/ 3001888 f129 1"/>
              <a:gd name="f172" fmla="+- f131 0 f1"/>
              <a:gd name="f173" fmla="*/ f134 1 5283459"/>
              <a:gd name="f174" fmla="*/ f135 1 5283459"/>
              <a:gd name="f175" fmla="*/ f136 1 5283459"/>
              <a:gd name="f176" fmla="*/ f137 1 5283459"/>
              <a:gd name="f177" fmla="*/ f138 1 5283459"/>
              <a:gd name="f178" fmla="*/ f139 1 5283459"/>
              <a:gd name="f179" fmla="*/ f140 1 5283459"/>
              <a:gd name="f180" fmla="*/ f141 1 5283459"/>
              <a:gd name="f181" fmla="*/ f142 1 5283459"/>
              <a:gd name="f182" fmla="*/ f143 1 5283459"/>
              <a:gd name="f183" fmla="*/ f144 1 5283459"/>
              <a:gd name="f184" fmla="*/ f145 1 5283459"/>
              <a:gd name="f185" fmla="*/ f146 1 5283459"/>
              <a:gd name="f186" fmla="*/ f147 1 5283459"/>
              <a:gd name="f187" fmla="*/ f148 1 5283459"/>
              <a:gd name="f188" fmla="*/ f149 1 5283459"/>
              <a:gd name="f189" fmla="*/ f150 1 5283459"/>
              <a:gd name="f190" fmla="*/ f151 1 5283459"/>
              <a:gd name="f191" fmla="*/ f152 1 5283459"/>
              <a:gd name="f192" fmla="*/ f153 1 5013498"/>
              <a:gd name="f193" fmla="*/ f154 1 5013498"/>
              <a:gd name="f194" fmla="*/ f155 1 5013498"/>
              <a:gd name="f195" fmla="*/ f156 1 5013498"/>
              <a:gd name="f196" fmla="*/ f157 1 5013498"/>
              <a:gd name="f197" fmla="*/ f158 1 5013498"/>
              <a:gd name="f198" fmla="*/ f159 1 5013498"/>
              <a:gd name="f199" fmla="*/ f160 1 5013498"/>
              <a:gd name="f200" fmla="*/ f161 1 5013498"/>
              <a:gd name="f201" fmla="*/ f162 1 5013498"/>
              <a:gd name="f202" fmla="*/ f163 1 5013498"/>
              <a:gd name="f203" fmla="*/ f164 1 5013498"/>
              <a:gd name="f204" fmla="*/ f165 1 5013498"/>
              <a:gd name="f205" fmla="*/ f166 1 5013498"/>
              <a:gd name="f206" fmla="*/ f167 1 5013498"/>
              <a:gd name="f207" fmla="*/ f168 1 5013498"/>
              <a:gd name="f208" fmla="*/ f169 1 5013498"/>
              <a:gd name="f209" fmla="*/ f170 1 5013498"/>
              <a:gd name="f210" fmla="*/ f171 1 5013498"/>
              <a:gd name="f211" fmla="*/ f125 1 f132"/>
              <a:gd name="f212" fmla="*/ f126 1 f132"/>
              <a:gd name="f213" fmla="*/ f125 1 f133"/>
              <a:gd name="f214" fmla="*/ f127 1 f133"/>
              <a:gd name="f215" fmla="*/ f173 1 f132"/>
              <a:gd name="f216" fmla="*/ f192 1 f133"/>
              <a:gd name="f217" fmla="*/ f174 1 f132"/>
              <a:gd name="f218" fmla="*/ f193 1 f133"/>
              <a:gd name="f219" fmla="*/ f175 1 f132"/>
              <a:gd name="f220" fmla="*/ f194 1 f133"/>
              <a:gd name="f221" fmla="*/ f189 1 f132"/>
              <a:gd name="f222" fmla="*/ f195 1 f133"/>
              <a:gd name="f223" fmla="*/ f190 1 f132"/>
              <a:gd name="f224" fmla="*/ f196 1 f133"/>
              <a:gd name="f225" fmla="*/ f176 1 f132"/>
              <a:gd name="f226" fmla="*/ f197 1 f133"/>
              <a:gd name="f227" fmla="*/ f177 1 f132"/>
              <a:gd name="f228" fmla="*/ f198 1 f133"/>
              <a:gd name="f229" fmla="*/ f178 1 f132"/>
              <a:gd name="f230" fmla="*/ f199 1 f133"/>
              <a:gd name="f231" fmla="*/ f179 1 f132"/>
              <a:gd name="f232" fmla="*/ f200 1 f133"/>
              <a:gd name="f233" fmla="*/ f180 1 f132"/>
              <a:gd name="f234" fmla="*/ f201 1 f133"/>
              <a:gd name="f235" fmla="*/ f181 1 f132"/>
              <a:gd name="f236" fmla="*/ f202 1 f133"/>
              <a:gd name="f237" fmla="*/ f182 1 f132"/>
              <a:gd name="f238" fmla="*/ f203 1 f133"/>
              <a:gd name="f239" fmla="*/ f183 1 f132"/>
              <a:gd name="f240" fmla="*/ f204 1 f133"/>
              <a:gd name="f241" fmla="*/ f191 1 f132"/>
              <a:gd name="f242" fmla="*/ f205 1 f133"/>
              <a:gd name="f243" fmla="*/ f187 1 f132"/>
              <a:gd name="f244" fmla="*/ f206 1 f133"/>
              <a:gd name="f245" fmla="*/ f188 1 f132"/>
              <a:gd name="f246" fmla="*/ f207 1 f133"/>
              <a:gd name="f247" fmla="*/ f186 1 f132"/>
              <a:gd name="f248" fmla="*/ f208 1 f133"/>
              <a:gd name="f249" fmla="*/ f184 1 f132"/>
              <a:gd name="f250" fmla="*/ f209 1 f133"/>
              <a:gd name="f251" fmla="*/ f185 1 f132"/>
              <a:gd name="f252" fmla="*/ f210 1 f133"/>
              <a:gd name="f253" fmla="*/ f211 f123 1"/>
              <a:gd name="f254" fmla="*/ f212 f123 1"/>
              <a:gd name="f255" fmla="*/ f214 f124 1"/>
              <a:gd name="f256" fmla="*/ f213 f124 1"/>
              <a:gd name="f257" fmla="*/ f215 f123 1"/>
              <a:gd name="f258" fmla="*/ f216 f124 1"/>
              <a:gd name="f259" fmla="*/ f217 f123 1"/>
              <a:gd name="f260" fmla="*/ f218 f124 1"/>
              <a:gd name="f261" fmla="*/ f219 f123 1"/>
              <a:gd name="f262" fmla="*/ f220 f124 1"/>
              <a:gd name="f263" fmla="*/ f221 f123 1"/>
              <a:gd name="f264" fmla="*/ f222 f124 1"/>
              <a:gd name="f265" fmla="*/ f223 f123 1"/>
              <a:gd name="f266" fmla="*/ f224 f124 1"/>
              <a:gd name="f267" fmla="*/ f225 f123 1"/>
              <a:gd name="f268" fmla="*/ f226 f124 1"/>
              <a:gd name="f269" fmla="*/ f227 f123 1"/>
              <a:gd name="f270" fmla="*/ f228 f124 1"/>
              <a:gd name="f271" fmla="*/ f229 f123 1"/>
              <a:gd name="f272" fmla="*/ f230 f124 1"/>
              <a:gd name="f273" fmla="*/ f231 f123 1"/>
              <a:gd name="f274" fmla="*/ f232 f124 1"/>
              <a:gd name="f275" fmla="*/ f233 f123 1"/>
              <a:gd name="f276" fmla="*/ f234 f124 1"/>
              <a:gd name="f277" fmla="*/ f235 f123 1"/>
              <a:gd name="f278" fmla="*/ f236 f124 1"/>
              <a:gd name="f279" fmla="*/ f237 f123 1"/>
              <a:gd name="f280" fmla="*/ f238 f124 1"/>
              <a:gd name="f281" fmla="*/ f239 f123 1"/>
              <a:gd name="f282" fmla="*/ f240 f124 1"/>
              <a:gd name="f283" fmla="*/ f241 f123 1"/>
              <a:gd name="f284" fmla="*/ f242 f124 1"/>
              <a:gd name="f285" fmla="*/ f243 f123 1"/>
              <a:gd name="f286" fmla="*/ f244 f124 1"/>
              <a:gd name="f287" fmla="*/ f245 f123 1"/>
              <a:gd name="f288" fmla="*/ f246 f124 1"/>
              <a:gd name="f289" fmla="*/ f247 f123 1"/>
              <a:gd name="f290" fmla="*/ f248 f124 1"/>
              <a:gd name="f291" fmla="*/ f249 f123 1"/>
              <a:gd name="f292" fmla="*/ f250 f124 1"/>
              <a:gd name="f293" fmla="*/ f251 f123 1"/>
              <a:gd name="f294" fmla="*/ f252 f1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72">
                <a:pos x="f257" y="f258"/>
              </a:cxn>
              <a:cxn ang="f172">
                <a:pos x="f259" y="f260"/>
              </a:cxn>
              <a:cxn ang="f172">
                <a:pos x="f261" y="f262"/>
              </a:cxn>
              <a:cxn ang="f172">
                <a:pos x="f263" y="f264"/>
              </a:cxn>
              <a:cxn ang="f172">
                <a:pos x="f265" y="f266"/>
              </a:cxn>
              <a:cxn ang="f172">
                <a:pos x="f267" y="f268"/>
              </a:cxn>
              <a:cxn ang="f172">
                <a:pos x="f269" y="f270"/>
              </a:cxn>
              <a:cxn ang="f172">
                <a:pos x="f271" y="f272"/>
              </a:cxn>
              <a:cxn ang="f172">
                <a:pos x="f273" y="f274"/>
              </a:cxn>
              <a:cxn ang="f172">
                <a:pos x="f275" y="f276"/>
              </a:cxn>
              <a:cxn ang="f172">
                <a:pos x="f277" y="f278"/>
              </a:cxn>
              <a:cxn ang="f172">
                <a:pos x="f279" y="f280"/>
              </a:cxn>
              <a:cxn ang="f172">
                <a:pos x="f281" y="f282"/>
              </a:cxn>
              <a:cxn ang="f172">
                <a:pos x="f283" y="f284"/>
              </a:cxn>
              <a:cxn ang="f172">
                <a:pos x="f285" y="f286"/>
              </a:cxn>
              <a:cxn ang="f172">
                <a:pos x="f287" y="f288"/>
              </a:cxn>
              <a:cxn ang="f172">
                <a:pos x="f289" y="f290"/>
              </a:cxn>
              <a:cxn ang="f172">
                <a:pos x="f291" y="f292"/>
              </a:cxn>
              <a:cxn ang="f172">
                <a:pos x="f293" y="f294"/>
              </a:cxn>
              <a:cxn ang="f172">
                <a:pos x="f257" y="f258"/>
              </a:cxn>
            </a:cxnLst>
            <a:rect l="f253" t="f256" r="f254" b="f255"/>
            <a:pathLst>
              <a:path w="5283459" h="5013498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8" y="f9"/>
                </a:cubicBezTo>
                <a:close/>
              </a:path>
            </a:pathLst>
          </a:custGeom>
          <a:solidFill>
            <a:srgbClr val="E3B39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8739098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39368-27C5-35CF-432A-814007847B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646983"/>
            <a:ext cx="3924476" cy="177482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64D02-3BC0-DDE6-01DC-28B777215E3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0787" y="2437415"/>
            <a:ext cx="3924476" cy="361591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BAE1CA25-97F4-C80D-A49E-8B7396C72BD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630774" y="0"/>
            <a:ext cx="656122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A34C5-10E2-A20E-B10E-62DAAC3AA2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0787" y="6341921"/>
            <a:ext cx="264944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65915DF-3574-A0CB-610E-FE2C8F0BC4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350242" y="6356351"/>
            <a:ext cx="126719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E6083B7-FD13-4AF3-9C7B-191E75DB935E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59EAA1F-C07B-8B3A-F06B-609A2BD6B3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799292" y="6356351"/>
            <a:ext cx="49183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8D7EA43-29F1-4DE1-8D30-7A203BC496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31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CF293-7FC3-0364-2AF5-58ADE58E7B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530973"/>
            <a:ext cx="5395206" cy="145651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E0EFC-C25A-317F-9094-ED67BF8FEF5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0787" y="2003102"/>
            <a:ext cx="5395206" cy="40167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08046FEA-4EF5-9F84-8B2E-01A0FDF1ED4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 rot="21445558">
            <a:off x="6850601" y="1238838"/>
            <a:ext cx="4920505" cy="571021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EC466-01CB-5CAE-FC82-02E00F3D74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63CD1B1-2D4D-8FFB-ADBF-B3490230A4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294909" y="6356351"/>
            <a:ext cx="180108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CBA0068-EF9D-40E4-90F5-A5E743BB3578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3DAC1E0-3EE5-CDC8-37AD-B86A7A9222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437918" y="6356351"/>
            <a:ext cx="54725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43384E2-3E8D-4E7E-8F85-54961CE31401}" type="slidenum">
              <a:t>‹#›</a:t>
            </a:fld>
            <a:endParaRPr lang="en-GB"/>
          </a:p>
        </p:txBody>
      </p:sp>
      <p:sp>
        <p:nvSpPr>
          <p:cNvPr id="8" name="Freeform: Shape 16">
            <a:extLst>
              <a:ext uri="{FF2B5EF4-FFF2-40B4-BE49-F238E27FC236}">
                <a16:creationId xmlns:a16="http://schemas.microsoft.com/office/drawing/2014/main" id="{904A339F-382D-BF98-EF66-3C17315A7612}"/>
              </a:ext>
            </a:extLst>
          </p:cNvPr>
          <p:cNvSpPr/>
          <p:nvPr/>
        </p:nvSpPr>
        <p:spPr>
          <a:xfrm rot="20950970">
            <a:off x="10293274" y="488583"/>
            <a:ext cx="1998759" cy="95030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76897"/>
              <a:gd name="f7" fmla="val 1549509"/>
              <a:gd name="f8" fmla="val 698505"/>
              <a:gd name="f9" fmla="val 1390335"/>
              <a:gd name="f10" fmla="val 382179"/>
              <a:gd name="f11" fmla="val 1190875"/>
              <a:gd name="f12" fmla="val 233206"/>
              <a:gd name="f13" fmla="val 807803"/>
              <a:gd name="f14" fmla="val 116789"/>
              <a:gd name="f15" fmla="val 590029"/>
              <a:gd name="f16" fmla="val 372"/>
              <a:gd name="f17" fmla="val 372255"/>
              <a:gd name="f18" fmla="val 12108"/>
              <a:gd name="f19" fmla="val 225281"/>
              <a:gd name="f20" fmla="val 83689"/>
              <a:gd name="f21" fmla="val 574390"/>
              <a:gd name="f22" fmla="val 592822"/>
              <a:gd name="f23" fmla="val 142333"/>
              <a:gd name="f24" fmla="val 640270"/>
              <a:gd name="f25" fmla="val 442220"/>
              <a:gd name="f26" fmla="val 878102"/>
              <a:gd name="f27" fmla="val 660572"/>
              <a:gd name="f28" fmla="val 1077920"/>
              <a:gd name="f29" fmla="val 764841"/>
              <a:gd name="f30" fmla="val 1277738"/>
              <a:gd name="f31" fmla="val 869110"/>
              <a:gd name="f32" fmla="val 1580765"/>
              <a:gd name="f33" fmla="val 845068"/>
              <a:gd name="f34" fmla="val 1791731"/>
              <a:gd name="f35" fmla="val 767945"/>
              <a:gd name="f36" fmla="val 1909457"/>
              <a:gd name="f37" fmla="val 671038"/>
              <a:gd name="f38" fmla="val 2056108"/>
              <a:gd name="f39" fmla="val 596953"/>
              <a:gd name="f40" fmla="val 2126592"/>
              <a:gd name="f41" fmla="val 478752"/>
              <a:gd name="f42" fmla="val 2186525"/>
              <a:gd name="f43" fmla="val 332585"/>
              <a:gd name="f44" fmla="val 2227007"/>
              <a:gd name="f45" fmla="val 164432"/>
              <a:gd name="f46" fmla="val 2210912"/>
              <a:gd name="f47" fmla="val 23807"/>
              <a:gd name="f48" fmla="val 39276"/>
              <a:gd name="f49" fmla="val 2854819"/>
              <a:gd name="f50" fmla="val 291776"/>
              <a:gd name="f51" fmla="val 2721442"/>
              <a:gd name="f52" fmla="val 1173237"/>
              <a:gd name="f53" fmla="val 2096211"/>
              <a:gd name="f54" fmla="val 1461348"/>
              <a:gd name="f55" fmla="val 1609321"/>
              <a:gd name="f56" fmla="val 1617817"/>
              <a:gd name="f57" fmla="val 1025448"/>
              <a:gd name="f58" fmla="val 1548465"/>
              <a:gd name="f59" fmla="+- 0 0 -90"/>
              <a:gd name="f60" fmla="*/ f3 1 2876897"/>
              <a:gd name="f61" fmla="*/ f4 1 1549509"/>
              <a:gd name="f62" fmla="val f5"/>
              <a:gd name="f63" fmla="val f6"/>
              <a:gd name="f64" fmla="val f7"/>
              <a:gd name="f65" fmla="*/ f59 f0 1"/>
              <a:gd name="f66" fmla="+- f64 0 f62"/>
              <a:gd name="f67" fmla="+- f63 0 f62"/>
              <a:gd name="f68" fmla="*/ f65 1 f2"/>
              <a:gd name="f69" fmla="*/ f67 1 2876897"/>
              <a:gd name="f70" fmla="*/ f66 1 1549509"/>
              <a:gd name="f71" fmla="*/ 698505 f67 1"/>
              <a:gd name="f72" fmla="*/ 116789 f67 1"/>
              <a:gd name="f73" fmla="*/ 0 f67 1"/>
              <a:gd name="f74" fmla="*/ 574390 f67 1"/>
              <a:gd name="f75" fmla="*/ 592822 f67 1"/>
              <a:gd name="f76" fmla="*/ 1077920 f67 1"/>
              <a:gd name="f77" fmla="*/ 1791731 f67 1"/>
              <a:gd name="f78" fmla="*/ 2126592 f67 1"/>
              <a:gd name="f79" fmla="*/ 2210912 f67 1"/>
              <a:gd name="f80" fmla="*/ 2876897 f67 1"/>
              <a:gd name="f81" fmla="*/ 2096211 f67 1"/>
              <a:gd name="f82" fmla="*/ 1390335 f66 1"/>
              <a:gd name="f83" fmla="*/ 590029 f66 1"/>
              <a:gd name="f84" fmla="*/ 83689 f66 1"/>
              <a:gd name="f85" fmla="*/ 0 f66 1"/>
              <a:gd name="f86" fmla="*/ 142333 f66 1"/>
              <a:gd name="f87" fmla="*/ 764841 f66 1"/>
              <a:gd name="f88" fmla="*/ 767945 f66 1"/>
              <a:gd name="f89" fmla="*/ 478752 f66 1"/>
              <a:gd name="f90" fmla="*/ 23807 f66 1"/>
              <a:gd name="f91" fmla="*/ 39276 f66 1"/>
              <a:gd name="f92" fmla="*/ 1461348 f66 1"/>
              <a:gd name="f93" fmla="+- f68 0 f1"/>
              <a:gd name="f94" fmla="*/ f71 1 2876897"/>
              <a:gd name="f95" fmla="*/ f72 1 2876897"/>
              <a:gd name="f96" fmla="*/ f73 1 2876897"/>
              <a:gd name="f97" fmla="*/ f74 1 2876897"/>
              <a:gd name="f98" fmla="*/ f75 1 2876897"/>
              <a:gd name="f99" fmla="*/ f76 1 2876897"/>
              <a:gd name="f100" fmla="*/ f77 1 2876897"/>
              <a:gd name="f101" fmla="*/ f78 1 2876897"/>
              <a:gd name="f102" fmla="*/ f79 1 2876897"/>
              <a:gd name="f103" fmla="*/ f80 1 2876897"/>
              <a:gd name="f104" fmla="*/ f81 1 2876897"/>
              <a:gd name="f105" fmla="*/ f82 1 1549509"/>
              <a:gd name="f106" fmla="*/ f83 1 1549509"/>
              <a:gd name="f107" fmla="*/ f84 1 1549509"/>
              <a:gd name="f108" fmla="*/ f85 1 1549509"/>
              <a:gd name="f109" fmla="*/ f86 1 1549509"/>
              <a:gd name="f110" fmla="*/ f87 1 1549509"/>
              <a:gd name="f111" fmla="*/ f88 1 1549509"/>
              <a:gd name="f112" fmla="*/ f89 1 1549509"/>
              <a:gd name="f113" fmla="*/ f90 1 1549509"/>
              <a:gd name="f114" fmla="*/ f91 1 1549509"/>
              <a:gd name="f115" fmla="*/ f92 1 1549509"/>
              <a:gd name="f116" fmla="*/ f62 1 f69"/>
              <a:gd name="f117" fmla="*/ f63 1 f69"/>
              <a:gd name="f118" fmla="*/ f62 1 f70"/>
              <a:gd name="f119" fmla="*/ f64 1 f70"/>
              <a:gd name="f120" fmla="*/ f94 1 f69"/>
              <a:gd name="f121" fmla="*/ f105 1 f70"/>
              <a:gd name="f122" fmla="*/ f95 1 f69"/>
              <a:gd name="f123" fmla="*/ f106 1 f70"/>
              <a:gd name="f124" fmla="*/ f96 1 f69"/>
              <a:gd name="f125" fmla="*/ f107 1 f70"/>
              <a:gd name="f126" fmla="*/ f97 1 f69"/>
              <a:gd name="f127" fmla="*/ f108 1 f70"/>
              <a:gd name="f128" fmla="*/ f98 1 f69"/>
              <a:gd name="f129" fmla="*/ f109 1 f70"/>
              <a:gd name="f130" fmla="*/ f99 1 f69"/>
              <a:gd name="f131" fmla="*/ f110 1 f70"/>
              <a:gd name="f132" fmla="*/ f100 1 f69"/>
              <a:gd name="f133" fmla="*/ f111 1 f70"/>
              <a:gd name="f134" fmla="*/ f101 1 f69"/>
              <a:gd name="f135" fmla="*/ f112 1 f70"/>
              <a:gd name="f136" fmla="*/ f102 1 f69"/>
              <a:gd name="f137" fmla="*/ f113 1 f70"/>
              <a:gd name="f138" fmla="*/ f103 1 f69"/>
              <a:gd name="f139" fmla="*/ f114 1 f70"/>
              <a:gd name="f140" fmla="*/ f104 1 f69"/>
              <a:gd name="f141" fmla="*/ f115 1 f70"/>
              <a:gd name="f142" fmla="*/ f116 f60 1"/>
              <a:gd name="f143" fmla="*/ f117 f60 1"/>
              <a:gd name="f144" fmla="*/ f119 f61 1"/>
              <a:gd name="f145" fmla="*/ f118 f61 1"/>
              <a:gd name="f146" fmla="*/ f120 f60 1"/>
              <a:gd name="f147" fmla="*/ f121 f61 1"/>
              <a:gd name="f148" fmla="*/ f122 f60 1"/>
              <a:gd name="f149" fmla="*/ f123 f61 1"/>
              <a:gd name="f150" fmla="*/ f124 f60 1"/>
              <a:gd name="f151" fmla="*/ f125 f61 1"/>
              <a:gd name="f152" fmla="*/ f126 f60 1"/>
              <a:gd name="f153" fmla="*/ f127 f61 1"/>
              <a:gd name="f154" fmla="*/ f128 f60 1"/>
              <a:gd name="f155" fmla="*/ f129 f61 1"/>
              <a:gd name="f156" fmla="*/ f130 f60 1"/>
              <a:gd name="f157" fmla="*/ f131 f61 1"/>
              <a:gd name="f158" fmla="*/ f132 f60 1"/>
              <a:gd name="f159" fmla="*/ f133 f61 1"/>
              <a:gd name="f160" fmla="*/ f134 f60 1"/>
              <a:gd name="f161" fmla="*/ f135 f61 1"/>
              <a:gd name="f162" fmla="*/ f136 f60 1"/>
              <a:gd name="f163" fmla="*/ f137 f61 1"/>
              <a:gd name="f164" fmla="*/ f138 f60 1"/>
              <a:gd name="f165" fmla="*/ f139 f61 1"/>
              <a:gd name="f166" fmla="*/ f140 f60 1"/>
              <a:gd name="f167" fmla="*/ f141 f6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3">
                <a:pos x="f146" y="f147"/>
              </a:cxn>
              <a:cxn ang="f93">
                <a:pos x="f148" y="f149"/>
              </a:cxn>
              <a:cxn ang="f93">
                <a:pos x="f150" y="f151"/>
              </a:cxn>
              <a:cxn ang="f93">
                <a:pos x="f152" y="f153"/>
              </a:cxn>
              <a:cxn ang="f93">
                <a:pos x="f154" y="f155"/>
              </a:cxn>
              <a:cxn ang="f93">
                <a:pos x="f156" y="f157"/>
              </a:cxn>
              <a:cxn ang="f93">
                <a:pos x="f158" y="f159"/>
              </a:cxn>
              <a:cxn ang="f93">
                <a:pos x="f160" y="f161"/>
              </a:cxn>
              <a:cxn ang="f93">
                <a:pos x="f162" y="f163"/>
              </a:cxn>
              <a:cxn ang="f93">
                <a:pos x="f164" y="f165"/>
              </a:cxn>
              <a:cxn ang="f93">
                <a:pos x="f166" y="f167"/>
              </a:cxn>
              <a:cxn ang="f93">
                <a:pos x="f146" y="f147"/>
              </a:cxn>
            </a:cxnLst>
            <a:rect l="f142" t="f145" r="f143" b="f144"/>
            <a:pathLst>
              <a:path w="2876897" h="1549509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5" y="f20"/>
                </a:cubicBezTo>
                <a:lnTo>
                  <a:pt x="f21" y="f5"/>
                </a:lnTo>
                <a:lnTo>
                  <a:pt x="f22" y="f23"/>
                </a:ln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6" y="f48"/>
                </a:ln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8" y="f9"/>
                </a:cubicBezTo>
                <a:close/>
              </a:path>
            </a:pathLst>
          </a:custGeom>
          <a:solidFill>
            <a:srgbClr val="AEC6B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42942850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48559-29BE-433D-842A-44EF1F6A24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530973"/>
            <a:ext cx="5395206" cy="145651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2E09A-A5E1-7C33-6431-58D21A467C6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99662" y="2003102"/>
            <a:ext cx="5395206" cy="40167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21">
            <a:extLst>
              <a:ext uri="{FF2B5EF4-FFF2-40B4-BE49-F238E27FC236}">
                <a16:creationId xmlns:a16="http://schemas.microsoft.com/office/drawing/2014/main" id="{CE6059CB-D77F-8546-8C7B-49B5DA5C78E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 rot="21429194">
            <a:off x="6624316" y="183620"/>
            <a:ext cx="5543339" cy="608054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FE21D-B0AB-C97E-7105-34CAE88DF7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51AC42D0-8D98-69F0-1025-B65B984C36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552709" y="6356351"/>
            <a:ext cx="180108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770886A-A506-4D14-9811-F4257637E0FD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483C1BE-8889-DCE0-9AFC-3C3D76B9A1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437918" y="6356351"/>
            <a:ext cx="54725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6C07DF8-9378-4FF1-897C-20F02FF9A792}" type="slidenum">
              <a:t>‹#›</a:t>
            </a:fld>
            <a:endParaRPr lang="en-GB"/>
          </a:p>
        </p:txBody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73240F66-B6FB-E689-681E-DAFE45F89C7D}"/>
              </a:ext>
            </a:extLst>
          </p:cNvPr>
          <p:cNvSpPr/>
          <p:nvPr/>
        </p:nvSpPr>
        <p:spPr>
          <a:xfrm rot="2599418">
            <a:off x="6252665" y="4935505"/>
            <a:ext cx="1800042" cy="17757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59270"/>
              <a:gd name="f7" fmla="val 3018036"/>
              <a:gd name="f8" fmla="val 11907"/>
              <a:gd name="f9" fmla="val 1624714"/>
              <a:gd name="f10" fmla="val -67795"/>
              <a:gd name="f11" fmla="val 983902"/>
              <a:gd name="f12" fmla="val 272066"/>
              <a:gd name="f13" fmla="val 723639"/>
              <a:gd name="f14" fmla="val 453606"/>
              <a:gd name="f15" fmla="val 460819"/>
              <a:gd name="f16" fmla="val 635146"/>
              <a:gd name="f17" fmla="val 197999"/>
              <a:gd name="f18" fmla="val 1049220"/>
              <a:gd name="f19" fmla="val 9410"/>
              <a:gd name="f20" fmla="val 1412722"/>
              <a:gd name="f21" fmla="val 379"/>
              <a:gd name="f22" fmla="val 1776224"/>
              <a:gd name="f23" fmla="val -8652"/>
              <a:gd name="f24" fmla="val 2371800"/>
              <a:gd name="f25" fmla="val 143814"/>
              <a:gd name="f26" fmla="val 2634620"/>
              <a:gd name="f27" fmla="val 406634"/>
              <a:gd name="f28" fmla="val 2897440"/>
              <a:gd name="f29" fmla="val 669454"/>
              <a:gd name="f30" fmla="val 3249737"/>
              <a:gd name="f31" fmla="val 1489643"/>
              <a:gd name="f32" fmla="val 2935457"/>
              <a:gd name="f33" fmla="val 2092073"/>
              <a:gd name="f34" fmla="val 2492483"/>
              <a:gd name="f35" fmla="val 2809649"/>
              <a:gd name="f36" fmla="val 1744193"/>
              <a:gd name="f37" fmla="val 3083102"/>
              <a:gd name="f38" fmla="val 1256935"/>
              <a:gd name="f39" fmla="val 3005209"/>
              <a:gd name="f40" fmla="val 769677"/>
              <a:gd name="f41" fmla="val 2927316"/>
              <a:gd name="f42" fmla="val 91609"/>
              <a:gd name="f43" fmla="val 2265526"/>
              <a:gd name="f44" fmla="+- 0 0 -90"/>
              <a:gd name="f45" fmla="*/ f3 1 3059270"/>
              <a:gd name="f46" fmla="*/ f4 1 3018036"/>
              <a:gd name="f47" fmla="val f5"/>
              <a:gd name="f48" fmla="val f6"/>
              <a:gd name="f49" fmla="val f7"/>
              <a:gd name="f50" fmla="*/ f44 f0 1"/>
              <a:gd name="f51" fmla="+- f49 0 f47"/>
              <a:gd name="f52" fmla="+- f48 0 f47"/>
              <a:gd name="f53" fmla="*/ f50 1 f2"/>
              <a:gd name="f54" fmla="*/ f52 1 3059270"/>
              <a:gd name="f55" fmla="*/ f51 1 3018036"/>
              <a:gd name="f56" fmla="*/ 1624714 f51 1"/>
              <a:gd name="f57" fmla="*/ 460819 f51 1"/>
              <a:gd name="f58" fmla="*/ 379 f51 1"/>
              <a:gd name="f59" fmla="*/ 406634 f51 1"/>
              <a:gd name="f60" fmla="*/ 2092073 f51 1"/>
              <a:gd name="f61" fmla="*/ 3005209 f51 1"/>
              <a:gd name="f62" fmla="*/ 11907 f52 1"/>
              <a:gd name="f63" fmla="*/ 453606 f52 1"/>
              <a:gd name="f64" fmla="*/ 1412722 f52 1"/>
              <a:gd name="f65" fmla="*/ 2634620 f52 1"/>
              <a:gd name="f66" fmla="*/ 2935457 f52 1"/>
              <a:gd name="f67" fmla="*/ 1256935 f52 1"/>
              <a:gd name="f68" fmla="+- f53 0 f1"/>
              <a:gd name="f69" fmla="*/ f56 1 3018036"/>
              <a:gd name="f70" fmla="*/ f57 1 3018036"/>
              <a:gd name="f71" fmla="*/ f58 1 3018036"/>
              <a:gd name="f72" fmla="*/ f59 1 3018036"/>
              <a:gd name="f73" fmla="*/ f60 1 3018036"/>
              <a:gd name="f74" fmla="*/ f61 1 3018036"/>
              <a:gd name="f75" fmla="*/ f62 1 3059270"/>
              <a:gd name="f76" fmla="*/ f63 1 3059270"/>
              <a:gd name="f77" fmla="*/ f64 1 3059270"/>
              <a:gd name="f78" fmla="*/ f65 1 3059270"/>
              <a:gd name="f79" fmla="*/ f66 1 3059270"/>
              <a:gd name="f80" fmla="*/ f67 1 3059270"/>
              <a:gd name="f81" fmla="*/ f47 1 f54"/>
              <a:gd name="f82" fmla="*/ f48 1 f54"/>
              <a:gd name="f83" fmla="*/ f47 1 f55"/>
              <a:gd name="f84" fmla="*/ f49 1 f55"/>
              <a:gd name="f85" fmla="*/ f75 1 f54"/>
              <a:gd name="f86" fmla="*/ f69 1 f55"/>
              <a:gd name="f87" fmla="*/ f76 1 f54"/>
              <a:gd name="f88" fmla="*/ f70 1 f55"/>
              <a:gd name="f89" fmla="*/ f77 1 f54"/>
              <a:gd name="f90" fmla="*/ f71 1 f55"/>
              <a:gd name="f91" fmla="*/ f78 1 f54"/>
              <a:gd name="f92" fmla="*/ f72 1 f55"/>
              <a:gd name="f93" fmla="*/ f79 1 f54"/>
              <a:gd name="f94" fmla="*/ f73 1 f55"/>
              <a:gd name="f95" fmla="*/ f80 1 f54"/>
              <a:gd name="f96" fmla="*/ f74 1 f55"/>
              <a:gd name="f97" fmla="*/ f81 f45 1"/>
              <a:gd name="f98" fmla="*/ f82 f45 1"/>
              <a:gd name="f99" fmla="*/ f84 f46 1"/>
              <a:gd name="f100" fmla="*/ f83 f46 1"/>
              <a:gd name="f101" fmla="*/ f85 f45 1"/>
              <a:gd name="f102" fmla="*/ f86 f46 1"/>
              <a:gd name="f103" fmla="*/ f87 f45 1"/>
              <a:gd name="f104" fmla="*/ f88 f46 1"/>
              <a:gd name="f105" fmla="*/ f89 f45 1"/>
              <a:gd name="f106" fmla="*/ f90 f46 1"/>
              <a:gd name="f107" fmla="*/ f91 f45 1"/>
              <a:gd name="f108" fmla="*/ f92 f46 1"/>
              <a:gd name="f109" fmla="*/ f93 f45 1"/>
              <a:gd name="f110" fmla="*/ f94 f46 1"/>
              <a:gd name="f111" fmla="*/ f95 f45 1"/>
              <a:gd name="f112" fmla="*/ f96 f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101" y="f102"/>
              </a:cxn>
              <a:cxn ang="f68">
                <a:pos x="f103" y="f104"/>
              </a:cxn>
              <a:cxn ang="f68">
                <a:pos x="f105" y="f106"/>
              </a:cxn>
              <a:cxn ang="f68">
                <a:pos x="f107" y="f108"/>
              </a:cxn>
              <a:cxn ang="f68">
                <a:pos x="f109" y="f110"/>
              </a:cxn>
              <a:cxn ang="f68">
                <a:pos x="f111" y="f112"/>
              </a:cxn>
              <a:cxn ang="f68">
                <a:pos x="f101" y="f102"/>
              </a:cxn>
            </a:cxnLst>
            <a:rect l="f97" t="f100" r="f98" b="f99"/>
            <a:pathLst>
              <a:path w="3059270" h="301803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8" y="f9"/>
                </a:cubicBezTo>
                <a:close/>
              </a:path>
            </a:pathLst>
          </a:custGeom>
          <a:solidFill>
            <a:srgbClr val="E4C27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grpSp>
        <p:nvGrpSpPr>
          <p:cNvPr id="9" name="Group 32">
            <a:extLst>
              <a:ext uri="{FF2B5EF4-FFF2-40B4-BE49-F238E27FC236}">
                <a16:creationId xmlns:a16="http://schemas.microsoft.com/office/drawing/2014/main" id="{5FC3F099-2B0B-0F7F-A03A-6A31514841E1}"/>
              </a:ext>
            </a:extLst>
          </p:cNvPr>
          <p:cNvGrpSpPr/>
          <p:nvPr/>
        </p:nvGrpSpPr>
        <p:grpSpPr>
          <a:xfrm>
            <a:off x="6891211" y="5570058"/>
            <a:ext cx="626217" cy="449747"/>
            <a:chOff x="6891211" y="5570058"/>
            <a:chExt cx="626217" cy="449747"/>
          </a:xfrm>
        </p:grpSpPr>
        <p:sp>
          <p:nvSpPr>
            <p:cNvPr id="10" name="Freeform: Shape 13">
              <a:extLst>
                <a:ext uri="{FF2B5EF4-FFF2-40B4-BE49-F238E27FC236}">
                  <a16:creationId xmlns:a16="http://schemas.microsoft.com/office/drawing/2014/main" id="{D50CA14A-F9B8-8B04-CF95-AFD43520DB9B}"/>
                </a:ext>
              </a:extLst>
            </p:cNvPr>
            <p:cNvSpPr/>
            <p:nvPr/>
          </p:nvSpPr>
          <p:spPr>
            <a:xfrm flipH="1">
              <a:off x="6891211" y="5933459"/>
              <a:ext cx="626217" cy="8634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1" name="Oval 34">
              <a:extLst>
                <a:ext uri="{FF2B5EF4-FFF2-40B4-BE49-F238E27FC236}">
                  <a16:creationId xmlns:a16="http://schemas.microsoft.com/office/drawing/2014/main" id="{513B7CC2-D5EF-D407-4914-3A9BAA6CEA43}"/>
                </a:ext>
              </a:extLst>
            </p:cNvPr>
            <p:cNvSpPr/>
            <p:nvPr/>
          </p:nvSpPr>
          <p:spPr>
            <a:xfrm>
              <a:off x="6941347" y="5570058"/>
              <a:ext cx="219904" cy="25945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2" name="Freeform: Shape 15">
              <a:extLst>
                <a:ext uri="{FF2B5EF4-FFF2-40B4-BE49-F238E27FC236}">
                  <a16:creationId xmlns:a16="http://schemas.microsoft.com/office/drawing/2014/main" id="{8C819667-59AF-08EA-0C2D-0D58CA1DDD55}"/>
                </a:ext>
              </a:extLst>
            </p:cNvPr>
            <p:cNvSpPr/>
            <p:nvPr/>
          </p:nvSpPr>
          <p:spPr>
            <a:xfrm>
              <a:off x="7023213" y="5570058"/>
              <a:ext cx="132377" cy="1174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3" name="Oval 36">
              <a:extLst>
                <a:ext uri="{FF2B5EF4-FFF2-40B4-BE49-F238E27FC236}">
                  <a16:creationId xmlns:a16="http://schemas.microsoft.com/office/drawing/2014/main" id="{43D6CD48-F1D9-DD9F-F98D-3EBA27375DEF}"/>
                </a:ext>
              </a:extLst>
            </p:cNvPr>
            <p:cNvSpPr/>
            <p:nvPr/>
          </p:nvSpPr>
          <p:spPr>
            <a:xfrm>
              <a:off x="7251429" y="5608070"/>
              <a:ext cx="219904" cy="25945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4" name="Freeform: Shape 17">
              <a:extLst>
                <a:ext uri="{FF2B5EF4-FFF2-40B4-BE49-F238E27FC236}">
                  <a16:creationId xmlns:a16="http://schemas.microsoft.com/office/drawing/2014/main" id="{EA102194-1947-033A-252D-095D3FD06C72}"/>
                </a:ext>
              </a:extLst>
            </p:cNvPr>
            <p:cNvSpPr/>
            <p:nvPr/>
          </p:nvSpPr>
          <p:spPr>
            <a:xfrm>
              <a:off x="7334438" y="5608070"/>
              <a:ext cx="132377" cy="1174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5836"/>
                <a:gd name="f7" fmla="val 289179"/>
                <a:gd name="f8" fmla="val 66769"/>
                <a:gd name="f9" fmla="val 178875"/>
                <a:gd name="f10" fmla="val 275061"/>
                <a:gd name="f11" fmla="val 80416"/>
                <a:gd name="f12" fmla="val 316147"/>
                <a:gd name="f13" fmla="val 195023"/>
                <a:gd name="f14" fmla="val 231847"/>
                <a:gd name="f15" fmla="val 265409"/>
                <a:gd name="f16" fmla="val 275001"/>
                <a:gd name="f17" fmla="val 240185"/>
                <a:gd name="f18" fmla="val 285865"/>
                <a:gd name="f19" fmla="val 212992"/>
                <a:gd name="f20" fmla="val 290848"/>
                <a:gd name="f21" fmla="val 185019"/>
                <a:gd name="f22" fmla="val 288684"/>
                <a:gd name="f23" fmla="val 73129"/>
                <a:gd name="f24" fmla="val 280029"/>
                <a:gd name="f25" fmla="val -14093"/>
                <a:gd name="f26" fmla="val 186477"/>
                <a:gd name="f27" fmla="val 1897"/>
                <a:gd name="f28" fmla="val 21266"/>
                <a:gd name="f29" fmla="val 4770"/>
                <a:gd name="f30" fmla="val 9217"/>
                <a:gd name="f31" fmla="val 12224"/>
                <a:gd name="f32" fmla="val 6487"/>
                <a:gd name="f33" fmla="val 29843"/>
                <a:gd name="f34" fmla="val 2234"/>
                <a:gd name="f35" fmla="val 48085"/>
                <a:gd name="f36" fmla="+- 0 0 -90"/>
                <a:gd name="f37" fmla="*/ f3 1 325836"/>
                <a:gd name="f38" fmla="*/ f4 1 289179"/>
                <a:gd name="f39" fmla="val f5"/>
                <a:gd name="f40" fmla="val f6"/>
                <a:gd name="f41" fmla="val f7"/>
                <a:gd name="f42" fmla="*/ f36 f0 1"/>
                <a:gd name="f43" fmla="+- f41 0 f39"/>
                <a:gd name="f44" fmla="+- f40 0 f39"/>
                <a:gd name="f45" fmla="*/ f42 1 f2"/>
                <a:gd name="f46" fmla="*/ f44 1 325836"/>
                <a:gd name="f47" fmla="*/ f43 1 289179"/>
                <a:gd name="f48" fmla="*/ 66769 f44 1"/>
                <a:gd name="f49" fmla="*/ 0 f43 1"/>
                <a:gd name="f50" fmla="*/ 316147 f44 1"/>
                <a:gd name="f51" fmla="*/ 195023 f43 1"/>
                <a:gd name="f52" fmla="*/ 325836 f44 1"/>
                <a:gd name="f53" fmla="*/ 231847 f43 1"/>
                <a:gd name="f54" fmla="*/ 265409 f44 1"/>
                <a:gd name="f55" fmla="*/ 275001 f43 1"/>
                <a:gd name="f56" fmla="*/ 185019 f44 1"/>
                <a:gd name="f57" fmla="*/ 288684 f43 1"/>
                <a:gd name="f58" fmla="*/ 1897 f44 1"/>
                <a:gd name="f59" fmla="*/ 21266 f43 1"/>
                <a:gd name="f60" fmla="*/ 4770 f44 1"/>
                <a:gd name="f61" fmla="*/ 9217 f43 1"/>
                <a:gd name="f62" fmla="*/ 12224 f44 1"/>
                <a:gd name="f63" fmla="*/ 6487 f43 1"/>
                <a:gd name="f64" fmla="+- f45 0 f1"/>
                <a:gd name="f65" fmla="*/ f48 1 325836"/>
                <a:gd name="f66" fmla="*/ f49 1 289179"/>
                <a:gd name="f67" fmla="*/ f50 1 325836"/>
                <a:gd name="f68" fmla="*/ f51 1 289179"/>
                <a:gd name="f69" fmla="*/ f52 1 325836"/>
                <a:gd name="f70" fmla="*/ f53 1 289179"/>
                <a:gd name="f71" fmla="*/ f54 1 325836"/>
                <a:gd name="f72" fmla="*/ f55 1 289179"/>
                <a:gd name="f73" fmla="*/ f56 1 325836"/>
                <a:gd name="f74" fmla="*/ f57 1 289179"/>
                <a:gd name="f75" fmla="*/ f58 1 325836"/>
                <a:gd name="f76" fmla="*/ f59 1 289179"/>
                <a:gd name="f77" fmla="*/ f60 1 325836"/>
                <a:gd name="f78" fmla="*/ f61 1 289179"/>
                <a:gd name="f79" fmla="*/ f62 1 325836"/>
                <a:gd name="f80" fmla="*/ f63 1 289179"/>
                <a:gd name="f81" fmla="*/ f39 1 f46"/>
                <a:gd name="f82" fmla="*/ f40 1 f46"/>
                <a:gd name="f83" fmla="*/ f39 1 f47"/>
                <a:gd name="f84" fmla="*/ f41 1 f47"/>
                <a:gd name="f85" fmla="*/ f65 1 f46"/>
                <a:gd name="f86" fmla="*/ f66 1 f47"/>
                <a:gd name="f87" fmla="*/ f67 1 f46"/>
                <a:gd name="f88" fmla="*/ f68 1 f47"/>
                <a:gd name="f89" fmla="*/ f69 1 f46"/>
                <a:gd name="f90" fmla="*/ f70 1 f47"/>
                <a:gd name="f91" fmla="*/ f71 1 f46"/>
                <a:gd name="f92" fmla="*/ f72 1 f47"/>
                <a:gd name="f93" fmla="*/ f73 1 f46"/>
                <a:gd name="f94" fmla="*/ f74 1 f47"/>
                <a:gd name="f95" fmla="*/ f75 1 f46"/>
                <a:gd name="f96" fmla="*/ f76 1 f47"/>
                <a:gd name="f97" fmla="*/ f77 1 f46"/>
                <a:gd name="f98" fmla="*/ f78 1 f47"/>
                <a:gd name="f99" fmla="*/ f79 1 f46"/>
                <a:gd name="f100" fmla="*/ f80 1 f47"/>
                <a:gd name="f101" fmla="*/ f81 f37 1"/>
                <a:gd name="f102" fmla="*/ f82 f37 1"/>
                <a:gd name="f103" fmla="*/ f84 f38 1"/>
                <a:gd name="f104" fmla="*/ f83 f38 1"/>
                <a:gd name="f105" fmla="*/ f85 f37 1"/>
                <a:gd name="f106" fmla="*/ f86 f38 1"/>
                <a:gd name="f107" fmla="*/ f87 f37 1"/>
                <a:gd name="f108" fmla="*/ f88 f38 1"/>
                <a:gd name="f109" fmla="*/ f89 f37 1"/>
                <a:gd name="f110" fmla="*/ f90 f38 1"/>
                <a:gd name="f111" fmla="*/ f91 f37 1"/>
                <a:gd name="f112" fmla="*/ f92 f38 1"/>
                <a:gd name="f113" fmla="*/ f93 f37 1"/>
                <a:gd name="f114" fmla="*/ f94 f38 1"/>
                <a:gd name="f115" fmla="*/ f95 f37 1"/>
                <a:gd name="f116" fmla="*/ f96 f38 1"/>
                <a:gd name="f117" fmla="*/ f97 f37 1"/>
                <a:gd name="f118" fmla="*/ f98 f38 1"/>
                <a:gd name="f119" fmla="*/ f99 f37 1"/>
                <a:gd name="f120" fmla="*/ f100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5" y="f106"/>
                </a:cxn>
                <a:cxn ang="f64">
                  <a:pos x="f107" y="f108"/>
                </a:cxn>
                <a:cxn ang="f64">
                  <a:pos x="f109" y="f110"/>
                </a:cxn>
                <a:cxn ang="f64">
                  <a:pos x="f111" y="f112"/>
                </a:cxn>
                <a:cxn ang="f64">
                  <a:pos x="f113" y="f114"/>
                </a:cxn>
                <a:cxn ang="f64">
                  <a:pos x="f115" y="f116"/>
                </a:cxn>
                <a:cxn ang="f64">
                  <a:pos x="f117" y="f118"/>
                </a:cxn>
                <a:cxn ang="f64">
                  <a:pos x="f119" y="f120"/>
                </a:cxn>
                <a:cxn ang="f64">
                  <a:pos x="f105" y="f106"/>
                </a:cxn>
              </a:cxnLst>
              <a:rect l="f101" t="f104" r="f102" b="f103"/>
              <a:pathLst>
                <a:path w="325836" h="289179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15" y="f16"/>
                  </a:ln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30"/>
                  </a:lnTo>
                  <a:lnTo>
                    <a:pt x="f31" y="f32"/>
                  </a:lnTo>
                  <a:cubicBezTo>
                    <a:pt x="f33" y="f34"/>
                    <a:pt x="f35" y="f5"/>
                    <a:pt x="f8" y="f5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60276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6CC10-D9F8-C870-1C33-9FE249BBC8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345442"/>
            <a:ext cx="6472562" cy="113324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7102A-5B93-6023-0231-8FB868C8CE0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4088" y="1494303"/>
            <a:ext cx="6472562" cy="460169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EEE8BB0-BAFD-4B77-9C64-4741604F97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4088" y="6356351"/>
            <a:ext cx="324262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43319A0-BAEA-212C-86EB-9956A115848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40971" y="6356351"/>
            <a:ext cx="180108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C1EF47A-9BA0-4FBD-8DDF-16B9F61F0834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89777-2BA0-4392-37C7-6367A1BF55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44240" y="6356351"/>
            <a:ext cx="54725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95E3228-A762-4640-B663-D3718AA4FF5D}" type="slidenum">
              <a:t>‹#›</a:t>
            </a:fld>
            <a:endParaRPr lang="en-GB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E179F62B-FC89-0FCD-23C6-71D72C8BEDD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4872" y="0"/>
            <a:ext cx="414712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838448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FFC48-752A-903C-AF94-6AD5C0B5D7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96" y="4426528"/>
            <a:ext cx="3853455" cy="1689600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8">
            <a:extLst>
              <a:ext uri="{FF2B5EF4-FFF2-40B4-BE49-F238E27FC236}">
                <a16:creationId xmlns:a16="http://schemas.microsoft.com/office/drawing/2014/main" id="{6CCE15FE-75B9-233F-3548-D61F4678E48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1061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107151A-FB69-DD86-5904-C93681650D8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925964" y="4426528"/>
            <a:ext cx="6602726" cy="18588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4088A-FEDB-BE4A-52E7-E95688EE9F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90364B3-DDB6-563A-A58C-E9671DFAB9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937E57-A5A5-49DE-89F6-02BDC0A493CD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E646005-C498-9B40-651D-5E14ACF2B5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4C541E-D1B4-48C4-980B-5A0B668C31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042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A5649-014D-935F-EA2E-D3F15D97185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947784"/>
            <a:ext cx="3055595" cy="1570975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3">
            <a:extLst>
              <a:ext uri="{FF2B5EF4-FFF2-40B4-BE49-F238E27FC236}">
                <a16:creationId xmlns:a16="http://schemas.microsoft.com/office/drawing/2014/main" id="{78CDFE65-B5D1-42F4-7100-EAD50AA19B1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75589" y="3232358"/>
            <a:ext cx="3496757" cy="2961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BF6FB14-911C-6E4F-C8BE-DF56D1B5086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192441" y="947784"/>
            <a:ext cx="7298768" cy="52455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C998A-9EF8-F7C1-0B6B-DC4F423C26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5EDA502-DCE1-0565-DE6A-68ED57D872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7F54FC-ED10-4665-AB88-0D274CD564E0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CD5A44B-4112-DFDF-2C52-F25C5F85AC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FBF0C5-38CD-49A4-BA5C-255D3F0B4EA0}" type="slidenum">
              <a:t>‹#›</a:t>
            </a:fld>
            <a:endParaRPr lang="en-GB"/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661D1FD8-BE65-EAE4-6581-43D640D16037}"/>
              </a:ext>
            </a:extLst>
          </p:cNvPr>
          <p:cNvSpPr/>
          <p:nvPr/>
        </p:nvSpPr>
        <p:spPr>
          <a:xfrm rot="15264524">
            <a:off x="2396930" y="2544066"/>
            <a:ext cx="1039389" cy="10471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24808"/>
              <a:gd name="f7" fmla="val 4155776"/>
              <a:gd name="f8" fmla="val 149268"/>
              <a:gd name="f9" fmla="val 1930244"/>
              <a:gd name="f10" fmla="val 399006"/>
              <a:gd name="f11" fmla="val 1782414"/>
              <a:gd name="f12" fmla="val 476853"/>
              <a:gd name="f13" fmla="val 1752798"/>
              <a:gd name="f14" fmla="val 873426"/>
              <a:gd name="f15" fmla="val 1752370"/>
              <a:gd name="f16" fmla="val 554660"/>
              <a:gd name="f17" fmla="val 1480356"/>
              <a:gd name="f18" fmla="val 529230"/>
              <a:gd name="f19" fmla="val 1341769"/>
              <a:gd name="f20" fmla="val 420312"/>
              <a:gd name="f21" fmla="val 1157626"/>
              <a:gd name="f22" fmla="val 336213"/>
              <a:gd name="f23" fmla="val 1075556"/>
              <a:gd name="f24" fmla="val 395661"/>
              <a:gd name="f25" fmla="val 804234"/>
              <a:gd name="f26" fmla="val 465112"/>
              <a:gd name="f27" fmla="val 670027"/>
              <a:gd name="f28" fmla="val 633015"/>
              <a:gd name="f29" fmla="val 483405"/>
              <a:gd name="f30" fmla="val 991589"/>
              <a:gd name="f31" fmla="val 479291"/>
              <a:gd name="f32" fmla="val 1141056"/>
              <a:gd name="f33" fmla="val 520879"/>
              <a:gd name="f34" fmla="val 1487764"/>
              <a:gd name="f35" fmla="val 676214"/>
              <a:gd name="f36" fmla="val 1491149"/>
              <a:gd name="f37" fmla="val 743890"/>
              <a:gd name="f38" fmla="val 1666195"/>
              <a:gd name="f39" fmla="val 855396"/>
              <a:gd name="f40" fmla="val 1709873"/>
              <a:gd name="f41" fmla="val 614380"/>
              <a:gd name="f42" fmla="val 1730935"/>
              <a:gd name="f43" fmla="val 361794"/>
              <a:gd name="f44" fmla="val 1919740"/>
              <a:gd name="f45" fmla="val 154097"/>
              <a:gd name="f46" fmla="val 2173882"/>
              <a:gd name="f47" fmla="val -112636"/>
              <a:gd name="f48" fmla="val 2611123"/>
              <a:gd name="f49" fmla="val 6411"/>
              <a:gd name="f50" fmla="val 2741844"/>
              <a:gd name="f51" fmla="val 212872"/>
              <a:gd name="f52" fmla="val 2862352"/>
              <a:gd name="f53" fmla="val 525918"/>
              <a:gd name="f54" fmla="val 2850735"/>
              <a:gd name="f55" fmla="val 678008"/>
              <a:gd name="f56" fmla="val 2817942"/>
              <a:gd name="f57" fmla="val 1051402"/>
              <a:gd name="f58" fmla="val 2985083"/>
              <a:gd name="f59" fmla="val 853970"/>
              <a:gd name="f60" fmla="val 3012288"/>
              <a:gd name="f61" fmla="val 772951"/>
              <a:gd name="f62" fmla="val 3270312"/>
              <a:gd name="f63" fmla="val 655892"/>
              <a:gd name="f64" fmla="val 3528336"/>
              <a:gd name="f65" fmla="val 538833"/>
              <a:gd name="f66" fmla="val 4000361"/>
              <a:gd name="f67" fmla="val 921856"/>
              <a:gd name="f68" fmla="val 3987709"/>
              <a:gd name="f69" fmla="val 1077757"/>
              <a:gd name="f70" fmla="val 4031680"/>
              <a:gd name="f71" fmla="val 1278519"/>
              <a:gd name="f72" fmla="val 4005081"/>
              <a:gd name="f73" fmla="val 1461915"/>
              <a:gd name="f74" fmla="val 3894044"/>
              <a:gd name="f75" fmla="val 1676388"/>
              <a:gd name="f76" fmla="val 3792518"/>
              <a:gd name="f77" fmla="val 1862827"/>
              <a:gd name="f78" fmla="val 3696908"/>
              <a:gd name="f79" fmla="val 1932276"/>
              <a:gd name="f80" fmla="val 3543390"/>
              <a:gd name="f81" fmla="val 2103661"/>
              <a:gd name="f82" fmla="val 3612132"/>
              <a:gd name="f83" fmla="val 2139825"/>
              <a:gd name="f84" fmla="val 3858669"/>
              <a:gd name="f85" fmla="val 2327497"/>
              <a:gd name="f86" fmla="val 4028144"/>
              <a:gd name="f87" fmla="val 2531670"/>
              <a:gd name="f88" fmla="val 4131856"/>
              <a:gd name="f89" fmla="val 2716593"/>
              <a:gd name="f90" fmla="val 4154588"/>
              <a:gd name="f91" fmla="val 2975181"/>
              <a:gd name="f92" fmla="val 4084302"/>
              <a:gd name="f93" fmla="val 3191771"/>
              <a:gd name="f94" fmla="val 4014016"/>
              <a:gd name="f95" fmla="val 3408361"/>
              <a:gd name="f96" fmla="val 3625395"/>
              <a:gd name="f97" fmla="val 3502451"/>
              <a:gd name="f98" fmla="val 3436554"/>
              <a:gd name="f99" fmla="val 3480837"/>
              <a:gd name="f100" fmla="val 3162775"/>
              <a:gd name="f101" fmla="val 3475149"/>
              <a:gd name="f102" fmla="val 3101429"/>
              <a:gd name="f103" fmla="val 3277592"/>
              <a:gd name="f104" fmla="val 2877177"/>
              <a:gd name="f105" fmla="val 3175279"/>
              <a:gd name="f106" fmla="val 2894504"/>
              <a:gd name="f107" fmla="val 3607375"/>
              <a:gd name="f108" fmla="val 2914475"/>
              <a:gd name="f109" fmla="val 3710780"/>
              <a:gd name="f110" fmla="val 2778013"/>
              <a:gd name="f111" fmla="val 3969238"/>
              <a:gd name="f112" fmla="val 2675317"/>
              <a:gd name="f113" fmla="val 4158841"/>
              <a:gd name="f114" fmla="val 2186666"/>
              <a:gd name="f115" fmla="val 4216948"/>
              <a:gd name="f116" fmla="val 2055637"/>
              <a:gd name="f117" fmla="val 4082613"/>
              <a:gd name="f118" fmla="val 1864925"/>
              <a:gd name="f119" fmla="val 3886615"/>
              <a:gd name="f120" fmla="val 1890619"/>
              <a:gd name="f121" fmla="val 3767587"/>
              <a:gd name="f122" fmla="val 1770949"/>
              <a:gd name="f123" fmla="val 3501246"/>
              <a:gd name="f124" fmla="val 1636244"/>
              <a:gd name="f125" fmla="val 3716694"/>
              <a:gd name="f126" fmla="val 1416908"/>
              <a:gd name="f127" fmla="val 3960804"/>
              <a:gd name="f128" fmla="val 1186678"/>
              <a:gd name="f129" fmla="val 4091260"/>
              <a:gd name="f130" fmla="val 897982"/>
              <a:gd name="f131" fmla="val 4266777"/>
              <a:gd name="f132" fmla="val 590902"/>
              <a:gd name="f133" fmla="val 3785538"/>
              <a:gd name="f134" fmla="val 593153"/>
              <a:gd name="f135" fmla="val 3510685"/>
              <a:gd name="f136" fmla="val 668024"/>
              <a:gd name="f137" fmla="val 3032803"/>
              <a:gd name="f138" fmla="val 776703"/>
              <a:gd name="f139" fmla="val 3128308"/>
              <a:gd name="f140" fmla="val 893661"/>
              <a:gd name="f141" fmla="val 2801538"/>
              <a:gd name="f142" fmla="val 401626"/>
              <a:gd name="f143" fmla="val 2832796"/>
              <a:gd name="f144" fmla="val 367644"/>
              <a:gd name="f145" fmla="val 2772951"/>
              <a:gd name="f146" fmla="val 226406"/>
              <a:gd name="f147" fmla="val 2701009"/>
              <a:gd name="f148" fmla="val -130899"/>
              <a:gd name="f149" fmla="val 2493820"/>
              <a:gd name="f150" fmla="val 7518"/>
              <a:gd name="f151" fmla="val 2101793"/>
              <a:gd name="f152" fmla="+- 0 0 -90"/>
              <a:gd name="f153" fmla="*/ f3 1 4124808"/>
              <a:gd name="f154" fmla="*/ f4 1 4155776"/>
              <a:gd name="f155" fmla="val f5"/>
              <a:gd name="f156" fmla="val f6"/>
              <a:gd name="f157" fmla="val f7"/>
              <a:gd name="f158" fmla="*/ f152 f0 1"/>
              <a:gd name="f159" fmla="+- f157 0 f155"/>
              <a:gd name="f160" fmla="+- f156 0 f155"/>
              <a:gd name="f161" fmla="*/ f158 1 f2"/>
              <a:gd name="f162" fmla="*/ f160 1 4124808"/>
              <a:gd name="f163" fmla="*/ f159 1 4155776"/>
              <a:gd name="f164" fmla="*/ 149268 f160 1"/>
              <a:gd name="f165" fmla="*/ 873426 f160 1"/>
              <a:gd name="f166" fmla="*/ 420312 f160 1"/>
              <a:gd name="f167" fmla="*/ 465112 f160 1"/>
              <a:gd name="f168" fmla="*/ 1141056 f160 1"/>
              <a:gd name="f169" fmla="*/ 1666195 f160 1"/>
              <a:gd name="f170" fmla="*/ 1919740 f160 1"/>
              <a:gd name="f171" fmla="*/ 2741844 f160 1"/>
              <a:gd name="f172" fmla="*/ 2817942 f160 1"/>
              <a:gd name="f173" fmla="*/ 3270312 f160 1"/>
              <a:gd name="f174" fmla="*/ 3987709 f160 1"/>
              <a:gd name="f175" fmla="*/ 4028144 f160 1"/>
              <a:gd name="f176" fmla="*/ 4084302 f160 1"/>
              <a:gd name="f177" fmla="*/ 3436554 f160 1"/>
              <a:gd name="f178" fmla="*/ 2778013 f160 1"/>
              <a:gd name="f179" fmla="*/ 2055637 f160 1"/>
              <a:gd name="f180" fmla="*/ 1770949 f160 1"/>
              <a:gd name="f181" fmla="*/ 1186678 f160 1"/>
              <a:gd name="f182" fmla="*/ 593153 f160 1"/>
              <a:gd name="f183" fmla="*/ 893661 f160 1"/>
              <a:gd name="f184" fmla="*/ 226406 f160 1"/>
              <a:gd name="f185" fmla="*/ 1930244 f159 1"/>
              <a:gd name="f186" fmla="*/ 1752370 f159 1"/>
              <a:gd name="f187" fmla="*/ 1157626 f159 1"/>
              <a:gd name="f188" fmla="*/ 670027 f159 1"/>
              <a:gd name="f189" fmla="*/ 520879 f159 1"/>
              <a:gd name="f190" fmla="*/ 855396 f159 1"/>
              <a:gd name="f191" fmla="*/ 154097 f159 1"/>
              <a:gd name="f192" fmla="*/ 212872 f159 1"/>
              <a:gd name="f193" fmla="*/ 1051402 f159 1"/>
              <a:gd name="f194" fmla="*/ 655892 f159 1"/>
              <a:gd name="f195" fmla="*/ 1077757 f159 1"/>
              <a:gd name="f196" fmla="*/ 2531670 f159 1"/>
              <a:gd name="f197" fmla="*/ 3191771 f159 1"/>
              <a:gd name="f198" fmla="*/ 3480837 f159 1"/>
              <a:gd name="f199" fmla="*/ 3969238 f159 1"/>
              <a:gd name="f200" fmla="*/ 4082613 f159 1"/>
              <a:gd name="f201" fmla="*/ 3501246 f159 1"/>
              <a:gd name="f202" fmla="*/ 4091260 f159 1"/>
              <a:gd name="f203" fmla="*/ 3510685 f159 1"/>
              <a:gd name="f204" fmla="*/ 2801538 f159 1"/>
              <a:gd name="f205" fmla="*/ 2701009 f159 1"/>
              <a:gd name="f206" fmla="*/ 2877177 f160 1"/>
              <a:gd name="f207" fmla="*/ 3175279 f159 1"/>
              <a:gd name="f208" fmla="*/ 3543390 f160 1"/>
              <a:gd name="f209" fmla="*/ 2103661 f159 1"/>
              <a:gd name="f210" fmla="*/ 3894044 f160 1"/>
              <a:gd name="f211" fmla="*/ 1676388 f159 1"/>
              <a:gd name="f212" fmla="+- f161 0 f1"/>
              <a:gd name="f213" fmla="*/ f164 1 4124808"/>
              <a:gd name="f214" fmla="*/ f165 1 4124808"/>
              <a:gd name="f215" fmla="*/ f166 1 4124808"/>
              <a:gd name="f216" fmla="*/ f167 1 4124808"/>
              <a:gd name="f217" fmla="*/ f168 1 4124808"/>
              <a:gd name="f218" fmla="*/ f169 1 4124808"/>
              <a:gd name="f219" fmla="*/ f170 1 4124808"/>
              <a:gd name="f220" fmla="*/ f171 1 4124808"/>
              <a:gd name="f221" fmla="*/ f172 1 4124808"/>
              <a:gd name="f222" fmla="*/ f173 1 4124808"/>
              <a:gd name="f223" fmla="*/ f174 1 4124808"/>
              <a:gd name="f224" fmla="*/ f175 1 4124808"/>
              <a:gd name="f225" fmla="*/ f176 1 4124808"/>
              <a:gd name="f226" fmla="*/ f177 1 4124808"/>
              <a:gd name="f227" fmla="*/ f178 1 4124808"/>
              <a:gd name="f228" fmla="*/ f179 1 4124808"/>
              <a:gd name="f229" fmla="*/ f180 1 4124808"/>
              <a:gd name="f230" fmla="*/ f181 1 4124808"/>
              <a:gd name="f231" fmla="*/ f182 1 4124808"/>
              <a:gd name="f232" fmla="*/ f183 1 4124808"/>
              <a:gd name="f233" fmla="*/ f184 1 4124808"/>
              <a:gd name="f234" fmla="*/ f185 1 4155776"/>
              <a:gd name="f235" fmla="*/ f186 1 4155776"/>
              <a:gd name="f236" fmla="*/ f187 1 4155776"/>
              <a:gd name="f237" fmla="*/ f188 1 4155776"/>
              <a:gd name="f238" fmla="*/ f189 1 4155776"/>
              <a:gd name="f239" fmla="*/ f190 1 4155776"/>
              <a:gd name="f240" fmla="*/ f191 1 4155776"/>
              <a:gd name="f241" fmla="*/ f192 1 4155776"/>
              <a:gd name="f242" fmla="*/ f193 1 4155776"/>
              <a:gd name="f243" fmla="*/ f194 1 4155776"/>
              <a:gd name="f244" fmla="*/ f195 1 4155776"/>
              <a:gd name="f245" fmla="*/ f196 1 4155776"/>
              <a:gd name="f246" fmla="*/ f197 1 4155776"/>
              <a:gd name="f247" fmla="*/ f198 1 4155776"/>
              <a:gd name="f248" fmla="*/ f199 1 4155776"/>
              <a:gd name="f249" fmla="*/ f200 1 4155776"/>
              <a:gd name="f250" fmla="*/ f201 1 4155776"/>
              <a:gd name="f251" fmla="*/ f202 1 4155776"/>
              <a:gd name="f252" fmla="*/ f203 1 4155776"/>
              <a:gd name="f253" fmla="*/ f204 1 4155776"/>
              <a:gd name="f254" fmla="*/ f205 1 4155776"/>
              <a:gd name="f255" fmla="*/ f206 1 4124808"/>
              <a:gd name="f256" fmla="*/ f207 1 4155776"/>
              <a:gd name="f257" fmla="*/ f208 1 4124808"/>
              <a:gd name="f258" fmla="*/ f209 1 4155776"/>
              <a:gd name="f259" fmla="*/ f210 1 4124808"/>
              <a:gd name="f260" fmla="*/ f211 1 4155776"/>
              <a:gd name="f261" fmla="*/ f155 1 f162"/>
              <a:gd name="f262" fmla="*/ f156 1 f162"/>
              <a:gd name="f263" fmla="*/ f155 1 f163"/>
              <a:gd name="f264" fmla="*/ f157 1 f163"/>
              <a:gd name="f265" fmla="*/ f213 1 f162"/>
              <a:gd name="f266" fmla="*/ f234 1 f163"/>
              <a:gd name="f267" fmla="*/ f214 1 f162"/>
              <a:gd name="f268" fmla="*/ f235 1 f163"/>
              <a:gd name="f269" fmla="*/ f215 1 f162"/>
              <a:gd name="f270" fmla="*/ f236 1 f163"/>
              <a:gd name="f271" fmla="*/ f216 1 f162"/>
              <a:gd name="f272" fmla="*/ f237 1 f163"/>
              <a:gd name="f273" fmla="*/ f217 1 f162"/>
              <a:gd name="f274" fmla="*/ f238 1 f163"/>
              <a:gd name="f275" fmla="*/ f218 1 f162"/>
              <a:gd name="f276" fmla="*/ f239 1 f163"/>
              <a:gd name="f277" fmla="*/ f219 1 f162"/>
              <a:gd name="f278" fmla="*/ f240 1 f163"/>
              <a:gd name="f279" fmla="*/ f220 1 f162"/>
              <a:gd name="f280" fmla="*/ f241 1 f163"/>
              <a:gd name="f281" fmla="*/ f221 1 f162"/>
              <a:gd name="f282" fmla="*/ f242 1 f163"/>
              <a:gd name="f283" fmla="*/ f222 1 f162"/>
              <a:gd name="f284" fmla="*/ f243 1 f163"/>
              <a:gd name="f285" fmla="*/ f223 1 f162"/>
              <a:gd name="f286" fmla="*/ f244 1 f163"/>
              <a:gd name="f287" fmla="*/ f259 1 f162"/>
              <a:gd name="f288" fmla="*/ f260 1 f163"/>
              <a:gd name="f289" fmla="*/ f257 1 f162"/>
              <a:gd name="f290" fmla="*/ f258 1 f163"/>
              <a:gd name="f291" fmla="*/ f224 1 f162"/>
              <a:gd name="f292" fmla="*/ f245 1 f163"/>
              <a:gd name="f293" fmla="*/ f225 1 f162"/>
              <a:gd name="f294" fmla="*/ f246 1 f163"/>
              <a:gd name="f295" fmla="*/ f226 1 f162"/>
              <a:gd name="f296" fmla="*/ f247 1 f163"/>
              <a:gd name="f297" fmla="*/ f255 1 f162"/>
              <a:gd name="f298" fmla="*/ f256 1 f163"/>
              <a:gd name="f299" fmla="*/ f227 1 f162"/>
              <a:gd name="f300" fmla="*/ f248 1 f163"/>
              <a:gd name="f301" fmla="*/ f228 1 f162"/>
              <a:gd name="f302" fmla="*/ f249 1 f163"/>
              <a:gd name="f303" fmla="*/ f229 1 f162"/>
              <a:gd name="f304" fmla="*/ f250 1 f163"/>
              <a:gd name="f305" fmla="*/ f230 1 f162"/>
              <a:gd name="f306" fmla="*/ f251 1 f163"/>
              <a:gd name="f307" fmla="*/ f231 1 f162"/>
              <a:gd name="f308" fmla="*/ f252 1 f163"/>
              <a:gd name="f309" fmla="*/ f232 1 f162"/>
              <a:gd name="f310" fmla="*/ f253 1 f163"/>
              <a:gd name="f311" fmla="*/ f233 1 f162"/>
              <a:gd name="f312" fmla="*/ f254 1 f163"/>
              <a:gd name="f313" fmla="*/ f261 f153 1"/>
              <a:gd name="f314" fmla="*/ f262 f153 1"/>
              <a:gd name="f315" fmla="*/ f264 f154 1"/>
              <a:gd name="f316" fmla="*/ f263 f154 1"/>
              <a:gd name="f317" fmla="*/ f265 f153 1"/>
              <a:gd name="f318" fmla="*/ f266 f154 1"/>
              <a:gd name="f319" fmla="*/ f267 f153 1"/>
              <a:gd name="f320" fmla="*/ f268 f154 1"/>
              <a:gd name="f321" fmla="*/ f269 f153 1"/>
              <a:gd name="f322" fmla="*/ f270 f154 1"/>
              <a:gd name="f323" fmla="*/ f271 f153 1"/>
              <a:gd name="f324" fmla="*/ f272 f154 1"/>
              <a:gd name="f325" fmla="*/ f273 f153 1"/>
              <a:gd name="f326" fmla="*/ f274 f154 1"/>
              <a:gd name="f327" fmla="*/ f275 f153 1"/>
              <a:gd name="f328" fmla="*/ f276 f154 1"/>
              <a:gd name="f329" fmla="*/ f277 f153 1"/>
              <a:gd name="f330" fmla="*/ f278 f154 1"/>
              <a:gd name="f331" fmla="*/ f279 f153 1"/>
              <a:gd name="f332" fmla="*/ f280 f154 1"/>
              <a:gd name="f333" fmla="*/ f281 f153 1"/>
              <a:gd name="f334" fmla="*/ f282 f154 1"/>
              <a:gd name="f335" fmla="*/ f283 f153 1"/>
              <a:gd name="f336" fmla="*/ f284 f154 1"/>
              <a:gd name="f337" fmla="*/ f285 f153 1"/>
              <a:gd name="f338" fmla="*/ f286 f154 1"/>
              <a:gd name="f339" fmla="*/ f287 f153 1"/>
              <a:gd name="f340" fmla="*/ f288 f154 1"/>
              <a:gd name="f341" fmla="*/ f289 f153 1"/>
              <a:gd name="f342" fmla="*/ f290 f154 1"/>
              <a:gd name="f343" fmla="*/ f291 f153 1"/>
              <a:gd name="f344" fmla="*/ f292 f154 1"/>
              <a:gd name="f345" fmla="*/ f293 f153 1"/>
              <a:gd name="f346" fmla="*/ f294 f154 1"/>
              <a:gd name="f347" fmla="*/ f295 f153 1"/>
              <a:gd name="f348" fmla="*/ f296 f154 1"/>
              <a:gd name="f349" fmla="*/ f297 f153 1"/>
              <a:gd name="f350" fmla="*/ f298 f154 1"/>
              <a:gd name="f351" fmla="*/ f299 f153 1"/>
              <a:gd name="f352" fmla="*/ f300 f154 1"/>
              <a:gd name="f353" fmla="*/ f301 f153 1"/>
              <a:gd name="f354" fmla="*/ f302 f154 1"/>
              <a:gd name="f355" fmla="*/ f303 f153 1"/>
              <a:gd name="f356" fmla="*/ f304 f154 1"/>
              <a:gd name="f357" fmla="*/ f305 f153 1"/>
              <a:gd name="f358" fmla="*/ f306 f154 1"/>
              <a:gd name="f359" fmla="*/ f307 f153 1"/>
              <a:gd name="f360" fmla="*/ f308 f154 1"/>
              <a:gd name="f361" fmla="*/ f309 f153 1"/>
              <a:gd name="f362" fmla="*/ f310 f154 1"/>
              <a:gd name="f363" fmla="*/ f311 f153 1"/>
              <a:gd name="f364" fmla="*/ f312 f15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2">
                <a:pos x="f317" y="f318"/>
              </a:cxn>
              <a:cxn ang="f212">
                <a:pos x="f319" y="f320"/>
              </a:cxn>
              <a:cxn ang="f212">
                <a:pos x="f321" y="f322"/>
              </a:cxn>
              <a:cxn ang="f212">
                <a:pos x="f323" y="f324"/>
              </a:cxn>
              <a:cxn ang="f212">
                <a:pos x="f325" y="f326"/>
              </a:cxn>
              <a:cxn ang="f212">
                <a:pos x="f327" y="f328"/>
              </a:cxn>
              <a:cxn ang="f212">
                <a:pos x="f329" y="f330"/>
              </a:cxn>
              <a:cxn ang="f212">
                <a:pos x="f331" y="f332"/>
              </a:cxn>
              <a:cxn ang="f212">
                <a:pos x="f333" y="f334"/>
              </a:cxn>
              <a:cxn ang="f212">
                <a:pos x="f335" y="f336"/>
              </a:cxn>
              <a:cxn ang="f212">
                <a:pos x="f337" y="f338"/>
              </a:cxn>
              <a:cxn ang="f212">
                <a:pos x="f339" y="f340"/>
              </a:cxn>
              <a:cxn ang="f212">
                <a:pos x="f341" y="f342"/>
              </a:cxn>
              <a:cxn ang="f212">
                <a:pos x="f343" y="f344"/>
              </a:cxn>
              <a:cxn ang="f212">
                <a:pos x="f345" y="f346"/>
              </a:cxn>
              <a:cxn ang="f212">
                <a:pos x="f347" y="f348"/>
              </a:cxn>
              <a:cxn ang="f212">
                <a:pos x="f349" y="f350"/>
              </a:cxn>
              <a:cxn ang="f212">
                <a:pos x="f351" y="f352"/>
              </a:cxn>
              <a:cxn ang="f212">
                <a:pos x="f353" y="f354"/>
              </a:cxn>
              <a:cxn ang="f212">
                <a:pos x="f355" y="f356"/>
              </a:cxn>
              <a:cxn ang="f212">
                <a:pos x="f357" y="f358"/>
              </a:cxn>
              <a:cxn ang="f212">
                <a:pos x="f359" y="f360"/>
              </a:cxn>
              <a:cxn ang="f212">
                <a:pos x="f361" y="f362"/>
              </a:cxn>
              <a:cxn ang="f212">
                <a:pos x="f363" y="f364"/>
              </a:cxn>
              <a:cxn ang="f212">
                <a:pos x="f317" y="f318"/>
              </a:cxn>
            </a:cxnLst>
            <a:rect l="f313" t="f316" r="f314" b="f315"/>
            <a:pathLst>
              <a:path w="4124808" h="415577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8" y="f9"/>
                </a:cubicBezTo>
                <a:close/>
              </a:path>
            </a:pathLst>
          </a:custGeom>
          <a:solidFill>
            <a:srgbClr val="E3B39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07852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rgbClr val="F7F5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0">
            <a:extLst>
              <a:ext uri="{FF2B5EF4-FFF2-40B4-BE49-F238E27FC236}">
                <a16:creationId xmlns:a16="http://schemas.microsoft.com/office/drawing/2014/main" id="{70C87D21-664F-4084-0FA8-996CEE9D29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20990" y="4478219"/>
            <a:ext cx="7057010" cy="1478657"/>
          </a:xfrm>
        </p:spPr>
        <p:txBody>
          <a:bodyPr anchor="t"/>
          <a:lstStyle>
            <a:lvl1pPr>
              <a:lnSpc>
                <a:spcPct val="110000"/>
              </a:lnSpc>
              <a:defRPr sz="2400" b="0" spc="0">
                <a:latin typeface="Raleway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045DEA34-756E-1941-E571-20C8E70B5CE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027483" y="825502"/>
            <a:ext cx="7746595" cy="4500978"/>
          </a:xfrm>
        </p:spPr>
        <p:txBody>
          <a:bodyPr anchor="b"/>
          <a:lstStyle>
            <a:lvl1pPr>
              <a:buNone/>
              <a:defRPr sz="30000" b="1">
                <a:latin typeface="JasmineUPC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0F0A22B-39D8-ABE1-69F6-FDC19D1AC9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120990" y="6356351"/>
            <a:ext cx="3172684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2B5102F-46D2-9D12-89C3-BC12A2E44E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4A80AE-0B62-4C84-88EE-D8D713AAF2A2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EF9FB-CEDC-8D3E-7DDD-FD4F7EE24B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527FD1-A119-491B-A01A-A45ED443D6D0}" type="slidenum">
              <a:t>‹#›</a:t>
            </a:fld>
            <a:endParaRPr lang="en-GB"/>
          </a:p>
        </p:txBody>
      </p:sp>
      <p:grpSp>
        <p:nvGrpSpPr>
          <p:cNvPr id="7" name="Group 28">
            <a:extLst>
              <a:ext uri="{FF2B5EF4-FFF2-40B4-BE49-F238E27FC236}">
                <a16:creationId xmlns:a16="http://schemas.microsoft.com/office/drawing/2014/main" id="{6DE244CB-DC92-A36E-9CA3-4F04A9CC67F2}"/>
              </a:ext>
            </a:extLst>
          </p:cNvPr>
          <p:cNvGrpSpPr/>
          <p:nvPr/>
        </p:nvGrpSpPr>
        <p:grpSpPr>
          <a:xfrm>
            <a:off x="-116569" y="3042536"/>
            <a:ext cx="3272145" cy="3732070"/>
            <a:chOff x="-116569" y="3042536"/>
            <a:chExt cx="3272145" cy="3732070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FB00FE53-76F9-1F7E-FADC-C343C929EF5B}"/>
                </a:ext>
              </a:extLst>
            </p:cNvPr>
            <p:cNvSpPr/>
            <p:nvPr/>
          </p:nvSpPr>
          <p:spPr>
            <a:xfrm rot="12172908" flipV="1">
              <a:off x="-70343" y="5193929"/>
              <a:ext cx="1997049" cy="15806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01400"/>
                <a:gd name="f7" fmla="val 3768667"/>
                <a:gd name="f8" fmla="val 159801"/>
                <a:gd name="f9" fmla="val 1"/>
                <a:gd name="f10" fmla="val 1630548"/>
                <a:gd name="f11" fmla="val 92676"/>
                <a:gd name="f12" fmla="val 3130653"/>
                <a:gd name="f13" fmla="val 396986"/>
                <a:gd name="f14" fmla="val 489661"/>
                <a:gd name="f15" fmla="val 4465883"/>
                <a:gd name="f16" fmla="val 1545762"/>
                <a:gd name="f17" fmla="val 4270604"/>
                <a:gd name="f18" fmla="val 2014629"/>
                <a:gd name="f19" fmla="val 4075298"/>
                <a:gd name="f20" fmla="val 2514984"/>
                <a:gd name="f21" fmla="val 4050687"/>
                <a:gd name="f22" fmla="val 2611573"/>
                <a:gd name="f23" fmla="val 3571157"/>
                <a:gd name="f24" fmla="val 3366352"/>
                <a:gd name="f25" fmla="val 3429564"/>
                <a:gd name="f26" fmla="val 3491789"/>
                <a:gd name="f27" fmla="val 3317890"/>
                <a:gd name="f28" fmla="val 3584815"/>
                <a:gd name="f29" fmla="val 3037572"/>
                <a:gd name="f30" fmla="val 3644389"/>
                <a:gd name="f31" fmla="val 2854945"/>
                <a:gd name="f32" fmla="val 3712607"/>
                <a:gd name="f33" fmla="val 2479985"/>
                <a:gd name="f34" fmla="val 3787308"/>
                <a:gd name="f35" fmla="val 2178814"/>
                <a:gd name="f36" fmla="val 3764612"/>
                <a:gd name="f37" fmla="val 1916088"/>
                <a:gd name="f38" fmla="val 3767755"/>
                <a:gd name="f39" fmla="val 1653362"/>
                <a:gd name="f40" fmla="val 3770898"/>
                <a:gd name="f41" fmla="val 735866"/>
                <a:gd name="f42" fmla="val 3467122"/>
                <a:gd name="f43" fmla="val 497230"/>
                <a:gd name="f44" fmla="val 3395817"/>
                <a:gd name="f45" fmla="val 19204"/>
                <a:gd name="f46" fmla="val 2712818"/>
                <a:gd name="f47" fmla="val 59597"/>
                <a:gd name="f48" fmla="val 2124611"/>
                <a:gd name="f49" fmla="val 22415"/>
                <a:gd name="f50" fmla="val 1638072"/>
                <a:gd name="f51" fmla="val -8910"/>
                <a:gd name="f52" fmla="val 1367065"/>
                <a:gd name="f53" fmla="val -37735"/>
                <a:gd name="f54" fmla="val 539630"/>
                <a:gd name="f55" fmla="+- 0 0 -90"/>
                <a:gd name="f56" fmla="*/ f3 1 4601400"/>
                <a:gd name="f57" fmla="*/ f4 1 3768667"/>
                <a:gd name="f58" fmla="val f5"/>
                <a:gd name="f59" fmla="val f6"/>
                <a:gd name="f60" fmla="val f7"/>
                <a:gd name="f61" fmla="*/ f55 f0 1"/>
                <a:gd name="f62" fmla="+- f60 0 f58"/>
                <a:gd name="f63" fmla="+- f59 0 f58"/>
                <a:gd name="f64" fmla="*/ f61 1 f2"/>
                <a:gd name="f65" fmla="*/ f63 1 4601400"/>
                <a:gd name="f66" fmla="*/ f62 1 3768667"/>
                <a:gd name="f67" fmla="*/ 159801 f63 1"/>
                <a:gd name="f68" fmla="*/ 1 f62 1"/>
                <a:gd name="f69" fmla="*/ 4601400 f63 1"/>
                <a:gd name="f70" fmla="*/ 489661 f62 1"/>
                <a:gd name="f71" fmla="*/ 4075298 f63 1"/>
                <a:gd name="f72" fmla="*/ 2514984 f62 1"/>
                <a:gd name="f73" fmla="*/ 3429564 f63 1"/>
                <a:gd name="f74" fmla="*/ 3491789 f62 1"/>
                <a:gd name="f75" fmla="*/ 2854945 f63 1"/>
                <a:gd name="f76" fmla="*/ 3712607 f62 1"/>
                <a:gd name="f77" fmla="*/ 1916088 f63 1"/>
                <a:gd name="f78" fmla="*/ 3767755 f62 1"/>
                <a:gd name="f79" fmla="*/ 497230 f63 1"/>
                <a:gd name="f80" fmla="*/ 3395817 f62 1"/>
                <a:gd name="f81" fmla="*/ 22415 f63 1"/>
                <a:gd name="f82" fmla="*/ 1638072 f62 1"/>
                <a:gd name="f83" fmla="+- f64 0 f1"/>
                <a:gd name="f84" fmla="*/ f67 1 4601400"/>
                <a:gd name="f85" fmla="*/ f68 1 3768667"/>
                <a:gd name="f86" fmla="*/ f69 1 4601400"/>
                <a:gd name="f87" fmla="*/ f70 1 3768667"/>
                <a:gd name="f88" fmla="*/ f71 1 4601400"/>
                <a:gd name="f89" fmla="*/ f72 1 3768667"/>
                <a:gd name="f90" fmla="*/ f73 1 4601400"/>
                <a:gd name="f91" fmla="*/ f74 1 3768667"/>
                <a:gd name="f92" fmla="*/ f75 1 4601400"/>
                <a:gd name="f93" fmla="*/ f76 1 3768667"/>
                <a:gd name="f94" fmla="*/ f77 1 4601400"/>
                <a:gd name="f95" fmla="*/ f78 1 3768667"/>
                <a:gd name="f96" fmla="*/ f79 1 4601400"/>
                <a:gd name="f97" fmla="*/ f80 1 3768667"/>
                <a:gd name="f98" fmla="*/ f81 1 4601400"/>
                <a:gd name="f99" fmla="*/ f82 1 3768667"/>
                <a:gd name="f100" fmla="*/ f58 1 f65"/>
                <a:gd name="f101" fmla="*/ f59 1 f65"/>
                <a:gd name="f102" fmla="*/ f58 1 f66"/>
                <a:gd name="f103" fmla="*/ f60 1 f66"/>
                <a:gd name="f104" fmla="*/ f84 1 f65"/>
                <a:gd name="f105" fmla="*/ f85 1 f66"/>
                <a:gd name="f106" fmla="*/ f86 1 f65"/>
                <a:gd name="f107" fmla="*/ f87 1 f66"/>
                <a:gd name="f108" fmla="*/ f88 1 f65"/>
                <a:gd name="f109" fmla="*/ f89 1 f66"/>
                <a:gd name="f110" fmla="*/ f90 1 f65"/>
                <a:gd name="f111" fmla="*/ f91 1 f66"/>
                <a:gd name="f112" fmla="*/ f92 1 f65"/>
                <a:gd name="f113" fmla="*/ f93 1 f66"/>
                <a:gd name="f114" fmla="*/ f94 1 f65"/>
                <a:gd name="f115" fmla="*/ f95 1 f66"/>
                <a:gd name="f116" fmla="*/ f96 1 f65"/>
                <a:gd name="f117" fmla="*/ f97 1 f66"/>
                <a:gd name="f118" fmla="*/ f98 1 f65"/>
                <a:gd name="f119" fmla="*/ f99 1 f66"/>
                <a:gd name="f120" fmla="*/ f100 f56 1"/>
                <a:gd name="f121" fmla="*/ f101 f56 1"/>
                <a:gd name="f122" fmla="*/ f103 f57 1"/>
                <a:gd name="f123" fmla="*/ f102 f57 1"/>
                <a:gd name="f124" fmla="*/ f104 f56 1"/>
                <a:gd name="f125" fmla="*/ f105 f57 1"/>
                <a:gd name="f126" fmla="*/ f106 f56 1"/>
                <a:gd name="f127" fmla="*/ f107 f57 1"/>
                <a:gd name="f128" fmla="*/ f108 f56 1"/>
                <a:gd name="f129" fmla="*/ f109 f57 1"/>
                <a:gd name="f130" fmla="*/ f110 f56 1"/>
                <a:gd name="f131" fmla="*/ f111 f57 1"/>
                <a:gd name="f132" fmla="*/ f112 f56 1"/>
                <a:gd name="f133" fmla="*/ f113 f57 1"/>
                <a:gd name="f134" fmla="*/ f114 f56 1"/>
                <a:gd name="f135" fmla="*/ f115 f57 1"/>
                <a:gd name="f136" fmla="*/ f116 f56 1"/>
                <a:gd name="f137" fmla="*/ f117 f57 1"/>
                <a:gd name="f138" fmla="*/ f118 f56 1"/>
                <a:gd name="f139" fmla="*/ f119 f5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3">
                  <a:pos x="f124" y="f125"/>
                </a:cxn>
                <a:cxn ang="f83">
                  <a:pos x="f126" y="f127"/>
                </a:cxn>
                <a:cxn ang="f83">
                  <a:pos x="f128" y="f129"/>
                </a:cxn>
                <a:cxn ang="f83">
                  <a:pos x="f130" y="f131"/>
                </a:cxn>
                <a:cxn ang="f83">
                  <a:pos x="f132" y="f133"/>
                </a:cxn>
                <a:cxn ang="f83">
                  <a:pos x="f134" y="f135"/>
                </a:cxn>
                <a:cxn ang="f83">
                  <a:pos x="f136" y="f137"/>
                </a:cxn>
                <a:cxn ang="f83">
                  <a:pos x="f138" y="f139"/>
                </a:cxn>
                <a:cxn ang="f83">
                  <a:pos x="f124" y="f125"/>
                </a:cxn>
              </a:cxnLst>
              <a:rect l="f120" t="f123" r="f121" b="f122"/>
              <a:pathLst>
                <a:path w="4601400" h="3768667">
                  <a:moveTo>
                    <a:pt x="f8" y="f9"/>
                  </a:moveTo>
                  <a:cubicBezTo>
                    <a:pt x="f10" y="f11"/>
                    <a:pt x="f12" y="f13"/>
                    <a:pt x="f6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8" y="f9"/>
                  </a:cubicBezTo>
                  <a:close/>
                </a:path>
              </a:pathLst>
            </a:custGeom>
            <a:solidFill>
              <a:srgbClr val="D0805C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228055F-19E8-F7D2-02DF-35FB0E0154F3}"/>
                </a:ext>
              </a:extLst>
            </p:cNvPr>
            <p:cNvSpPr/>
            <p:nvPr/>
          </p:nvSpPr>
          <p:spPr>
            <a:xfrm rot="14908220" flipH="1">
              <a:off x="1566381" y="5164811"/>
              <a:ext cx="2174498" cy="100389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29855"/>
                <a:gd name="f7" fmla="val 1967436"/>
                <a:gd name="f8" fmla="val 3383099"/>
                <a:gd name="f9" fmla="val 103200"/>
                <a:gd name="f10" fmla="val 96094"/>
                <a:gd name="f11" fmla="val 1904172"/>
                <a:gd name="f12" fmla="val 59860"/>
                <a:gd name="f13" fmla="val 1517992"/>
                <a:gd name="f14" fmla="val 52689"/>
                <a:gd name="f15" fmla="val 1111230"/>
                <a:gd name="f16" fmla="val 30923"/>
                <a:gd name="f17" fmla="val 873691"/>
                <a:gd name="f18" fmla="val 8050"/>
                <a:gd name="f19" fmla="val 534740"/>
                <a:gd name="f20" fmla="val -14733"/>
                <a:gd name="f21" fmla="val 250973"/>
                <a:gd name="f22" fmla="val 12232"/>
                <a:gd name="f23" fmla="val 3416309"/>
                <a:gd name="f24" fmla="val 4176"/>
                <a:gd name="f25" fmla="val 3456320"/>
                <a:gd name="f26" fmla="val 24310"/>
                <a:gd name="f27" fmla="val 3393264"/>
                <a:gd name="f28" fmla="val 897693"/>
                <a:gd name="f29" fmla="val 3410360"/>
                <a:gd name="f30" fmla="val 1246580"/>
                <a:gd name="f31" fmla="val 3415471"/>
                <a:gd name="f32" fmla="val 1465705"/>
                <a:gd name="f33" fmla="val 3409967"/>
                <a:gd name="f34" fmla="val 1696133"/>
                <a:gd name="f35" fmla="val 3389093"/>
                <a:gd name="f36" fmla="val 1921570"/>
                <a:gd name="f37" fmla="+- 0 0 -90"/>
                <a:gd name="f38" fmla="*/ f3 1 3429855"/>
                <a:gd name="f39" fmla="*/ f4 1 1967436"/>
                <a:gd name="f40" fmla="val f5"/>
                <a:gd name="f41" fmla="val f6"/>
                <a:gd name="f42" fmla="val f7"/>
                <a:gd name="f43" fmla="*/ f37 f0 1"/>
                <a:gd name="f44" fmla="+- f42 0 f40"/>
                <a:gd name="f45" fmla="+- f41 0 f40"/>
                <a:gd name="f46" fmla="*/ f43 1 f2"/>
                <a:gd name="f47" fmla="*/ f45 1 3429855"/>
                <a:gd name="f48" fmla="*/ f44 1 1967436"/>
                <a:gd name="f49" fmla="*/ 3383099 f45 1"/>
                <a:gd name="f50" fmla="*/ 1967436 f44 1"/>
                <a:gd name="f51" fmla="*/ 103200 f45 1"/>
                <a:gd name="f52" fmla="*/ 96094 f45 1"/>
                <a:gd name="f53" fmla="*/ 1904172 f44 1"/>
                <a:gd name="f54" fmla="*/ 30923 f45 1"/>
                <a:gd name="f55" fmla="*/ 873691 f44 1"/>
                <a:gd name="f56" fmla="*/ 12232 f45 1"/>
                <a:gd name="f57" fmla="*/ 0 f44 1"/>
                <a:gd name="f58" fmla="*/ 3416309 f45 1"/>
                <a:gd name="f59" fmla="*/ 4176 f44 1"/>
                <a:gd name="f60" fmla="*/ 3410360 f45 1"/>
                <a:gd name="f61" fmla="*/ 1246580 f44 1"/>
                <a:gd name="f62" fmla="*/ 3389093 f45 1"/>
                <a:gd name="f63" fmla="*/ 1921570 f44 1"/>
                <a:gd name="f64" fmla="+- f46 0 f1"/>
                <a:gd name="f65" fmla="*/ f49 1 3429855"/>
                <a:gd name="f66" fmla="*/ f50 1 1967436"/>
                <a:gd name="f67" fmla="*/ f51 1 3429855"/>
                <a:gd name="f68" fmla="*/ f52 1 3429855"/>
                <a:gd name="f69" fmla="*/ f53 1 1967436"/>
                <a:gd name="f70" fmla="*/ f54 1 3429855"/>
                <a:gd name="f71" fmla="*/ f55 1 1967436"/>
                <a:gd name="f72" fmla="*/ f56 1 3429855"/>
                <a:gd name="f73" fmla="*/ f57 1 1967436"/>
                <a:gd name="f74" fmla="*/ f58 1 3429855"/>
                <a:gd name="f75" fmla="*/ f59 1 1967436"/>
                <a:gd name="f76" fmla="*/ f60 1 3429855"/>
                <a:gd name="f77" fmla="*/ f61 1 1967436"/>
                <a:gd name="f78" fmla="*/ f62 1 3429855"/>
                <a:gd name="f79" fmla="*/ f63 1 1967436"/>
                <a:gd name="f80" fmla="*/ f40 1 f47"/>
                <a:gd name="f81" fmla="*/ f41 1 f47"/>
                <a:gd name="f82" fmla="*/ f40 1 f48"/>
                <a:gd name="f83" fmla="*/ f42 1 f48"/>
                <a:gd name="f84" fmla="*/ f65 1 f47"/>
                <a:gd name="f85" fmla="*/ f66 1 f48"/>
                <a:gd name="f86" fmla="*/ f67 1 f47"/>
                <a:gd name="f87" fmla="*/ f68 1 f47"/>
                <a:gd name="f88" fmla="*/ f69 1 f48"/>
                <a:gd name="f89" fmla="*/ f70 1 f47"/>
                <a:gd name="f90" fmla="*/ f71 1 f48"/>
                <a:gd name="f91" fmla="*/ f72 1 f47"/>
                <a:gd name="f92" fmla="*/ f73 1 f48"/>
                <a:gd name="f93" fmla="*/ f74 1 f47"/>
                <a:gd name="f94" fmla="*/ f75 1 f48"/>
                <a:gd name="f95" fmla="*/ f76 1 f47"/>
                <a:gd name="f96" fmla="*/ f77 1 f48"/>
                <a:gd name="f97" fmla="*/ f78 1 f47"/>
                <a:gd name="f98" fmla="*/ f79 1 f48"/>
                <a:gd name="f99" fmla="*/ f80 f38 1"/>
                <a:gd name="f100" fmla="*/ f81 f38 1"/>
                <a:gd name="f101" fmla="*/ f83 f39 1"/>
                <a:gd name="f102" fmla="*/ f82 f39 1"/>
                <a:gd name="f103" fmla="*/ f84 f38 1"/>
                <a:gd name="f104" fmla="*/ f85 f39 1"/>
                <a:gd name="f105" fmla="*/ f86 f38 1"/>
                <a:gd name="f106" fmla="*/ f87 f38 1"/>
                <a:gd name="f107" fmla="*/ f88 f39 1"/>
                <a:gd name="f108" fmla="*/ f89 f38 1"/>
                <a:gd name="f109" fmla="*/ f90 f39 1"/>
                <a:gd name="f110" fmla="*/ f91 f38 1"/>
                <a:gd name="f111" fmla="*/ f92 f39 1"/>
                <a:gd name="f112" fmla="*/ f93 f38 1"/>
                <a:gd name="f113" fmla="*/ f94 f39 1"/>
                <a:gd name="f114" fmla="*/ f95 f38 1"/>
                <a:gd name="f115" fmla="*/ f96 f39 1"/>
                <a:gd name="f116" fmla="*/ f97 f38 1"/>
                <a:gd name="f117" fmla="*/ f98 f3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4">
                  <a:pos x="f103" y="f104"/>
                </a:cxn>
                <a:cxn ang="f64">
                  <a:pos x="f105" y="f104"/>
                </a:cxn>
                <a:cxn ang="f64">
                  <a:pos x="f106" y="f107"/>
                </a:cxn>
                <a:cxn ang="f64">
                  <a:pos x="f108" y="f109"/>
                </a:cxn>
                <a:cxn ang="f64">
                  <a:pos x="f110" y="f111"/>
                </a:cxn>
                <a:cxn ang="f64">
                  <a:pos x="f112" y="f113"/>
                </a:cxn>
                <a:cxn ang="f64">
                  <a:pos x="f114" y="f115"/>
                </a:cxn>
                <a:cxn ang="f64">
                  <a:pos x="f116" y="f117"/>
                </a:cxn>
              </a:cxnLst>
              <a:rect l="f99" t="f102" r="f100" b="f101"/>
              <a:pathLst>
                <a:path w="3429855" h="1967436">
                  <a:moveTo>
                    <a:pt x="f8" y="f7"/>
                  </a:moveTo>
                  <a:lnTo>
                    <a:pt x="f9" y="f7"/>
                  </a:ln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5"/>
                  </a:cubicBezTo>
                  <a:lnTo>
                    <a:pt x="f23" y="f24"/>
                  </a:ln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lose/>
                </a:path>
              </a:pathLst>
            </a:custGeom>
            <a:solidFill>
              <a:srgbClr val="E3B39D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0" name="Star: 7 Points 2">
              <a:extLst>
                <a:ext uri="{FF2B5EF4-FFF2-40B4-BE49-F238E27FC236}">
                  <a16:creationId xmlns:a16="http://schemas.microsoft.com/office/drawing/2014/main" id="{ABED9D8E-3502-5F99-B243-2EF92C455CB3}"/>
                </a:ext>
              </a:extLst>
            </p:cNvPr>
            <p:cNvSpPr/>
            <p:nvPr/>
          </p:nvSpPr>
          <p:spPr>
            <a:xfrm rot="6618815" flipH="1">
              <a:off x="-81442" y="3007409"/>
              <a:ext cx="2174296" cy="22445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24210"/>
                <a:gd name="f7" fmla="val 4624766"/>
                <a:gd name="f8" fmla="val 1"/>
                <a:gd name="f9" fmla="val 1323797"/>
                <a:gd name="f10" fmla="val 633323"/>
                <a:gd name="f11" fmla="val 1383878"/>
                <a:gd name="f12" fmla="val 1417823"/>
                <a:gd name="f13" fmla="val 1609420"/>
                <a:gd name="f14" fmla="val 1681474"/>
                <a:gd name="f15" fmla="val 1572492"/>
                <a:gd name="f16" fmla="val 1790594"/>
                <a:gd name="f17" fmla="val 1166583"/>
                <a:gd name="f18" fmla="val 1786880"/>
                <a:gd name="f19" fmla="val 594423"/>
                <a:gd name="f20" fmla="val 1951481"/>
                <a:gd name="f21" fmla="val 2170664"/>
                <a:gd name="f22" fmla="val 403056"/>
                <a:gd name="f23" fmla="val 2557955"/>
                <a:gd name="f24" fmla="val 1041315"/>
                <a:gd name="f25" fmla="val 2652997"/>
                <a:gd name="f26" fmla="val 1403752"/>
                <a:gd name="f27" fmla="val 3103419"/>
                <a:gd name="f28" fmla="val 986424"/>
                <a:gd name="f29" fmla="val 3766490"/>
                <a:gd name="f30" fmla="val 310769"/>
                <a:gd name="f31" fmla="val 3924155"/>
                <a:gd name="f32" fmla="val 239593"/>
                <a:gd name="f33" fmla="val 3844662"/>
                <a:gd name="f34" fmla="val 673958"/>
                <a:gd name="f35" fmla="val 3460640"/>
                <a:gd name="f36" fmla="val 1722223"/>
                <a:gd name="f37" fmla="val 3501933"/>
                <a:gd name="f38" fmla="val 1818899"/>
                <a:gd name="f39" fmla="val 3736212"/>
                <a:gd name="f40" fmla="val 1853076"/>
                <a:gd name="f41" fmla="val 4692606"/>
                <a:gd name="f42" fmla="val 1988247"/>
                <a:gd name="f43" fmla="val 4824119"/>
                <a:gd name="f44" fmla="val 2091466"/>
                <a:gd name="f45" fmla="val 4833451"/>
                <a:gd name="f46" fmla="val 2233703"/>
                <a:gd name="f47" fmla="val 4124852"/>
                <a:gd name="f48" fmla="val 2320002"/>
                <a:gd name="f49" fmla="val 3585369"/>
                <a:gd name="f50" fmla="val 2563718"/>
                <a:gd name="f51" fmla="val 3779728"/>
                <a:gd name="f52" fmla="val 2807895"/>
                <a:gd name="f53" fmla="val 4357569"/>
                <a:gd name="f54" fmla="val 3382413"/>
                <a:gd name="f55" fmla="val 4549998"/>
                <a:gd name="f56" fmla="val 3739509"/>
                <a:gd name="f57" fmla="val 4200214"/>
                <a:gd name="f58" fmla="val 3679853"/>
                <a:gd name="f59" fmla="val 3389500"/>
                <a:gd name="f60" fmla="val 3265643"/>
                <a:gd name="f61" fmla="val 3070885"/>
                <a:gd name="f62" fmla="val 3224629"/>
                <a:gd name="f63" fmla="val 3024509"/>
                <a:gd name="f64" fmla="val 3539936"/>
                <a:gd name="f65" fmla="val 2850190"/>
                <a:gd name="f66" fmla="val 4334804"/>
                <a:gd name="f67" fmla="val 2769359"/>
                <a:gd name="f68" fmla="val 4623606"/>
                <a:gd name="f69" fmla="val 2633064"/>
                <a:gd name="f70" fmla="val 4672076"/>
                <a:gd name="f71" fmla="val 2081638"/>
                <a:gd name="f72" fmla="val 3185383"/>
                <a:gd name="f73" fmla="val 2017369"/>
                <a:gd name="f74" fmla="val 3199064"/>
                <a:gd name="f75" fmla="val 1885987"/>
                <a:gd name="f76" fmla="val 3193397"/>
                <a:gd name="f77" fmla="val 500174"/>
                <a:gd name="f78" fmla="val 3767558"/>
                <a:gd name="f79" fmla="val 354844"/>
                <a:gd name="f80" fmla="val 3631475"/>
                <a:gd name="f81" fmla="val 790024"/>
                <a:gd name="f82" fmla="val 3084190"/>
                <a:gd name="f83" fmla="val 1108810"/>
                <a:gd name="f84" fmla="val 2833278"/>
                <a:gd name="f85" fmla="val 1306700"/>
                <a:gd name="f86" fmla="val 2405719"/>
                <a:gd name="f87" fmla="val 1218707"/>
                <a:gd name="f88" fmla="val 2334388"/>
                <a:gd name="f89" fmla="val 52036"/>
                <a:gd name="f90" fmla="val 1460613"/>
                <a:gd name="f91" fmla="+- 0 0 -90"/>
                <a:gd name="f92" fmla="*/ f3 1 4824210"/>
                <a:gd name="f93" fmla="*/ f4 1 4624766"/>
                <a:gd name="f94" fmla="val f5"/>
                <a:gd name="f95" fmla="val f6"/>
                <a:gd name="f96" fmla="val f7"/>
                <a:gd name="f97" fmla="*/ f91 f0 1"/>
                <a:gd name="f98" fmla="+- f96 0 f94"/>
                <a:gd name="f99" fmla="+- f95 0 f94"/>
                <a:gd name="f100" fmla="*/ f97 1 f2"/>
                <a:gd name="f101" fmla="*/ f99 1 4824210"/>
                <a:gd name="f102" fmla="*/ f98 1 4624766"/>
                <a:gd name="f103" fmla="*/ 1 f99 1"/>
                <a:gd name="f104" fmla="*/ 4824119 f99 1"/>
                <a:gd name="f105" fmla="*/ 3585369 f99 1"/>
                <a:gd name="f106" fmla="*/ 4549998 f99 1"/>
                <a:gd name="f107" fmla="*/ 3070885 f99 1"/>
                <a:gd name="f108" fmla="*/ 354844 f99 1"/>
                <a:gd name="f109" fmla="*/ 1306700 f99 1"/>
                <a:gd name="f110" fmla="*/ 2017369 f99 1"/>
                <a:gd name="f111" fmla="*/ 3924155 f99 1"/>
                <a:gd name="f112" fmla="*/ 3501933 f99 1"/>
                <a:gd name="f113" fmla="*/ 1681474 f99 1"/>
                <a:gd name="f114" fmla="*/ 2769359 f99 1"/>
                <a:gd name="f115" fmla="*/ 1323797 f98 1"/>
                <a:gd name="f116" fmla="*/ 1572492 f98 1"/>
                <a:gd name="f117" fmla="*/ 1951481 f99 1"/>
                <a:gd name="f118" fmla="*/ 1 f98 1"/>
                <a:gd name="f119" fmla="*/ 239593 f98 1"/>
                <a:gd name="f120" fmla="*/ 1818899 f98 1"/>
                <a:gd name="f121" fmla="*/ 2091466 f98 1"/>
                <a:gd name="f122" fmla="*/ 2563718 f98 1"/>
                <a:gd name="f123" fmla="*/ 3739509 f98 1"/>
                <a:gd name="f124" fmla="*/ 3224629 f98 1"/>
                <a:gd name="f125" fmla="*/ 4623606 f98 1"/>
                <a:gd name="f126" fmla="*/ 3199064 f98 1"/>
                <a:gd name="f127" fmla="*/ 3631475 f98 1"/>
                <a:gd name="f128" fmla="*/ 2405719 f98 1"/>
                <a:gd name="f129" fmla="*/ 2652997 f99 1"/>
                <a:gd name="f130" fmla="*/ 1403752 f98 1"/>
                <a:gd name="f131" fmla="+- f100 0 f1"/>
                <a:gd name="f132" fmla="*/ f103 1 4824210"/>
                <a:gd name="f133" fmla="*/ f104 1 4824210"/>
                <a:gd name="f134" fmla="*/ f105 1 4824210"/>
                <a:gd name="f135" fmla="*/ f106 1 4824210"/>
                <a:gd name="f136" fmla="*/ f107 1 4824210"/>
                <a:gd name="f137" fmla="*/ f108 1 4824210"/>
                <a:gd name="f138" fmla="*/ f109 1 4824210"/>
                <a:gd name="f139" fmla="*/ f110 1 4824210"/>
                <a:gd name="f140" fmla="*/ f111 1 4824210"/>
                <a:gd name="f141" fmla="*/ f112 1 4824210"/>
                <a:gd name="f142" fmla="*/ f113 1 4824210"/>
                <a:gd name="f143" fmla="*/ f114 1 4824210"/>
                <a:gd name="f144" fmla="*/ f115 1 4624766"/>
                <a:gd name="f145" fmla="*/ f116 1 4624766"/>
                <a:gd name="f146" fmla="*/ f117 1 4824210"/>
                <a:gd name="f147" fmla="*/ f118 1 4624766"/>
                <a:gd name="f148" fmla="*/ f119 1 4624766"/>
                <a:gd name="f149" fmla="*/ f120 1 4624766"/>
                <a:gd name="f150" fmla="*/ f121 1 4624766"/>
                <a:gd name="f151" fmla="*/ f122 1 4624766"/>
                <a:gd name="f152" fmla="*/ f123 1 4624766"/>
                <a:gd name="f153" fmla="*/ f124 1 4624766"/>
                <a:gd name="f154" fmla="*/ f125 1 4624766"/>
                <a:gd name="f155" fmla="*/ f126 1 4624766"/>
                <a:gd name="f156" fmla="*/ f127 1 4624766"/>
                <a:gd name="f157" fmla="*/ f128 1 4624766"/>
                <a:gd name="f158" fmla="*/ f129 1 4824210"/>
                <a:gd name="f159" fmla="*/ f130 1 4624766"/>
                <a:gd name="f160" fmla="*/ f94 1 f101"/>
                <a:gd name="f161" fmla="*/ f95 1 f101"/>
                <a:gd name="f162" fmla="*/ f94 1 f102"/>
                <a:gd name="f163" fmla="*/ f96 1 f102"/>
                <a:gd name="f164" fmla="*/ f132 1 f101"/>
                <a:gd name="f165" fmla="*/ f144 1 f102"/>
                <a:gd name="f166" fmla="*/ f142 1 f101"/>
                <a:gd name="f167" fmla="*/ f145 1 f102"/>
                <a:gd name="f168" fmla="*/ f146 1 f101"/>
                <a:gd name="f169" fmla="*/ f147 1 f102"/>
                <a:gd name="f170" fmla="*/ f158 1 f101"/>
                <a:gd name="f171" fmla="*/ f159 1 f102"/>
                <a:gd name="f172" fmla="*/ f140 1 f101"/>
                <a:gd name="f173" fmla="*/ f148 1 f102"/>
                <a:gd name="f174" fmla="*/ f141 1 f101"/>
                <a:gd name="f175" fmla="*/ f149 1 f102"/>
                <a:gd name="f176" fmla="*/ f133 1 f101"/>
                <a:gd name="f177" fmla="*/ f150 1 f102"/>
                <a:gd name="f178" fmla="*/ f134 1 f101"/>
                <a:gd name="f179" fmla="*/ f151 1 f102"/>
                <a:gd name="f180" fmla="*/ f135 1 f101"/>
                <a:gd name="f181" fmla="*/ f152 1 f102"/>
                <a:gd name="f182" fmla="*/ f136 1 f101"/>
                <a:gd name="f183" fmla="*/ f153 1 f102"/>
                <a:gd name="f184" fmla="*/ f143 1 f101"/>
                <a:gd name="f185" fmla="*/ f154 1 f102"/>
                <a:gd name="f186" fmla="*/ f139 1 f101"/>
                <a:gd name="f187" fmla="*/ f155 1 f102"/>
                <a:gd name="f188" fmla="*/ f137 1 f101"/>
                <a:gd name="f189" fmla="*/ f156 1 f102"/>
                <a:gd name="f190" fmla="*/ f138 1 f101"/>
                <a:gd name="f191" fmla="*/ f157 1 f102"/>
                <a:gd name="f192" fmla="*/ f160 f92 1"/>
                <a:gd name="f193" fmla="*/ f161 f92 1"/>
                <a:gd name="f194" fmla="*/ f163 f93 1"/>
                <a:gd name="f195" fmla="*/ f162 f93 1"/>
                <a:gd name="f196" fmla="*/ f164 f92 1"/>
                <a:gd name="f197" fmla="*/ f165 f93 1"/>
                <a:gd name="f198" fmla="*/ f166 f92 1"/>
                <a:gd name="f199" fmla="*/ f167 f93 1"/>
                <a:gd name="f200" fmla="*/ f168 f92 1"/>
                <a:gd name="f201" fmla="*/ f169 f93 1"/>
                <a:gd name="f202" fmla="*/ f170 f92 1"/>
                <a:gd name="f203" fmla="*/ f171 f93 1"/>
                <a:gd name="f204" fmla="*/ f172 f92 1"/>
                <a:gd name="f205" fmla="*/ f173 f93 1"/>
                <a:gd name="f206" fmla="*/ f174 f92 1"/>
                <a:gd name="f207" fmla="*/ f175 f93 1"/>
                <a:gd name="f208" fmla="*/ f176 f92 1"/>
                <a:gd name="f209" fmla="*/ f177 f93 1"/>
                <a:gd name="f210" fmla="*/ f178 f92 1"/>
                <a:gd name="f211" fmla="*/ f179 f93 1"/>
                <a:gd name="f212" fmla="*/ f180 f92 1"/>
                <a:gd name="f213" fmla="*/ f181 f93 1"/>
                <a:gd name="f214" fmla="*/ f182 f92 1"/>
                <a:gd name="f215" fmla="*/ f183 f93 1"/>
                <a:gd name="f216" fmla="*/ f184 f92 1"/>
                <a:gd name="f217" fmla="*/ f185 f93 1"/>
                <a:gd name="f218" fmla="*/ f186 f92 1"/>
                <a:gd name="f219" fmla="*/ f187 f93 1"/>
                <a:gd name="f220" fmla="*/ f188 f92 1"/>
                <a:gd name="f221" fmla="*/ f189 f93 1"/>
                <a:gd name="f222" fmla="*/ f190 f92 1"/>
                <a:gd name="f223" fmla="*/ f191 f9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31">
                  <a:pos x="f196" y="f197"/>
                </a:cxn>
                <a:cxn ang="f131">
                  <a:pos x="f198" y="f199"/>
                </a:cxn>
                <a:cxn ang="f131">
                  <a:pos x="f200" y="f201"/>
                </a:cxn>
                <a:cxn ang="f131">
                  <a:pos x="f202" y="f203"/>
                </a:cxn>
                <a:cxn ang="f131">
                  <a:pos x="f204" y="f205"/>
                </a:cxn>
                <a:cxn ang="f131">
                  <a:pos x="f206" y="f207"/>
                </a:cxn>
                <a:cxn ang="f131">
                  <a:pos x="f208" y="f209"/>
                </a:cxn>
                <a:cxn ang="f131">
                  <a:pos x="f210" y="f211"/>
                </a:cxn>
                <a:cxn ang="f131">
                  <a:pos x="f212" y="f213"/>
                </a:cxn>
                <a:cxn ang="f131">
                  <a:pos x="f214" y="f215"/>
                </a:cxn>
                <a:cxn ang="f131">
                  <a:pos x="f216" y="f217"/>
                </a:cxn>
                <a:cxn ang="f131">
                  <a:pos x="f218" y="f219"/>
                </a:cxn>
                <a:cxn ang="f131">
                  <a:pos x="f220" y="f221"/>
                </a:cxn>
                <a:cxn ang="f131">
                  <a:pos x="f222" y="f223"/>
                </a:cxn>
                <a:cxn ang="f131">
                  <a:pos x="f196" y="f197"/>
                </a:cxn>
              </a:cxnLst>
              <a:rect l="f192" t="f195" r="f193" b="f194"/>
              <a:pathLst>
                <a:path w="4824210" h="4624766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8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8" y="f9"/>
                  </a:cubicBezTo>
                  <a:close/>
                </a:path>
              </a:pathLst>
            </a:custGeom>
            <a:solidFill>
              <a:srgbClr val="E4C27D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grpSp>
          <p:nvGrpSpPr>
            <p:cNvPr id="11" name="Group 17">
              <a:extLst>
                <a:ext uri="{FF2B5EF4-FFF2-40B4-BE49-F238E27FC236}">
                  <a16:creationId xmlns:a16="http://schemas.microsoft.com/office/drawing/2014/main" id="{71638C8E-0902-1E3F-AAF8-3538AE39C6BC}"/>
                </a:ext>
              </a:extLst>
            </p:cNvPr>
            <p:cNvGrpSpPr/>
            <p:nvPr/>
          </p:nvGrpSpPr>
          <p:grpSpPr>
            <a:xfrm>
              <a:off x="752084" y="3934699"/>
              <a:ext cx="549298" cy="361160"/>
              <a:chOff x="752084" y="3934699"/>
              <a:chExt cx="549298" cy="361160"/>
            </a:xfrm>
          </p:grpSpPr>
          <p:sp>
            <p:nvSpPr>
              <p:cNvPr id="12" name="Freeform: Shape 19">
                <a:extLst>
                  <a:ext uri="{FF2B5EF4-FFF2-40B4-BE49-F238E27FC236}">
                    <a16:creationId xmlns:a16="http://schemas.microsoft.com/office/drawing/2014/main" id="{D7EA50D9-D26B-6EF1-8352-185AE6F5C6D2}"/>
                  </a:ext>
                </a:extLst>
              </p:cNvPr>
              <p:cNvSpPr/>
              <p:nvPr/>
            </p:nvSpPr>
            <p:spPr>
              <a:xfrm flipH="1">
                <a:off x="752084" y="4220120"/>
                <a:ext cx="549298" cy="75739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02403"/>
                  <a:gd name="f7" fmla="val 91665"/>
                  <a:gd name="f8" fmla="val 6914"/>
                  <a:gd name="f9" fmla="val 4431"/>
                  <a:gd name="f10" fmla="val 75571"/>
                  <a:gd name="f11" fmla="val 73464"/>
                  <a:gd name="f12" fmla="val 92764"/>
                  <a:gd name="f13" fmla="val 107170"/>
                  <a:gd name="f14" fmla="val 91612"/>
                  <a:gd name="f15" fmla="val 140876"/>
                  <a:gd name="f16" fmla="val 90460"/>
                  <a:gd name="f17" fmla="val 206106"/>
                  <a:gd name="f18" fmla="val 71366"/>
                  <a:gd name="f19" fmla="val 202239"/>
                  <a:gd name="f20" fmla="+- 0 0 -90"/>
                  <a:gd name="f21" fmla="*/ f3 1 202403"/>
                  <a:gd name="f22" fmla="*/ f4 1 91665"/>
                  <a:gd name="f23" fmla="val f5"/>
                  <a:gd name="f24" fmla="val f6"/>
                  <a:gd name="f25" fmla="val f7"/>
                  <a:gd name="f26" fmla="*/ f20 f0 1"/>
                  <a:gd name="f27" fmla="+- f25 0 f23"/>
                  <a:gd name="f28" fmla="+- f24 0 f23"/>
                  <a:gd name="f29" fmla="*/ f26 1 f2"/>
                  <a:gd name="f30" fmla="*/ f28 1 202403"/>
                  <a:gd name="f31" fmla="*/ f27 1 91665"/>
                  <a:gd name="f32" fmla="*/ 6914 f27 1"/>
                  <a:gd name="f33" fmla="*/ 91612 f27 1"/>
                  <a:gd name="f34" fmla="*/ 0 f27 1"/>
                  <a:gd name="f35" fmla="*/ 0 f28 1"/>
                  <a:gd name="f36" fmla="*/ 107170 f28 1"/>
                  <a:gd name="f37" fmla="*/ 202239 f28 1"/>
                  <a:gd name="f38" fmla="+- f29 0 f1"/>
                  <a:gd name="f39" fmla="*/ f32 1 91665"/>
                  <a:gd name="f40" fmla="*/ f33 1 91665"/>
                  <a:gd name="f41" fmla="*/ f34 1 91665"/>
                  <a:gd name="f42" fmla="*/ f35 1 202403"/>
                  <a:gd name="f43" fmla="*/ f36 1 202403"/>
                  <a:gd name="f44" fmla="*/ f37 1 202403"/>
                  <a:gd name="f45" fmla="*/ f23 1 f30"/>
                  <a:gd name="f46" fmla="*/ f24 1 f30"/>
                  <a:gd name="f47" fmla="*/ f23 1 f31"/>
                  <a:gd name="f48" fmla="*/ f25 1 f31"/>
                  <a:gd name="f49" fmla="*/ f42 1 f30"/>
                  <a:gd name="f50" fmla="*/ f39 1 f31"/>
                  <a:gd name="f51" fmla="*/ f43 1 f30"/>
                  <a:gd name="f52" fmla="*/ f40 1 f31"/>
                  <a:gd name="f53" fmla="*/ f44 1 f30"/>
                  <a:gd name="f54" fmla="*/ f41 1 f31"/>
                  <a:gd name="f55" fmla="*/ f45 f21 1"/>
                  <a:gd name="f56" fmla="*/ f46 f21 1"/>
                  <a:gd name="f57" fmla="*/ f48 f22 1"/>
                  <a:gd name="f58" fmla="*/ f47 f22 1"/>
                  <a:gd name="f59" fmla="*/ f49 f21 1"/>
                  <a:gd name="f60" fmla="*/ f50 f22 1"/>
                  <a:gd name="f61" fmla="*/ f51 f21 1"/>
                  <a:gd name="f62" fmla="*/ f52 f22 1"/>
                  <a:gd name="f63" fmla="*/ f53 f21 1"/>
                  <a:gd name="f64" fmla="*/ f54 f22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8">
                    <a:pos x="f59" y="f60"/>
                  </a:cxn>
                  <a:cxn ang="f38">
                    <a:pos x="f61" y="f62"/>
                  </a:cxn>
                  <a:cxn ang="f38">
                    <a:pos x="f63" y="f64"/>
                  </a:cxn>
                </a:cxnLst>
                <a:rect l="f55" t="f58" r="f56" b="f57"/>
                <a:pathLst>
                  <a:path w="202403" h="91665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19" y="f5"/>
                    </a:cubicBezTo>
                  </a:path>
                </a:pathLst>
              </a:custGeom>
              <a:noFill/>
              <a:ln w="53977" cap="rnd">
                <a:solidFill>
                  <a:srgbClr val="2C3431"/>
                </a:solidFill>
                <a:prstDash val="solid"/>
                <a:miter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13" name="Oval 20">
                <a:extLst>
                  <a:ext uri="{FF2B5EF4-FFF2-40B4-BE49-F238E27FC236}">
                    <a16:creationId xmlns:a16="http://schemas.microsoft.com/office/drawing/2014/main" id="{1C9FECF2-A2AA-FE2B-C227-6AC7960247AA}"/>
                  </a:ext>
                </a:extLst>
              </p:cNvPr>
              <p:cNvSpPr/>
              <p:nvPr/>
            </p:nvSpPr>
            <p:spPr>
              <a:xfrm>
                <a:off x="816348" y="3934699"/>
                <a:ext cx="192892" cy="227585"/>
              </a:xfrm>
              <a:custGeom>
                <a:avLst/>
                <a:gdLst>
                  <a:gd name="f0" fmla="val 21600000"/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-360"/>
                  <a:gd name="f10" fmla="+- 0 0 -180"/>
                  <a:gd name="f11" fmla="abs f4"/>
                  <a:gd name="f12" fmla="abs f5"/>
                  <a:gd name="f13" fmla="abs f6"/>
                  <a:gd name="f14" fmla="val f7"/>
                  <a:gd name="f15" fmla="+- 2700000 f2 0"/>
                  <a:gd name="f16" fmla="*/ f9 f1 1"/>
                  <a:gd name="f17" fmla="*/ f10 f1 1"/>
                  <a:gd name="f18" fmla="?: f11 f4 1"/>
                  <a:gd name="f19" fmla="?: f12 f5 1"/>
                  <a:gd name="f20" fmla="?: f13 f6 1"/>
                  <a:gd name="f21" fmla="*/ f15 f8 1"/>
                  <a:gd name="f22" fmla="*/ f16 1 f3"/>
                  <a:gd name="f23" fmla="*/ f17 1 f3"/>
                  <a:gd name="f24" fmla="*/ f18 1 21600"/>
                  <a:gd name="f25" fmla="*/ f19 1 21600"/>
                  <a:gd name="f26" fmla="*/ 21600 f18 1"/>
                  <a:gd name="f27" fmla="*/ 21600 f19 1"/>
                  <a:gd name="f28" fmla="*/ f21 1 f1"/>
                  <a:gd name="f29" fmla="+- f22 0 f2"/>
                  <a:gd name="f30" fmla="+- f23 0 f2"/>
                  <a:gd name="f31" fmla="min f25 f24"/>
                  <a:gd name="f32" fmla="*/ f26 1 f20"/>
                  <a:gd name="f33" fmla="*/ f27 1 f20"/>
                  <a:gd name="f34" fmla="+- 0 0 f28"/>
                  <a:gd name="f35" fmla="val f32"/>
                  <a:gd name="f36" fmla="val f33"/>
                  <a:gd name="f37" fmla="+- 0 0 f34"/>
                  <a:gd name="f38" fmla="*/ f14 f31 1"/>
                  <a:gd name="f39" fmla="+- f36 0 f14"/>
                  <a:gd name="f40" fmla="+- f35 0 f14"/>
                  <a:gd name="f41" fmla="*/ f37 f1 1"/>
                  <a:gd name="f42" fmla="*/ f39 1 2"/>
                  <a:gd name="f43" fmla="*/ f40 1 2"/>
                  <a:gd name="f44" fmla="*/ f41 1 f8"/>
                  <a:gd name="f45" fmla="+- f14 f42 0"/>
                  <a:gd name="f46" fmla="+- f14 f43 0"/>
                  <a:gd name="f47" fmla="+- f44 0 f2"/>
                  <a:gd name="f48" fmla="*/ f43 f31 1"/>
                  <a:gd name="f49" fmla="*/ f42 f31 1"/>
                  <a:gd name="f50" fmla="cos 1 f47"/>
                  <a:gd name="f51" fmla="sin 1 f47"/>
                  <a:gd name="f52" fmla="*/ f45 f31 1"/>
                  <a:gd name="f53" fmla="+- 0 0 f50"/>
                  <a:gd name="f54" fmla="+- 0 0 f51"/>
                  <a:gd name="f55" fmla="+- 0 0 f53"/>
                  <a:gd name="f56" fmla="+- 0 0 f54"/>
                  <a:gd name="f57" fmla="*/ f55 f43 1"/>
                  <a:gd name="f58" fmla="*/ f56 f42 1"/>
                  <a:gd name="f59" fmla="+- f46 0 f57"/>
                  <a:gd name="f60" fmla="+- f46 f57 0"/>
                  <a:gd name="f61" fmla="+- f45 0 f58"/>
                  <a:gd name="f62" fmla="+- f45 f58 0"/>
                  <a:gd name="f63" fmla="*/ f59 f31 1"/>
                  <a:gd name="f64" fmla="*/ f61 f31 1"/>
                  <a:gd name="f65" fmla="*/ f60 f31 1"/>
                  <a:gd name="f66" fmla="*/ f62 f3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63" y="f64"/>
                  </a:cxn>
                  <a:cxn ang="f30">
                    <a:pos x="f63" y="f66"/>
                  </a:cxn>
                  <a:cxn ang="f30">
                    <a:pos x="f65" y="f66"/>
                  </a:cxn>
                  <a:cxn ang="f29">
                    <a:pos x="f65" y="f64"/>
                  </a:cxn>
                </a:cxnLst>
                <a:rect l="f63" t="f64" r="f65" b="f66"/>
                <a:pathLst>
                  <a:path>
                    <a:moveTo>
                      <a:pt x="f38" y="f52"/>
                    </a:moveTo>
                    <a:arcTo wR="f48" hR="f49" stAng="f1" swAng="f0"/>
                    <a:close/>
                  </a:path>
                </a:pathLst>
              </a:custGeom>
              <a:solidFill>
                <a:srgbClr val="FFFF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14" name="Freeform: Shape 21">
                <a:extLst>
                  <a:ext uri="{FF2B5EF4-FFF2-40B4-BE49-F238E27FC236}">
                    <a16:creationId xmlns:a16="http://schemas.microsoft.com/office/drawing/2014/main" id="{02E5CF99-67BC-002A-8543-ACD29BBABAF4}"/>
                  </a:ext>
                </a:extLst>
              </p:cNvPr>
              <p:cNvSpPr/>
              <p:nvPr/>
            </p:nvSpPr>
            <p:spPr>
              <a:xfrm>
                <a:off x="888156" y="3934699"/>
                <a:ext cx="116110" cy="103052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836"/>
                  <a:gd name="f7" fmla="val 289179"/>
                  <a:gd name="f8" fmla="val 66769"/>
                  <a:gd name="f9" fmla="val 178875"/>
                  <a:gd name="f10" fmla="val 275061"/>
                  <a:gd name="f11" fmla="val 80416"/>
                  <a:gd name="f12" fmla="val 316147"/>
                  <a:gd name="f13" fmla="val 195023"/>
                  <a:gd name="f14" fmla="val 231847"/>
                  <a:gd name="f15" fmla="val 265409"/>
                  <a:gd name="f16" fmla="val 275001"/>
                  <a:gd name="f17" fmla="val 240185"/>
                  <a:gd name="f18" fmla="val 285865"/>
                  <a:gd name="f19" fmla="val 212992"/>
                  <a:gd name="f20" fmla="val 290848"/>
                  <a:gd name="f21" fmla="val 185019"/>
                  <a:gd name="f22" fmla="val 288684"/>
                  <a:gd name="f23" fmla="val 73129"/>
                  <a:gd name="f24" fmla="val 280029"/>
                  <a:gd name="f25" fmla="val -14093"/>
                  <a:gd name="f26" fmla="val 186477"/>
                  <a:gd name="f27" fmla="val 1897"/>
                  <a:gd name="f28" fmla="val 21266"/>
                  <a:gd name="f29" fmla="val 4770"/>
                  <a:gd name="f30" fmla="val 9217"/>
                  <a:gd name="f31" fmla="val 12224"/>
                  <a:gd name="f32" fmla="val 6487"/>
                  <a:gd name="f33" fmla="val 29843"/>
                  <a:gd name="f34" fmla="val 2234"/>
                  <a:gd name="f35" fmla="val 48085"/>
                  <a:gd name="f36" fmla="+- 0 0 -90"/>
                  <a:gd name="f37" fmla="*/ f3 1 325836"/>
                  <a:gd name="f38" fmla="*/ f4 1 289179"/>
                  <a:gd name="f39" fmla="val f5"/>
                  <a:gd name="f40" fmla="val f6"/>
                  <a:gd name="f41" fmla="val f7"/>
                  <a:gd name="f42" fmla="*/ f36 f0 1"/>
                  <a:gd name="f43" fmla="+- f41 0 f39"/>
                  <a:gd name="f44" fmla="+- f40 0 f39"/>
                  <a:gd name="f45" fmla="*/ f42 1 f2"/>
                  <a:gd name="f46" fmla="*/ f44 1 325836"/>
                  <a:gd name="f47" fmla="*/ f43 1 289179"/>
                  <a:gd name="f48" fmla="*/ 66769 f44 1"/>
                  <a:gd name="f49" fmla="*/ 0 f43 1"/>
                  <a:gd name="f50" fmla="*/ 316147 f44 1"/>
                  <a:gd name="f51" fmla="*/ 195023 f43 1"/>
                  <a:gd name="f52" fmla="*/ 325836 f44 1"/>
                  <a:gd name="f53" fmla="*/ 231847 f43 1"/>
                  <a:gd name="f54" fmla="*/ 265409 f44 1"/>
                  <a:gd name="f55" fmla="*/ 275001 f43 1"/>
                  <a:gd name="f56" fmla="*/ 185019 f44 1"/>
                  <a:gd name="f57" fmla="*/ 288684 f43 1"/>
                  <a:gd name="f58" fmla="*/ 1897 f44 1"/>
                  <a:gd name="f59" fmla="*/ 21266 f43 1"/>
                  <a:gd name="f60" fmla="*/ 4770 f44 1"/>
                  <a:gd name="f61" fmla="*/ 9217 f43 1"/>
                  <a:gd name="f62" fmla="*/ 12224 f44 1"/>
                  <a:gd name="f63" fmla="*/ 6487 f43 1"/>
                  <a:gd name="f64" fmla="+- f45 0 f1"/>
                  <a:gd name="f65" fmla="*/ f48 1 325836"/>
                  <a:gd name="f66" fmla="*/ f49 1 289179"/>
                  <a:gd name="f67" fmla="*/ f50 1 325836"/>
                  <a:gd name="f68" fmla="*/ f51 1 289179"/>
                  <a:gd name="f69" fmla="*/ f52 1 325836"/>
                  <a:gd name="f70" fmla="*/ f53 1 289179"/>
                  <a:gd name="f71" fmla="*/ f54 1 325836"/>
                  <a:gd name="f72" fmla="*/ f55 1 289179"/>
                  <a:gd name="f73" fmla="*/ f56 1 325836"/>
                  <a:gd name="f74" fmla="*/ f57 1 289179"/>
                  <a:gd name="f75" fmla="*/ f58 1 325836"/>
                  <a:gd name="f76" fmla="*/ f59 1 289179"/>
                  <a:gd name="f77" fmla="*/ f60 1 325836"/>
                  <a:gd name="f78" fmla="*/ f61 1 289179"/>
                  <a:gd name="f79" fmla="*/ f62 1 325836"/>
                  <a:gd name="f80" fmla="*/ f63 1 289179"/>
                  <a:gd name="f81" fmla="*/ f39 1 f46"/>
                  <a:gd name="f82" fmla="*/ f40 1 f46"/>
                  <a:gd name="f83" fmla="*/ f39 1 f47"/>
                  <a:gd name="f84" fmla="*/ f41 1 f47"/>
                  <a:gd name="f85" fmla="*/ f65 1 f46"/>
                  <a:gd name="f86" fmla="*/ f66 1 f47"/>
                  <a:gd name="f87" fmla="*/ f67 1 f46"/>
                  <a:gd name="f88" fmla="*/ f68 1 f47"/>
                  <a:gd name="f89" fmla="*/ f69 1 f46"/>
                  <a:gd name="f90" fmla="*/ f70 1 f47"/>
                  <a:gd name="f91" fmla="*/ f71 1 f46"/>
                  <a:gd name="f92" fmla="*/ f72 1 f47"/>
                  <a:gd name="f93" fmla="*/ f73 1 f46"/>
                  <a:gd name="f94" fmla="*/ f74 1 f47"/>
                  <a:gd name="f95" fmla="*/ f75 1 f46"/>
                  <a:gd name="f96" fmla="*/ f76 1 f47"/>
                  <a:gd name="f97" fmla="*/ f77 1 f46"/>
                  <a:gd name="f98" fmla="*/ f78 1 f47"/>
                  <a:gd name="f99" fmla="*/ f79 1 f46"/>
                  <a:gd name="f100" fmla="*/ f80 1 f47"/>
                  <a:gd name="f101" fmla="*/ f81 f37 1"/>
                  <a:gd name="f102" fmla="*/ f82 f37 1"/>
                  <a:gd name="f103" fmla="*/ f84 f38 1"/>
                  <a:gd name="f104" fmla="*/ f83 f38 1"/>
                  <a:gd name="f105" fmla="*/ f85 f37 1"/>
                  <a:gd name="f106" fmla="*/ f86 f38 1"/>
                  <a:gd name="f107" fmla="*/ f87 f37 1"/>
                  <a:gd name="f108" fmla="*/ f88 f38 1"/>
                  <a:gd name="f109" fmla="*/ f89 f37 1"/>
                  <a:gd name="f110" fmla="*/ f90 f38 1"/>
                  <a:gd name="f111" fmla="*/ f91 f37 1"/>
                  <a:gd name="f112" fmla="*/ f92 f38 1"/>
                  <a:gd name="f113" fmla="*/ f93 f37 1"/>
                  <a:gd name="f114" fmla="*/ f94 f38 1"/>
                  <a:gd name="f115" fmla="*/ f95 f37 1"/>
                  <a:gd name="f116" fmla="*/ f96 f38 1"/>
                  <a:gd name="f117" fmla="*/ f97 f37 1"/>
                  <a:gd name="f118" fmla="*/ f98 f38 1"/>
                  <a:gd name="f119" fmla="*/ f99 f37 1"/>
                  <a:gd name="f120" fmla="*/ f100 f38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64">
                    <a:pos x="f105" y="f106"/>
                  </a:cxn>
                  <a:cxn ang="f64">
                    <a:pos x="f107" y="f108"/>
                  </a:cxn>
                  <a:cxn ang="f64">
                    <a:pos x="f109" y="f110"/>
                  </a:cxn>
                  <a:cxn ang="f64">
                    <a:pos x="f111" y="f112"/>
                  </a:cxn>
                  <a:cxn ang="f64">
                    <a:pos x="f113" y="f114"/>
                  </a:cxn>
                  <a:cxn ang="f64">
                    <a:pos x="f115" y="f116"/>
                  </a:cxn>
                  <a:cxn ang="f64">
                    <a:pos x="f117" y="f118"/>
                  </a:cxn>
                  <a:cxn ang="f64">
                    <a:pos x="f119" y="f120"/>
                  </a:cxn>
                  <a:cxn ang="f64">
                    <a:pos x="f105" y="f106"/>
                  </a:cxn>
                </a:cxnLst>
                <a:rect l="f101" t="f104" r="f102" b="f103"/>
                <a:pathLst>
                  <a:path w="325836" h="289179">
                    <a:moveTo>
                      <a:pt x="f8" y="f5"/>
                    </a:moveTo>
                    <a:cubicBezTo>
                      <a:pt x="f9" y="f5"/>
                      <a:pt x="f10" y="f11"/>
                      <a:pt x="f12" y="f13"/>
                    </a:cubicBezTo>
                    <a:lnTo>
                      <a:pt x="f6" y="f14"/>
                    </a:lnTo>
                    <a:lnTo>
                      <a:pt x="f15" y="f16"/>
                    </a:lnTo>
                    <a:cubicBezTo>
                      <a:pt x="f17" y="f18"/>
                      <a:pt x="f19" y="f20"/>
                      <a:pt x="f21" y="f22"/>
                    </a:cubicBezTo>
                    <a:cubicBezTo>
                      <a:pt x="f23" y="f24"/>
                      <a:pt x="f25" y="f26"/>
                      <a:pt x="f27" y="f28"/>
                    </a:cubicBezTo>
                    <a:lnTo>
                      <a:pt x="f29" y="f30"/>
                    </a:lnTo>
                    <a:lnTo>
                      <a:pt x="f31" y="f32"/>
                    </a:lnTo>
                    <a:cubicBezTo>
                      <a:pt x="f33" y="f34"/>
                      <a:pt x="f35" y="f5"/>
                      <a:pt x="f8" y="f5"/>
                    </a:cubicBezTo>
                    <a:close/>
                  </a:path>
                </a:pathLst>
              </a:custGeom>
              <a:solidFill>
                <a:srgbClr val="2C3431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15" name="Oval 22">
                <a:extLst>
                  <a:ext uri="{FF2B5EF4-FFF2-40B4-BE49-F238E27FC236}">
                    <a16:creationId xmlns:a16="http://schemas.microsoft.com/office/drawing/2014/main" id="{E724465F-FC28-C00C-A920-962B2A93EE9F}"/>
                  </a:ext>
                </a:extLst>
              </p:cNvPr>
              <p:cNvSpPr/>
              <p:nvPr/>
            </p:nvSpPr>
            <p:spPr>
              <a:xfrm>
                <a:off x="1068064" y="3934699"/>
                <a:ext cx="192892" cy="227585"/>
              </a:xfrm>
              <a:custGeom>
                <a:avLst/>
                <a:gdLst>
                  <a:gd name="f0" fmla="val 21600000"/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-360"/>
                  <a:gd name="f10" fmla="+- 0 0 -180"/>
                  <a:gd name="f11" fmla="abs f4"/>
                  <a:gd name="f12" fmla="abs f5"/>
                  <a:gd name="f13" fmla="abs f6"/>
                  <a:gd name="f14" fmla="val f7"/>
                  <a:gd name="f15" fmla="+- 2700000 f2 0"/>
                  <a:gd name="f16" fmla="*/ f9 f1 1"/>
                  <a:gd name="f17" fmla="*/ f10 f1 1"/>
                  <a:gd name="f18" fmla="?: f11 f4 1"/>
                  <a:gd name="f19" fmla="?: f12 f5 1"/>
                  <a:gd name="f20" fmla="?: f13 f6 1"/>
                  <a:gd name="f21" fmla="*/ f15 f8 1"/>
                  <a:gd name="f22" fmla="*/ f16 1 f3"/>
                  <a:gd name="f23" fmla="*/ f17 1 f3"/>
                  <a:gd name="f24" fmla="*/ f18 1 21600"/>
                  <a:gd name="f25" fmla="*/ f19 1 21600"/>
                  <a:gd name="f26" fmla="*/ 21600 f18 1"/>
                  <a:gd name="f27" fmla="*/ 21600 f19 1"/>
                  <a:gd name="f28" fmla="*/ f21 1 f1"/>
                  <a:gd name="f29" fmla="+- f22 0 f2"/>
                  <a:gd name="f30" fmla="+- f23 0 f2"/>
                  <a:gd name="f31" fmla="min f25 f24"/>
                  <a:gd name="f32" fmla="*/ f26 1 f20"/>
                  <a:gd name="f33" fmla="*/ f27 1 f20"/>
                  <a:gd name="f34" fmla="+- 0 0 f28"/>
                  <a:gd name="f35" fmla="val f32"/>
                  <a:gd name="f36" fmla="val f33"/>
                  <a:gd name="f37" fmla="+- 0 0 f34"/>
                  <a:gd name="f38" fmla="*/ f14 f31 1"/>
                  <a:gd name="f39" fmla="+- f36 0 f14"/>
                  <a:gd name="f40" fmla="+- f35 0 f14"/>
                  <a:gd name="f41" fmla="*/ f37 f1 1"/>
                  <a:gd name="f42" fmla="*/ f39 1 2"/>
                  <a:gd name="f43" fmla="*/ f40 1 2"/>
                  <a:gd name="f44" fmla="*/ f41 1 f8"/>
                  <a:gd name="f45" fmla="+- f14 f42 0"/>
                  <a:gd name="f46" fmla="+- f14 f43 0"/>
                  <a:gd name="f47" fmla="+- f44 0 f2"/>
                  <a:gd name="f48" fmla="*/ f43 f31 1"/>
                  <a:gd name="f49" fmla="*/ f42 f31 1"/>
                  <a:gd name="f50" fmla="cos 1 f47"/>
                  <a:gd name="f51" fmla="sin 1 f47"/>
                  <a:gd name="f52" fmla="*/ f45 f31 1"/>
                  <a:gd name="f53" fmla="+- 0 0 f50"/>
                  <a:gd name="f54" fmla="+- 0 0 f51"/>
                  <a:gd name="f55" fmla="+- 0 0 f53"/>
                  <a:gd name="f56" fmla="+- 0 0 f54"/>
                  <a:gd name="f57" fmla="*/ f55 f43 1"/>
                  <a:gd name="f58" fmla="*/ f56 f42 1"/>
                  <a:gd name="f59" fmla="+- f46 0 f57"/>
                  <a:gd name="f60" fmla="+- f46 f57 0"/>
                  <a:gd name="f61" fmla="+- f45 0 f58"/>
                  <a:gd name="f62" fmla="+- f45 f58 0"/>
                  <a:gd name="f63" fmla="*/ f59 f31 1"/>
                  <a:gd name="f64" fmla="*/ f61 f31 1"/>
                  <a:gd name="f65" fmla="*/ f60 f31 1"/>
                  <a:gd name="f66" fmla="*/ f62 f3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63" y="f64"/>
                  </a:cxn>
                  <a:cxn ang="f30">
                    <a:pos x="f63" y="f66"/>
                  </a:cxn>
                  <a:cxn ang="f30">
                    <a:pos x="f65" y="f66"/>
                  </a:cxn>
                  <a:cxn ang="f29">
                    <a:pos x="f65" y="f64"/>
                  </a:cxn>
                </a:cxnLst>
                <a:rect l="f63" t="f64" r="f65" b="f66"/>
                <a:pathLst>
                  <a:path>
                    <a:moveTo>
                      <a:pt x="f38" y="f52"/>
                    </a:moveTo>
                    <a:arcTo wR="f48" hR="f49" stAng="f1" swAng="f0"/>
                    <a:close/>
                  </a:path>
                </a:pathLst>
              </a:custGeom>
              <a:solidFill>
                <a:srgbClr val="FFFF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16" name="Freeform: Shape 23">
                <a:extLst>
                  <a:ext uri="{FF2B5EF4-FFF2-40B4-BE49-F238E27FC236}">
                    <a16:creationId xmlns:a16="http://schemas.microsoft.com/office/drawing/2014/main" id="{6EEDC95D-D178-AE73-3F91-F099770D200B}"/>
                  </a:ext>
                </a:extLst>
              </p:cNvPr>
              <p:cNvSpPr/>
              <p:nvPr/>
            </p:nvSpPr>
            <p:spPr>
              <a:xfrm>
                <a:off x="1140869" y="3934699"/>
                <a:ext cx="116110" cy="103052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836"/>
                  <a:gd name="f7" fmla="val 289179"/>
                  <a:gd name="f8" fmla="val 66769"/>
                  <a:gd name="f9" fmla="val 178875"/>
                  <a:gd name="f10" fmla="val 275061"/>
                  <a:gd name="f11" fmla="val 80416"/>
                  <a:gd name="f12" fmla="val 316147"/>
                  <a:gd name="f13" fmla="val 195023"/>
                  <a:gd name="f14" fmla="val 231847"/>
                  <a:gd name="f15" fmla="val 265409"/>
                  <a:gd name="f16" fmla="val 275001"/>
                  <a:gd name="f17" fmla="val 240185"/>
                  <a:gd name="f18" fmla="val 285865"/>
                  <a:gd name="f19" fmla="val 212992"/>
                  <a:gd name="f20" fmla="val 290848"/>
                  <a:gd name="f21" fmla="val 185019"/>
                  <a:gd name="f22" fmla="val 288684"/>
                  <a:gd name="f23" fmla="val 73129"/>
                  <a:gd name="f24" fmla="val 280029"/>
                  <a:gd name="f25" fmla="val -14093"/>
                  <a:gd name="f26" fmla="val 186477"/>
                  <a:gd name="f27" fmla="val 1897"/>
                  <a:gd name="f28" fmla="val 21266"/>
                  <a:gd name="f29" fmla="val 4770"/>
                  <a:gd name="f30" fmla="val 9217"/>
                  <a:gd name="f31" fmla="val 12224"/>
                  <a:gd name="f32" fmla="val 6487"/>
                  <a:gd name="f33" fmla="val 29843"/>
                  <a:gd name="f34" fmla="val 2234"/>
                  <a:gd name="f35" fmla="val 48085"/>
                  <a:gd name="f36" fmla="+- 0 0 -90"/>
                  <a:gd name="f37" fmla="*/ f3 1 325836"/>
                  <a:gd name="f38" fmla="*/ f4 1 289179"/>
                  <a:gd name="f39" fmla="val f5"/>
                  <a:gd name="f40" fmla="val f6"/>
                  <a:gd name="f41" fmla="val f7"/>
                  <a:gd name="f42" fmla="*/ f36 f0 1"/>
                  <a:gd name="f43" fmla="+- f41 0 f39"/>
                  <a:gd name="f44" fmla="+- f40 0 f39"/>
                  <a:gd name="f45" fmla="*/ f42 1 f2"/>
                  <a:gd name="f46" fmla="*/ f44 1 325836"/>
                  <a:gd name="f47" fmla="*/ f43 1 289179"/>
                  <a:gd name="f48" fmla="*/ 66769 f44 1"/>
                  <a:gd name="f49" fmla="*/ 0 f43 1"/>
                  <a:gd name="f50" fmla="*/ 316147 f44 1"/>
                  <a:gd name="f51" fmla="*/ 195023 f43 1"/>
                  <a:gd name="f52" fmla="*/ 325836 f44 1"/>
                  <a:gd name="f53" fmla="*/ 231847 f43 1"/>
                  <a:gd name="f54" fmla="*/ 265409 f44 1"/>
                  <a:gd name="f55" fmla="*/ 275001 f43 1"/>
                  <a:gd name="f56" fmla="*/ 185019 f44 1"/>
                  <a:gd name="f57" fmla="*/ 288684 f43 1"/>
                  <a:gd name="f58" fmla="*/ 1897 f44 1"/>
                  <a:gd name="f59" fmla="*/ 21266 f43 1"/>
                  <a:gd name="f60" fmla="*/ 4770 f44 1"/>
                  <a:gd name="f61" fmla="*/ 9217 f43 1"/>
                  <a:gd name="f62" fmla="*/ 12224 f44 1"/>
                  <a:gd name="f63" fmla="*/ 6487 f43 1"/>
                  <a:gd name="f64" fmla="+- f45 0 f1"/>
                  <a:gd name="f65" fmla="*/ f48 1 325836"/>
                  <a:gd name="f66" fmla="*/ f49 1 289179"/>
                  <a:gd name="f67" fmla="*/ f50 1 325836"/>
                  <a:gd name="f68" fmla="*/ f51 1 289179"/>
                  <a:gd name="f69" fmla="*/ f52 1 325836"/>
                  <a:gd name="f70" fmla="*/ f53 1 289179"/>
                  <a:gd name="f71" fmla="*/ f54 1 325836"/>
                  <a:gd name="f72" fmla="*/ f55 1 289179"/>
                  <a:gd name="f73" fmla="*/ f56 1 325836"/>
                  <a:gd name="f74" fmla="*/ f57 1 289179"/>
                  <a:gd name="f75" fmla="*/ f58 1 325836"/>
                  <a:gd name="f76" fmla="*/ f59 1 289179"/>
                  <a:gd name="f77" fmla="*/ f60 1 325836"/>
                  <a:gd name="f78" fmla="*/ f61 1 289179"/>
                  <a:gd name="f79" fmla="*/ f62 1 325836"/>
                  <a:gd name="f80" fmla="*/ f63 1 289179"/>
                  <a:gd name="f81" fmla="*/ f39 1 f46"/>
                  <a:gd name="f82" fmla="*/ f40 1 f46"/>
                  <a:gd name="f83" fmla="*/ f39 1 f47"/>
                  <a:gd name="f84" fmla="*/ f41 1 f47"/>
                  <a:gd name="f85" fmla="*/ f65 1 f46"/>
                  <a:gd name="f86" fmla="*/ f66 1 f47"/>
                  <a:gd name="f87" fmla="*/ f67 1 f46"/>
                  <a:gd name="f88" fmla="*/ f68 1 f47"/>
                  <a:gd name="f89" fmla="*/ f69 1 f46"/>
                  <a:gd name="f90" fmla="*/ f70 1 f47"/>
                  <a:gd name="f91" fmla="*/ f71 1 f46"/>
                  <a:gd name="f92" fmla="*/ f72 1 f47"/>
                  <a:gd name="f93" fmla="*/ f73 1 f46"/>
                  <a:gd name="f94" fmla="*/ f74 1 f47"/>
                  <a:gd name="f95" fmla="*/ f75 1 f46"/>
                  <a:gd name="f96" fmla="*/ f76 1 f47"/>
                  <a:gd name="f97" fmla="*/ f77 1 f46"/>
                  <a:gd name="f98" fmla="*/ f78 1 f47"/>
                  <a:gd name="f99" fmla="*/ f79 1 f46"/>
                  <a:gd name="f100" fmla="*/ f80 1 f47"/>
                  <a:gd name="f101" fmla="*/ f81 f37 1"/>
                  <a:gd name="f102" fmla="*/ f82 f37 1"/>
                  <a:gd name="f103" fmla="*/ f84 f38 1"/>
                  <a:gd name="f104" fmla="*/ f83 f38 1"/>
                  <a:gd name="f105" fmla="*/ f85 f37 1"/>
                  <a:gd name="f106" fmla="*/ f86 f38 1"/>
                  <a:gd name="f107" fmla="*/ f87 f37 1"/>
                  <a:gd name="f108" fmla="*/ f88 f38 1"/>
                  <a:gd name="f109" fmla="*/ f89 f37 1"/>
                  <a:gd name="f110" fmla="*/ f90 f38 1"/>
                  <a:gd name="f111" fmla="*/ f91 f37 1"/>
                  <a:gd name="f112" fmla="*/ f92 f38 1"/>
                  <a:gd name="f113" fmla="*/ f93 f37 1"/>
                  <a:gd name="f114" fmla="*/ f94 f38 1"/>
                  <a:gd name="f115" fmla="*/ f95 f37 1"/>
                  <a:gd name="f116" fmla="*/ f96 f38 1"/>
                  <a:gd name="f117" fmla="*/ f97 f37 1"/>
                  <a:gd name="f118" fmla="*/ f98 f38 1"/>
                  <a:gd name="f119" fmla="*/ f99 f37 1"/>
                  <a:gd name="f120" fmla="*/ f100 f38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64">
                    <a:pos x="f105" y="f106"/>
                  </a:cxn>
                  <a:cxn ang="f64">
                    <a:pos x="f107" y="f108"/>
                  </a:cxn>
                  <a:cxn ang="f64">
                    <a:pos x="f109" y="f110"/>
                  </a:cxn>
                  <a:cxn ang="f64">
                    <a:pos x="f111" y="f112"/>
                  </a:cxn>
                  <a:cxn ang="f64">
                    <a:pos x="f113" y="f114"/>
                  </a:cxn>
                  <a:cxn ang="f64">
                    <a:pos x="f115" y="f116"/>
                  </a:cxn>
                  <a:cxn ang="f64">
                    <a:pos x="f117" y="f118"/>
                  </a:cxn>
                  <a:cxn ang="f64">
                    <a:pos x="f119" y="f120"/>
                  </a:cxn>
                  <a:cxn ang="f64">
                    <a:pos x="f105" y="f106"/>
                  </a:cxn>
                </a:cxnLst>
                <a:rect l="f101" t="f104" r="f102" b="f103"/>
                <a:pathLst>
                  <a:path w="325836" h="289179">
                    <a:moveTo>
                      <a:pt x="f8" y="f5"/>
                    </a:moveTo>
                    <a:cubicBezTo>
                      <a:pt x="f9" y="f5"/>
                      <a:pt x="f10" y="f11"/>
                      <a:pt x="f12" y="f13"/>
                    </a:cubicBezTo>
                    <a:lnTo>
                      <a:pt x="f6" y="f14"/>
                    </a:lnTo>
                    <a:lnTo>
                      <a:pt x="f15" y="f16"/>
                    </a:lnTo>
                    <a:cubicBezTo>
                      <a:pt x="f17" y="f18"/>
                      <a:pt x="f19" y="f20"/>
                      <a:pt x="f21" y="f22"/>
                    </a:cubicBezTo>
                    <a:cubicBezTo>
                      <a:pt x="f23" y="f24"/>
                      <a:pt x="f25" y="f26"/>
                      <a:pt x="f27" y="f28"/>
                    </a:cubicBezTo>
                    <a:lnTo>
                      <a:pt x="f29" y="f30"/>
                    </a:lnTo>
                    <a:lnTo>
                      <a:pt x="f31" y="f32"/>
                    </a:lnTo>
                    <a:cubicBezTo>
                      <a:pt x="f33" y="f34"/>
                      <a:pt x="f35" y="f5"/>
                      <a:pt x="f8" y="f5"/>
                    </a:cubicBezTo>
                    <a:close/>
                  </a:path>
                </a:pathLst>
              </a:custGeom>
              <a:solidFill>
                <a:srgbClr val="2C3431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</p:grpSp>
        <p:grpSp>
          <p:nvGrpSpPr>
            <p:cNvPr id="17" name="Group 24">
              <a:extLst>
                <a:ext uri="{FF2B5EF4-FFF2-40B4-BE49-F238E27FC236}">
                  <a16:creationId xmlns:a16="http://schemas.microsoft.com/office/drawing/2014/main" id="{F52EDB66-98DD-65A9-1998-9D2327ADD184}"/>
                </a:ext>
              </a:extLst>
            </p:cNvPr>
            <p:cNvGrpSpPr/>
            <p:nvPr/>
          </p:nvGrpSpPr>
          <p:grpSpPr>
            <a:xfrm>
              <a:off x="739786" y="5832427"/>
              <a:ext cx="627241" cy="435062"/>
              <a:chOff x="739786" y="5832427"/>
              <a:chExt cx="627241" cy="435062"/>
            </a:xfrm>
          </p:grpSpPr>
          <p:sp>
            <p:nvSpPr>
              <p:cNvPr id="18" name="Freeform: Shape 25">
                <a:extLst>
                  <a:ext uri="{FF2B5EF4-FFF2-40B4-BE49-F238E27FC236}">
                    <a16:creationId xmlns:a16="http://schemas.microsoft.com/office/drawing/2014/main" id="{906CE5BA-0027-15CA-6D51-BF8C85A288AD}"/>
                  </a:ext>
                </a:extLst>
              </p:cNvPr>
              <p:cNvSpPr/>
              <p:nvPr/>
            </p:nvSpPr>
            <p:spPr>
              <a:xfrm rot="15963883" flipH="1">
                <a:off x="776568" y="5795645"/>
                <a:ext cx="118021" cy="19158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11281"/>
                  <a:gd name="f7" fmla="val 146914"/>
                  <a:gd name="f8" fmla="val 4905"/>
                  <a:gd name="f9" fmla="val 42748"/>
                  <a:gd name="f10" fmla="val 79468"/>
                  <a:gd name="f11" fmla="val 72320"/>
                  <a:gd name="f12" fmla="val 142563"/>
                  <a:gd name="f13" fmla="val 83651"/>
                  <a:gd name="f14" fmla="val 146741"/>
                  <a:gd name="f15" fmla="val 94982"/>
                  <a:gd name="f16" fmla="val 150919"/>
                  <a:gd name="f17" fmla="val 92190"/>
                  <a:gd name="f18" fmla="val 78958"/>
                  <a:gd name="f19" fmla="+- 0 0 -90"/>
                  <a:gd name="f20" fmla="*/ f3 1 111281"/>
                  <a:gd name="f21" fmla="*/ f4 1 146914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111281"/>
                  <a:gd name="f30" fmla="*/ f26 1 146914"/>
                  <a:gd name="f31" fmla="*/ 0 f27 1"/>
                  <a:gd name="f32" fmla="*/ 83651 f27 1"/>
                  <a:gd name="f33" fmla="*/ 111281 f27 1"/>
                  <a:gd name="f34" fmla="*/ 4905 f26 1"/>
                  <a:gd name="f35" fmla="*/ 146741 f26 1"/>
                  <a:gd name="f36" fmla="*/ 0 f26 1"/>
                  <a:gd name="f37" fmla="+- f28 0 f1"/>
                  <a:gd name="f38" fmla="*/ f31 1 111281"/>
                  <a:gd name="f39" fmla="*/ f32 1 111281"/>
                  <a:gd name="f40" fmla="*/ f33 1 111281"/>
                  <a:gd name="f41" fmla="*/ f34 1 146914"/>
                  <a:gd name="f42" fmla="*/ f35 1 146914"/>
                  <a:gd name="f43" fmla="*/ f36 1 146914"/>
                  <a:gd name="f44" fmla="*/ f22 1 f29"/>
                  <a:gd name="f45" fmla="*/ f23 1 f29"/>
                  <a:gd name="f46" fmla="*/ f22 1 f30"/>
                  <a:gd name="f47" fmla="*/ f24 1 f30"/>
                  <a:gd name="f48" fmla="*/ f38 1 f29"/>
                  <a:gd name="f49" fmla="*/ f41 1 f30"/>
                  <a:gd name="f50" fmla="*/ f39 1 f29"/>
                  <a:gd name="f51" fmla="*/ f42 1 f30"/>
                  <a:gd name="f52" fmla="*/ f40 1 f29"/>
                  <a:gd name="f53" fmla="*/ f43 1 f30"/>
                  <a:gd name="f54" fmla="*/ f44 f20 1"/>
                  <a:gd name="f55" fmla="*/ f45 f20 1"/>
                  <a:gd name="f56" fmla="*/ f47 f21 1"/>
                  <a:gd name="f57" fmla="*/ f46 f21 1"/>
                  <a:gd name="f58" fmla="*/ f48 f20 1"/>
                  <a:gd name="f59" fmla="*/ f49 f21 1"/>
                  <a:gd name="f60" fmla="*/ f50 f20 1"/>
                  <a:gd name="f61" fmla="*/ f51 f21 1"/>
                  <a:gd name="f62" fmla="*/ f52 f20 1"/>
                  <a:gd name="f63" fmla="*/ f53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7">
                    <a:pos x="f58" y="f59"/>
                  </a:cxn>
                  <a:cxn ang="f37">
                    <a:pos x="f60" y="f61"/>
                  </a:cxn>
                  <a:cxn ang="f37">
                    <a:pos x="f62" y="f63"/>
                  </a:cxn>
                </a:cxnLst>
                <a:rect l="f54" t="f57" r="f55" b="f56"/>
                <a:pathLst>
                  <a:path w="111281" h="146914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6" y="f5"/>
                    </a:cubicBezTo>
                  </a:path>
                </a:pathLst>
              </a:custGeom>
              <a:noFill/>
              <a:ln w="53977" cap="rnd">
                <a:solidFill>
                  <a:srgbClr val="2C3431"/>
                </a:solidFill>
                <a:prstDash val="solid"/>
                <a:miter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19" name="Freeform: Shape 26">
                <a:extLst>
                  <a:ext uri="{FF2B5EF4-FFF2-40B4-BE49-F238E27FC236}">
                    <a16:creationId xmlns:a16="http://schemas.microsoft.com/office/drawing/2014/main" id="{897AF2AB-664A-FA25-E3D9-E9C83F4360B1}"/>
                  </a:ext>
                </a:extLst>
              </p:cNvPr>
              <p:cNvSpPr/>
              <p:nvPr/>
            </p:nvSpPr>
            <p:spPr>
              <a:xfrm rot="5636117">
                <a:off x="1212224" y="5819712"/>
                <a:ext cx="118021" cy="19158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11281"/>
                  <a:gd name="f7" fmla="val 146914"/>
                  <a:gd name="f8" fmla="val 4905"/>
                  <a:gd name="f9" fmla="val 42748"/>
                  <a:gd name="f10" fmla="val 79468"/>
                  <a:gd name="f11" fmla="val 72320"/>
                  <a:gd name="f12" fmla="val 142563"/>
                  <a:gd name="f13" fmla="val 83651"/>
                  <a:gd name="f14" fmla="val 146741"/>
                  <a:gd name="f15" fmla="val 94982"/>
                  <a:gd name="f16" fmla="val 150919"/>
                  <a:gd name="f17" fmla="val 92190"/>
                  <a:gd name="f18" fmla="val 78958"/>
                  <a:gd name="f19" fmla="+- 0 0 -90"/>
                  <a:gd name="f20" fmla="*/ f3 1 111281"/>
                  <a:gd name="f21" fmla="*/ f4 1 146914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111281"/>
                  <a:gd name="f30" fmla="*/ f26 1 146914"/>
                  <a:gd name="f31" fmla="*/ 0 f27 1"/>
                  <a:gd name="f32" fmla="*/ 83651 f27 1"/>
                  <a:gd name="f33" fmla="*/ 111281 f27 1"/>
                  <a:gd name="f34" fmla="*/ 4905 f26 1"/>
                  <a:gd name="f35" fmla="*/ 146741 f26 1"/>
                  <a:gd name="f36" fmla="*/ 0 f26 1"/>
                  <a:gd name="f37" fmla="+- f28 0 f1"/>
                  <a:gd name="f38" fmla="*/ f31 1 111281"/>
                  <a:gd name="f39" fmla="*/ f32 1 111281"/>
                  <a:gd name="f40" fmla="*/ f33 1 111281"/>
                  <a:gd name="f41" fmla="*/ f34 1 146914"/>
                  <a:gd name="f42" fmla="*/ f35 1 146914"/>
                  <a:gd name="f43" fmla="*/ f36 1 146914"/>
                  <a:gd name="f44" fmla="*/ f22 1 f29"/>
                  <a:gd name="f45" fmla="*/ f23 1 f29"/>
                  <a:gd name="f46" fmla="*/ f22 1 f30"/>
                  <a:gd name="f47" fmla="*/ f24 1 f30"/>
                  <a:gd name="f48" fmla="*/ f38 1 f29"/>
                  <a:gd name="f49" fmla="*/ f41 1 f30"/>
                  <a:gd name="f50" fmla="*/ f39 1 f29"/>
                  <a:gd name="f51" fmla="*/ f42 1 f30"/>
                  <a:gd name="f52" fmla="*/ f40 1 f29"/>
                  <a:gd name="f53" fmla="*/ f43 1 f30"/>
                  <a:gd name="f54" fmla="*/ f44 f20 1"/>
                  <a:gd name="f55" fmla="*/ f45 f20 1"/>
                  <a:gd name="f56" fmla="*/ f47 f21 1"/>
                  <a:gd name="f57" fmla="*/ f46 f21 1"/>
                  <a:gd name="f58" fmla="*/ f48 f20 1"/>
                  <a:gd name="f59" fmla="*/ f49 f21 1"/>
                  <a:gd name="f60" fmla="*/ f50 f20 1"/>
                  <a:gd name="f61" fmla="*/ f51 f21 1"/>
                  <a:gd name="f62" fmla="*/ f52 f20 1"/>
                  <a:gd name="f63" fmla="*/ f53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7">
                    <a:pos x="f58" y="f59"/>
                  </a:cxn>
                  <a:cxn ang="f37">
                    <a:pos x="f60" y="f61"/>
                  </a:cxn>
                  <a:cxn ang="f37">
                    <a:pos x="f62" y="f63"/>
                  </a:cxn>
                </a:cxnLst>
                <a:rect l="f54" t="f57" r="f55" b="f56"/>
                <a:pathLst>
                  <a:path w="111281" h="146914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6" y="f5"/>
                    </a:cubicBezTo>
                  </a:path>
                </a:pathLst>
              </a:custGeom>
              <a:noFill/>
              <a:ln w="53977" cap="rnd">
                <a:solidFill>
                  <a:srgbClr val="2C3431"/>
                </a:solidFill>
                <a:prstDash val="solid"/>
                <a:miter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  <p:sp>
            <p:nvSpPr>
              <p:cNvPr id="20" name="Freeform: Shape 27">
                <a:extLst>
                  <a:ext uri="{FF2B5EF4-FFF2-40B4-BE49-F238E27FC236}">
                    <a16:creationId xmlns:a16="http://schemas.microsoft.com/office/drawing/2014/main" id="{4C408D89-3527-3FA4-8057-238A273C471F}"/>
                  </a:ext>
                </a:extLst>
              </p:cNvPr>
              <p:cNvSpPr/>
              <p:nvPr/>
            </p:nvSpPr>
            <p:spPr>
              <a:xfrm flipH="1">
                <a:off x="935193" y="6184745"/>
                <a:ext cx="214664" cy="82744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02403"/>
                  <a:gd name="f7" fmla="val 91665"/>
                  <a:gd name="f8" fmla="val 6914"/>
                  <a:gd name="f9" fmla="val 4431"/>
                  <a:gd name="f10" fmla="val 75571"/>
                  <a:gd name="f11" fmla="val 73464"/>
                  <a:gd name="f12" fmla="val 92764"/>
                  <a:gd name="f13" fmla="val 107170"/>
                  <a:gd name="f14" fmla="val 91612"/>
                  <a:gd name="f15" fmla="val 140876"/>
                  <a:gd name="f16" fmla="val 90460"/>
                  <a:gd name="f17" fmla="val 206106"/>
                  <a:gd name="f18" fmla="val 71366"/>
                  <a:gd name="f19" fmla="val 202239"/>
                  <a:gd name="f20" fmla="+- 0 0 -90"/>
                  <a:gd name="f21" fmla="*/ f3 1 202403"/>
                  <a:gd name="f22" fmla="*/ f4 1 91665"/>
                  <a:gd name="f23" fmla="val f5"/>
                  <a:gd name="f24" fmla="val f6"/>
                  <a:gd name="f25" fmla="val f7"/>
                  <a:gd name="f26" fmla="*/ f20 f0 1"/>
                  <a:gd name="f27" fmla="+- f25 0 f23"/>
                  <a:gd name="f28" fmla="+- f24 0 f23"/>
                  <a:gd name="f29" fmla="*/ f26 1 f2"/>
                  <a:gd name="f30" fmla="*/ f28 1 202403"/>
                  <a:gd name="f31" fmla="*/ f27 1 91665"/>
                  <a:gd name="f32" fmla="*/ 6914 f27 1"/>
                  <a:gd name="f33" fmla="*/ 91612 f27 1"/>
                  <a:gd name="f34" fmla="*/ 0 f27 1"/>
                  <a:gd name="f35" fmla="*/ 0 f28 1"/>
                  <a:gd name="f36" fmla="*/ 107170 f28 1"/>
                  <a:gd name="f37" fmla="*/ 202239 f28 1"/>
                  <a:gd name="f38" fmla="+- f29 0 f1"/>
                  <a:gd name="f39" fmla="*/ f32 1 91665"/>
                  <a:gd name="f40" fmla="*/ f33 1 91665"/>
                  <a:gd name="f41" fmla="*/ f34 1 91665"/>
                  <a:gd name="f42" fmla="*/ f35 1 202403"/>
                  <a:gd name="f43" fmla="*/ f36 1 202403"/>
                  <a:gd name="f44" fmla="*/ f37 1 202403"/>
                  <a:gd name="f45" fmla="*/ f23 1 f30"/>
                  <a:gd name="f46" fmla="*/ f24 1 f30"/>
                  <a:gd name="f47" fmla="*/ f23 1 f31"/>
                  <a:gd name="f48" fmla="*/ f25 1 f31"/>
                  <a:gd name="f49" fmla="*/ f42 1 f30"/>
                  <a:gd name="f50" fmla="*/ f39 1 f31"/>
                  <a:gd name="f51" fmla="*/ f43 1 f30"/>
                  <a:gd name="f52" fmla="*/ f40 1 f31"/>
                  <a:gd name="f53" fmla="*/ f44 1 f30"/>
                  <a:gd name="f54" fmla="*/ f41 1 f31"/>
                  <a:gd name="f55" fmla="*/ f45 f21 1"/>
                  <a:gd name="f56" fmla="*/ f46 f21 1"/>
                  <a:gd name="f57" fmla="*/ f48 f22 1"/>
                  <a:gd name="f58" fmla="*/ f47 f22 1"/>
                  <a:gd name="f59" fmla="*/ f49 f21 1"/>
                  <a:gd name="f60" fmla="*/ f50 f22 1"/>
                  <a:gd name="f61" fmla="*/ f51 f21 1"/>
                  <a:gd name="f62" fmla="*/ f52 f22 1"/>
                  <a:gd name="f63" fmla="*/ f53 f21 1"/>
                  <a:gd name="f64" fmla="*/ f54 f22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8">
                    <a:pos x="f59" y="f60"/>
                  </a:cxn>
                  <a:cxn ang="f38">
                    <a:pos x="f61" y="f62"/>
                  </a:cxn>
                  <a:cxn ang="f38">
                    <a:pos x="f63" y="f64"/>
                  </a:cxn>
                </a:cxnLst>
                <a:rect l="f55" t="f58" r="f56" b="f57"/>
                <a:pathLst>
                  <a:path w="202403" h="91665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19" y="f5"/>
                    </a:cubicBezTo>
                  </a:path>
                </a:pathLst>
              </a:custGeom>
              <a:noFill/>
              <a:ln w="53977" cap="rnd">
                <a:solidFill>
                  <a:srgbClr val="2C3431"/>
                </a:solidFill>
                <a:prstDash val="solid"/>
                <a:miter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Raleway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843164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bg>
      <p:bgPr>
        <a:solidFill>
          <a:srgbClr val="AE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ED46B-EE1B-E6C4-4BE1-EC3F355854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-944876"/>
            <a:ext cx="10388370" cy="8077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654D2-C82F-1C56-F065-14F26CA7CF9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25321" y="1570719"/>
            <a:ext cx="7941362" cy="3816623"/>
          </a:xfrm>
        </p:spPr>
        <p:txBody>
          <a:bodyPr anchor="ctr" anchorCtr="1"/>
          <a:lstStyle>
            <a:lvl1pPr marL="0" indent="0" algn="ctr">
              <a:lnSpc>
                <a:spcPct val="55000"/>
              </a:lnSpc>
              <a:buNone/>
              <a:defRPr sz="8000" b="1">
                <a:latin typeface="JasmineUPC"/>
              </a:defRPr>
            </a:lvl1pPr>
            <a:lvl2pPr marL="457200" indent="0" algn="ctr">
              <a:lnSpc>
                <a:spcPct val="55000"/>
              </a:lnSpc>
              <a:buNone/>
              <a:defRPr sz="8000" b="1">
                <a:latin typeface="JasmineUPC"/>
              </a:defRPr>
            </a:lvl2pPr>
            <a:lvl3pPr marL="914400" indent="0" algn="ctr">
              <a:lnSpc>
                <a:spcPct val="55000"/>
              </a:lnSpc>
              <a:buNone/>
              <a:defRPr sz="8000" b="1">
                <a:latin typeface="JasmineUPC"/>
              </a:defRPr>
            </a:lvl3pPr>
            <a:lvl4pPr marL="1371600" indent="0" algn="ctr">
              <a:lnSpc>
                <a:spcPct val="55000"/>
              </a:lnSpc>
              <a:buNone/>
              <a:defRPr sz="8000" b="1">
                <a:latin typeface="JasmineUPC"/>
              </a:defRPr>
            </a:lvl4pPr>
            <a:lvl5pPr marL="1828800" indent="0" algn="ctr">
              <a:lnSpc>
                <a:spcPct val="55000"/>
              </a:lnSpc>
              <a:buNone/>
              <a:defRPr sz="8000" b="1">
                <a:latin typeface="JasmineUPC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DAD640F-D5BA-4661-ED9D-54B51D3FDE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406860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694C180-6E31-F8B2-59DF-C17690FAA3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406860"/>
                </a:solidFill>
              </a:defRPr>
            </a:lvl1pPr>
          </a:lstStyle>
          <a:p>
            <a:pPr lvl="0"/>
            <a:fld id="{E9745051-ECD9-44E0-B10C-5A6ADC197491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BAF3C-19B8-F6FA-2507-F74C61E8CE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406860"/>
                </a:solidFill>
              </a:defRPr>
            </a:lvl1pPr>
          </a:lstStyle>
          <a:p>
            <a:pPr lvl="0"/>
            <a:fld id="{94AF506E-57D3-425A-94EE-94FA5094E45B}" type="slidenum">
              <a:t>‹#›</a:t>
            </a:fld>
            <a:endParaRPr lang="en-GB"/>
          </a:p>
        </p:txBody>
      </p:sp>
      <p:sp>
        <p:nvSpPr>
          <p:cNvPr id="7" name="Oval 28">
            <a:extLst>
              <a:ext uri="{FF2B5EF4-FFF2-40B4-BE49-F238E27FC236}">
                <a16:creationId xmlns:a16="http://schemas.microsoft.com/office/drawing/2014/main" id="{8BA2D935-CDAD-39C6-A4AA-054E0218C0AB}"/>
              </a:ext>
            </a:extLst>
          </p:cNvPr>
          <p:cNvSpPr/>
          <p:nvPr/>
        </p:nvSpPr>
        <p:spPr>
          <a:xfrm rot="1928473">
            <a:off x="2900059" y="3022501"/>
            <a:ext cx="4798432" cy="477207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996635"/>
              <a:gd name="f7" fmla="val 2980176"/>
              <a:gd name="f8" fmla="val 33843"/>
              <a:gd name="f9" fmla="val 1696501"/>
              <a:gd name="f10" fmla="val -94379"/>
              <a:gd name="f11" fmla="val 1135372"/>
              <a:gd name="f12" fmla="val 165309"/>
              <a:gd name="f13" fmla="val 771459"/>
              <a:gd name="f14" fmla="val 417922"/>
              <a:gd name="f15" fmla="val 488709"/>
              <a:gd name="f16" fmla="val 670535"/>
              <a:gd name="f17" fmla="val 205959"/>
              <a:gd name="f18" fmla="val 1180003"/>
              <a:gd name="f19" fmla="val -539"/>
              <a:gd name="f20" fmla="val 1549519"/>
              <a:gd name="f21" fmla="val 2"/>
              <a:gd name="f22" fmla="val 1919035"/>
              <a:gd name="f23" fmla="val 543"/>
              <a:gd name="f24" fmla="val 2415516"/>
              <a:gd name="f25" fmla="val 136819"/>
              <a:gd name="f26" fmla="val 2635021"/>
              <a:gd name="f27" fmla="val 491957"/>
              <a:gd name="f28" fmla="val 2854526"/>
              <a:gd name="f29" fmla="val 847095"/>
              <a:gd name="f30" fmla="val 3180827"/>
              <a:gd name="f31" fmla="val 1528397"/>
              <a:gd name="f32" fmla="val 2866547"/>
              <a:gd name="f33" fmla="val 2130827"/>
              <a:gd name="f34" fmla="val 2423573"/>
              <a:gd name="f35" fmla="val 2848403"/>
              <a:gd name="f36" fmla="val 1641085"/>
              <a:gd name="f37" fmla="val 3038209"/>
              <a:gd name="f38" fmla="val 1168968"/>
              <a:gd name="f39" fmla="val 2965821"/>
              <a:gd name="f40" fmla="val 696851"/>
              <a:gd name="f41" fmla="val 2893433"/>
              <a:gd name="f42" fmla="val 162065"/>
              <a:gd name="f43" fmla="val 2257630"/>
              <a:gd name="f44" fmla="+- 0 0 -90"/>
              <a:gd name="f45" fmla="*/ f3 1 2996635"/>
              <a:gd name="f46" fmla="*/ f4 1 2980176"/>
              <a:gd name="f47" fmla="val f5"/>
              <a:gd name="f48" fmla="val f6"/>
              <a:gd name="f49" fmla="val f7"/>
              <a:gd name="f50" fmla="*/ f44 f0 1"/>
              <a:gd name="f51" fmla="+- f49 0 f47"/>
              <a:gd name="f52" fmla="+- f48 0 f47"/>
              <a:gd name="f53" fmla="*/ f50 1 f2"/>
              <a:gd name="f54" fmla="*/ f52 1 2996635"/>
              <a:gd name="f55" fmla="*/ f51 1 2980176"/>
              <a:gd name="f56" fmla="*/ 33843 f52 1"/>
              <a:gd name="f57" fmla="*/ 1696501 f51 1"/>
              <a:gd name="f58" fmla="*/ 417922 f52 1"/>
              <a:gd name="f59" fmla="*/ 488709 f51 1"/>
              <a:gd name="f60" fmla="*/ 1549519 f52 1"/>
              <a:gd name="f61" fmla="*/ 2 f51 1"/>
              <a:gd name="f62" fmla="*/ 2635021 f52 1"/>
              <a:gd name="f63" fmla="*/ 491957 f51 1"/>
              <a:gd name="f64" fmla="*/ 2866547 f52 1"/>
              <a:gd name="f65" fmla="*/ 2130827 f51 1"/>
              <a:gd name="f66" fmla="*/ 1168968 f52 1"/>
              <a:gd name="f67" fmla="*/ 2965821 f51 1"/>
              <a:gd name="f68" fmla="+- f53 0 f1"/>
              <a:gd name="f69" fmla="*/ f56 1 2996635"/>
              <a:gd name="f70" fmla="*/ f57 1 2980176"/>
              <a:gd name="f71" fmla="*/ f58 1 2996635"/>
              <a:gd name="f72" fmla="*/ f59 1 2980176"/>
              <a:gd name="f73" fmla="*/ f60 1 2996635"/>
              <a:gd name="f74" fmla="*/ f61 1 2980176"/>
              <a:gd name="f75" fmla="*/ f62 1 2996635"/>
              <a:gd name="f76" fmla="*/ f63 1 2980176"/>
              <a:gd name="f77" fmla="*/ f64 1 2996635"/>
              <a:gd name="f78" fmla="*/ f65 1 2980176"/>
              <a:gd name="f79" fmla="*/ f66 1 2996635"/>
              <a:gd name="f80" fmla="*/ f67 1 2980176"/>
              <a:gd name="f81" fmla="*/ f47 1 f54"/>
              <a:gd name="f82" fmla="*/ f48 1 f54"/>
              <a:gd name="f83" fmla="*/ f47 1 f55"/>
              <a:gd name="f84" fmla="*/ f49 1 f55"/>
              <a:gd name="f85" fmla="*/ f69 1 f54"/>
              <a:gd name="f86" fmla="*/ f70 1 f55"/>
              <a:gd name="f87" fmla="*/ f71 1 f54"/>
              <a:gd name="f88" fmla="*/ f72 1 f55"/>
              <a:gd name="f89" fmla="*/ f73 1 f54"/>
              <a:gd name="f90" fmla="*/ f74 1 f55"/>
              <a:gd name="f91" fmla="*/ f75 1 f54"/>
              <a:gd name="f92" fmla="*/ f76 1 f55"/>
              <a:gd name="f93" fmla="*/ f77 1 f54"/>
              <a:gd name="f94" fmla="*/ f78 1 f55"/>
              <a:gd name="f95" fmla="*/ f79 1 f54"/>
              <a:gd name="f96" fmla="*/ f80 1 f55"/>
              <a:gd name="f97" fmla="*/ f81 f45 1"/>
              <a:gd name="f98" fmla="*/ f82 f45 1"/>
              <a:gd name="f99" fmla="*/ f84 f46 1"/>
              <a:gd name="f100" fmla="*/ f83 f46 1"/>
              <a:gd name="f101" fmla="*/ f85 f45 1"/>
              <a:gd name="f102" fmla="*/ f86 f46 1"/>
              <a:gd name="f103" fmla="*/ f87 f45 1"/>
              <a:gd name="f104" fmla="*/ f88 f46 1"/>
              <a:gd name="f105" fmla="*/ f89 f45 1"/>
              <a:gd name="f106" fmla="*/ f90 f46 1"/>
              <a:gd name="f107" fmla="*/ f91 f45 1"/>
              <a:gd name="f108" fmla="*/ f92 f46 1"/>
              <a:gd name="f109" fmla="*/ f93 f45 1"/>
              <a:gd name="f110" fmla="*/ f94 f46 1"/>
              <a:gd name="f111" fmla="*/ f95 f45 1"/>
              <a:gd name="f112" fmla="*/ f96 f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101" y="f102"/>
              </a:cxn>
              <a:cxn ang="f68">
                <a:pos x="f103" y="f104"/>
              </a:cxn>
              <a:cxn ang="f68">
                <a:pos x="f105" y="f106"/>
              </a:cxn>
              <a:cxn ang="f68">
                <a:pos x="f107" y="f108"/>
              </a:cxn>
              <a:cxn ang="f68">
                <a:pos x="f109" y="f110"/>
              </a:cxn>
              <a:cxn ang="f68">
                <a:pos x="f111" y="f112"/>
              </a:cxn>
              <a:cxn ang="f68">
                <a:pos x="f101" y="f102"/>
              </a:cxn>
            </a:cxnLst>
            <a:rect l="f97" t="f100" r="f98" b="f99"/>
            <a:pathLst>
              <a:path w="2996635" h="298017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8" y="f9"/>
                </a:cubicBezTo>
                <a:close/>
              </a:path>
            </a:pathLst>
          </a:custGeom>
          <a:solidFill>
            <a:srgbClr val="F7F5F1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629B89EB-2B69-88D3-0B51-A2612AD7A292}"/>
              </a:ext>
            </a:extLst>
          </p:cNvPr>
          <p:cNvSpPr/>
          <p:nvPr/>
        </p:nvSpPr>
        <p:spPr>
          <a:xfrm rot="655063">
            <a:off x="7248092" y="616478"/>
            <a:ext cx="4949071" cy="49862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24808"/>
              <a:gd name="f7" fmla="val 4155776"/>
              <a:gd name="f8" fmla="val 149268"/>
              <a:gd name="f9" fmla="val 1930244"/>
              <a:gd name="f10" fmla="val 399006"/>
              <a:gd name="f11" fmla="val 1782414"/>
              <a:gd name="f12" fmla="val 476853"/>
              <a:gd name="f13" fmla="val 1752798"/>
              <a:gd name="f14" fmla="val 873426"/>
              <a:gd name="f15" fmla="val 1752370"/>
              <a:gd name="f16" fmla="val 554660"/>
              <a:gd name="f17" fmla="val 1480356"/>
              <a:gd name="f18" fmla="val 529230"/>
              <a:gd name="f19" fmla="val 1341769"/>
              <a:gd name="f20" fmla="val 420312"/>
              <a:gd name="f21" fmla="val 1157626"/>
              <a:gd name="f22" fmla="val 336213"/>
              <a:gd name="f23" fmla="val 1075556"/>
              <a:gd name="f24" fmla="val 395661"/>
              <a:gd name="f25" fmla="val 804234"/>
              <a:gd name="f26" fmla="val 465112"/>
              <a:gd name="f27" fmla="val 670027"/>
              <a:gd name="f28" fmla="val 633015"/>
              <a:gd name="f29" fmla="val 483405"/>
              <a:gd name="f30" fmla="val 991589"/>
              <a:gd name="f31" fmla="val 479291"/>
              <a:gd name="f32" fmla="val 1141056"/>
              <a:gd name="f33" fmla="val 520879"/>
              <a:gd name="f34" fmla="val 1487764"/>
              <a:gd name="f35" fmla="val 676214"/>
              <a:gd name="f36" fmla="val 1491149"/>
              <a:gd name="f37" fmla="val 743890"/>
              <a:gd name="f38" fmla="val 1666195"/>
              <a:gd name="f39" fmla="val 855396"/>
              <a:gd name="f40" fmla="val 1709873"/>
              <a:gd name="f41" fmla="val 614380"/>
              <a:gd name="f42" fmla="val 1730935"/>
              <a:gd name="f43" fmla="val 361794"/>
              <a:gd name="f44" fmla="val 1919740"/>
              <a:gd name="f45" fmla="val 154097"/>
              <a:gd name="f46" fmla="val 2173882"/>
              <a:gd name="f47" fmla="val -112636"/>
              <a:gd name="f48" fmla="val 2611123"/>
              <a:gd name="f49" fmla="val 6411"/>
              <a:gd name="f50" fmla="val 2741844"/>
              <a:gd name="f51" fmla="val 212872"/>
              <a:gd name="f52" fmla="val 2862352"/>
              <a:gd name="f53" fmla="val 525918"/>
              <a:gd name="f54" fmla="val 2850735"/>
              <a:gd name="f55" fmla="val 678008"/>
              <a:gd name="f56" fmla="val 2817942"/>
              <a:gd name="f57" fmla="val 1051402"/>
              <a:gd name="f58" fmla="val 2985083"/>
              <a:gd name="f59" fmla="val 853970"/>
              <a:gd name="f60" fmla="val 3012288"/>
              <a:gd name="f61" fmla="val 772951"/>
              <a:gd name="f62" fmla="val 3270312"/>
              <a:gd name="f63" fmla="val 655892"/>
              <a:gd name="f64" fmla="val 3528336"/>
              <a:gd name="f65" fmla="val 538833"/>
              <a:gd name="f66" fmla="val 4000361"/>
              <a:gd name="f67" fmla="val 921856"/>
              <a:gd name="f68" fmla="val 3987709"/>
              <a:gd name="f69" fmla="val 1077757"/>
              <a:gd name="f70" fmla="val 4031680"/>
              <a:gd name="f71" fmla="val 1278519"/>
              <a:gd name="f72" fmla="val 4005081"/>
              <a:gd name="f73" fmla="val 1461915"/>
              <a:gd name="f74" fmla="val 3894044"/>
              <a:gd name="f75" fmla="val 1676388"/>
              <a:gd name="f76" fmla="val 3792518"/>
              <a:gd name="f77" fmla="val 1862827"/>
              <a:gd name="f78" fmla="val 3696908"/>
              <a:gd name="f79" fmla="val 1932276"/>
              <a:gd name="f80" fmla="val 3543390"/>
              <a:gd name="f81" fmla="val 2103661"/>
              <a:gd name="f82" fmla="val 3612132"/>
              <a:gd name="f83" fmla="val 2139825"/>
              <a:gd name="f84" fmla="val 3858669"/>
              <a:gd name="f85" fmla="val 2327497"/>
              <a:gd name="f86" fmla="val 4028144"/>
              <a:gd name="f87" fmla="val 2531670"/>
              <a:gd name="f88" fmla="val 4131856"/>
              <a:gd name="f89" fmla="val 2716593"/>
              <a:gd name="f90" fmla="val 4154588"/>
              <a:gd name="f91" fmla="val 2975181"/>
              <a:gd name="f92" fmla="val 4084302"/>
              <a:gd name="f93" fmla="val 3191771"/>
              <a:gd name="f94" fmla="val 4014016"/>
              <a:gd name="f95" fmla="val 3408361"/>
              <a:gd name="f96" fmla="val 3625395"/>
              <a:gd name="f97" fmla="val 3502451"/>
              <a:gd name="f98" fmla="val 3436554"/>
              <a:gd name="f99" fmla="val 3480837"/>
              <a:gd name="f100" fmla="val 3162775"/>
              <a:gd name="f101" fmla="val 3475149"/>
              <a:gd name="f102" fmla="val 3101429"/>
              <a:gd name="f103" fmla="val 3277592"/>
              <a:gd name="f104" fmla="val 2877177"/>
              <a:gd name="f105" fmla="val 3175279"/>
              <a:gd name="f106" fmla="val 2894504"/>
              <a:gd name="f107" fmla="val 3607375"/>
              <a:gd name="f108" fmla="val 2914475"/>
              <a:gd name="f109" fmla="val 3710780"/>
              <a:gd name="f110" fmla="val 2778013"/>
              <a:gd name="f111" fmla="val 3969238"/>
              <a:gd name="f112" fmla="val 2675317"/>
              <a:gd name="f113" fmla="val 4158841"/>
              <a:gd name="f114" fmla="val 2186666"/>
              <a:gd name="f115" fmla="val 4216948"/>
              <a:gd name="f116" fmla="val 2055637"/>
              <a:gd name="f117" fmla="val 4082613"/>
              <a:gd name="f118" fmla="val 1864925"/>
              <a:gd name="f119" fmla="val 3886615"/>
              <a:gd name="f120" fmla="val 1890619"/>
              <a:gd name="f121" fmla="val 3767587"/>
              <a:gd name="f122" fmla="val 1770949"/>
              <a:gd name="f123" fmla="val 3501246"/>
              <a:gd name="f124" fmla="val 1636244"/>
              <a:gd name="f125" fmla="val 3716694"/>
              <a:gd name="f126" fmla="val 1416908"/>
              <a:gd name="f127" fmla="val 3960804"/>
              <a:gd name="f128" fmla="val 1186678"/>
              <a:gd name="f129" fmla="val 4091260"/>
              <a:gd name="f130" fmla="val 897982"/>
              <a:gd name="f131" fmla="val 4266777"/>
              <a:gd name="f132" fmla="val 590902"/>
              <a:gd name="f133" fmla="val 3785538"/>
              <a:gd name="f134" fmla="val 593153"/>
              <a:gd name="f135" fmla="val 3510685"/>
              <a:gd name="f136" fmla="val 668024"/>
              <a:gd name="f137" fmla="val 3032803"/>
              <a:gd name="f138" fmla="val 776703"/>
              <a:gd name="f139" fmla="val 3128308"/>
              <a:gd name="f140" fmla="val 893661"/>
              <a:gd name="f141" fmla="val 2801538"/>
              <a:gd name="f142" fmla="val 401626"/>
              <a:gd name="f143" fmla="val 2832796"/>
              <a:gd name="f144" fmla="val 367644"/>
              <a:gd name="f145" fmla="val 2772951"/>
              <a:gd name="f146" fmla="val 226406"/>
              <a:gd name="f147" fmla="val 2701009"/>
              <a:gd name="f148" fmla="val -130899"/>
              <a:gd name="f149" fmla="val 2493820"/>
              <a:gd name="f150" fmla="val 7518"/>
              <a:gd name="f151" fmla="val 2101793"/>
              <a:gd name="f152" fmla="+- 0 0 -90"/>
              <a:gd name="f153" fmla="*/ f3 1 4124808"/>
              <a:gd name="f154" fmla="*/ f4 1 4155776"/>
              <a:gd name="f155" fmla="val f5"/>
              <a:gd name="f156" fmla="val f6"/>
              <a:gd name="f157" fmla="val f7"/>
              <a:gd name="f158" fmla="*/ f152 f0 1"/>
              <a:gd name="f159" fmla="+- f157 0 f155"/>
              <a:gd name="f160" fmla="+- f156 0 f155"/>
              <a:gd name="f161" fmla="*/ f158 1 f2"/>
              <a:gd name="f162" fmla="*/ f160 1 4124808"/>
              <a:gd name="f163" fmla="*/ f159 1 4155776"/>
              <a:gd name="f164" fmla="*/ 149268 f160 1"/>
              <a:gd name="f165" fmla="*/ 873426 f160 1"/>
              <a:gd name="f166" fmla="*/ 420312 f160 1"/>
              <a:gd name="f167" fmla="*/ 465112 f160 1"/>
              <a:gd name="f168" fmla="*/ 1141056 f160 1"/>
              <a:gd name="f169" fmla="*/ 1666195 f160 1"/>
              <a:gd name="f170" fmla="*/ 1919740 f160 1"/>
              <a:gd name="f171" fmla="*/ 2741844 f160 1"/>
              <a:gd name="f172" fmla="*/ 2817942 f160 1"/>
              <a:gd name="f173" fmla="*/ 3270312 f160 1"/>
              <a:gd name="f174" fmla="*/ 3987709 f160 1"/>
              <a:gd name="f175" fmla="*/ 4028144 f160 1"/>
              <a:gd name="f176" fmla="*/ 4084302 f160 1"/>
              <a:gd name="f177" fmla="*/ 3436554 f160 1"/>
              <a:gd name="f178" fmla="*/ 2778013 f160 1"/>
              <a:gd name="f179" fmla="*/ 2055637 f160 1"/>
              <a:gd name="f180" fmla="*/ 1770949 f160 1"/>
              <a:gd name="f181" fmla="*/ 1186678 f160 1"/>
              <a:gd name="f182" fmla="*/ 593153 f160 1"/>
              <a:gd name="f183" fmla="*/ 893661 f160 1"/>
              <a:gd name="f184" fmla="*/ 226406 f160 1"/>
              <a:gd name="f185" fmla="*/ 1930244 f159 1"/>
              <a:gd name="f186" fmla="*/ 1752370 f159 1"/>
              <a:gd name="f187" fmla="*/ 1157626 f159 1"/>
              <a:gd name="f188" fmla="*/ 670027 f159 1"/>
              <a:gd name="f189" fmla="*/ 520879 f159 1"/>
              <a:gd name="f190" fmla="*/ 855396 f159 1"/>
              <a:gd name="f191" fmla="*/ 154097 f159 1"/>
              <a:gd name="f192" fmla="*/ 212872 f159 1"/>
              <a:gd name="f193" fmla="*/ 1051402 f159 1"/>
              <a:gd name="f194" fmla="*/ 655892 f159 1"/>
              <a:gd name="f195" fmla="*/ 1077757 f159 1"/>
              <a:gd name="f196" fmla="*/ 2531670 f159 1"/>
              <a:gd name="f197" fmla="*/ 3191771 f159 1"/>
              <a:gd name="f198" fmla="*/ 3480837 f159 1"/>
              <a:gd name="f199" fmla="*/ 3969238 f159 1"/>
              <a:gd name="f200" fmla="*/ 4082613 f159 1"/>
              <a:gd name="f201" fmla="*/ 3501246 f159 1"/>
              <a:gd name="f202" fmla="*/ 4091260 f159 1"/>
              <a:gd name="f203" fmla="*/ 3510685 f159 1"/>
              <a:gd name="f204" fmla="*/ 2801538 f159 1"/>
              <a:gd name="f205" fmla="*/ 2701009 f159 1"/>
              <a:gd name="f206" fmla="*/ 2877177 f160 1"/>
              <a:gd name="f207" fmla="*/ 3175279 f159 1"/>
              <a:gd name="f208" fmla="*/ 3543390 f160 1"/>
              <a:gd name="f209" fmla="*/ 2103661 f159 1"/>
              <a:gd name="f210" fmla="*/ 3894044 f160 1"/>
              <a:gd name="f211" fmla="*/ 1676388 f159 1"/>
              <a:gd name="f212" fmla="+- f161 0 f1"/>
              <a:gd name="f213" fmla="*/ f164 1 4124808"/>
              <a:gd name="f214" fmla="*/ f165 1 4124808"/>
              <a:gd name="f215" fmla="*/ f166 1 4124808"/>
              <a:gd name="f216" fmla="*/ f167 1 4124808"/>
              <a:gd name="f217" fmla="*/ f168 1 4124808"/>
              <a:gd name="f218" fmla="*/ f169 1 4124808"/>
              <a:gd name="f219" fmla="*/ f170 1 4124808"/>
              <a:gd name="f220" fmla="*/ f171 1 4124808"/>
              <a:gd name="f221" fmla="*/ f172 1 4124808"/>
              <a:gd name="f222" fmla="*/ f173 1 4124808"/>
              <a:gd name="f223" fmla="*/ f174 1 4124808"/>
              <a:gd name="f224" fmla="*/ f175 1 4124808"/>
              <a:gd name="f225" fmla="*/ f176 1 4124808"/>
              <a:gd name="f226" fmla="*/ f177 1 4124808"/>
              <a:gd name="f227" fmla="*/ f178 1 4124808"/>
              <a:gd name="f228" fmla="*/ f179 1 4124808"/>
              <a:gd name="f229" fmla="*/ f180 1 4124808"/>
              <a:gd name="f230" fmla="*/ f181 1 4124808"/>
              <a:gd name="f231" fmla="*/ f182 1 4124808"/>
              <a:gd name="f232" fmla="*/ f183 1 4124808"/>
              <a:gd name="f233" fmla="*/ f184 1 4124808"/>
              <a:gd name="f234" fmla="*/ f185 1 4155776"/>
              <a:gd name="f235" fmla="*/ f186 1 4155776"/>
              <a:gd name="f236" fmla="*/ f187 1 4155776"/>
              <a:gd name="f237" fmla="*/ f188 1 4155776"/>
              <a:gd name="f238" fmla="*/ f189 1 4155776"/>
              <a:gd name="f239" fmla="*/ f190 1 4155776"/>
              <a:gd name="f240" fmla="*/ f191 1 4155776"/>
              <a:gd name="f241" fmla="*/ f192 1 4155776"/>
              <a:gd name="f242" fmla="*/ f193 1 4155776"/>
              <a:gd name="f243" fmla="*/ f194 1 4155776"/>
              <a:gd name="f244" fmla="*/ f195 1 4155776"/>
              <a:gd name="f245" fmla="*/ f196 1 4155776"/>
              <a:gd name="f246" fmla="*/ f197 1 4155776"/>
              <a:gd name="f247" fmla="*/ f198 1 4155776"/>
              <a:gd name="f248" fmla="*/ f199 1 4155776"/>
              <a:gd name="f249" fmla="*/ f200 1 4155776"/>
              <a:gd name="f250" fmla="*/ f201 1 4155776"/>
              <a:gd name="f251" fmla="*/ f202 1 4155776"/>
              <a:gd name="f252" fmla="*/ f203 1 4155776"/>
              <a:gd name="f253" fmla="*/ f204 1 4155776"/>
              <a:gd name="f254" fmla="*/ f205 1 4155776"/>
              <a:gd name="f255" fmla="*/ f206 1 4124808"/>
              <a:gd name="f256" fmla="*/ f207 1 4155776"/>
              <a:gd name="f257" fmla="*/ f208 1 4124808"/>
              <a:gd name="f258" fmla="*/ f209 1 4155776"/>
              <a:gd name="f259" fmla="*/ f210 1 4124808"/>
              <a:gd name="f260" fmla="*/ f211 1 4155776"/>
              <a:gd name="f261" fmla="*/ f155 1 f162"/>
              <a:gd name="f262" fmla="*/ f156 1 f162"/>
              <a:gd name="f263" fmla="*/ f155 1 f163"/>
              <a:gd name="f264" fmla="*/ f157 1 f163"/>
              <a:gd name="f265" fmla="*/ f213 1 f162"/>
              <a:gd name="f266" fmla="*/ f234 1 f163"/>
              <a:gd name="f267" fmla="*/ f214 1 f162"/>
              <a:gd name="f268" fmla="*/ f235 1 f163"/>
              <a:gd name="f269" fmla="*/ f215 1 f162"/>
              <a:gd name="f270" fmla="*/ f236 1 f163"/>
              <a:gd name="f271" fmla="*/ f216 1 f162"/>
              <a:gd name="f272" fmla="*/ f237 1 f163"/>
              <a:gd name="f273" fmla="*/ f217 1 f162"/>
              <a:gd name="f274" fmla="*/ f238 1 f163"/>
              <a:gd name="f275" fmla="*/ f218 1 f162"/>
              <a:gd name="f276" fmla="*/ f239 1 f163"/>
              <a:gd name="f277" fmla="*/ f219 1 f162"/>
              <a:gd name="f278" fmla="*/ f240 1 f163"/>
              <a:gd name="f279" fmla="*/ f220 1 f162"/>
              <a:gd name="f280" fmla="*/ f241 1 f163"/>
              <a:gd name="f281" fmla="*/ f221 1 f162"/>
              <a:gd name="f282" fmla="*/ f242 1 f163"/>
              <a:gd name="f283" fmla="*/ f222 1 f162"/>
              <a:gd name="f284" fmla="*/ f243 1 f163"/>
              <a:gd name="f285" fmla="*/ f223 1 f162"/>
              <a:gd name="f286" fmla="*/ f244 1 f163"/>
              <a:gd name="f287" fmla="*/ f259 1 f162"/>
              <a:gd name="f288" fmla="*/ f260 1 f163"/>
              <a:gd name="f289" fmla="*/ f257 1 f162"/>
              <a:gd name="f290" fmla="*/ f258 1 f163"/>
              <a:gd name="f291" fmla="*/ f224 1 f162"/>
              <a:gd name="f292" fmla="*/ f245 1 f163"/>
              <a:gd name="f293" fmla="*/ f225 1 f162"/>
              <a:gd name="f294" fmla="*/ f246 1 f163"/>
              <a:gd name="f295" fmla="*/ f226 1 f162"/>
              <a:gd name="f296" fmla="*/ f247 1 f163"/>
              <a:gd name="f297" fmla="*/ f255 1 f162"/>
              <a:gd name="f298" fmla="*/ f256 1 f163"/>
              <a:gd name="f299" fmla="*/ f227 1 f162"/>
              <a:gd name="f300" fmla="*/ f248 1 f163"/>
              <a:gd name="f301" fmla="*/ f228 1 f162"/>
              <a:gd name="f302" fmla="*/ f249 1 f163"/>
              <a:gd name="f303" fmla="*/ f229 1 f162"/>
              <a:gd name="f304" fmla="*/ f250 1 f163"/>
              <a:gd name="f305" fmla="*/ f230 1 f162"/>
              <a:gd name="f306" fmla="*/ f251 1 f163"/>
              <a:gd name="f307" fmla="*/ f231 1 f162"/>
              <a:gd name="f308" fmla="*/ f252 1 f163"/>
              <a:gd name="f309" fmla="*/ f232 1 f162"/>
              <a:gd name="f310" fmla="*/ f253 1 f163"/>
              <a:gd name="f311" fmla="*/ f233 1 f162"/>
              <a:gd name="f312" fmla="*/ f254 1 f163"/>
              <a:gd name="f313" fmla="*/ f261 f153 1"/>
              <a:gd name="f314" fmla="*/ f262 f153 1"/>
              <a:gd name="f315" fmla="*/ f264 f154 1"/>
              <a:gd name="f316" fmla="*/ f263 f154 1"/>
              <a:gd name="f317" fmla="*/ f265 f153 1"/>
              <a:gd name="f318" fmla="*/ f266 f154 1"/>
              <a:gd name="f319" fmla="*/ f267 f153 1"/>
              <a:gd name="f320" fmla="*/ f268 f154 1"/>
              <a:gd name="f321" fmla="*/ f269 f153 1"/>
              <a:gd name="f322" fmla="*/ f270 f154 1"/>
              <a:gd name="f323" fmla="*/ f271 f153 1"/>
              <a:gd name="f324" fmla="*/ f272 f154 1"/>
              <a:gd name="f325" fmla="*/ f273 f153 1"/>
              <a:gd name="f326" fmla="*/ f274 f154 1"/>
              <a:gd name="f327" fmla="*/ f275 f153 1"/>
              <a:gd name="f328" fmla="*/ f276 f154 1"/>
              <a:gd name="f329" fmla="*/ f277 f153 1"/>
              <a:gd name="f330" fmla="*/ f278 f154 1"/>
              <a:gd name="f331" fmla="*/ f279 f153 1"/>
              <a:gd name="f332" fmla="*/ f280 f154 1"/>
              <a:gd name="f333" fmla="*/ f281 f153 1"/>
              <a:gd name="f334" fmla="*/ f282 f154 1"/>
              <a:gd name="f335" fmla="*/ f283 f153 1"/>
              <a:gd name="f336" fmla="*/ f284 f154 1"/>
              <a:gd name="f337" fmla="*/ f285 f153 1"/>
              <a:gd name="f338" fmla="*/ f286 f154 1"/>
              <a:gd name="f339" fmla="*/ f287 f153 1"/>
              <a:gd name="f340" fmla="*/ f288 f154 1"/>
              <a:gd name="f341" fmla="*/ f289 f153 1"/>
              <a:gd name="f342" fmla="*/ f290 f154 1"/>
              <a:gd name="f343" fmla="*/ f291 f153 1"/>
              <a:gd name="f344" fmla="*/ f292 f154 1"/>
              <a:gd name="f345" fmla="*/ f293 f153 1"/>
              <a:gd name="f346" fmla="*/ f294 f154 1"/>
              <a:gd name="f347" fmla="*/ f295 f153 1"/>
              <a:gd name="f348" fmla="*/ f296 f154 1"/>
              <a:gd name="f349" fmla="*/ f297 f153 1"/>
              <a:gd name="f350" fmla="*/ f298 f154 1"/>
              <a:gd name="f351" fmla="*/ f299 f153 1"/>
              <a:gd name="f352" fmla="*/ f300 f154 1"/>
              <a:gd name="f353" fmla="*/ f301 f153 1"/>
              <a:gd name="f354" fmla="*/ f302 f154 1"/>
              <a:gd name="f355" fmla="*/ f303 f153 1"/>
              <a:gd name="f356" fmla="*/ f304 f154 1"/>
              <a:gd name="f357" fmla="*/ f305 f153 1"/>
              <a:gd name="f358" fmla="*/ f306 f154 1"/>
              <a:gd name="f359" fmla="*/ f307 f153 1"/>
              <a:gd name="f360" fmla="*/ f308 f154 1"/>
              <a:gd name="f361" fmla="*/ f309 f153 1"/>
              <a:gd name="f362" fmla="*/ f310 f154 1"/>
              <a:gd name="f363" fmla="*/ f311 f153 1"/>
              <a:gd name="f364" fmla="*/ f312 f15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2">
                <a:pos x="f317" y="f318"/>
              </a:cxn>
              <a:cxn ang="f212">
                <a:pos x="f319" y="f320"/>
              </a:cxn>
              <a:cxn ang="f212">
                <a:pos x="f321" y="f322"/>
              </a:cxn>
              <a:cxn ang="f212">
                <a:pos x="f323" y="f324"/>
              </a:cxn>
              <a:cxn ang="f212">
                <a:pos x="f325" y="f326"/>
              </a:cxn>
              <a:cxn ang="f212">
                <a:pos x="f327" y="f328"/>
              </a:cxn>
              <a:cxn ang="f212">
                <a:pos x="f329" y="f330"/>
              </a:cxn>
              <a:cxn ang="f212">
                <a:pos x="f331" y="f332"/>
              </a:cxn>
              <a:cxn ang="f212">
                <a:pos x="f333" y="f334"/>
              </a:cxn>
              <a:cxn ang="f212">
                <a:pos x="f335" y="f336"/>
              </a:cxn>
              <a:cxn ang="f212">
                <a:pos x="f337" y="f338"/>
              </a:cxn>
              <a:cxn ang="f212">
                <a:pos x="f339" y="f340"/>
              </a:cxn>
              <a:cxn ang="f212">
                <a:pos x="f341" y="f342"/>
              </a:cxn>
              <a:cxn ang="f212">
                <a:pos x="f343" y="f344"/>
              </a:cxn>
              <a:cxn ang="f212">
                <a:pos x="f345" y="f346"/>
              </a:cxn>
              <a:cxn ang="f212">
                <a:pos x="f347" y="f348"/>
              </a:cxn>
              <a:cxn ang="f212">
                <a:pos x="f349" y="f350"/>
              </a:cxn>
              <a:cxn ang="f212">
                <a:pos x="f351" y="f352"/>
              </a:cxn>
              <a:cxn ang="f212">
                <a:pos x="f353" y="f354"/>
              </a:cxn>
              <a:cxn ang="f212">
                <a:pos x="f355" y="f356"/>
              </a:cxn>
              <a:cxn ang="f212">
                <a:pos x="f357" y="f358"/>
              </a:cxn>
              <a:cxn ang="f212">
                <a:pos x="f359" y="f360"/>
              </a:cxn>
              <a:cxn ang="f212">
                <a:pos x="f361" y="f362"/>
              </a:cxn>
              <a:cxn ang="f212">
                <a:pos x="f363" y="f364"/>
              </a:cxn>
              <a:cxn ang="f212">
                <a:pos x="f317" y="f318"/>
              </a:cxn>
            </a:cxnLst>
            <a:rect l="f313" t="f316" r="f314" b="f315"/>
            <a:pathLst>
              <a:path w="4124808" h="415577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8" y="f9"/>
                </a:cubicBezTo>
                <a:close/>
              </a:path>
            </a:pathLst>
          </a:custGeom>
          <a:solidFill>
            <a:srgbClr val="F7F5F1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9" name="Freeform: Shape 19">
            <a:extLst>
              <a:ext uri="{FF2B5EF4-FFF2-40B4-BE49-F238E27FC236}">
                <a16:creationId xmlns:a16="http://schemas.microsoft.com/office/drawing/2014/main" id="{2CFF91C2-78F7-72E1-8442-1521D44BD0CC}"/>
              </a:ext>
            </a:extLst>
          </p:cNvPr>
          <p:cNvSpPr/>
          <p:nvPr/>
        </p:nvSpPr>
        <p:spPr>
          <a:xfrm rot="8632732">
            <a:off x="-598879" y="1426898"/>
            <a:ext cx="6033512" cy="27786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20134"/>
              <a:gd name="f7" fmla="val 1967436"/>
              <a:gd name="f8" fmla="val 3370867"/>
              <a:gd name="f9" fmla="val 5831"/>
              <a:gd name="f10" fmla="val 1957464"/>
              <a:gd name="f11" fmla="val 3887"/>
              <a:gd name="f12" fmla="val 1304976"/>
              <a:gd name="f13" fmla="val 1944"/>
              <a:gd name="f14" fmla="val 652488"/>
              <a:gd name="f15" fmla="val 3404077"/>
              <a:gd name="f16" fmla="val 4176"/>
              <a:gd name="f17" fmla="val 3450373"/>
              <a:gd name="f18" fmla="val 699042"/>
              <a:gd name="f19" fmla="val 3382396"/>
              <a:gd name="f20" fmla="val 1594360"/>
              <a:gd name="f21" fmla="val 3376861"/>
              <a:gd name="f22" fmla="val 1921570"/>
              <a:gd name="f23" fmla="+- 0 0 -90"/>
              <a:gd name="f24" fmla="*/ f3 1 3420134"/>
              <a:gd name="f25" fmla="*/ f4 1 1967436"/>
              <a:gd name="f26" fmla="val f5"/>
              <a:gd name="f27" fmla="val f6"/>
              <a:gd name="f28" fmla="val f7"/>
              <a:gd name="f29" fmla="*/ f23 f0 1"/>
              <a:gd name="f30" fmla="+- f28 0 f26"/>
              <a:gd name="f31" fmla="+- f27 0 f26"/>
              <a:gd name="f32" fmla="*/ f29 1 f2"/>
              <a:gd name="f33" fmla="*/ f31 1 3420134"/>
              <a:gd name="f34" fmla="*/ f30 1 1967436"/>
              <a:gd name="f35" fmla="*/ 1967436 f30 1"/>
              <a:gd name="f36" fmla="*/ 0 f30 1"/>
              <a:gd name="f37" fmla="*/ 4176 f30 1"/>
              <a:gd name="f38" fmla="*/ 1921570 f30 1"/>
              <a:gd name="f39" fmla="*/ 1957464 f30 1"/>
              <a:gd name="f40" fmla="*/ 3370867 f31 1"/>
              <a:gd name="f41" fmla="*/ 5831 f31 1"/>
              <a:gd name="f42" fmla="*/ 0 f31 1"/>
              <a:gd name="f43" fmla="*/ 3404077 f31 1"/>
              <a:gd name="f44" fmla="*/ 3376861 f31 1"/>
              <a:gd name="f45" fmla="+- f32 0 f1"/>
              <a:gd name="f46" fmla="*/ f35 1 1967436"/>
              <a:gd name="f47" fmla="*/ f36 1 1967436"/>
              <a:gd name="f48" fmla="*/ f37 1 1967436"/>
              <a:gd name="f49" fmla="*/ f38 1 1967436"/>
              <a:gd name="f50" fmla="*/ f39 1 1967436"/>
              <a:gd name="f51" fmla="*/ f40 1 3420134"/>
              <a:gd name="f52" fmla="*/ f41 1 3420134"/>
              <a:gd name="f53" fmla="*/ f42 1 3420134"/>
              <a:gd name="f54" fmla="*/ f43 1 3420134"/>
              <a:gd name="f55" fmla="*/ f44 1 3420134"/>
              <a:gd name="f56" fmla="*/ f26 1 f33"/>
              <a:gd name="f57" fmla="*/ f27 1 f33"/>
              <a:gd name="f58" fmla="*/ f26 1 f34"/>
              <a:gd name="f59" fmla="*/ f28 1 f34"/>
              <a:gd name="f60" fmla="*/ f51 1 f33"/>
              <a:gd name="f61" fmla="*/ f46 1 f34"/>
              <a:gd name="f62" fmla="*/ f52 1 f33"/>
              <a:gd name="f63" fmla="*/ f50 1 f34"/>
              <a:gd name="f64" fmla="*/ f53 1 f33"/>
              <a:gd name="f65" fmla="*/ f47 1 f34"/>
              <a:gd name="f66" fmla="*/ f54 1 f33"/>
              <a:gd name="f67" fmla="*/ f48 1 f34"/>
              <a:gd name="f68" fmla="*/ f55 1 f33"/>
              <a:gd name="f69" fmla="*/ f49 1 f34"/>
              <a:gd name="f70" fmla="*/ f56 f24 1"/>
              <a:gd name="f71" fmla="*/ f57 f24 1"/>
              <a:gd name="f72" fmla="*/ f59 f25 1"/>
              <a:gd name="f73" fmla="*/ f58 f25 1"/>
              <a:gd name="f74" fmla="*/ f60 f24 1"/>
              <a:gd name="f75" fmla="*/ f61 f25 1"/>
              <a:gd name="f76" fmla="*/ f62 f24 1"/>
              <a:gd name="f77" fmla="*/ f63 f25 1"/>
              <a:gd name="f78" fmla="*/ f64 f24 1"/>
              <a:gd name="f79" fmla="*/ f65 f25 1"/>
              <a:gd name="f80" fmla="*/ f66 f24 1"/>
              <a:gd name="f81" fmla="*/ f67 f25 1"/>
              <a:gd name="f82" fmla="*/ f68 f24 1"/>
              <a:gd name="f83" fmla="*/ f6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74" y="f75"/>
              </a:cxn>
              <a:cxn ang="f45">
                <a:pos x="f76" y="f77"/>
              </a:cxn>
              <a:cxn ang="f45">
                <a:pos x="f78" y="f79"/>
              </a:cxn>
              <a:cxn ang="f45">
                <a:pos x="f80" y="f81"/>
              </a:cxn>
              <a:cxn ang="f45">
                <a:pos x="f82" y="f83"/>
              </a:cxn>
              <a:cxn ang="f45">
                <a:pos x="f74" y="f75"/>
              </a:cxn>
            </a:cxnLst>
            <a:rect l="f70" t="f73" r="f71" b="f72"/>
            <a:pathLst>
              <a:path w="3420134" h="1967436">
                <a:moveTo>
                  <a:pt x="f8" y="f7"/>
                </a:moveTo>
                <a:lnTo>
                  <a:pt x="f9" y="f10"/>
                </a:lnTo>
                <a:cubicBezTo>
                  <a:pt x="f11" y="f12"/>
                  <a:pt x="f13" y="f14"/>
                  <a:pt x="f5" y="f5"/>
                </a:cubicBezTo>
                <a:lnTo>
                  <a:pt x="f15" y="f16"/>
                </a:lnTo>
                <a:cubicBezTo>
                  <a:pt x="f17" y="f18"/>
                  <a:pt x="f19" y="f20"/>
                  <a:pt x="f21" y="f22"/>
                </a:cubicBezTo>
                <a:lnTo>
                  <a:pt x="f8" y="f7"/>
                </a:lnTo>
                <a:close/>
              </a:path>
            </a:pathLst>
          </a:custGeom>
          <a:solidFill>
            <a:srgbClr val="F7F5F1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2C3431"/>
              </a:solidFill>
              <a:uFillTx/>
              <a:latin typeface="Raleway"/>
            </a:endParaRPr>
          </a:p>
        </p:txBody>
      </p:sp>
    </p:spTree>
    <p:extLst>
      <p:ext uri="{BB962C8B-B14F-4D97-AF65-F5344CB8AC3E}">
        <p14:creationId xmlns:p14="http://schemas.microsoft.com/office/powerpoint/2010/main" val="1688076212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rgbClr val="F7F5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8">
            <a:extLst>
              <a:ext uri="{FF2B5EF4-FFF2-40B4-BE49-F238E27FC236}">
                <a16:creationId xmlns:a16="http://schemas.microsoft.com/office/drawing/2014/main" id="{7E66532E-5D04-9A78-8075-6713DC9DDA36}"/>
              </a:ext>
            </a:extLst>
          </p:cNvPr>
          <p:cNvSpPr/>
          <p:nvPr/>
        </p:nvSpPr>
        <p:spPr>
          <a:xfrm rot="18585559">
            <a:off x="10241756" y="4995724"/>
            <a:ext cx="1858042" cy="1910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12930"/>
              <a:gd name="f7" fmla="val 2891892"/>
              <a:gd name="f8" fmla="val 32809"/>
              <a:gd name="f9" fmla="val 1703227"/>
              <a:gd name="f10" fmla="val -94915"/>
              <a:gd name="f11" fmla="val 1117381"/>
              <a:gd name="f12" fmla="val 175526"/>
              <a:gd name="f13" fmla="val 720394"/>
              <a:gd name="f14" fmla="val 409564"/>
              <a:gd name="f15" fmla="val 436711"/>
              <a:gd name="f16" fmla="val 643602"/>
              <a:gd name="f17" fmla="val 153028"/>
              <a:gd name="f18" fmla="val 1097578"/>
              <a:gd name="f19" fmla="val -15518"/>
              <a:gd name="f20" fmla="val 1437038"/>
              <a:gd name="f21" fmla="val 1129"/>
              <a:gd name="f22" fmla="val 1776498"/>
              <a:gd name="f23" fmla="val 17776"/>
              <a:gd name="f24" fmla="val 2238045"/>
              <a:gd name="f25" fmla="val 195751"/>
              <a:gd name="f26" fmla="val 2446323"/>
              <a:gd name="f27" fmla="val 536592"/>
              <a:gd name="f28" fmla="val 2654601"/>
              <a:gd name="f29" fmla="val 877433"/>
              <a:gd name="f30" fmla="val 3000986"/>
              <a:gd name="f31" fmla="val 1443744"/>
              <a:gd name="f32" fmla="val 2686706"/>
              <a:gd name="f33" fmla="val 2046174"/>
              <a:gd name="f34" fmla="val 2243732"/>
              <a:gd name="f35" fmla="val 2763750"/>
              <a:gd name="f36" fmla="val 1627133"/>
              <a:gd name="f37" fmla="val 2939022"/>
              <a:gd name="f38" fmla="val 1184817"/>
              <a:gd name="f39" fmla="val 2881864"/>
              <a:gd name="f40" fmla="val 742501"/>
              <a:gd name="f41" fmla="val 2824706"/>
              <a:gd name="f42" fmla="val 160533"/>
              <a:gd name="f43" fmla="val 2289073"/>
              <a:gd name="f44" fmla="+- 0 0 -90"/>
              <a:gd name="f45" fmla="*/ f3 1 2812930"/>
              <a:gd name="f46" fmla="*/ f4 1 2891892"/>
              <a:gd name="f47" fmla="val f5"/>
              <a:gd name="f48" fmla="val f6"/>
              <a:gd name="f49" fmla="val f7"/>
              <a:gd name="f50" fmla="*/ f44 f0 1"/>
              <a:gd name="f51" fmla="+- f49 0 f47"/>
              <a:gd name="f52" fmla="+- f48 0 f47"/>
              <a:gd name="f53" fmla="*/ f50 1 f2"/>
              <a:gd name="f54" fmla="*/ f52 1 2812930"/>
              <a:gd name="f55" fmla="*/ f51 1 2891892"/>
              <a:gd name="f56" fmla="*/ 32809 f52 1"/>
              <a:gd name="f57" fmla="*/ 1703227 f51 1"/>
              <a:gd name="f58" fmla="*/ 409564 f52 1"/>
              <a:gd name="f59" fmla="*/ 436711 f51 1"/>
              <a:gd name="f60" fmla="*/ 1437038 f52 1"/>
              <a:gd name="f61" fmla="*/ 1129 f51 1"/>
              <a:gd name="f62" fmla="*/ 2446323 f52 1"/>
              <a:gd name="f63" fmla="*/ 536592 f51 1"/>
              <a:gd name="f64" fmla="*/ 2686706 f52 1"/>
              <a:gd name="f65" fmla="*/ 2046174 f51 1"/>
              <a:gd name="f66" fmla="*/ 1184817 f52 1"/>
              <a:gd name="f67" fmla="*/ 2881864 f51 1"/>
              <a:gd name="f68" fmla="+- f53 0 f1"/>
              <a:gd name="f69" fmla="*/ f56 1 2812930"/>
              <a:gd name="f70" fmla="*/ f57 1 2891892"/>
              <a:gd name="f71" fmla="*/ f58 1 2812930"/>
              <a:gd name="f72" fmla="*/ f59 1 2891892"/>
              <a:gd name="f73" fmla="*/ f60 1 2812930"/>
              <a:gd name="f74" fmla="*/ f61 1 2891892"/>
              <a:gd name="f75" fmla="*/ f62 1 2812930"/>
              <a:gd name="f76" fmla="*/ f63 1 2891892"/>
              <a:gd name="f77" fmla="*/ f64 1 2812930"/>
              <a:gd name="f78" fmla="*/ f65 1 2891892"/>
              <a:gd name="f79" fmla="*/ f66 1 2812930"/>
              <a:gd name="f80" fmla="*/ f67 1 2891892"/>
              <a:gd name="f81" fmla="*/ f47 1 f54"/>
              <a:gd name="f82" fmla="*/ f48 1 f54"/>
              <a:gd name="f83" fmla="*/ f47 1 f55"/>
              <a:gd name="f84" fmla="*/ f49 1 f55"/>
              <a:gd name="f85" fmla="*/ f69 1 f54"/>
              <a:gd name="f86" fmla="*/ f70 1 f55"/>
              <a:gd name="f87" fmla="*/ f71 1 f54"/>
              <a:gd name="f88" fmla="*/ f72 1 f55"/>
              <a:gd name="f89" fmla="*/ f73 1 f54"/>
              <a:gd name="f90" fmla="*/ f74 1 f55"/>
              <a:gd name="f91" fmla="*/ f75 1 f54"/>
              <a:gd name="f92" fmla="*/ f76 1 f55"/>
              <a:gd name="f93" fmla="*/ f77 1 f54"/>
              <a:gd name="f94" fmla="*/ f78 1 f55"/>
              <a:gd name="f95" fmla="*/ f79 1 f54"/>
              <a:gd name="f96" fmla="*/ f80 1 f55"/>
              <a:gd name="f97" fmla="*/ f81 f45 1"/>
              <a:gd name="f98" fmla="*/ f82 f45 1"/>
              <a:gd name="f99" fmla="*/ f84 f46 1"/>
              <a:gd name="f100" fmla="*/ f83 f46 1"/>
              <a:gd name="f101" fmla="*/ f85 f45 1"/>
              <a:gd name="f102" fmla="*/ f86 f46 1"/>
              <a:gd name="f103" fmla="*/ f87 f45 1"/>
              <a:gd name="f104" fmla="*/ f88 f46 1"/>
              <a:gd name="f105" fmla="*/ f89 f45 1"/>
              <a:gd name="f106" fmla="*/ f90 f46 1"/>
              <a:gd name="f107" fmla="*/ f91 f45 1"/>
              <a:gd name="f108" fmla="*/ f92 f46 1"/>
              <a:gd name="f109" fmla="*/ f93 f45 1"/>
              <a:gd name="f110" fmla="*/ f94 f46 1"/>
              <a:gd name="f111" fmla="*/ f95 f45 1"/>
              <a:gd name="f112" fmla="*/ f96 f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101" y="f102"/>
              </a:cxn>
              <a:cxn ang="f68">
                <a:pos x="f103" y="f104"/>
              </a:cxn>
              <a:cxn ang="f68">
                <a:pos x="f105" y="f106"/>
              </a:cxn>
              <a:cxn ang="f68">
                <a:pos x="f107" y="f108"/>
              </a:cxn>
              <a:cxn ang="f68">
                <a:pos x="f109" y="f110"/>
              </a:cxn>
              <a:cxn ang="f68">
                <a:pos x="f111" y="f112"/>
              </a:cxn>
              <a:cxn ang="f68">
                <a:pos x="f101" y="f102"/>
              </a:cxn>
            </a:cxnLst>
            <a:rect l="f97" t="f100" r="f98" b="f99"/>
            <a:pathLst>
              <a:path w="2812930" h="289189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8" y="f9"/>
                </a:cubicBezTo>
                <a:close/>
              </a:path>
            </a:pathLst>
          </a:custGeom>
          <a:solidFill>
            <a:srgbClr val="568A8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B593D96-DA0C-B092-FF2E-F5046DBDC2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5270510"/>
            <a:ext cx="6816294" cy="807716"/>
          </a:xfrm>
        </p:spPr>
        <p:txBody>
          <a:bodyPr anchor="ctr"/>
          <a:lstStyle>
            <a:lvl1pPr>
              <a:defRPr sz="3600"/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04B60108-CD56-2AF7-C619-DE7E0FDEFE9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85800" y="1375074"/>
            <a:ext cx="7394057" cy="320168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30950-FD24-C544-67D4-316B71AF40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752C76D-0936-6180-42EB-742C83C818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755123" y="6356351"/>
            <a:ext cx="206653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5E1DDF5-8CA8-4397-ACD1-A4E22CF44F5C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E880031-F96B-BCC4-8ACF-87CCE8B631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003514" y="6356351"/>
            <a:ext cx="49183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E57C503-FDAB-4DCF-8461-267AB056A193}" type="slidenum">
              <a:t>‹#›</a:t>
            </a:fld>
            <a:endParaRPr lang="en-GB"/>
          </a:p>
        </p:txBody>
      </p:sp>
      <p:sp>
        <p:nvSpPr>
          <p:cNvPr id="8" name="Freeform: Shape 13">
            <a:extLst>
              <a:ext uri="{FF2B5EF4-FFF2-40B4-BE49-F238E27FC236}">
                <a16:creationId xmlns:a16="http://schemas.microsoft.com/office/drawing/2014/main" id="{B27B3117-DF29-B5CD-5CD1-818E377EA2A7}"/>
              </a:ext>
            </a:extLst>
          </p:cNvPr>
          <p:cNvSpPr/>
          <p:nvPr/>
        </p:nvSpPr>
        <p:spPr>
          <a:xfrm rot="6910180">
            <a:off x="8540958" y="5072755"/>
            <a:ext cx="2167731" cy="11451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20134"/>
              <a:gd name="f7" fmla="val 1967436"/>
              <a:gd name="f8" fmla="val 3370867"/>
              <a:gd name="f9" fmla="val 5831"/>
              <a:gd name="f10" fmla="val 1957464"/>
              <a:gd name="f11" fmla="val 3887"/>
              <a:gd name="f12" fmla="val 1304976"/>
              <a:gd name="f13" fmla="val 1944"/>
              <a:gd name="f14" fmla="val 652488"/>
              <a:gd name="f15" fmla="val 3404077"/>
              <a:gd name="f16" fmla="val 4176"/>
              <a:gd name="f17" fmla="val 3450373"/>
              <a:gd name="f18" fmla="val 699042"/>
              <a:gd name="f19" fmla="val 3382396"/>
              <a:gd name="f20" fmla="val 1594360"/>
              <a:gd name="f21" fmla="val 3376861"/>
              <a:gd name="f22" fmla="val 1921570"/>
              <a:gd name="f23" fmla="+- 0 0 -90"/>
              <a:gd name="f24" fmla="*/ f3 1 3420134"/>
              <a:gd name="f25" fmla="*/ f4 1 1967436"/>
              <a:gd name="f26" fmla="val f5"/>
              <a:gd name="f27" fmla="val f6"/>
              <a:gd name="f28" fmla="val f7"/>
              <a:gd name="f29" fmla="*/ f23 f0 1"/>
              <a:gd name="f30" fmla="+- f28 0 f26"/>
              <a:gd name="f31" fmla="+- f27 0 f26"/>
              <a:gd name="f32" fmla="*/ f29 1 f2"/>
              <a:gd name="f33" fmla="*/ f31 1 3420134"/>
              <a:gd name="f34" fmla="*/ f30 1 1967436"/>
              <a:gd name="f35" fmla="*/ 1967436 f30 1"/>
              <a:gd name="f36" fmla="*/ 0 f30 1"/>
              <a:gd name="f37" fmla="*/ 4176 f30 1"/>
              <a:gd name="f38" fmla="*/ 1921570 f30 1"/>
              <a:gd name="f39" fmla="*/ 1957464 f30 1"/>
              <a:gd name="f40" fmla="*/ 3370867 f31 1"/>
              <a:gd name="f41" fmla="*/ 5831 f31 1"/>
              <a:gd name="f42" fmla="*/ 0 f31 1"/>
              <a:gd name="f43" fmla="*/ 3404077 f31 1"/>
              <a:gd name="f44" fmla="*/ 3376861 f31 1"/>
              <a:gd name="f45" fmla="+- f32 0 f1"/>
              <a:gd name="f46" fmla="*/ f35 1 1967436"/>
              <a:gd name="f47" fmla="*/ f36 1 1967436"/>
              <a:gd name="f48" fmla="*/ f37 1 1967436"/>
              <a:gd name="f49" fmla="*/ f38 1 1967436"/>
              <a:gd name="f50" fmla="*/ f39 1 1967436"/>
              <a:gd name="f51" fmla="*/ f40 1 3420134"/>
              <a:gd name="f52" fmla="*/ f41 1 3420134"/>
              <a:gd name="f53" fmla="*/ f42 1 3420134"/>
              <a:gd name="f54" fmla="*/ f43 1 3420134"/>
              <a:gd name="f55" fmla="*/ f44 1 3420134"/>
              <a:gd name="f56" fmla="*/ f26 1 f33"/>
              <a:gd name="f57" fmla="*/ f27 1 f33"/>
              <a:gd name="f58" fmla="*/ f26 1 f34"/>
              <a:gd name="f59" fmla="*/ f28 1 f34"/>
              <a:gd name="f60" fmla="*/ f51 1 f33"/>
              <a:gd name="f61" fmla="*/ f46 1 f34"/>
              <a:gd name="f62" fmla="*/ f52 1 f33"/>
              <a:gd name="f63" fmla="*/ f50 1 f34"/>
              <a:gd name="f64" fmla="*/ f53 1 f33"/>
              <a:gd name="f65" fmla="*/ f47 1 f34"/>
              <a:gd name="f66" fmla="*/ f54 1 f33"/>
              <a:gd name="f67" fmla="*/ f48 1 f34"/>
              <a:gd name="f68" fmla="*/ f55 1 f33"/>
              <a:gd name="f69" fmla="*/ f49 1 f34"/>
              <a:gd name="f70" fmla="*/ f56 f24 1"/>
              <a:gd name="f71" fmla="*/ f57 f24 1"/>
              <a:gd name="f72" fmla="*/ f59 f25 1"/>
              <a:gd name="f73" fmla="*/ f58 f25 1"/>
              <a:gd name="f74" fmla="*/ f60 f24 1"/>
              <a:gd name="f75" fmla="*/ f61 f25 1"/>
              <a:gd name="f76" fmla="*/ f62 f24 1"/>
              <a:gd name="f77" fmla="*/ f63 f25 1"/>
              <a:gd name="f78" fmla="*/ f64 f24 1"/>
              <a:gd name="f79" fmla="*/ f65 f25 1"/>
              <a:gd name="f80" fmla="*/ f66 f24 1"/>
              <a:gd name="f81" fmla="*/ f67 f25 1"/>
              <a:gd name="f82" fmla="*/ f68 f24 1"/>
              <a:gd name="f83" fmla="*/ f6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74" y="f75"/>
              </a:cxn>
              <a:cxn ang="f45">
                <a:pos x="f76" y="f77"/>
              </a:cxn>
              <a:cxn ang="f45">
                <a:pos x="f78" y="f79"/>
              </a:cxn>
              <a:cxn ang="f45">
                <a:pos x="f80" y="f81"/>
              </a:cxn>
              <a:cxn ang="f45">
                <a:pos x="f82" y="f83"/>
              </a:cxn>
              <a:cxn ang="f45">
                <a:pos x="f74" y="f75"/>
              </a:cxn>
            </a:cxnLst>
            <a:rect l="f70" t="f73" r="f71" b="f72"/>
            <a:pathLst>
              <a:path w="3420134" h="1967436">
                <a:moveTo>
                  <a:pt x="f8" y="f7"/>
                </a:moveTo>
                <a:lnTo>
                  <a:pt x="f9" y="f10"/>
                </a:lnTo>
                <a:cubicBezTo>
                  <a:pt x="f11" y="f12"/>
                  <a:pt x="f13" y="f14"/>
                  <a:pt x="f5" y="f5"/>
                </a:cubicBezTo>
                <a:lnTo>
                  <a:pt x="f15" y="f16"/>
                </a:lnTo>
                <a:cubicBezTo>
                  <a:pt x="f17" y="f18"/>
                  <a:pt x="f19" y="f20"/>
                  <a:pt x="f21" y="f22"/>
                </a:cubicBezTo>
                <a:lnTo>
                  <a:pt x="f8" y="f7"/>
                </a:lnTo>
                <a:close/>
              </a:path>
            </a:pathLst>
          </a:custGeom>
          <a:solidFill>
            <a:srgbClr val="D080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2C3431"/>
              </a:solidFill>
              <a:uFillTx/>
              <a:latin typeface="Raleway"/>
            </a:endParaRPr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E9DBA848-DE8B-0BFC-A5BB-5B0C6410A5D0}"/>
              </a:ext>
            </a:extLst>
          </p:cNvPr>
          <p:cNvSpPr/>
          <p:nvPr/>
        </p:nvSpPr>
        <p:spPr>
          <a:xfrm rot="16714290">
            <a:off x="9934399" y="2992301"/>
            <a:ext cx="2033561" cy="20488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24808"/>
              <a:gd name="f7" fmla="val 4155776"/>
              <a:gd name="f8" fmla="val 149268"/>
              <a:gd name="f9" fmla="val 1930244"/>
              <a:gd name="f10" fmla="val 399006"/>
              <a:gd name="f11" fmla="val 1782414"/>
              <a:gd name="f12" fmla="val 476853"/>
              <a:gd name="f13" fmla="val 1752798"/>
              <a:gd name="f14" fmla="val 873426"/>
              <a:gd name="f15" fmla="val 1752370"/>
              <a:gd name="f16" fmla="val 554660"/>
              <a:gd name="f17" fmla="val 1480356"/>
              <a:gd name="f18" fmla="val 529230"/>
              <a:gd name="f19" fmla="val 1341769"/>
              <a:gd name="f20" fmla="val 420312"/>
              <a:gd name="f21" fmla="val 1157626"/>
              <a:gd name="f22" fmla="val 336213"/>
              <a:gd name="f23" fmla="val 1075556"/>
              <a:gd name="f24" fmla="val 395661"/>
              <a:gd name="f25" fmla="val 804234"/>
              <a:gd name="f26" fmla="val 465112"/>
              <a:gd name="f27" fmla="val 670027"/>
              <a:gd name="f28" fmla="val 633015"/>
              <a:gd name="f29" fmla="val 483405"/>
              <a:gd name="f30" fmla="val 991589"/>
              <a:gd name="f31" fmla="val 479291"/>
              <a:gd name="f32" fmla="val 1141056"/>
              <a:gd name="f33" fmla="val 520879"/>
              <a:gd name="f34" fmla="val 1487764"/>
              <a:gd name="f35" fmla="val 676214"/>
              <a:gd name="f36" fmla="val 1491149"/>
              <a:gd name="f37" fmla="val 743890"/>
              <a:gd name="f38" fmla="val 1666195"/>
              <a:gd name="f39" fmla="val 855396"/>
              <a:gd name="f40" fmla="val 1709873"/>
              <a:gd name="f41" fmla="val 614380"/>
              <a:gd name="f42" fmla="val 1730935"/>
              <a:gd name="f43" fmla="val 361794"/>
              <a:gd name="f44" fmla="val 1919740"/>
              <a:gd name="f45" fmla="val 154097"/>
              <a:gd name="f46" fmla="val 2173882"/>
              <a:gd name="f47" fmla="val -112636"/>
              <a:gd name="f48" fmla="val 2611123"/>
              <a:gd name="f49" fmla="val 6411"/>
              <a:gd name="f50" fmla="val 2741844"/>
              <a:gd name="f51" fmla="val 212872"/>
              <a:gd name="f52" fmla="val 2862352"/>
              <a:gd name="f53" fmla="val 525918"/>
              <a:gd name="f54" fmla="val 2850735"/>
              <a:gd name="f55" fmla="val 678008"/>
              <a:gd name="f56" fmla="val 2817942"/>
              <a:gd name="f57" fmla="val 1051402"/>
              <a:gd name="f58" fmla="val 2985083"/>
              <a:gd name="f59" fmla="val 853970"/>
              <a:gd name="f60" fmla="val 3012288"/>
              <a:gd name="f61" fmla="val 772951"/>
              <a:gd name="f62" fmla="val 3270312"/>
              <a:gd name="f63" fmla="val 655892"/>
              <a:gd name="f64" fmla="val 3528336"/>
              <a:gd name="f65" fmla="val 538833"/>
              <a:gd name="f66" fmla="val 4000361"/>
              <a:gd name="f67" fmla="val 921856"/>
              <a:gd name="f68" fmla="val 3987709"/>
              <a:gd name="f69" fmla="val 1077757"/>
              <a:gd name="f70" fmla="val 4031680"/>
              <a:gd name="f71" fmla="val 1278519"/>
              <a:gd name="f72" fmla="val 4005081"/>
              <a:gd name="f73" fmla="val 1461915"/>
              <a:gd name="f74" fmla="val 3894044"/>
              <a:gd name="f75" fmla="val 1676388"/>
              <a:gd name="f76" fmla="val 3792518"/>
              <a:gd name="f77" fmla="val 1862827"/>
              <a:gd name="f78" fmla="val 3696908"/>
              <a:gd name="f79" fmla="val 1932276"/>
              <a:gd name="f80" fmla="val 3543390"/>
              <a:gd name="f81" fmla="val 2103661"/>
              <a:gd name="f82" fmla="val 3612132"/>
              <a:gd name="f83" fmla="val 2139825"/>
              <a:gd name="f84" fmla="val 3858669"/>
              <a:gd name="f85" fmla="val 2327497"/>
              <a:gd name="f86" fmla="val 4028144"/>
              <a:gd name="f87" fmla="val 2531670"/>
              <a:gd name="f88" fmla="val 4131856"/>
              <a:gd name="f89" fmla="val 2716593"/>
              <a:gd name="f90" fmla="val 4154588"/>
              <a:gd name="f91" fmla="val 2975181"/>
              <a:gd name="f92" fmla="val 4084302"/>
              <a:gd name="f93" fmla="val 3191771"/>
              <a:gd name="f94" fmla="val 4014016"/>
              <a:gd name="f95" fmla="val 3408361"/>
              <a:gd name="f96" fmla="val 3625395"/>
              <a:gd name="f97" fmla="val 3502451"/>
              <a:gd name="f98" fmla="val 3436554"/>
              <a:gd name="f99" fmla="val 3480837"/>
              <a:gd name="f100" fmla="val 3162775"/>
              <a:gd name="f101" fmla="val 3475149"/>
              <a:gd name="f102" fmla="val 3101429"/>
              <a:gd name="f103" fmla="val 3277592"/>
              <a:gd name="f104" fmla="val 2877177"/>
              <a:gd name="f105" fmla="val 3175279"/>
              <a:gd name="f106" fmla="val 2894504"/>
              <a:gd name="f107" fmla="val 3607375"/>
              <a:gd name="f108" fmla="val 2914475"/>
              <a:gd name="f109" fmla="val 3710780"/>
              <a:gd name="f110" fmla="val 2778013"/>
              <a:gd name="f111" fmla="val 3969238"/>
              <a:gd name="f112" fmla="val 2675317"/>
              <a:gd name="f113" fmla="val 4158841"/>
              <a:gd name="f114" fmla="val 2186666"/>
              <a:gd name="f115" fmla="val 4216948"/>
              <a:gd name="f116" fmla="val 2055637"/>
              <a:gd name="f117" fmla="val 4082613"/>
              <a:gd name="f118" fmla="val 1864925"/>
              <a:gd name="f119" fmla="val 3886615"/>
              <a:gd name="f120" fmla="val 1890619"/>
              <a:gd name="f121" fmla="val 3767587"/>
              <a:gd name="f122" fmla="val 1770949"/>
              <a:gd name="f123" fmla="val 3501246"/>
              <a:gd name="f124" fmla="val 1636244"/>
              <a:gd name="f125" fmla="val 3716694"/>
              <a:gd name="f126" fmla="val 1416908"/>
              <a:gd name="f127" fmla="val 3960804"/>
              <a:gd name="f128" fmla="val 1186678"/>
              <a:gd name="f129" fmla="val 4091260"/>
              <a:gd name="f130" fmla="val 897982"/>
              <a:gd name="f131" fmla="val 4266777"/>
              <a:gd name="f132" fmla="val 590902"/>
              <a:gd name="f133" fmla="val 3785538"/>
              <a:gd name="f134" fmla="val 593153"/>
              <a:gd name="f135" fmla="val 3510685"/>
              <a:gd name="f136" fmla="val 668024"/>
              <a:gd name="f137" fmla="val 3032803"/>
              <a:gd name="f138" fmla="val 776703"/>
              <a:gd name="f139" fmla="val 3128308"/>
              <a:gd name="f140" fmla="val 893661"/>
              <a:gd name="f141" fmla="val 2801538"/>
              <a:gd name="f142" fmla="val 401626"/>
              <a:gd name="f143" fmla="val 2832796"/>
              <a:gd name="f144" fmla="val 367644"/>
              <a:gd name="f145" fmla="val 2772951"/>
              <a:gd name="f146" fmla="val 226406"/>
              <a:gd name="f147" fmla="val 2701009"/>
              <a:gd name="f148" fmla="val -130899"/>
              <a:gd name="f149" fmla="val 2493820"/>
              <a:gd name="f150" fmla="val 7518"/>
              <a:gd name="f151" fmla="val 2101793"/>
              <a:gd name="f152" fmla="+- 0 0 -90"/>
              <a:gd name="f153" fmla="*/ f3 1 4124808"/>
              <a:gd name="f154" fmla="*/ f4 1 4155776"/>
              <a:gd name="f155" fmla="val f5"/>
              <a:gd name="f156" fmla="val f6"/>
              <a:gd name="f157" fmla="val f7"/>
              <a:gd name="f158" fmla="*/ f152 f0 1"/>
              <a:gd name="f159" fmla="+- f157 0 f155"/>
              <a:gd name="f160" fmla="+- f156 0 f155"/>
              <a:gd name="f161" fmla="*/ f158 1 f2"/>
              <a:gd name="f162" fmla="*/ f160 1 4124808"/>
              <a:gd name="f163" fmla="*/ f159 1 4155776"/>
              <a:gd name="f164" fmla="*/ 149268 f160 1"/>
              <a:gd name="f165" fmla="*/ 873426 f160 1"/>
              <a:gd name="f166" fmla="*/ 420312 f160 1"/>
              <a:gd name="f167" fmla="*/ 465112 f160 1"/>
              <a:gd name="f168" fmla="*/ 1141056 f160 1"/>
              <a:gd name="f169" fmla="*/ 1666195 f160 1"/>
              <a:gd name="f170" fmla="*/ 1919740 f160 1"/>
              <a:gd name="f171" fmla="*/ 2741844 f160 1"/>
              <a:gd name="f172" fmla="*/ 2817942 f160 1"/>
              <a:gd name="f173" fmla="*/ 3270312 f160 1"/>
              <a:gd name="f174" fmla="*/ 3987709 f160 1"/>
              <a:gd name="f175" fmla="*/ 4028144 f160 1"/>
              <a:gd name="f176" fmla="*/ 4084302 f160 1"/>
              <a:gd name="f177" fmla="*/ 3436554 f160 1"/>
              <a:gd name="f178" fmla="*/ 2778013 f160 1"/>
              <a:gd name="f179" fmla="*/ 2055637 f160 1"/>
              <a:gd name="f180" fmla="*/ 1770949 f160 1"/>
              <a:gd name="f181" fmla="*/ 1186678 f160 1"/>
              <a:gd name="f182" fmla="*/ 593153 f160 1"/>
              <a:gd name="f183" fmla="*/ 893661 f160 1"/>
              <a:gd name="f184" fmla="*/ 226406 f160 1"/>
              <a:gd name="f185" fmla="*/ 1930244 f159 1"/>
              <a:gd name="f186" fmla="*/ 1752370 f159 1"/>
              <a:gd name="f187" fmla="*/ 1157626 f159 1"/>
              <a:gd name="f188" fmla="*/ 670027 f159 1"/>
              <a:gd name="f189" fmla="*/ 520879 f159 1"/>
              <a:gd name="f190" fmla="*/ 855396 f159 1"/>
              <a:gd name="f191" fmla="*/ 154097 f159 1"/>
              <a:gd name="f192" fmla="*/ 212872 f159 1"/>
              <a:gd name="f193" fmla="*/ 1051402 f159 1"/>
              <a:gd name="f194" fmla="*/ 655892 f159 1"/>
              <a:gd name="f195" fmla="*/ 1077757 f159 1"/>
              <a:gd name="f196" fmla="*/ 2531670 f159 1"/>
              <a:gd name="f197" fmla="*/ 3191771 f159 1"/>
              <a:gd name="f198" fmla="*/ 3480837 f159 1"/>
              <a:gd name="f199" fmla="*/ 3969238 f159 1"/>
              <a:gd name="f200" fmla="*/ 4082613 f159 1"/>
              <a:gd name="f201" fmla="*/ 3501246 f159 1"/>
              <a:gd name="f202" fmla="*/ 4091260 f159 1"/>
              <a:gd name="f203" fmla="*/ 3510685 f159 1"/>
              <a:gd name="f204" fmla="*/ 2801538 f159 1"/>
              <a:gd name="f205" fmla="*/ 2701009 f159 1"/>
              <a:gd name="f206" fmla="*/ 2877177 f160 1"/>
              <a:gd name="f207" fmla="*/ 3175279 f159 1"/>
              <a:gd name="f208" fmla="*/ 3543390 f160 1"/>
              <a:gd name="f209" fmla="*/ 2103661 f159 1"/>
              <a:gd name="f210" fmla="*/ 3894044 f160 1"/>
              <a:gd name="f211" fmla="*/ 1676388 f159 1"/>
              <a:gd name="f212" fmla="+- f161 0 f1"/>
              <a:gd name="f213" fmla="*/ f164 1 4124808"/>
              <a:gd name="f214" fmla="*/ f165 1 4124808"/>
              <a:gd name="f215" fmla="*/ f166 1 4124808"/>
              <a:gd name="f216" fmla="*/ f167 1 4124808"/>
              <a:gd name="f217" fmla="*/ f168 1 4124808"/>
              <a:gd name="f218" fmla="*/ f169 1 4124808"/>
              <a:gd name="f219" fmla="*/ f170 1 4124808"/>
              <a:gd name="f220" fmla="*/ f171 1 4124808"/>
              <a:gd name="f221" fmla="*/ f172 1 4124808"/>
              <a:gd name="f222" fmla="*/ f173 1 4124808"/>
              <a:gd name="f223" fmla="*/ f174 1 4124808"/>
              <a:gd name="f224" fmla="*/ f175 1 4124808"/>
              <a:gd name="f225" fmla="*/ f176 1 4124808"/>
              <a:gd name="f226" fmla="*/ f177 1 4124808"/>
              <a:gd name="f227" fmla="*/ f178 1 4124808"/>
              <a:gd name="f228" fmla="*/ f179 1 4124808"/>
              <a:gd name="f229" fmla="*/ f180 1 4124808"/>
              <a:gd name="f230" fmla="*/ f181 1 4124808"/>
              <a:gd name="f231" fmla="*/ f182 1 4124808"/>
              <a:gd name="f232" fmla="*/ f183 1 4124808"/>
              <a:gd name="f233" fmla="*/ f184 1 4124808"/>
              <a:gd name="f234" fmla="*/ f185 1 4155776"/>
              <a:gd name="f235" fmla="*/ f186 1 4155776"/>
              <a:gd name="f236" fmla="*/ f187 1 4155776"/>
              <a:gd name="f237" fmla="*/ f188 1 4155776"/>
              <a:gd name="f238" fmla="*/ f189 1 4155776"/>
              <a:gd name="f239" fmla="*/ f190 1 4155776"/>
              <a:gd name="f240" fmla="*/ f191 1 4155776"/>
              <a:gd name="f241" fmla="*/ f192 1 4155776"/>
              <a:gd name="f242" fmla="*/ f193 1 4155776"/>
              <a:gd name="f243" fmla="*/ f194 1 4155776"/>
              <a:gd name="f244" fmla="*/ f195 1 4155776"/>
              <a:gd name="f245" fmla="*/ f196 1 4155776"/>
              <a:gd name="f246" fmla="*/ f197 1 4155776"/>
              <a:gd name="f247" fmla="*/ f198 1 4155776"/>
              <a:gd name="f248" fmla="*/ f199 1 4155776"/>
              <a:gd name="f249" fmla="*/ f200 1 4155776"/>
              <a:gd name="f250" fmla="*/ f201 1 4155776"/>
              <a:gd name="f251" fmla="*/ f202 1 4155776"/>
              <a:gd name="f252" fmla="*/ f203 1 4155776"/>
              <a:gd name="f253" fmla="*/ f204 1 4155776"/>
              <a:gd name="f254" fmla="*/ f205 1 4155776"/>
              <a:gd name="f255" fmla="*/ f206 1 4124808"/>
              <a:gd name="f256" fmla="*/ f207 1 4155776"/>
              <a:gd name="f257" fmla="*/ f208 1 4124808"/>
              <a:gd name="f258" fmla="*/ f209 1 4155776"/>
              <a:gd name="f259" fmla="*/ f210 1 4124808"/>
              <a:gd name="f260" fmla="*/ f211 1 4155776"/>
              <a:gd name="f261" fmla="*/ f155 1 f162"/>
              <a:gd name="f262" fmla="*/ f156 1 f162"/>
              <a:gd name="f263" fmla="*/ f155 1 f163"/>
              <a:gd name="f264" fmla="*/ f157 1 f163"/>
              <a:gd name="f265" fmla="*/ f213 1 f162"/>
              <a:gd name="f266" fmla="*/ f234 1 f163"/>
              <a:gd name="f267" fmla="*/ f214 1 f162"/>
              <a:gd name="f268" fmla="*/ f235 1 f163"/>
              <a:gd name="f269" fmla="*/ f215 1 f162"/>
              <a:gd name="f270" fmla="*/ f236 1 f163"/>
              <a:gd name="f271" fmla="*/ f216 1 f162"/>
              <a:gd name="f272" fmla="*/ f237 1 f163"/>
              <a:gd name="f273" fmla="*/ f217 1 f162"/>
              <a:gd name="f274" fmla="*/ f238 1 f163"/>
              <a:gd name="f275" fmla="*/ f218 1 f162"/>
              <a:gd name="f276" fmla="*/ f239 1 f163"/>
              <a:gd name="f277" fmla="*/ f219 1 f162"/>
              <a:gd name="f278" fmla="*/ f240 1 f163"/>
              <a:gd name="f279" fmla="*/ f220 1 f162"/>
              <a:gd name="f280" fmla="*/ f241 1 f163"/>
              <a:gd name="f281" fmla="*/ f221 1 f162"/>
              <a:gd name="f282" fmla="*/ f242 1 f163"/>
              <a:gd name="f283" fmla="*/ f222 1 f162"/>
              <a:gd name="f284" fmla="*/ f243 1 f163"/>
              <a:gd name="f285" fmla="*/ f223 1 f162"/>
              <a:gd name="f286" fmla="*/ f244 1 f163"/>
              <a:gd name="f287" fmla="*/ f259 1 f162"/>
              <a:gd name="f288" fmla="*/ f260 1 f163"/>
              <a:gd name="f289" fmla="*/ f257 1 f162"/>
              <a:gd name="f290" fmla="*/ f258 1 f163"/>
              <a:gd name="f291" fmla="*/ f224 1 f162"/>
              <a:gd name="f292" fmla="*/ f245 1 f163"/>
              <a:gd name="f293" fmla="*/ f225 1 f162"/>
              <a:gd name="f294" fmla="*/ f246 1 f163"/>
              <a:gd name="f295" fmla="*/ f226 1 f162"/>
              <a:gd name="f296" fmla="*/ f247 1 f163"/>
              <a:gd name="f297" fmla="*/ f255 1 f162"/>
              <a:gd name="f298" fmla="*/ f256 1 f163"/>
              <a:gd name="f299" fmla="*/ f227 1 f162"/>
              <a:gd name="f300" fmla="*/ f248 1 f163"/>
              <a:gd name="f301" fmla="*/ f228 1 f162"/>
              <a:gd name="f302" fmla="*/ f249 1 f163"/>
              <a:gd name="f303" fmla="*/ f229 1 f162"/>
              <a:gd name="f304" fmla="*/ f250 1 f163"/>
              <a:gd name="f305" fmla="*/ f230 1 f162"/>
              <a:gd name="f306" fmla="*/ f251 1 f163"/>
              <a:gd name="f307" fmla="*/ f231 1 f162"/>
              <a:gd name="f308" fmla="*/ f252 1 f163"/>
              <a:gd name="f309" fmla="*/ f232 1 f162"/>
              <a:gd name="f310" fmla="*/ f253 1 f163"/>
              <a:gd name="f311" fmla="*/ f233 1 f162"/>
              <a:gd name="f312" fmla="*/ f254 1 f163"/>
              <a:gd name="f313" fmla="*/ f261 f153 1"/>
              <a:gd name="f314" fmla="*/ f262 f153 1"/>
              <a:gd name="f315" fmla="*/ f264 f154 1"/>
              <a:gd name="f316" fmla="*/ f263 f154 1"/>
              <a:gd name="f317" fmla="*/ f265 f153 1"/>
              <a:gd name="f318" fmla="*/ f266 f154 1"/>
              <a:gd name="f319" fmla="*/ f267 f153 1"/>
              <a:gd name="f320" fmla="*/ f268 f154 1"/>
              <a:gd name="f321" fmla="*/ f269 f153 1"/>
              <a:gd name="f322" fmla="*/ f270 f154 1"/>
              <a:gd name="f323" fmla="*/ f271 f153 1"/>
              <a:gd name="f324" fmla="*/ f272 f154 1"/>
              <a:gd name="f325" fmla="*/ f273 f153 1"/>
              <a:gd name="f326" fmla="*/ f274 f154 1"/>
              <a:gd name="f327" fmla="*/ f275 f153 1"/>
              <a:gd name="f328" fmla="*/ f276 f154 1"/>
              <a:gd name="f329" fmla="*/ f277 f153 1"/>
              <a:gd name="f330" fmla="*/ f278 f154 1"/>
              <a:gd name="f331" fmla="*/ f279 f153 1"/>
              <a:gd name="f332" fmla="*/ f280 f154 1"/>
              <a:gd name="f333" fmla="*/ f281 f153 1"/>
              <a:gd name="f334" fmla="*/ f282 f154 1"/>
              <a:gd name="f335" fmla="*/ f283 f153 1"/>
              <a:gd name="f336" fmla="*/ f284 f154 1"/>
              <a:gd name="f337" fmla="*/ f285 f153 1"/>
              <a:gd name="f338" fmla="*/ f286 f154 1"/>
              <a:gd name="f339" fmla="*/ f287 f153 1"/>
              <a:gd name="f340" fmla="*/ f288 f154 1"/>
              <a:gd name="f341" fmla="*/ f289 f153 1"/>
              <a:gd name="f342" fmla="*/ f290 f154 1"/>
              <a:gd name="f343" fmla="*/ f291 f153 1"/>
              <a:gd name="f344" fmla="*/ f292 f154 1"/>
              <a:gd name="f345" fmla="*/ f293 f153 1"/>
              <a:gd name="f346" fmla="*/ f294 f154 1"/>
              <a:gd name="f347" fmla="*/ f295 f153 1"/>
              <a:gd name="f348" fmla="*/ f296 f154 1"/>
              <a:gd name="f349" fmla="*/ f297 f153 1"/>
              <a:gd name="f350" fmla="*/ f298 f154 1"/>
              <a:gd name="f351" fmla="*/ f299 f153 1"/>
              <a:gd name="f352" fmla="*/ f300 f154 1"/>
              <a:gd name="f353" fmla="*/ f301 f153 1"/>
              <a:gd name="f354" fmla="*/ f302 f154 1"/>
              <a:gd name="f355" fmla="*/ f303 f153 1"/>
              <a:gd name="f356" fmla="*/ f304 f154 1"/>
              <a:gd name="f357" fmla="*/ f305 f153 1"/>
              <a:gd name="f358" fmla="*/ f306 f154 1"/>
              <a:gd name="f359" fmla="*/ f307 f153 1"/>
              <a:gd name="f360" fmla="*/ f308 f154 1"/>
              <a:gd name="f361" fmla="*/ f309 f153 1"/>
              <a:gd name="f362" fmla="*/ f310 f154 1"/>
              <a:gd name="f363" fmla="*/ f311 f153 1"/>
              <a:gd name="f364" fmla="*/ f312 f15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2">
                <a:pos x="f317" y="f318"/>
              </a:cxn>
              <a:cxn ang="f212">
                <a:pos x="f319" y="f320"/>
              </a:cxn>
              <a:cxn ang="f212">
                <a:pos x="f321" y="f322"/>
              </a:cxn>
              <a:cxn ang="f212">
                <a:pos x="f323" y="f324"/>
              </a:cxn>
              <a:cxn ang="f212">
                <a:pos x="f325" y="f326"/>
              </a:cxn>
              <a:cxn ang="f212">
                <a:pos x="f327" y="f328"/>
              </a:cxn>
              <a:cxn ang="f212">
                <a:pos x="f329" y="f330"/>
              </a:cxn>
              <a:cxn ang="f212">
                <a:pos x="f331" y="f332"/>
              </a:cxn>
              <a:cxn ang="f212">
                <a:pos x="f333" y="f334"/>
              </a:cxn>
              <a:cxn ang="f212">
                <a:pos x="f335" y="f336"/>
              </a:cxn>
              <a:cxn ang="f212">
                <a:pos x="f337" y="f338"/>
              </a:cxn>
              <a:cxn ang="f212">
                <a:pos x="f339" y="f340"/>
              </a:cxn>
              <a:cxn ang="f212">
                <a:pos x="f341" y="f342"/>
              </a:cxn>
              <a:cxn ang="f212">
                <a:pos x="f343" y="f344"/>
              </a:cxn>
              <a:cxn ang="f212">
                <a:pos x="f345" y="f346"/>
              </a:cxn>
              <a:cxn ang="f212">
                <a:pos x="f347" y="f348"/>
              </a:cxn>
              <a:cxn ang="f212">
                <a:pos x="f349" y="f350"/>
              </a:cxn>
              <a:cxn ang="f212">
                <a:pos x="f351" y="f352"/>
              </a:cxn>
              <a:cxn ang="f212">
                <a:pos x="f353" y="f354"/>
              </a:cxn>
              <a:cxn ang="f212">
                <a:pos x="f355" y="f356"/>
              </a:cxn>
              <a:cxn ang="f212">
                <a:pos x="f357" y="f358"/>
              </a:cxn>
              <a:cxn ang="f212">
                <a:pos x="f359" y="f360"/>
              </a:cxn>
              <a:cxn ang="f212">
                <a:pos x="f361" y="f362"/>
              </a:cxn>
              <a:cxn ang="f212">
                <a:pos x="f363" y="f364"/>
              </a:cxn>
              <a:cxn ang="f212">
                <a:pos x="f317" y="f318"/>
              </a:cxn>
            </a:cxnLst>
            <a:rect l="f313" t="f316" r="f314" b="f315"/>
            <a:pathLst>
              <a:path w="4124808" h="415577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8" y="f9"/>
                </a:cubicBezTo>
                <a:close/>
              </a:path>
            </a:pathLst>
          </a:custGeom>
          <a:solidFill>
            <a:srgbClr val="E4C27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sp>
        <p:nvSpPr>
          <p:cNvPr id="10" name="Oval 12">
            <a:extLst>
              <a:ext uri="{FF2B5EF4-FFF2-40B4-BE49-F238E27FC236}">
                <a16:creationId xmlns:a16="http://schemas.microsoft.com/office/drawing/2014/main" id="{EE4F8B57-3EE9-EA76-3A3D-B81406EB8BB8}"/>
              </a:ext>
            </a:extLst>
          </p:cNvPr>
          <p:cNvSpPr/>
          <p:nvPr/>
        </p:nvSpPr>
        <p:spPr>
          <a:xfrm rot="5784112">
            <a:off x="11181008" y="6103859"/>
            <a:ext cx="124751" cy="13733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noFill/>
          <a:ln w="53977" cap="flat">
            <a:solidFill>
              <a:srgbClr val="2C34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aleway"/>
            </a:endParaRPr>
          </a:p>
        </p:txBody>
      </p:sp>
      <p:grpSp>
        <p:nvGrpSpPr>
          <p:cNvPr id="11" name="Group 14">
            <a:extLst>
              <a:ext uri="{FF2B5EF4-FFF2-40B4-BE49-F238E27FC236}">
                <a16:creationId xmlns:a16="http://schemas.microsoft.com/office/drawing/2014/main" id="{1ABB3165-DC9A-059E-05AE-AB540DA4698B}"/>
              </a:ext>
            </a:extLst>
          </p:cNvPr>
          <p:cNvGrpSpPr/>
          <p:nvPr/>
        </p:nvGrpSpPr>
        <p:grpSpPr>
          <a:xfrm>
            <a:off x="9438172" y="5457743"/>
            <a:ext cx="515144" cy="399327"/>
            <a:chOff x="9438172" y="5457743"/>
            <a:chExt cx="515144" cy="399327"/>
          </a:xfrm>
        </p:grpSpPr>
        <p:sp>
          <p:nvSpPr>
            <p:cNvPr id="12" name="Freeform: Shape 16">
              <a:extLst>
                <a:ext uri="{FF2B5EF4-FFF2-40B4-BE49-F238E27FC236}">
                  <a16:creationId xmlns:a16="http://schemas.microsoft.com/office/drawing/2014/main" id="{77D0DF73-6FC3-C924-FAFB-CA00770B53A6}"/>
                </a:ext>
              </a:extLst>
            </p:cNvPr>
            <p:cNvSpPr/>
            <p:nvPr/>
          </p:nvSpPr>
          <p:spPr>
            <a:xfrm rot="16748789" flipH="1">
              <a:off x="9469207" y="5426708"/>
              <a:ext cx="99596" cy="1616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1281"/>
                <a:gd name="f7" fmla="val 146914"/>
                <a:gd name="f8" fmla="val 4905"/>
                <a:gd name="f9" fmla="val 42748"/>
                <a:gd name="f10" fmla="val 79468"/>
                <a:gd name="f11" fmla="val 72320"/>
                <a:gd name="f12" fmla="val 142563"/>
                <a:gd name="f13" fmla="val 83651"/>
                <a:gd name="f14" fmla="val 146741"/>
                <a:gd name="f15" fmla="val 94982"/>
                <a:gd name="f16" fmla="val 150919"/>
                <a:gd name="f17" fmla="val 92190"/>
                <a:gd name="f18" fmla="val 78958"/>
                <a:gd name="f19" fmla="+- 0 0 -90"/>
                <a:gd name="f20" fmla="*/ f3 1 111281"/>
                <a:gd name="f21" fmla="*/ f4 1 146914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111281"/>
                <a:gd name="f30" fmla="*/ f26 1 146914"/>
                <a:gd name="f31" fmla="*/ 0 f27 1"/>
                <a:gd name="f32" fmla="*/ 83651 f27 1"/>
                <a:gd name="f33" fmla="*/ 111281 f27 1"/>
                <a:gd name="f34" fmla="*/ 4905 f26 1"/>
                <a:gd name="f35" fmla="*/ 146741 f26 1"/>
                <a:gd name="f36" fmla="*/ 0 f26 1"/>
                <a:gd name="f37" fmla="+- f28 0 f1"/>
                <a:gd name="f38" fmla="*/ f31 1 111281"/>
                <a:gd name="f39" fmla="*/ f32 1 111281"/>
                <a:gd name="f40" fmla="*/ f33 1 111281"/>
                <a:gd name="f41" fmla="*/ f34 1 146914"/>
                <a:gd name="f42" fmla="*/ f35 1 146914"/>
                <a:gd name="f43" fmla="*/ f36 1 146914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1 1 f30"/>
                <a:gd name="f50" fmla="*/ f39 1 f29"/>
                <a:gd name="f51" fmla="*/ f42 1 f30"/>
                <a:gd name="f52" fmla="*/ f40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111281" h="146914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3" name="Freeform: Shape 17">
              <a:extLst>
                <a:ext uri="{FF2B5EF4-FFF2-40B4-BE49-F238E27FC236}">
                  <a16:creationId xmlns:a16="http://schemas.microsoft.com/office/drawing/2014/main" id="{853C8675-7545-89CE-8974-0B104B7F25EB}"/>
                </a:ext>
              </a:extLst>
            </p:cNvPr>
            <p:cNvSpPr/>
            <p:nvPr/>
          </p:nvSpPr>
          <p:spPr>
            <a:xfrm rot="6421023">
              <a:off x="9822686" y="5529705"/>
              <a:ext cx="99596" cy="1616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1281"/>
                <a:gd name="f7" fmla="val 146914"/>
                <a:gd name="f8" fmla="val 4905"/>
                <a:gd name="f9" fmla="val 42748"/>
                <a:gd name="f10" fmla="val 79468"/>
                <a:gd name="f11" fmla="val 72320"/>
                <a:gd name="f12" fmla="val 142563"/>
                <a:gd name="f13" fmla="val 83651"/>
                <a:gd name="f14" fmla="val 146741"/>
                <a:gd name="f15" fmla="val 94982"/>
                <a:gd name="f16" fmla="val 150919"/>
                <a:gd name="f17" fmla="val 92190"/>
                <a:gd name="f18" fmla="val 78958"/>
                <a:gd name="f19" fmla="+- 0 0 -90"/>
                <a:gd name="f20" fmla="*/ f3 1 111281"/>
                <a:gd name="f21" fmla="*/ f4 1 146914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111281"/>
                <a:gd name="f30" fmla="*/ f26 1 146914"/>
                <a:gd name="f31" fmla="*/ 0 f27 1"/>
                <a:gd name="f32" fmla="*/ 83651 f27 1"/>
                <a:gd name="f33" fmla="*/ 111281 f27 1"/>
                <a:gd name="f34" fmla="*/ 4905 f26 1"/>
                <a:gd name="f35" fmla="*/ 146741 f26 1"/>
                <a:gd name="f36" fmla="*/ 0 f26 1"/>
                <a:gd name="f37" fmla="+- f28 0 f1"/>
                <a:gd name="f38" fmla="*/ f31 1 111281"/>
                <a:gd name="f39" fmla="*/ f32 1 111281"/>
                <a:gd name="f40" fmla="*/ f33 1 111281"/>
                <a:gd name="f41" fmla="*/ f34 1 146914"/>
                <a:gd name="f42" fmla="*/ f35 1 146914"/>
                <a:gd name="f43" fmla="*/ f36 1 146914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1 1 f30"/>
                <a:gd name="f50" fmla="*/ f39 1 f29"/>
                <a:gd name="f51" fmla="*/ f42 1 f30"/>
                <a:gd name="f52" fmla="*/ f40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111281" h="146914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4" name="Freeform: Shape 18">
              <a:extLst>
                <a:ext uri="{FF2B5EF4-FFF2-40B4-BE49-F238E27FC236}">
                  <a16:creationId xmlns:a16="http://schemas.microsoft.com/office/drawing/2014/main" id="{A8FBE18E-333E-E1A7-5BE5-238AF91C1E2C}"/>
                </a:ext>
              </a:extLst>
            </p:cNvPr>
            <p:cNvSpPr/>
            <p:nvPr/>
          </p:nvSpPr>
          <p:spPr>
            <a:xfrm rot="784890" flipH="1">
              <a:off x="9534613" y="5787247"/>
              <a:ext cx="181142" cy="698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grpSp>
        <p:nvGrpSpPr>
          <p:cNvPr id="15" name="Group 19">
            <a:extLst>
              <a:ext uri="{FF2B5EF4-FFF2-40B4-BE49-F238E27FC236}">
                <a16:creationId xmlns:a16="http://schemas.microsoft.com/office/drawing/2014/main" id="{9682A13E-9176-A3DC-AECD-542CB27A9878}"/>
              </a:ext>
            </a:extLst>
          </p:cNvPr>
          <p:cNvGrpSpPr/>
          <p:nvPr/>
        </p:nvGrpSpPr>
        <p:grpSpPr>
          <a:xfrm>
            <a:off x="11003559" y="5662963"/>
            <a:ext cx="552730" cy="258445"/>
            <a:chOff x="11003559" y="5662963"/>
            <a:chExt cx="552730" cy="258445"/>
          </a:xfrm>
        </p:grpSpPr>
        <p:sp>
          <p:nvSpPr>
            <p:cNvPr id="16" name="Oval 20">
              <a:extLst>
                <a:ext uri="{FF2B5EF4-FFF2-40B4-BE49-F238E27FC236}">
                  <a16:creationId xmlns:a16="http://schemas.microsoft.com/office/drawing/2014/main" id="{A3BF9F88-D1AB-B400-7848-5B7913E73609}"/>
                </a:ext>
              </a:extLst>
            </p:cNvPr>
            <p:cNvSpPr/>
            <p:nvPr/>
          </p:nvSpPr>
          <p:spPr>
            <a:xfrm rot="337209" flipH="1" flipV="1">
              <a:off x="11349452" y="5677383"/>
              <a:ext cx="206837" cy="2440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7" name="Freeform: Shape 10">
              <a:extLst>
                <a:ext uri="{FF2B5EF4-FFF2-40B4-BE49-F238E27FC236}">
                  <a16:creationId xmlns:a16="http://schemas.microsoft.com/office/drawing/2014/main" id="{CDE55A91-0508-A312-89D5-CB4C78C17EAE}"/>
                </a:ext>
              </a:extLst>
            </p:cNvPr>
            <p:cNvSpPr/>
            <p:nvPr/>
          </p:nvSpPr>
          <p:spPr>
            <a:xfrm rot="2977948" flipH="1" flipV="1">
              <a:off x="11320335" y="5751064"/>
              <a:ext cx="123791" cy="1086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879"/>
                <a:gd name="f7" fmla="val 131537"/>
                <a:gd name="f8" fmla="val 105628"/>
                <a:gd name="f9" fmla="val 147897"/>
                <a:gd name="f10" fmla="val 97833"/>
                <a:gd name="f11" fmla="val 140174"/>
                <a:gd name="f12" fmla="val 80720"/>
                <a:gd name="f13" fmla="val 129193"/>
                <a:gd name="f14" fmla="val 64312"/>
                <a:gd name="f15" fmla="val 115021"/>
                <a:gd name="f16" fmla="val 49643"/>
                <a:gd name="f17" fmla="val 86678"/>
                <a:gd name="f18" fmla="val 20305"/>
                <a:gd name="f19" fmla="val 50939"/>
                <a:gd name="f20" fmla="val 3482"/>
                <a:gd name="f21" fmla="val 16070"/>
                <a:gd name="f22" fmla="val 4741"/>
                <a:gd name="f23" fmla="val 1093"/>
                <a:gd name="f24" fmla="val 2207"/>
                <a:gd name="f25" fmla="val 2021"/>
                <a:gd name="f26" fmla="val 878"/>
                <a:gd name="f27" fmla="val 7595"/>
                <a:gd name="f28" fmla="val -6520"/>
                <a:gd name="f29" fmla="val 84025"/>
                <a:gd name="f30" fmla="val 33831"/>
                <a:gd name="f31" fmla="val 127304"/>
                <a:gd name="f32" fmla="val 85594"/>
                <a:gd name="f33" fmla="val 131308"/>
                <a:gd name="f34" fmla="val 98535"/>
                <a:gd name="f35" fmla="val 132309"/>
                <a:gd name="f36" fmla="val 111115"/>
                <a:gd name="f37" fmla="val 130004"/>
                <a:gd name="f38" fmla="val 122784"/>
                <a:gd name="f39" fmla="val 124978"/>
                <a:gd name="f40" fmla="+- 0 0 -90"/>
                <a:gd name="f41" fmla="*/ f3 1 149879"/>
                <a:gd name="f42" fmla="*/ f4 1 131537"/>
                <a:gd name="f43" fmla="val f5"/>
                <a:gd name="f44" fmla="val f6"/>
                <a:gd name="f45" fmla="val f7"/>
                <a:gd name="f46" fmla="*/ f40 f0 1"/>
                <a:gd name="f47" fmla="+- f45 0 f43"/>
                <a:gd name="f48" fmla="+- f44 0 f43"/>
                <a:gd name="f49" fmla="*/ f46 1 f2"/>
                <a:gd name="f50" fmla="*/ f48 1 149879"/>
                <a:gd name="f51" fmla="*/ f47 1 131537"/>
                <a:gd name="f52" fmla="*/ 149879 f48 1"/>
                <a:gd name="f53" fmla="*/ 105628 f47 1"/>
                <a:gd name="f54" fmla="*/ 147897 f48 1"/>
                <a:gd name="f55" fmla="*/ 97833 f47 1"/>
                <a:gd name="f56" fmla="*/ 115021 f48 1"/>
                <a:gd name="f57" fmla="*/ 49643 f47 1"/>
                <a:gd name="f58" fmla="*/ 16070 f48 1"/>
                <a:gd name="f59" fmla="*/ 0 f47 1"/>
                <a:gd name="f60" fmla="*/ 4741 f48 1"/>
                <a:gd name="f61" fmla="*/ 1093 f47 1"/>
                <a:gd name="f62" fmla="*/ 2207 f48 1"/>
                <a:gd name="f63" fmla="*/ 2021 f47 1"/>
                <a:gd name="f64" fmla="*/ 878 f48 1"/>
                <a:gd name="f65" fmla="*/ 7595 f47 1"/>
                <a:gd name="f66" fmla="*/ 85594 f48 1"/>
                <a:gd name="f67" fmla="*/ 131308 f47 1"/>
                <a:gd name="f68" fmla="*/ 122784 f48 1"/>
                <a:gd name="f69" fmla="*/ 124978 f47 1"/>
                <a:gd name="f70" fmla="+- f49 0 f1"/>
                <a:gd name="f71" fmla="*/ f52 1 149879"/>
                <a:gd name="f72" fmla="*/ f53 1 131537"/>
                <a:gd name="f73" fmla="*/ f54 1 149879"/>
                <a:gd name="f74" fmla="*/ f55 1 131537"/>
                <a:gd name="f75" fmla="*/ f56 1 149879"/>
                <a:gd name="f76" fmla="*/ f57 1 131537"/>
                <a:gd name="f77" fmla="*/ f58 1 149879"/>
                <a:gd name="f78" fmla="*/ f59 1 131537"/>
                <a:gd name="f79" fmla="*/ f60 1 149879"/>
                <a:gd name="f80" fmla="*/ f61 1 131537"/>
                <a:gd name="f81" fmla="*/ f62 1 149879"/>
                <a:gd name="f82" fmla="*/ f63 1 131537"/>
                <a:gd name="f83" fmla="*/ f64 1 149879"/>
                <a:gd name="f84" fmla="*/ f65 1 131537"/>
                <a:gd name="f85" fmla="*/ f66 1 149879"/>
                <a:gd name="f86" fmla="*/ f67 1 131537"/>
                <a:gd name="f87" fmla="*/ f68 1 149879"/>
                <a:gd name="f88" fmla="*/ f69 1 131537"/>
                <a:gd name="f89" fmla="*/ f43 1 f50"/>
                <a:gd name="f90" fmla="*/ f44 1 f50"/>
                <a:gd name="f91" fmla="*/ f43 1 f51"/>
                <a:gd name="f92" fmla="*/ f45 1 f51"/>
                <a:gd name="f93" fmla="*/ f71 1 f50"/>
                <a:gd name="f94" fmla="*/ f72 1 f51"/>
                <a:gd name="f95" fmla="*/ f73 1 f50"/>
                <a:gd name="f96" fmla="*/ f74 1 f51"/>
                <a:gd name="f97" fmla="*/ f75 1 f50"/>
                <a:gd name="f98" fmla="*/ f76 1 f51"/>
                <a:gd name="f99" fmla="*/ f77 1 f50"/>
                <a:gd name="f100" fmla="*/ f78 1 f51"/>
                <a:gd name="f101" fmla="*/ f79 1 f50"/>
                <a:gd name="f102" fmla="*/ f80 1 f51"/>
                <a:gd name="f103" fmla="*/ f81 1 f50"/>
                <a:gd name="f104" fmla="*/ f82 1 f51"/>
                <a:gd name="f105" fmla="*/ f83 1 f50"/>
                <a:gd name="f106" fmla="*/ f84 1 f51"/>
                <a:gd name="f107" fmla="*/ f85 1 f50"/>
                <a:gd name="f108" fmla="*/ f86 1 f51"/>
                <a:gd name="f109" fmla="*/ f87 1 f50"/>
                <a:gd name="f110" fmla="*/ f88 1 f51"/>
                <a:gd name="f111" fmla="*/ f89 f41 1"/>
                <a:gd name="f112" fmla="*/ f90 f41 1"/>
                <a:gd name="f113" fmla="*/ f92 f42 1"/>
                <a:gd name="f114" fmla="*/ f91 f42 1"/>
                <a:gd name="f115" fmla="*/ f93 f41 1"/>
                <a:gd name="f116" fmla="*/ f94 f42 1"/>
                <a:gd name="f117" fmla="*/ f95 f41 1"/>
                <a:gd name="f118" fmla="*/ f96 f42 1"/>
                <a:gd name="f119" fmla="*/ f97 f41 1"/>
                <a:gd name="f120" fmla="*/ f98 f42 1"/>
                <a:gd name="f121" fmla="*/ f99 f41 1"/>
                <a:gd name="f122" fmla="*/ f100 f42 1"/>
                <a:gd name="f123" fmla="*/ f101 f41 1"/>
                <a:gd name="f124" fmla="*/ f102 f42 1"/>
                <a:gd name="f125" fmla="*/ f103 f41 1"/>
                <a:gd name="f126" fmla="*/ f104 f42 1"/>
                <a:gd name="f127" fmla="*/ f105 f41 1"/>
                <a:gd name="f128" fmla="*/ f106 f42 1"/>
                <a:gd name="f129" fmla="*/ f107 f41 1"/>
                <a:gd name="f130" fmla="*/ f108 f42 1"/>
                <a:gd name="f131" fmla="*/ f109 f41 1"/>
                <a:gd name="f132" fmla="*/ f110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">
                  <a:pos x="f115" y="f116"/>
                </a:cxn>
                <a:cxn ang="f70">
                  <a:pos x="f117" y="f118"/>
                </a:cxn>
                <a:cxn ang="f70">
                  <a:pos x="f119" y="f120"/>
                </a:cxn>
                <a:cxn ang="f70">
                  <a:pos x="f121" y="f122"/>
                </a:cxn>
                <a:cxn ang="f70">
                  <a:pos x="f123" y="f124"/>
                </a:cxn>
                <a:cxn ang="f70">
                  <a:pos x="f125" y="f126"/>
                </a:cxn>
                <a:cxn ang="f70">
                  <a:pos x="f127" y="f128"/>
                </a:cxn>
                <a:cxn ang="f70">
                  <a:pos x="f129" y="f130"/>
                </a:cxn>
                <a:cxn ang="f70">
                  <a:pos x="f131" y="f132"/>
                </a:cxn>
              </a:cxnLst>
              <a:rect l="f111" t="f114" r="f112" b="f113"/>
              <a:pathLst>
                <a:path w="149879" h="131537">
                  <a:moveTo>
                    <a:pt x="f6" y="f8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5"/>
                  </a:cubicBez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8" name="Oval 22">
              <a:extLst>
                <a:ext uri="{FF2B5EF4-FFF2-40B4-BE49-F238E27FC236}">
                  <a16:creationId xmlns:a16="http://schemas.microsoft.com/office/drawing/2014/main" id="{E211AE58-E1B6-05AC-944B-62377A12BDF7}"/>
                </a:ext>
              </a:extLst>
            </p:cNvPr>
            <p:cNvSpPr/>
            <p:nvPr/>
          </p:nvSpPr>
          <p:spPr>
            <a:xfrm rot="337209" flipH="1" flipV="1">
              <a:off x="11025096" y="5662963"/>
              <a:ext cx="206837" cy="2440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19" name="Freeform: Shape 12">
              <a:extLst>
                <a:ext uri="{FF2B5EF4-FFF2-40B4-BE49-F238E27FC236}">
                  <a16:creationId xmlns:a16="http://schemas.microsoft.com/office/drawing/2014/main" id="{26939A11-D5FB-0798-2A1D-CB461072B77F}"/>
                </a:ext>
              </a:extLst>
            </p:cNvPr>
            <p:cNvSpPr/>
            <p:nvPr/>
          </p:nvSpPr>
          <p:spPr>
            <a:xfrm rot="2977948" flipH="1" flipV="1">
              <a:off x="10995988" y="5736635"/>
              <a:ext cx="123791" cy="1086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879"/>
                <a:gd name="f7" fmla="val 131537"/>
                <a:gd name="f8" fmla="val 105628"/>
                <a:gd name="f9" fmla="val 147897"/>
                <a:gd name="f10" fmla="val 97833"/>
                <a:gd name="f11" fmla="val 140174"/>
                <a:gd name="f12" fmla="val 80720"/>
                <a:gd name="f13" fmla="val 129193"/>
                <a:gd name="f14" fmla="val 64312"/>
                <a:gd name="f15" fmla="val 115021"/>
                <a:gd name="f16" fmla="val 49643"/>
                <a:gd name="f17" fmla="val 86678"/>
                <a:gd name="f18" fmla="val 20305"/>
                <a:gd name="f19" fmla="val 50939"/>
                <a:gd name="f20" fmla="val 3482"/>
                <a:gd name="f21" fmla="val 16070"/>
                <a:gd name="f22" fmla="val 4741"/>
                <a:gd name="f23" fmla="val 1093"/>
                <a:gd name="f24" fmla="val 2207"/>
                <a:gd name="f25" fmla="val 2021"/>
                <a:gd name="f26" fmla="val 878"/>
                <a:gd name="f27" fmla="val 7595"/>
                <a:gd name="f28" fmla="val -6520"/>
                <a:gd name="f29" fmla="val 84025"/>
                <a:gd name="f30" fmla="val 33831"/>
                <a:gd name="f31" fmla="val 127304"/>
                <a:gd name="f32" fmla="val 85594"/>
                <a:gd name="f33" fmla="val 131308"/>
                <a:gd name="f34" fmla="val 98535"/>
                <a:gd name="f35" fmla="val 132309"/>
                <a:gd name="f36" fmla="val 111115"/>
                <a:gd name="f37" fmla="val 130004"/>
                <a:gd name="f38" fmla="val 122784"/>
                <a:gd name="f39" fmla="val 124978"/>
                <a:gd name="f40" fmla="+- 0 0 -90"/>
                <a:gd name="f41" fmla="*/ f3 1 149879"/>
                <a:gd name="f42" fmla="*/ f4 1 131537"/>
                <a:gd name="f43" fmla="val f5"/>
                <a:gd name="f44" fmla="val f6"/>
                <a:gd name="f45" fmla="val f7"/>
                <a:gd name="f46" fmla="*/ f40 f0 1"/>
                <a:gd name="f47" fmla="+- f45 0 f43"/>
                <a:gd name="f48" fmla="+- f44 0 f43"/>
                <a:gd name="f49" fmla="*/ f46 1 f2"/>
                <a:gd name="f50" fmla="*/ f48 1 149879"/>
                <a:gd name="f51" fmla="*/ f47 1 131537"/>
                <a:gd name="f52" fmla="*/ 149879 f48 1"/>
                <a:gd name="f53" fmla="*/ 105628 f47 1"/>
                <a:gd name="f54" fmla="*/ 147897 f48 1"/>
                <a:gd name="f55" fmla="*/ 97833 f47 1"/>
                <a:gd name="f56" fmla="*/ 115021 f48 1"/>
                <a:gd name="f57" fmla="*/ 49643 f47 1"/>
                <a:gd name="f58" fmla="*/ 16070 f48 1"/>
                <a:gd name="f59" fmla="*/ 0 f47 1"/>
                <a:gd name="f60" fmla="*/ 4741 f48 1"/>
                <a:gd name="f61" fmla="*/ 1093 f47 1"/>
                <a:gd name="f62" fmla="*/ 2207 f48 1"/>
                <a:gd name="f63" fmla="*/ 2021 f47 1"/>
                <a:gd name="f64" fmla="*/ 878 f48 1"/>
                <a:gd name="f65" fmla="*/ 7595 f47 1"/>
                <a:gd name="f66" fmla="*/ 85594 f48 1"/>
                <a:gd name="f67" fmla="*/ 131308 f47 1"/>
                <a:gd name="f68" fmla="*/ 122784 f48 1"/>
                <a:gd name="f69" fmla="*/ 124978 f47 1"/>
                <a:gd name="f70" fmla="+- f49 0 f1"/>
                <a:gd name="f71" fmla="*/ f52 1 149879"/>
                <a:gd name="f72" fmla="*/ f53 1 131537"/>
                <a:gd name="f73" fmla="*/ f54 1 149879"/>
                <a:gd name="f74" fmla="*/ f55 1 131537"/>
                <a:gd name="f75" fmla="*/ f56 1 149879"/>
                <a:gd name="f76" fmla="*/ f57 1 131537"/>
                <a:gd name="f77" fmla="*/ f58 1 149879"/>
                <a:gd name="f78" fmla="*/ f59 1 131537"/>
                <a:gd name="f79" fmla="*/ f60 1 149879"/>
                <a:gd name="f80" fmla="*/ f61 1 131537"/>
                <a:gd name="f81" fmla="*/ f62 1 149879"/>
                <a:gd name="f82" fmla="*/ f63 1 131537"/>
                <a:gd name="f83" fmla="*/ f64 1 149879"/>
                <a:gd name="f84" fmla="*/ f65 1 131537"/>
                <a:gd name="f85" fmla="*/ f66 1 149879"/>
                <a:gd name="f86" fmla="*/ f67 1 131537"/>
                <a:gd name="f87" fmla="*/ f68 1 149879"/>
                <a:gd name="f88" fmla="*/ f69 1 131537"/>
                <a:gd name="f89" fmla="*/ f43 1 f50"/>
                <a:gd name="f90" fmla="*/ f44 1 f50"/>
                <a:gd name="f91" fmla="*/ f43 1 f51"/>
                <a:gd name="f92" fmla="*/ f45 1 f51"/>
                <a:gd name="f93" fmla="*/ f71 1 f50"/>
                <a:gd name="f94" fmla="*/ f72 1 f51"/>
                <a:gd name="f95" fmla="*/ f73 1 f50"/>
                <a:gd name="f96" fmla="*/ f74 1 f51"/>
                <a:gd name="f97" fmla="*/ f75 1 f50"/>
                <a:gd name="f98" fmla="*/ f76 1 f51"/>
                <a:gd name="f99" fmla="*/ f77 1 f50"/>
                <a:gd name="f100" fmla="*/ f78 1 f51"/>
                <a:gd name="f101" fmla="*/ f79 1 f50"/>
                <a:gd name="f102" fmla="*/ f80 1 f51"/>
                <a:gd name="f103" fmla="*/ f81 1 f50"/>
                <a:gd name="f104" fmla="*/ f82 1 f51"/>
                <a:gd name="f105" fmla="*/ f83 1 f50"/>
                <a:gd name="f106" fmla="*/ f84 1 f51"/>
                <a:gd name="f107" fmla="*/ f85 1 f50"/>
                <a:gd name="f108" fmla="*/ f86 1 f51"/>
                <a:gd name="f109" fmla="*/ f87 1 f50"/>
                <a:gd name="f110" fmla="*/ f88 1 f51"/>
                <a:gd name="f111" fmla="*/ f89 f41 1"/>
                <a:gd name="f112" fmla="*/ f90 f41 1"/>
                <a:gd name="f113" fmla="*/ f92 f42 1"/>
                <a:gd name="f114" fmla="*/ f91 f42 1"/>
                <a:gd name="f115" fmla="*/ f93 f41 1"/>
                <a:gd name="f116" fmla="*/ f94 f42 1"/>
                <a:gd name="f117" fmla="*/ f95 f41 1"/>
                <a:gd name="f118" fmla="*/ f96 f42 1"/>
                <a:gd name="f119" fmla="*/ f97 f41 1"/>
                <a:gd name="f120" fmla="*/ f98 f42 1"/>
                <a:gd name="f121" fmla="*/ f99 f41 1"/>
                <a:gd name="f122" fmla="*/ f100 f42 1"/>
                <a:gd name="f123" fmla="*/ f101 f41 1"/>
                <a:gd name="f124" fmla="*/ f102 f42 1"/>
                <a:gd name="f125" fmla="*/ f103 f41 1"/>
                <a:gd name="f126" fmla="*/ f104 f42 1"/>
                <a:gd name="f127" fmla="*/ f105 f41 1"/>
                <a:gd name="f128" fmla="*/ f106 f42 1"/>
                <a:gd name="f129" fmla="*/ f107 f41 1"/>
                <a:gd name="f130" fmla="*/ f108 f42 1"/>
                <a:gd name="f131" fmla="*/ f109 f41 1"/>
                <a:gd name="f132" fmla="*/ f110 f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0">
                  <a:pos x="f115" y="f116"/>
                </a:cxn>
                <a:cxn ang="f70">
                  <a:pos x="f117" y="f118"/>
                </a:cxn>
                <a:cxn ang="f70">
                  <a:pos x="f119" y="f120"/>
                </a:cxn>
                <a:cxn ang="f70">
                  <a:pos x="f121" y="f122"/>
                </a:cxn>
                <a:cxn ang="f70">
                  <a:pos x="f123" y="f124"/>
                </a:cxn>
                <a:cxn ang="f70">
                  <a:pos x="f125" y="f126"/>
                </a:cxn>
                <a:cxn ang="f70">
                  <a:pos x="f127" y="f128"/>
                </a:cxn>
                <a:cxn ang="f70">
                  <a:pos x="f129" y="f130"/>
                </a:cxn>
                <a:cxn ang="f70">
                  <a:pos x="f131" y="f132"/>
                </a:cxn>
              </a:cxnLst>
              <a:rect l="f111" t="f114" r="f112" b="f113"/>
              <a:pathLst>
                <a:path w="149879" h="131537">
                  <a:moveTo>
                    <a:pt x="f6" y="f8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5"/>
                  </a:cubicBez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  <p:grpSp>
        <p:nvGrpSpPr>
          <p:cNvPr id="20" name="Group 31">
            <a:extLst>
              <a:ext uri="{FF2B5EF4-FFF2-40B4-BE49-F238E27FC236}">
                <a16:creationId xmlns:a16="http://schemas.microsoft.com/office/drawing/2014/main" id="{5ECC9957-41FD-1BB4-843C-8EFF75A43409}"/>
              </a:ext>
            </a:extLst>
          </p:cNvPr>
          <p:cNvGrpSpPr/>
          <p:nvPr/>
        </p:nvGrpSpPr>
        <p:grpSpPr>
          <a:xfrm>
            <a:off x="10717591" y="3927257"/>
            <a:ext cx="688259" cy="321400"/>
            <a:chOff x="10717591" y="3927257"/>
            <a:chExt cx="688259" cy="321400"/>
          </a:xfrm>
        </p:grpSpPr>
        <p:sp>
          <p:nvSpPr>
            <p:cNvPr id="21" name="Freeform: Shape 14">
              <a:extLst>
                <a:ext uri="{FF2B5EF4-FFF2-40B4-BE49-F238E27FC236}">
                  <a16:creationId xmlns:a16="http://schemas.microsoft.com/office/drawing/2014/main" id="{C770FA40-CD7E-2D17-809C-AF87EAEFB21E}"/>
                </a:ext>
              </a:extLst>
            </p:cNvPr>
            <p:cNvSpPr/>
            <p:nvPr/>
          </p:nvSpPr>
          <p:spPr>
            <a:xfrm rot="21128632">
              <a:off x="11105407" y="3927257"/>
              <a:ext cx="158072" cy="565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22" name="Freeform: Shape 15">
              <a:extLst>
                <a:ext uri="{FF2B5EF4-FFF2-40B4-BE49-F238E27FC236}">
                  <a16:creationId xmlns:a16="http://schemas.microsoft.com/office/drawing/2014/main" id="{F3F4B7E7-7150-6DD0-C25E-D178E99ECC7E}"/>
                </a:ext>
              </a:extLst>
            </p:cNvPr>
            <p:cNvSpPr/>
            <p:nvPr/>
          </p:nvSpPr>
          <p:spPr>
            <a:xfrm rot="21128632">
              <a:off x="10824705" y="3962160"/>
              <a:ext cx="158072" cy="565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  <p:sp>
          <p:nvSpPr>
            <p:cNvPr id="23" name="Freeform: Shape 16">
              <a:extLst>
                <a:ext uri="{FF2B5EF4-FFF2-40B4-BE49-F238E27FC236}">
                  <a16:creationId xmlns:a16="http://schemas.microsoft.com/office/drawing/2014/main" id="{6C34AAFA-218B-9F6A-4740-4CECC069A402}"/>
                </a:ext>
              </a:extLst>
            </p:cNvPr>
            <p:cNvSpPr/>
            <p:nvPr/>
          </p:nvSpPr>
          <p:spPr>
            <a:xfrm rot="21128632">
              <a:off x="10717591" y="4050489"/>
              <a:ext cx="688259" cy="1981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Raleway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502712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AE517-42A6-EC2A-7B21-480864E73C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549042"/>
            <a:ext cx="9894000" cy="107738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9519E-8024-8CBC-BC70-3584344FCC8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9662" y="1946583"/>
            <a:ext cx="4421462" cy="424423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B6725F-3BD7-A850-CB5C-20009BC7E5D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946583"/>
            <a:ext cx="4421462" cy="424423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5E3EB0CA-82E3-D0AF-3BAF-5C2BFDF8DB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209E45F-B223-45CF-B4F4-A591D6E37E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DBB702-1AF2-45D0-BF0F-5F0A3C2AE93E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5A4ABE-E034-B2EF-15DF-FDAB5FAB32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085440-6C24-4C10-97F7-BDCF9C43D06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6440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8BAC-8986-97ED-2BFB-96D5D51E9A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669" y="365129"/>
            <a:ext cx="10515600" cy="126129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9A2A7-5764-91C3-80A6-F614507B3CB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3669" y="1626415"/>
            <a:ext cx="4434163" cy="599873"/>
          </a:xfrm>
        </p:spPr>
        <p:txBody>
          <a:bodyPr anchor="b"/>
          <a:lstStyle>
            <a:lvl1pPr marL="0" indent="0">
              <a:buNone/>
              <a:defRPr cap="all" spc="1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09FD2-F440-DE03-37BD-7B9EECA903D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3678" y="2293205"/>
            <a:ext cx="4412428" cy="398492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B4D03C-4C8E-9799-7A8D-2B3A64F92C5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26415"/>
            <a:ext cx="4434163" cy="599873"/>
          </a:xfrm>
        </p:spPr>
        <p:txBody>
          <a:bodyPr anchor="b"/>
          <a:lstStyle>
            <a:lvl1pPr marL="0" indent="0">
              <a:buNone/>
              <a:defRPr cap="all" spc="1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31F5D-2301-2E97-1F1E-23A8DDB68E4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293205"/>
            <a:ext cx="4434163" cy="398492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B650CBDA-55B8-BEED-DF29-1930D4DF0C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A0B101B3-E113-4C6F-E122-B4ADFC551E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088CB5-1F6B-496D-B581-CCF194217E31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5CDB9C-FD4B-63C2-9AEC-2699C276C0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F642A4-DF68-467C-A3CF-6CCBB03705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4415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36467-7B91-E395-C592-05651A755B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549042"/>
            <a:ext cx="10515600" cy="1145944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FCBA1C5-209C-F602-0984-CCEE88CCC0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625344A7-3863-8346-2FCE-821CD95E9D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21FAEB-4604-440C-BDE4-FD649C273602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D46095-25DB-3242-7A98-73D2FDF1F7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BC5D7E-A295-475E-9395-2CE0C319244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5648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DF596496-2AB1-FDED-5695-04E7D85465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CB9C710D-3B6C-7EEE-28E2-32F852C12B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026D83-070A-4BDE-AD39-219839C24AA6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644C47-D107-70B2-4540-1ADD58AEFF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482F21-84AB-4A30-BD2B-3C1A5995D0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9755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Pr>
        <a:solidFill>
          <a:srgbClr val="568A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7">
            <a:extLst>
              <a:ext uri="{FF2B5EF4-FFF2-40B4-BE49-F238E27FC236}">
                <a16:creationId xmlns:a16="http://schemas.microsoft.com/office/drawing/2014/main" id="{EB2AFB56-CBA1-DCC5-F4B1-8BD3AD2F1822}"/>
              </a:ext>
            </a:extLst>
          </p:cNvPr>
          <p:cNvGrpSpPr/>
          <p:nvPr/>
        </p:nvGrpSpPr>
        <p:grpSpPr>
          <a:xfrm>
            <a:off x="8669016" y="3760745"/>
            <a:ext cx="2421256" cy="2023757"/>
            <a:chOff x="8669016" y="3760745"/>
            <a:chExt cx="2421256" cy="2023757"/>
          </a:xfrm>
        </p:grpSpPr>
        <p:sp>
          <p:nvSpPr>
            <p:cNvPr id="3" name="Freeform: Shape 18">
              <a:extLst>
                <a:ext uri="{FF2B5EF4-FFF2-40B4-BE49-F238E27FC236}">
                  <a16:creationId xmlns:a16="http://schemas.microsoft.com/office/drawing/2014/main" id="{A30BD180-942D-AE5D-4ABE-8EBCFB7E5B62}"/>
                </a:ext>
              </a:extLst>
            </p:cNvPr>
            <p:cNvSpPr/>
            <p:nvPr/>
          </p:nvSpPr>
          <p:spPr>
            <a:xfrm rot="20787470">
              <a:off x="8911797" y="4721567"/>
              <a:ext cx="2178475" cy="10629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80794"/>
                <a:gd name="f7" fmla="val 3197318"/>
                <a:gd name="f8" fmla="val 66648"/>
                <a:gd name="f9" fmla="val 1535847"/>
                <a:gd name="f10" fmla="val -84686"/>
                <a:gd name="f11" fmla="val 3107994"/>
                <a:gd name="f12" fmla="val 68874"/>
                <a:gd name="f13" fmla="val 4661991"/>
                <a:gd name="f14" fmla="val 69987"/>
                <a:gd name="f15" fmla="val 4716788"/>
                <a:gd name="f16" fmla="val 86085"/>
                <a:gd name="f17" fmla="val 4648578"/>
                <a:gd name="f18" fmla="val 1038473"/>
                <a:gd name="f19" fmla="val 4499574"/>
                <a:gd name="f20" fmla="val 1507985"/>
                <a:gd name="f21" fmla="val 4268421"/>
                <a:gd name="f22" fmla="val 2156197"/>
                <a:gd name="f23" fmla="val 3729147"/>
                <a:gd name="f24" fmla="val 2829038"/>
                <a:gd name="f25" fmla="val 3148029"/>
                <a:gd name="f26" fmla="val 3133488"/>
                <a:gd name="f27" fmla="val 2640710"/>
                <a:gd name="f28" fmla="val 3273286"/>
                <a:gd name="f29" fmla="val 1746572"/>
                <a:gd name="f30" fmla="val 3179628"/>
                <a:gd name="f31" fmla="val 1167136"/>
                <a:gd name="f32" fmla="val 2890045"/>
                <a:gd name="f33" fmla="val 625557"/>
                <a:gd name="f34" fmla="val 2510152"/>
                <a:gd name="f35" fmla="val 356240"/>
                <a:gd name="f36" fmla="val 1477145"/>
                <a:gd name="f37" fmla="val 161717"/>
                <a:gd name="f38" fmla="val 1006579"/>
                <a:gd name="f39" fmla="val 130392"/>
                <a:gd name="f40" fmla="val 735572"/>
                <a:gd name="f41" fmla="val 17519"/>
                <a:gd name="f42" fmla="val 584911"/>
                <a:gd name="f43" fmla="+- 0 0 -90"/>
                <a:gd name="f44" fmla="*/ f3 1 4680794"/>
                <a:gd name="f45" fmla="*/ f4 1 3197318"/>
                <a:gd name="f46" fmla="val f5"/>
                <a:gd name="f47" fmla="val f6"/>
                <a:gd name="f48" fmla="val f7"/>
                <a:gd name="f49" fmla="*/ f43 f0 1"/>
                <a:gd name="f50" fmla="+- f48 0 f46"/>
                <a:gd name="f51" fmla="+- f47 0 f46"/>
                <a:gd name="f52" fmla="*/ f49 1 f2"/>
                <a:gd name="f53" fmla="*/ f51 1 4680794"/>
                <a:gd name="f54" fmla="*/ f50 1 3197318"/>
                <a:gd name="f55" fmla="*/ 0 f51 1"/>
                <a:gd name="f56" fmla="*/ 66648 f50 1"/>
                <a:gd name="f57" fmla="*/ 4661991 f51 1"/>
                <a:gd name="f58" fmla="*/ 69987 f50 1"/>
                <a:gd name="f59" fmla="*/ 4499574 f51 1"/>
                <a:gd name="f60" fmla="*/ 1507985 f50 1"/>
                <a:gd name="f61" fmla="*/ 3148029 f51 1"/>
                <a:gd name="f62" fmla="*/ 3133488 f50 1"/>
                <a:gd name="f63" fmla="*/ 1167136 f51 1"/>
                <a:gd name="f64" fmla="*/ 2890045 f50 1"/>
                <a:gd name="f65" fmla="*/ 161717 f51 1"/>
                <a:gd name="f66" fmla="*/ 1006579 f50 1"/>
                <a:gd name="f67" fmla="+- f52 0 f1"/>
                <a:gd name="f68" fmla="*/ f55 1 4680794"/>
                <a:gd name="f69" fmla="*/ f56 1 3197318"/>
                <a:gd name="f70" fmla="*/ f57 1 4680794"/>
                <a:gd name="f71" fmla="*/ f58 1 3197318"/>
                <a:gd name="f72" fmla="*/ f59 1 4680794"/>
                <a:gd name="f73" fmla="*/ f60 1 3197318"/>
                <a:gd name="f74" fmla="*/ f61 1 4680794"/>
                <a:gd name="f75" fmla="*/ f62 1 3197318"/>
                <a:gd name="f76" fmla="*/ f63 1 4680794"/>
                <a:gd name="f77" fmla="*/ f64 1 3197318"/>
                <a:gd name="f78" fmla="*/ f65 1 4680794"/>
                <a:gd name="f79" fmla="*/ f66 1 3197318"/>
                <a:gd name="f80" fmla="*/ f46 1 f53"/>
                <a:gd name="f81" fmla="*/ f47 1 f53"/>
                <a:gd name="f82" fmla="*/ f46 1 f54"/>
                <a:gd name="f83" fmla="*/ f48 1 f54"/>
                <a:gd name="f84" fmla="*/ f68 1 f53"/>
                <a:gd name="f85" fmla="*/ f69 1 f54"/>
                <a:gd name="f86" fmla="*/ f70 1 f53"/>
                <a:gd name="f87" fmla="*/ f71 1 f54"/>
                <a:gd name="f88" fmla="*/ f72 1 f53"/>
                <a:gd name="f89" fmla="*/ f73 1 f54"/>
                <a:gd name="f90" fmla="*/ f74 1 f53"/>
                <a:gd name="f91" fmla="*/ f75 1 f54"/>
                <a:gd name="f92" fmla="*/ f76 1 f53"/>
                <a:gd name="f93" fmla="*/ f77 1 f54"/>
                <a:gd name="f94" fmla="*/ f78 1 f53"/>
                <a:gd name="f95" fmla="*/ f79 1 f54"/>
                <a:gd name="f96" fmla="*/ f80 f44 1"/>
                <a:gd name="f97" fmla="*/ f81 f44 1"/>
                <a:gd name="f98" fmla="*/ f83 f45 1"/>
                <a:gd name="f99" fmla="*/ f82 f45 1"/>
                <a:gd name="f100" fmla="*/ f84 f44 1"/>
                <a:gd name="f101" fmla="*/ f85 f45 1"/>
                <a:gd name="f102" fmla="*/ f86 f44 1"/>
                <a:gd name="f103" fmla="*/ f87 f45 1"/>
                <a:gd name="f104" fmla="*/ f88 f44 1"/>
                <a:gd name="f105" fmla="*/ f89 f45 1"/>
                <a:gd name="f106" fmla="*/ f90 f44 1"/>
                <a:gd name="f107" fmla="*/ f91 f45 1"/>
                <a:gd name="f108" fmla="*/ f92 f44 1"/>
                <a:gd name="f109" fmla="*/ f93 f45 1"/>
                <a:gd name="f110" fmla="*/ f94 f44 1"/>
                <a:gd name="f111" fmla="*/ f95 f4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7">
                  <a:pos x="f100" y="f101"/>
                </a:cxn>
                <a:cxn ang="f67">
                  <a:pos x="f102" y="f103"/>
                </a:cxn>
                <a:cxn ang="f67">
                  <a:pos x="f104" y="f105"/>
                </a:cxn>
                <a:cxn ang="f67">
                  <a:pos x="f106" y="f107"/>
                </a:cxn>
                <a:cxn ang="f67">
                  <a:pos x="f108" y="f109"/>
                </a:cxn>
                <a:cxn ang="f67">
                  <a:pos x="f110" y="f111"/>
                </a:cxn>
                <a:cxn ang="f67">
                  <a:pos x="f100" y="f101"/>
                </a:cxn>
              </a:cxnLst>
              <a:rect l="f96" t="f99" r="f97" b="f98"/>
              <a:pathLst>
                <a:path w="4680794" h="3197318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5" y="f8"/>
                  </a:cubicBezTo>
                  <a:close/>
                </a:path>
              </a:pathLst>
            </a:custGeom>
            <a:solidFill>
              <a:srgbClr val="AEC6B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4" name="Freeform: Shape 19">
              <a:extLst>
                <a:ext uri="{FF2B5EF4-FFF2-40B4-BE49-F238E27FC236}">
                  <a16:creationId xmlns:a16="http://schemas.microsoft.com/office/drawing/2014/main" id="{05D3A6EB-9C00-7A94-5184-076F14A3462B}"/>
                </a:ext>
              </a:extLst>
            </p:cNvPr>
            <p:cNvSpPr/>
            <p:nvPr/>
          </p:nvSpPr>
          <p:spPr>
            <a:xfrm rot="20787489" flipH="1">
              <a:off x="8669016" y="3760745"/>
              <a:ext cx="2188890" cy="104445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703179"/>
                <a:gd name="f7" fmla="val 3141721"/>
                <a:gd name="f8" fmla="val 6458"/>
                <a:gd name="f9" fmla="val 11051"/>
                <a:gd name="f10" fmla="val 1385014"/>
                <a:gd name="f11" fmla="val -30184"/>
                <a:gd name="f12" fmla="val 3126552"/>
                <a:gd name="f13" fmla="val 55624"/>
                <a:gd name="f14" fmla="val 4686599"/>
                <a:gd name="f15" fmla="val 77910"/>
                <a:gd name="f16" fmla="val 4741396"/>
                <a:gd name="f17" fmla="val 94008"/>
                <a:gd name="f18" fmla="val 4655036"/>
                <a:gd name="f19" fmla="val 982876"/>
                <a:gd name="f20" fmla="val 4506032"/>
                <a:gd name="f21" fmla="val 1452388"/>
                <a:gd name="f22" fmla="val 4274879"/>
                <a:gd name="f23" fmla="val 2100600"/>
                <a:gd name="f24" fmla="val 3735605"/>
                <a:gd name="f25" fmla="val 2773441"/>
                <a:gd name="f26" fmla="val 3154487"/>
                <a:gd name="f27" fmla="val 3077891"/>
                <a:gd name="f28" fmla="val 2647168"/>
                <a:gd name="f29" fmla="val 3217689"/>
                <a:gd name="f30" fmla="val 1753030"/>
                <a:gd name="f31" fmla="val 3124031"/>
                <a:gd name="f32" fmla="val 1173594"/>
                <a:gd name="f33" fmla="val 2834448"/>
                <a:gd name="f34" fmla="val 632015"/>
                <a:gd name="f35" fmla="val 2454555"/>
                <a:gd name="f36" fmla="val 368736"/>
                <a:gd name="f37" fmla="val 1587166"/>
                <a:gd name="f38" fmla="val 168175"/>
                <a:gd name="f39" fmla="val 950982"/>
                <a:gd name="f40" fmla="val 100035"/>
                <a:gd name="f41" fmla="val 639999"/>
                <a:gd name="f42" fmla="val -30471"/>
                <a:gd name="f43" fmla="val 211715"/>
                <a:gd name="f44" fmla="+- 0 0 -90"/>
                <a:gd name="f45" fmla="*/ f3 1 4703179"/>
                <a:gd name="f46" fmla="*/ f4 1 3141721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703179"/>
                <a:gd name="f55" fmla="*/ f51 1 3141721"/>
                <a:gd name="f56" fmla="*/ 11051 f51 1"/>
                <a:gd name="f57" fmla="*/ 77910 f51 1"/>
                <a:gd name="f58" fmla="*/ 1452388 f51 1"/>
                <a:gd name="f59" fmla="*/ 3077891 f51 1"/>
                <a:gd name="f60" fmla="*/ 2834448 f51 1"/>
                <a:gd name="f61" fmla="*/ 950982 f51 1"/>
                <a:gd name="f62" fmla="*/ 6458 f52 1"/>
                <a:gd name="f63" fmla="*/ 4686599 f52 1"/>
                <a:gd name="f64" fmla="*/ 4506032 f52 1"/>
                <a:gd name="f65" fmla="*/ 3154487 f52 1"/>
                <a:gd name="f66" fmla="*/ 1173594 f52 1"/>
                <a:gd name="f67" fmla="*/ 168175 f52 1"/>
                <a:gd name="f68" fmla="+- f53 0 f1"/>
                <a:gd name="f69" fmla="*/ f56 1 3141721"/>
                <a:gd name="f70" fmla="*/ f57 1 3141721"/>
                <a:gd name="f71" fmla="*/ f58 1 3141721"/>
                <a:gd name="f72" fmla="*/ f59 1 3141721"/>
                <a:gd name="f73" fmla="*/ f60 1 3141721"/>
                <a:gd name="f74" fmla="*/ f61 1 3141721"/>
                <a:gd name="f75" fmla="*/ f62 1 4703179"/>
                <a:gd name="f76" fmla="*/ f63 1 4703179"/>
                <a:gd name="f77" fmla="*/ f64 1 4703179"/>
                <a:gd name="f78" fmla="*/ f65 1 4703179"/>
                <a:gd name="f79" fmla="*/ f66 1 4703179"/>
                <a:gd name="f80" fmla="*/ f67 1 4703179"/>
                <a:gd name="f81" fmla="*/ f47 1 f54"/>
                <a:gd name="f82" fmla="*/ f48 1 f54"/>
                <a:gd name="f83" fmla="*/ f47 1 f55"/>
                <a:gd name="f84" fmla="*/ f49 1 f55"/>
                <a:gd name="f85" fmla="*/ f75 1 f54"/>
                <a:gd name="f86" fmla="*/ f69 1 f55"/>
                <a:gd name="f87" fmla="*/ f76 1 f54"/>
                <a:gd name="f88" fmla="*/ f70 1 f55"/>
                <a:gd name="f89" fmla="*/ f77 1 f54"/>
                <a:gd name="f90" fmla="*/ f71 1 f55"/>
                <a:gd name="f91" fmla="*/ f78 1 f54"/>
                <a:gd name="f92" fmla="*/ f72 1 f55"/>
                <a:gd name="f93" fmla="*/ f79 1 f54"/>
                <a:gd name="f94" fmla="*/ f73 1 f55"/>
                <a:gd name="f95" fmla="*/ f80 1 f54"/>
                <a:gd name="f96" fmla="*/ f74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703179" h="314172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AEC6B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</p:grpSp>
      <p:sp>
        <p:nvSpPr>
          <p:cNvPr id="5" name="Oval 28">
            <a:extLst>
              <a:ext uri="{FF2B5EF4-FFF2-40B4-BE49-F238E27FC236}">
                <a16:creationId xmlns:a16="http://schemas.microsoft.com/office/drawing/2014/main" id="{A29B961C-3971-F49E-0FB7-4F38AC85EF0B}"/>
              </a:ext>
            </a:extLst>
          </p:cNvPr>
          <p:cNvSpPr/>
          <p:nvPr/>
        </p:nvSpPr>
        <p:spPr>
          <a:xfrm rot="18585559">
            <a:off x="9746012" y="1839449"/>
            <a:ext cx="1689472" cy="17262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26017"/>
              <a:gd name="f7" fmla="val 2887517"/>
              <a:gd name="f8" fmla="val 32809"/>
              <a:gd name="f9" fmla="val 1703227"/>
              <a:gd name="f10" fmla="val -94915"/>
              <a:gd name="f11" fmla="val 1117381"/>
              <a:gd name="f12" fmla="val 175526"/>
              <a:gd name="f13" fmla="val 720394"/>
              <a:gd name="f14" fmla="val 409564"/>
              <a:gd name="f15" fmla="val 436711"/>
              <a:gd name="f16" fmla="val 643602"/>
              <a:gd name="f17" fmla="val 153028"/>
              <a:gd name="f18" fmla="val 1097578"/>
              <a:gd name="f19" fmla="val -15518"/>
              <a:gd name="f20" fmla="val 1437038"/>
              <a:gd name="f21" fmla="val 1129"/>
              <a:gd name="f22" fmla="val 1776498"/>
              <a:gd name="f23" fmla="val 17776"/>
              <a:gd name="f24" fmla="val 2235423"/>
              <a:gd name="f25" fmla="val 206781"/>
              <a:gd name="f26" fmla="val 2446323"/>
              <a:gd name="f27" fmla="val 536592"/>
              <a:gd name="f28" fmla="val 2657223"/>
              <a:gd name="f29" fmla="val 866403"/>
              <a:gd name="f30" fmla="val 3016718"/>
              <a:gd name="f31" fmla="val 1377564"/>
              <a:gd name="f32" fmla="val 2702438"/>
              <a:gd name="f33" fmla="val 1979994"/>
              <a:gd name="f34" fmla="val 2259464"/>
              <a:gd name="f35" fmla="val 2697570"/>
              <a:gd name="f36" fmla="val 1629755"/>
              <a:gd name="f37" fmla="val 2927992"/>
              <a:gd name="f38" fmla="val 1184817"/>
              <a:gd name="f39" fmla="val 2881864"/>
              <a:gd name="f40" fmla="val 739879"/>
              <a:gd name="f41" fmla="val 2835736"/>
              <a:gd name="f42" fmla="val 160533"/>
              <a:gd name="f43" fmla="val 2289073"/>
              <a:gd name="f44" fmla="+- 0 0 -90"/>
              <a:gd name="f45" fmla="*/ f3 1 2826017"/>
              <a:gd name="f46" fmla="*/ f4 1 2887517"/>
              <a:gd name="f47" fmla="val f5"/>
              <a:gd name="f48" fmla="val f6"/>
              <a:gd name="f49" fmla="val f7"/>
              <a:gd name="f50" fmla="*/ f44 f0 1"/>
              <a:gd name="f51" fmla="+- f49 0 f47"/>
              <a:gd name="f52" fmla="+- f48 0 f47"/>
              <a:gd name="f53" fmla="*/ f50 1 f2"/>
              <a:gd name="f54" fmla="*/ f52 1 2826017"/>
              <a:gd name="f55" fmla="*/ f51 1 2887517"/>
              <a:gd name="f56" fmla="*/ 1703227 f51 1"/>
              <a:gd name="f57" fmla="*/ 436711 f51 1"/>
              <a:gd name="f58" fmla="*/ 1129 f51 1"/>
              <a:gd name="f59" fmla="*/ 536592 f51 1"/>
              <a:gd name="f60" fmla="*/ 1979994 f51 1"/>
              <a:gd name="f61" fmla="*/ 2881864 f51 1"/>
              <a:gd name="f62" fmla="*/ 32809 f52 1"/>
              <a:gd name="f63" fmla="*/ 409564 f52 1"/>
              <a:gd name="f64" fmla="*/ 1437038 f52 1"/>
              <a:gd name="f65" fmla="*/ 2446323 f52 1"/>
              <a:gd name="f66" fmla="*/ 2702438 f52 1"/>
              <a:gd name="f67" fmla="*/ 1184817 f52 1"/>
              <a:gd name="f68" fmla="+- f53 0 f1"/>
              <a:gd name="f69" fmla="*/ f56 1 2887517"/>
              <a:gd name="f70" fmla="*/ f57 1 2887517"/>
              <a:gd name="f71" fmla="*/ f58 1 2887517"/>
              <a:gd name="f72" fmla="*/ f59 1 2887517"/>
              <a:gd name="f73" fmla="*/ f60 1 2887517"/>
              <a:gd name="f74" fmla="*/ f61 1 2887517"/>
              <a:gd name="f75" fmla="*/ f62 1 2826017"/>
              <a:gd name="f76" fmla="*/ f63 1 2826017"/>
              <a:gd name="f77" fmla="*/ f64 1 2826017"/>
              <a:gd name="f78" fmla="*/ f65 1 2826017"/>
              <a:gd name="f79" fmla="*/ f66 1 2826017"/>
              <a:gd name="f80" fmla="*/ f67 1 2826017"/>
              <a:gd name="f81" fmla="*/ f47 1 f54"/>
              <a:gd name="f82" fmla="*/ f48 1 f54"/>
              <a:gd name="f83" fmla="*/ f47 1 f55"/>
              <a:gd name="f84" fmla="*/ f49 1 f55"/>
              <a:gd name="f85" fmla="*/ f75 1 f54"/>
              <a:gd name="f86" fmla="*/ f69 1 f55"/>
              <a:gd name="f87" fmla="*/ f76 1 f54"/>
              <a:gd name="f88" fmla="*/ f70 1 f55"/>
              <a:gd name="f89" fmla="*/ f77 1 f54"/>
              <a:gd name="f90" fmla="*/ f71 1 f55"/>
              <a:gd name="f91" fmla="*/ f78 1 f54"/>
              <a:gd name="f92" fmla="*/ f72 1 f55"/>
              <a:gd name="f93" fmla="*/ f79 1 f54"/>
              <a:gd name="f94" fmla="*/ f73 1 f55"/>
              <a:gd name="f95" fmla="*/ f80 1 f54"/>
              <a:gd name="f96" fmla="*/ f74 1 f55"/>
              <a:gd name="f97" fmla="*/ f81 f45 1"/>
              <a:gd name="f98" fmla="*/ f82 f45 1"/>
              <a:gd name="f99" fmla="*/ f84 f46 1"/>
              <a:gd name="f100" fmla="*/ f83 f46 1"/>
              <a:gd name="f101" fmla="*/ f85 f45 1"/>
              <a:gd name="f102" fmla="*/ f86 f46 1"/>
              <a:gd name="f103" fmla="*/ f87 f45 1"/>
              <a:gd name="f104" fmla="*/ f88 f46 1"/>
              <a:gd name="f105" fmla="*/ f89 f45 1"/>
              <a:gd name="f106" fmla="*/ f90 f46 1"/>
              <a:gd name="f107" fmla="*/ f91 f45 1"/>
              <a:gd name="f108" fmla="*/ f92 f46 1"/>
              <a:gd name="f109" fmla="*/ f93 f45 1"/>
              <a:gd name="f110" fmla="*/ f94 f46 1"/>
              <a:gd name="f111" fmla="*/ f95 f45 1"/>
              <a:gd name="f112" fmla="*/ f96 f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101" y="f102"/>
              </a:cxn>
              <a:cxn ang="f68">
                <a:pos x="f103" y="f104"/>
              </a:cxn>
              <a:cxn ang="f68">
                <a:pos x="f105" y="f106"/>
              </a:cxn>
              <a:cxn ang="f68">
                <a:pos x="f107" y="f108"/>
              </a:cxn>
              <a:cxn ang="f68">
                <a:pos x="f109" y="f110"/>
              </a:cxn>
              <a:cxn ang="f68">
                <a:pos x="f111" y="f112"/>
              </a:cxn>
              <a:cxn ang="f68">
                <a:pos x="f101" y="f102"/>
              </a:cxn>
            </a:cxnLst>
            <a:rect l="f97" t="f100" r="f98" b="f99"/>
            <a:pathLst>
              <a:path w="2826017" h="2887517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8" y="f9"/>
                </a:cubicBezTo>
                <a:close/>
              </a:path>
            </a:pathLst>
          </a:custGeom>
          <a:solidFill>
            <a:srgbClr val="E4C27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sp>
        <p:nvSpPr>
          <p:cNvPr id="6" name="Freeform: Shape 21">
            <a:extLst>
              <a:ext uri="{FF2B5EF4-FFF2-40B4-BE49-F238E27FC236}">
                <a16:creationId xmlns:a16="http://schemas.microsoft.com/office/drawing/2014/main" id="{38DD8588-100C-43FA-E94E-30F0B0EAFB72}"/>
              </a:ext>
            </a:extLst>
          </p:cNvPr>
          <p:cNvSpPr/>
          <p:nvPr/>
        </p:nvSpPr>
        <p:spPr>
          <a:xfrm rot="10501526">
            <a:off x="8965043" y="5760729"/>
            <a:ext cx="2447830" cy="11398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47828"/>
              <a:gd name="f7" fmla="val 1139851"/>
              <a:gd name="f8" fmla="val 1127699"/>
              <a:gd name="f9" fmla="val 1136708"/>
              <a:gd name="f10" fmla="val 922493"/>
              <a:gd name="f11" fmla="val 1123890"/>
              <a:gd name="f12" fmla="val 739068"/>
              <a:gd name="f13" fmla="val 1073500"/>
              <a:gd name="f14" fmla="val 598906"/>
              <a:gd name="f15" fmla="val 1015738"/>
              <a:gd name="f16" fmla="val 327684"/>
              <a:gd name="f17" fmla="val 870018"/>
              <a:gd name="f18" fmla="val 199954"/>
              <a:gd name="f19" fmla="val 590157"/>
              <a:gd name="f20" fmla="val 100136"/>
              <a:gd name="f21" fmla="val 431058"/>
              <a:gd name="f22" fmla="val 319"/>
              <a:gd name="f23" fmla="val 271959"/>
              <a:gd name="f24" fmla="val 10382"/>
              <a:gd name="f25" fmla="val 164584"/>
              <a:gd name="f26" fmla="val 61141"/>
              <a:gd name="f27" fmla="val 492488"/>
              <a:gd name="f28" fmla="val 508292"/>
              <a:gd name="f29" fmla="val 103984"/>
              <a:gd name="f30" fmla="val 548975"/>
              <a:gd name="f31" fmla="val 323073"/>
              <a:gd name="f32" fmla="val 752894"/>
              <a:gd name="f33" fmla="val 482595"/>
              <a:gd name="f34" fmla="val 924220"/>
              <a:gd name="f35" fmla="val 558770"/>
              <a:gd name="f36" fmla="val 1095546"/>
              <a:gd name="f37" fmla="val 634946"/>
              <a:gd name="f38" fmla="val 1355366"/>
              <a:gd name="f39" fmla="val 617382"/>
              <a:gd name="f40" fmla="val 1536249"/>
              <a:gd name="f41" fmla="val 561038"/>
              <a:gd name="f42" fmla="val 1637189"/>
              <a:gd name="f43" fmla="val 490241"/>
              <a:gd name="f44" fmla="val 1762929"/>
              <a:gd name="f45" fmla="val 436116"/>
              <a:gd name="f46" fmla="val 1823363"/>
              <a:gd name="f47" fmla="val 349762"/>
              <a:gd name="f48" fmla="val 1849057"/>
              <a:gd name="f49" fmla="val 296370"/>
              <a:gd name="f50" fmla="val 1870581"/>
              <a:gd name="f51" fmla="val 238961"/>
              <a:gd name="f52" fmla="val 1883957"/>
              <a:gd name="f53" fmla="val 182059"/>
              <a:gd name="f54" fmla="val 1897166"/>
              <a:gd name="f55" fmla="val 99190"/>
              <a:gd name="f56" fmla="val 147117"/>
              <a:gd name="f57" fmla="val 2442885"/>
              <a:gd name="f58" fmla="val 171771"/>
              <a:gd name="f59" fmla="val 2386602"/>
              <a:gd name="f60" fmla="val 427393"/>
              <a:gd name="f61" fmla="val 2222756"/>
              <a:gd name="f62" fmla="val 861233"/>
              <a:gd name="f63" fmla="val 1787190"/>
              <a:gd name="f64" fmla="val 1032252"/>
              <a:gd name="f65" fmla="val 1559897"/>
              <a:gd name="f66" fmla="val 1124772"/>
              <a:gd name="f67" fmla="val 1332907"/>
              <a:gd name="f68" fmla="val 1149526"/>
              <a:gd name="f69" fmla="+- 0 0 -90"/>
              <a:gd name="f70" fmla="*/ f3 1 2447828"/>
              <a:gd name="f71" fmla="*/ f4 1 1139851"/>
              <a:gd name="f72" fmla="val f5"/>
              <a:gd name="f73" fmla="val f6"/>
              <a:gd name="f74" fmla="val f7"/>
              <a:gd name="f75" fmla="*/ f69 f0 1"/>
              <a:gd name="f76" fmla="+- f74 0 f72"/>
              <a:gd name="f77" fmla="+- f73 0 f72"/>
              <a:gd name="f78" fmla="*/ f75 1 f2"/>
              <a:gd name="f79" fmla="*/ f77 1 2447828"/>
              <a:gd name="f80" fmla="*/ f76 1 1139851"/>
              <a:gd name="f81" fmla="*/ 1127699 f77 1"/>
              <a:gd name="f82" fmla="*/ 1136708 f76 1"/>
              <a:gd name="f83" fmla="*/ 598906 f77 1"/>
              <a:gd name="f84" fmla="*/ 1015738 f76 1"/>
              <a:gd name="f85" fmla="*/ 100136 f77 1"/>
              <a:gd name="f86" fmla="*/ 431058 f76 1"/>
              <a:gd name="f87" fmla="*/ 0 f77 1"/>
              <a:gd name="f88" fmla="*/ 61141 f76 1"/>
              <a:gd name="f89" fmla="*/ 492488 f77 1"/>
              <a:gd name="f90" fmla="*/ 0 f76 1"/>
              <a:gd name="f91" fmla="*/ 508292 f77 1"/>
              <a:gd name="f92" fmla="*/ 103984 f76 1"/>
              <a:gd name="f93" fmla="*/ 924220 f77 1"/>
              <a:gd name="f94" fmla="*/ 558770 f76 1"/>
              <a:gd name="f95" fmla="*/ 1536249 f77 1"/>
              <a:gd name="f96" fmla="*/ 561038 f76 1"/>
              <a:gd name="f97" fmla="*/ 1823363 f77 1"/>
              <a:gd name="f98" fmla="*/ 349762 f76 1"/>
              <a:gd name="f99" fmla="*/ 1883957 f77 1"/>
              <a:gd name="f100" fmla="*/ 182059 f76 1"/>
              <a:gd name="f101" fmla="*/ 1897166 f77 1"/>
              <a:gd name="f102" fmla="*/ 99190 f76 1"/>
              <a:gd name="f103" fmla="*/ 2447828 f77 1"/>
              <a:gd name="f104" fmla="*/ 147117 f76 1"/>
              <a:gd name="f105" fmla="*/ 2442885 f77 1"/>
              <a:gd name="f106" fmla="*/ 171771 f76 1"/>
              <a:gd name="f107" fmla="*/ 1787190 f77 1"/>
              <a:gd name="f108" fmla="*/ 1032252 f76 1"/>
              <a:gd name="f109" fmla="+- f78 0 f1"/>
              <a:gd name="f110" fmla="*/ f81 1 2447828"/>
              <a:gd name="f111" fmla="*/ f82 1 1139851"/>
              <a:gd name="f112" fmla="*/ f83 1 2447828"/>
              <a:gd name="f113" fmla="*/ f84 1 1139851"/>
              <a:gd name="f114" fmla="*/ f85 1 2447828"/>
              <a:gd name="f115" fmla="*/ f86 1 1139851"/>
              <a:gd name="f116" fmla="*/ f87 1 2447828"/>
              <a:gd name="f117" fmla="*/ f88 1 1139851"/>
              <a:gd name="f118" fmla="*/ f89 1 2447828"/>
              <a:gd name="f119" fmla="*/ f90 1 1139851"/>
              <a:gd name="f120" fmla="*/ f91 1 2447828"/>
              <a:gd name="f121" fmla="*/ f92 1 1139851"/>
              <a:gd name="f122" fmla="*/ f93 1 2447828"/>
              <a:gd name="f123" fmla="*/ f94 1 1139851"/>
              <a:gd name="f124" fmla="*/ f95 1 2447828"/>
              <a:gd name="f125" fmla="*/ f96 1 1139851"/>
              <a:gd name="f126" fmla="*/ f97 1 2447828"/>
              <a:gd name="f127" fmla="*/ f98 1 1139851"/>
              <a:gd name="f128" fmla="*/ f99 1 2447828"/>
              <a:gd name="f129" fmla="*/ f100 1 1139851"/>
              <a:gd name="f130" fmla="*/ f101 1 2447828"/>
              <a:gd name="f131" fmla="*/ f102 1 1139851"/>
              <a:gd name="f132" fmla="*/ f103 1 2447828"/>
              <a:gd name="f133" fmla="*/ f104 1 1139851"/>
              <a:gd name="f134" fmla="*/ f105 1 2447828"/>
              <a:gd name="f135" fmla="*/ f106 1 1139851"/>
              <a:gd name="f136" fmla="*/ f107 1 2447828"/>
              <a:gd name="f137" fmla="*/ f108 1 1139851"/>
              <a:gd name="f138" fmla="*/ f72 1 f79"/>
              <a:gd name="f139" fmla="*/ f73 1 f79"/>
              <a:gd name="f140" fmla="*/ f72 1 f80"/>
              <a:gd name="f141" fmla="*/ f74 1 f80"/>
              <a:gd name="f142" fmla="*/ f110 1 f79"/>
              <a:gd name="f143" fmla="*/ f111 1 f80"/>
              <a:gd name="f144" fmla="*/ f112 1 f79"/>
              <a:gd name="f145" fmla="*/ f113 1 f80"/>
              <a:gd name="f146" fmla="*/ f114 1 f79"/>
              <a:gd name="f147" fmla="*/ f115 1 f80"/>
              <a:gd name="f148" fmla="*/ f116 1 f79"/>
              <a:gd name="f149" fmla="*/ f117 1 f80"/>
              <a:gd name="f150" fmla="*/ f118 1 f79"/>
              <a:gd name="f151" fmla="*/ f119 1 f80"/>
              <a:gd name="f152" fmla="*/ f120 1 f79"/>
              <a:gd name="f153" fmla="*/ f121 1 f80"/>
              <a:gd name="f154" fmla="*/ f122 1 f79"/>
              <a:gd name="f155" fmla="*/ f123 1 f80"/>
              <a:gd name="f156" fmla="*/ f124 1 f79"/>
              <a:gd name="f157" fmla="*/ f125 1 f80"/>
              <a:gd name="f158" fmla="*/ f126 1 f79"/>
              <a:gd name="f159" fmla="*/ f127 1 f80"/>
              <a:gd name="f160" fmla="*/ f128 1 f79"/>
              <a:gd name="f161" fmla="*/ f129 1 f80"/>
              <a:gd name="f162" fmla="*/ f130 1 f79"/>
              <a:gd name="f163" fmla="*/ f131 1 f80"/>
              <a:gd name="f164" fmla="*/ f132 1 f79"/>
              <a:gd name="f165" fmla="*/ f133 1 f80"/>
              <a:gd name="f166" fmla="*/ f134 1 f79"/>
              <a:gd name="f167" fmla="*/ f135 1 f80"/>
              <a:gd name="f168" fmla="*/ f136 1 f79"/>
              <a:gd name="f169" fmla="*/ f137 1 f80"/>
              <a:gd name="f170" fmla="*/ f138 f70 1"/>
              <a:gd name="f171" fmla="*/ f139 f70 1"/>
              <a:gd name="f172" fmla="*/ f141 f71 1"/>
              <a:gd name="f173" fmla="*/ f140 f71 1"/>
              <a:gd name="f174" fmla="*/ f142 f70 1"/>
              <a:gd name="f175" fmla="*/ f143 f71 1"/>
              <a:gd name="f176" fmla="*/ f144 f70 1"/>
              <a:gd name="f177" fmla="*/ f145 f71 1"/>
              <a:gd name="f178" fmla="*/ f146 f70 1"/>
              <a:gd name="f179" fmla="*/ f147 f71 1"/>
              <a:gd name="f180" fmla="*/ f148 f70 1"/>
              <a:gd name="f181" fmla="*/ f149 f71 1"/>
              <a:gd name="f182" fmla="*/ f150 f70 1"/>
              <a:gd name="f183" fmla="*/ f151 f71 1"/>
              <a:gd name="f184" fmla="*/ f152 f70 1"/>
              <a:gd name="f185" fmla="*/ f153 f71 1"/>
              <a:gd name="f186" fmla="*/ f154 f70 1"/>
              <a:gd name="f187" fmla="*/ f155 f71 1"/>
              <a:gd name="f188" fmla="*/ f156 f70 1"/>
              <a:gd name="f189" fmla="*/ f157 f71 1"/>
              <a:gd name="f190" fmla="*/ f158 f70 1"/>
              <a:gd name="f191" fmla="*/ f159 f71 1"/>
              <a:gd name="f192" fmla="*/ f160 f70 1"/>
              <a:gd name="f193" fmla="*/ f161 f71 1"/>
              <a:gd name="f194" fmla="*/ f162 f70 1"/>
              <a:gd name="f195" fmla="*/ f163 f71 1"/>
              <a:gd name="f196" fmla="*/ f164 f70 1"/>
              <a:gd name="f197" fmla="*/ f165 f71 1"/>
              <a:gd name="f198" fmla="*/ f166 f70 1"/>
              <a:gd name="f199" fmla="*/ f167 f71 1"/>
              <a:gd name="f200" fmla="*/ f168 f70 1"/>
              <a:gd name="f201" fmla="*/ f169 f7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9">
                <a:pos x="f174" y="f175"/>
              </a:cxn>
              <a:cxn ang="f109">
                <a:pos x="f176" y="f177"/>
              </a:cxn>
              <a:cxn ang="f109">
                <a:pos x="f178" y="f179"/>
              </a:cxn>
              <a:cxn ang="f109">
                <a:pos x="f180" y="f181"/>
              </a:cxn>
              <a:cxn ang="f109">
                <a:pos x="f182" y="f183"/>
              </a:cxn>
              <a:cxn ang="f109">
                <a:pos x="f184" y="f185"/>
              </a:cxn>
              <a:cxn ang="f109">
                <a:pos x="f186" y="f187"/>
              </a:cxn>
              <a:cxn ang="f109">
                <a:pos x="f188" y="f189"/>
              </a:cxn>
              <a:cxn ang="f109">
                <a:pos x="f190" y="f191"/>
              </a:cxn>
              <a:cxn ang="f109">
                <a:pos x="f192" y="f193"/>
              </a:cxn>
              <a:cxn ang="f109">
                <a:pos x="f194" y="f195"/>
              </a:cxn>
              <a:cxn ang="f109">
                <a:pos x="f196" y="f197"/>
              </a:cxn>
              <a:cxn ang="f109">
                <a:pos x="f198" y="f199"/>
              </a:cxn>
              <a:cxn ang="f109">
                <a:pos x="f200" y="f201"/>
              </a:cxn>
              <a:cxn ang="f109">
                <a:pos x="f174" y="f175"/>
              </a:cxn>
            </a:cxnLst>
            <a:rect l="f170" t="f173" r="f171" b="f172"/>
            <a:pathLst>
              <a:path w="2447828" h="1139851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5" y="f26"/>
                </a:cubicBezTo>
                <a:lnTo>
                  <a:pt x="f27" y="f5"/>
                </a:lnTo>
                <a:lnTo>
                  <a:pt x="f28" y="f29"/>
                </a:ln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lnTo>
                  <a:pt x="f54" y="f55"/>
                </a:lnTo>
                <a:lnTo>
                  <a:pt x="f6" y="f56"/>
                </a:lnTo>
                <a:lnTo>
                  <a:pt x="f57" y="f58"/>
                </a:ln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8" y="f9"/>
                </a:cubicBezTo>
                <a:close/>
              </a:path>
            </a:pathLst>
          </a:custGeom>
          <a:solidFill>
            <a:srgbClr val="D080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grpSp>
        <p:nvGrpSpPr>
          <p:cNvPr id="7" name="Group 9">
            <a:extLst>
              <a:ext uri="{FF2B5EF4-FFF2-40B4-BE49-F238E27FC236}">
                <a16:creationId xmlns:a16="http://schemas.microsoft.com/office/drawing/2014/main" id="{61E9871E-4949-60C7-169C-0A379B014F86}"/>
              </a:ext>
            </a:extLst>
          </p:cNvPr>
          <p:cNvGrpSpPr/>
          <p:nvPr/>
        </p:nvGrpSpPr>
        <p:grpSpPr>
          <a:xfrm>
            <a:off x="9707581" y="5040641"/>
            <a:ext cx="586898" cy="424791"/>
            <a:chOff x="9707581" y="5040641"/>
            <a:chExt cx="586898" cy="424791"/>
          </a:xfrm>
        </p:grpSpPr>
        <p:sp>
          <p:nvSpPr>
            <p:cNvPr id="8" name="Oval 10">
              <a:extLst>
                <a:ext uri="{FF2B5EF4-FFF2-40B4-BE49-F238E27FC236}">
                  <a16:creationId xmlns:a16="http://schemas.microsoft.com/office/drawing/2014/main" id="{9D5980E7-CD7C-08B2-9333-334A2710E943}"/>
                </a:ext>
              </a:extLst>
            </p:cNvPr>
            <p:cNvSpPr/>
            <p:nvPr/>
          </p:nvSpPr>
          <p:spPr>
            <a:xfrm rot="20842664" flipH="1">
              <a:off x="9707581" y="5040641"/>
              <a:ext cx="121039" cy="12470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2C343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9" name="Freeform: Shape 11">
              <a:extLst>
                <a:ext uri="{FF2B5EF4-FFF2-40B4-BE49-F238E27FC236}">
                  <a16:creationId xmlns:a16="http://schemas.microsoft.com/office/drawing/2014/main" id="{22C83449-E279-77CD-D246-6D7C5E5744EB}"/>
                </a:ext>
              </a:extLst>
            </p:cNvPr>
            <p:cNvSpPr/>
            <p:nvPr/>
          </p:nvSpPr>
          <p:spPr>
            <a:xfrm>
              <a:off x="9903793" y="5384362"/>
              <a:ext cx="210339" cy="810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10" name="Freeform: Shape 12">
              <a:extLst>
                <a:ext uri="{FF2B5EF4-FFF2-40B4-BE49-F238E27FC236}">
                  <a16:creationId xmlns:a16="http://schemas.microsoft.com/office/drawing/2014/main" id="{B5B4C1B4-957E-7DF9-ECE9-52F93812BDCB}"/>
                </a:ext>
              </a:extLst>
            </p:cNvPr>
            <p:cNvSpPr/>
            <p:nvPr/>
          </p:nvSpPr>
          <p:spPr>
            <a:xfrm rot="5636117">
              <a:off x="10142794" y="5009774"/>
              <a:ext cx="115644" cy="187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1281"/>
                <a:gd name="f7" fmla="val 146914"/>
                <a:gd name="f8" fmla="val 4905"/>
                <a:gd name="f9" fmla="val 42748"/>
                <a:gd name="f10" fmla="val 79468"/>
                <a:gd name="f11" fmla="val 72320"/>
                <a:gd name="f12" fmla="val 142563"/>
                <a:gd name="f13" fmla="val 83651"/>
                <a:gd name="f14" fmla="val 146741"/>
                <a:gd name="f15" fmla="val 94982"/>
                <a:gd name="f16" fmla="val 150919"/>
                <a:gd name="f17" fmla="val 92190"/>
                <a:gd name="f18" fmla="val 78958"/>
                <a:gd name="f19" fmla="+- 0 0 -90"/>
                <a:gd name="f20" fmla="*/ f3 1 111281"/>
                <a:gd name="f21" fmla="*/ f4 1 146914"/>
                <a:gd name="f22" fmla="val f5"/>
                <a:gd name="f23" fmla="val f6"/>
                <a:gd name="f24" fmla="val f7"/>
                <a:gd name="f25" fmla="*/ f19 f0 1"/>
                <a:gd name="f26" fmla="+- f24 0 f22"/>
                <a:gd name="f27" fmla="+- f23 0 f22"/>
                <a:gd name="f28" fmla="*/ f25 1 f2"/>
                <a:gd name="f29" fmla="*/ f27 1 111281"/>
                <a:gd name="f30" fmla="*/ f26 1 146914"/>
                <a:gd name="f31" fmla="*/ 0 f27 1"/>
                <a:gd name="f32" fmla="*/ 83651 f27 1"/>
                <a:gd name="f33" fmla="*/ 111281 f27 1"/>
                <a:gd name="f34" fmla="*/ 4905 f26 1"/>
                <a:gd name="f35" fmla="*/ 146741 f26 1"/>
                <a:gd name="f36" fmla="*/ 0 f26 1"/>
                <a:gd name="f37" fmla="+- f28 0 f1"/>
                <a:gd name="f38" fmla="*/ f31 1 111281"/>
                <a:gd name="f39" fmla="*/ f32 1 111281"/>
                <a:gd name="f40" fmla="*/ f33 1 111281"/>
                <a:gd name="f41" fmla="*/ f34 1 146914"/>
                <a:gd name="f42" fmla="*/ f35 1 146914"/>
                <a:gd name="f43" fmla="*/ f36 1 146914"/>
                <a:gd name="f44" fmla="*/ f22 1 f29"/>
                <a:gd name="f45" fmla="*/ f23 1 f29"/>
                <a:gd name="f46" fmla="*/ f22 1 f30"/>
                <a:gd name="f47" fmla="*/ f24 1 f30"/>
                <a:gd name="f48" fmla="*/ f38 1 f29"/>
                <a:gd name="f49" fmla="*/ f41 1 f30"/>
                <a:gd name="f50" fmla="*/ f39 1 f29"/>
                <a:gd name="f51" fmla="*/ f42 1 f30"/>
                <a:gd name="f52" fmla="*/ f40 1 f29"/>
                <a:gd name="f53" fmla="*/ f43 1 f30"/>
                <a:gd name="f54" fmla="*/ f44 f20 1"/>
                <a:gd name="f55" fmla="*/ f45 f20 1"/>
                <a:gd name="f56" fmla="*/ f47 f21 1"/>
                <a:gd name="f57" fmla="*/ f46 f21 1"/>
                <a:gd name="f58" fmla="*/ f48 f20 1"/>
                <a:gd name="f59" fmla="*/ f49 f21 1"/>
                <a:gd name="f60" fmla="*/ f50 f20 1"/>
                <a:gd name="f61" fmla="*/ f51 f21 1"/>
                <a:gd name="f62" fmla="*/ f52 f20 1"/>
                <a:gd name="f63" fmla="*/ f53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58" y="f59"/>
                </a:cxn>
                <a:cxn ang="f37">
                  <a:pos x="f60" y="f61"/>
                </a:cxn>
                <a:cxn ang="f37">
                  <a:pos x="f62" y="f63"/>
                </a:cxn>
              </a:cxnLst>
              <a:rect l="f54" t="f57" r="f55" b="f56"/>
              <a:pathLst>
                <a:path w="111281" h="146914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6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</p:grpSp>
      <p:grpSp>
        <p:nvGrpSpPr>
          <p:cNvPr id="11" name="Group 13">
            <a:extLst>
              <a:ext uri="{FF2B5EF4-FFF2-40B4-BE49-F238E27FC236}">
                <a16:creationId xmlns:a16="http://schemas.microsoft.com/office/drawing/2014/main" id="{3C3E0CCB-D83C-A224-61EA-D55C64F3F61A}"/>
              </a:ext>
            </a:extLst>
          </p:cNvPr>
          <p:cNvGrpSpPr/>
          <p:nvPr/>
        </p:nvGrpSpPr>
        <p:grpSpPr>
          <a:xfrm>
            <a:off x="10231742" y="2603461"/>
            <a:ext cx="688259" cy="306607"/>
            <a:chOff x="10231742" y="2603461"/>
            <a:chExt cx="688259" cy="306607"/>
          </a:xfrm>
        </p:grpSpPr>
        <p:sp>
          <p:nvSpPr>
            <p:cNvPr id="12" name="Freeform: Shape 14">
              <a:extLst>
                <a:ext uri="{FF2B5EF4-FFF2-40B4-BE49-F238E27FC236}">
                  <a16:creationId xmlns:a16="http://schemas.microsoft.com/office/drawing/2014/main" id="{04AAD8FE-F491-A847-F1BC-9F062C9D9311}"/>
                </a:ext>
              </a:extLst>
            </p:cNvPr>
            <p:cNvSpPr/>
            <p:nvPr/>
          </p:nvSpPr>
          <p:spPr>
            <a:xfrm>
              <a:off x="10644932" y="2607256"/>
              <a:ext cx="158072" cy="565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88E57C21-BB27-E0A2-5A79-2434B730C216}"/>
                </a:ext>
              </a:extLst>
            </p:cNvPr>
            <p:cNvSpPr/>
            <p:nvPr/>
          </p:nvSpPr>
          <p:spPr>
            <a:xfrm>
              <a:off x="10362090" y="2603461"/>
              <a:ext cx="158072" cy="565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DF8AA362-8EE8-D4D2-C5E4-159A66F85B2A}"/>
                </a:ext>
              </a:extLst>
            </p:cNvPr>
            <p:cNvSpPr/>
            <p:nvPr/>
          </p:nvSpPr>
          <p:spPr>
            <a:xfrm>
              <a:off x="10231742" y="2711900"/>
              <a:ext cx="688259" cy="1981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E050FC7B-DD22-FD69-F4FA-4C29B97C1C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1546863"/>
            <a:ext cx="6096249" cy="1566175"/>
          </a:xfrm>
        </p:spPr>
        <p:txBody>
          <a:bodyPr/>
          <a:lstStyle>
            <a:lvl1pPr>
              <a:defRPr sz="7200"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A3D0D3D-C50C-E6CA-002C-8AEA18D4DCA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787" y="3120527"/>
            <a:ext cx="4595829" cy="2028596"/>
          </a:xfrm>
        </p:spPr>
        <p:txBody>
          <a:bodyPr/>
          <a:lstStyle>
            <a:lvl1pPr>
              <a:buNone/>
              <a:defRPr>
                <a:solidFill>
                  <a:srgbClr val="F7F5F1"/>
                </a:solidFill>
              </a:defRPr>
            </a:lvl1pPr>
            <a:lvl2pPr>
              <a:buNone/>
              <a:defRPr>
                <a:solidFill>
                  <a:srgbClr val="F7F5F1"/>
                </a:solidFill>
              </a:defRPr>
            </a:lvl2pPr>
            <a:lvl3pPr>
              <a:buNone/>
              <a:defRPr>
                <a:solidFill>
                  <a:srgbClr val="F7F5F1"/>
                </a:solidFill>
              </a:defRPr>
            </a:lvl3pPr>
            <a:lvl4pPr>
              <a:buNone/>
              <a:defRPr>
                <a:solidFill>
                  <a:srgbClr val="F7F5F1"/>
                </a:solidFill>
              </a:defRPr>
            </a:lvl4pPr>
            <a:lvl5pPr>
              <a:buNone/>
              <a:defRPr>
                <a:solidFill>
                  <a:srgbClr val="F7F5F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BF6B8EE-2505-F5D5-A7ED-9335A67A0F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8424DC21-CD6E-8538-165E-FB105E4517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797036" y="6356351"/>
            <a:ext cx="1801084" cy="365129"/>
          </a:xfrm>
        </p:spPr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fld id="{3C5AC7EC-AF04-4D1A-8CD2-6C401017F457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2401B7EE-6B36-6FE6-4234-0EA9F4EFC4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fld id="{822A1380-2B78-47F5-97CE-008C65E73DD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90815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bg>
      <p:bgPr>
        <a:solidFill>
          <a:srgbClr val="568A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0">
            <a:extLst>
              <a:ext uri="{FF2B5EF4-FFF2-40B4-BE49-F238E27FC236}">
                <a16:creationId xmlns:a16="http://schemas.microsoft.com/office/drawing/2014/main" id="{44E3A6FE-1176-1B53-C78F-2EC8F1D820B4}"/>
              </a:ext>
            </a:extLst>
          </p:cNvPr>
          <p:cNvSpPr/>
          <p:nvPr/>
        </p:nvSpPr>
        <p:spPr>
          <a:xfrm rot="11313521">
            <a:off x="9000951" y="5728013"/>
            <a:ext cx="2396340" cy="10941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396342"/>
              <a:gd name="f7" fmla="val 1094132"/>
              <a:gd name="f8" fmla="val 1404498"/>
              <a:gd name="f9" fmla="val 1078663"/>
              <a:gd name="f10" fmla="val 1080456"/>
              <a:gd name="f11" fmla="val 1125894"/>
              <a:gd name="f12" fmla="val 780637"/>
              <a:gd name="f13" fmla="val 1057608"/>
              <a:gd name="f14" fmla="val 575698"/>
              <a:gd name="f15" fmla="val 973151"/>
              <a:gd name="f16" fmla="val 311321"/>
              <a:gd name="f17" fmla="val 831109"/>
              <a:gd name="f18" fmla="val 186814"/>
              <a:gd name="f19" fmla="val 558310"/>
              <a:gd name="f20" fmla="val 89515"/>
              <a:gd name="f21" fmla="val 403226"/>
              <a:gd name="f22" fmla="val 40866"/>
              <a:gd name="f23" fmla="val 325683"/>
              <a:gd name="f24" fmla="val 18994"/>
              <a:gd name="f25" fmla="val 260746"/>
              <a:gd name="f26" fmla="val 8018"/>
              <a:gd name="f27" fmla="val 202590"/>
              <a:gd name="f28" fmla="val 137907"/>
              <a:gd name="f29" fmla="val 484422"/>
              <a:gd name="f30" fmla="val 65000"/>
              <a:gd name="f31" fmla="val 487371"/>
              <a:gd name="f32" fmla="val 84406"/>
              <a:gd name="f33" fmla="val 527027"/>
              <a:gd name="f34" fmla="val 297966"/>
              <a:gd name="f35" fmla="val 725801"/>
              <a:gd name="f36" fmla="val 453462"/>
              <a:gd name="f37" fmla="val 892804"/>
              <a:gd name="f38" fmla="val 527715"/>
              <a:gd name="f39" fmla="val 1059807"/>
              <a:gd name="f40" fmla="val 601969"/>
              <a:gd name="f41" fmla="val 1313068"/>
              <a:gd name="f42" fmla="val 584848"/>
              <a:gd name="f43" fmla="val 1489388"/>
              <a:gd name="f44" fmla="val 529926"/>
              <a:gd name="f45" fmla="val 1587781"/>
              <a:gd name="f46" fmla="val 460915"/>
              <a:gd name="f47" fmla="val 1710348"/>
              <a:gd name="f48" fmla="val 408157"/>
              <a:gd name="f49" fmla="val 1769257"/>
              <a:gd name="f50" fmla="val 323982"/>
              <a:gd name="f51" fmla="val 1819347"/>
              <a:gd name="f52" fmla="val 219891"/>
              <a:gd name="f53" fmla="val 1853181"/>
              <a:gd name="f54" fmla="val 100143"/>
              <a:gd name="f55" fmla="val 1839729"/>
              <a:gd name="f56" fmla="val 11016"/>
              <a:gd name="f57" fmla="val 2377889"/>
              <a:gd name="f58" fmla="val 190830"/>
              <a:gd name="f59" fmla="val 2256548"/>
              <a:gd name="f60" fmla="val 784074"/>
              <a:gd name="f61" fmla="val 1733996"/>
              <a:gd name="f62" fmla="val 989248"/>
              <a:gd name="f63" fmla="val 1623216"/>
              <a:gd name="f64" fmla="val 1034341"/>
              <a:gd name="f65" fmla="val 1512512"/>
              <a:gd name="f66" fmla="val 1062920"/>
              <a:gd name="f67" fmla="+- 0 0 -90"/>
              <a:gd name="f68" fmla="*/ f3 1 2396342"/>
              <a:gd name="f69" fmla="*/ f4 1 1094132"/>
              <a:gd name="f70" fmla="val f5"/>
              <a:gd name="f71" fmla="val f6"/>
              <a:gd name="f72" fmla="val f7"/>
              <a:gd name="f73" fmla="*/ f67 f0 1"/>
              <a:gd name="f74" fmla="+- f72 0 f70"/>
              <a:gd name="f75" fmla="+- f71 0 f70"/>
              <a:gd name="f76" fmla="*/ f73 1 f2"/>
              <a:gd name="f77" fmla="*/ f75 1 2396342"/>
              <a:gd name="f78" fmla="*/ f74 1 1094132"/>
              <a:gd name="f79" fmla="*/ 1404498 f75 1"/>
              <a:gd name="f80" fmla="*/ 1078663 f74 1"/>
              <a:gd name="f81" fmla="*/ 575698 f75 1"/>
              <a:gd name="f82" fmla="*/ 973151 f74 1"/>
              <a:gd name="f83" fmla="*/ 89515 f75 1"/>
              <a:gd name="f84" fmla="*/ 403226 f74 1"/>
              <a:gd name="f85" fmla="*/ 8018 f75 1"/>
              <a:gd name="f86" fmla="*/ 202590 f74 1"/>
              <a:gd name="f87" fmla="*/ 0 f75 1"/>
              <a:gd name="f88" fmla="*/ 137907 f74 1"/>
              <a:gd name="f89" fmla="*/ 484422 f75 1"/>
              <a:gd name="f90" fmla="*/ 65000 f74 1"/>
              <a:gd name="f91" fmla="*/ 487371 f75 1"/>
              <a:gd name="f92" fmla="*/ 84406 f74 1"/>
              <a:gd name="f93" fmla="*/ 892804 f75 1"/>
              <a:gd name="f94" fmla="*/ 527715 f74 1"/>
              <a:gd name="f95" fmla="*/ 1489388 f75 1"/>
              <a:gd name="f96" fmla="*/ 529926 f74 1"/>
              <a:gd name="f97" fmla="*/ 1769257 f75 1"/>
              <a:gd name="f98" fmla="*/ 323982 f74 1"/>
              <a:gd name="f99" fmla="*/ 1839729 f75 1"/>
              <a:gd name="f100" fmla="*/ 0 f74 1"/>
              <a:gd name="f101" fmla="*/ 2396342 f75 1"/>
              <a:gd name="f102" fmla="*/ 11016 f74 1"/>
              <a:gd name="f103" fmla="*/ 1733996 f75 1"/>
              <a:gd name="f104" fmla="*/ 989248 f74 1"/>
              <a:gd name="f105" fmla="+- f76 0 f1"/>
              <a:gd name="f106" fmla="*/ f79 1 2396342"/>
              <a:gd name="f107" fmla="*/ f80 1 1094132"/>
              <a:gd name="f108" fmla="*/ f81 1 2396342"/>
              <a:gd name="f109" fmla="*/ f82 1 1094132"/>
              <a:gd name="f110" fmla="*/ f83 1 2396342"/>
              <a:gd name="f111" fmla="*/ f84 1 1094132"/>
              <a:gd name="f112" fmla="*/ f85 1 2396342"/>
              <a:gd name="f113" fmla="*/ f86 1 1094132"/>
              <a:gd name="f114" fmla="*/ f87 1 2396342"/>
              <a:gd name="f115" fmla="*/ f88 1 1094132"/>
              <a:gd name="f116" fmla="*/ f89 1 2396342"/>
              <a:gd name="f117" fmla="*/ f90 1 1094132"/>
              <a:gd name="f118" fmla="*/ f91 1 2396342"/>
              <a:gd name="f119" fmla="*/ f92 1 1094132"/>
              <a:gd name="f120" fmla="*/ f93 1 2396342"/>
              <a:gd name="f121" fmla="*/ f94 1 1094132"/>
              <a:gd name="f122" fmla="*/ f95 1 2396342"/>
              <a:gd name="f123" fmla="*/ f96 1 1094132"/>
              <a:gd name="f124" fmla="*/ f97 1 2396342"/>
              <a:gd name="f125" fmla="*/ f98 1 1094132"/>
              <a:gd name="f126" fmla="*/ f99 1 2396342"/>
              <a:gd name="f127" fmla="*/ f100 1 1094132"/>
              <a:gd name="f128" fmla="*/ f101 1 2396342"/>
              <a:gd name="f129" fmla="*/ f102 1 1094132"/>
              <a:gd name="f130" fmla="*/ f103 1 2396342"/>
              <a:gd name="f131" fmla="*/ f104 1 1094132"/>
              <a:gd name="f132" fmla="*/ f70 1 f77"/>
              <a:gd name="f133" fmla="*/ f71 1 f77"/>
              <a:gd name="f134" fmla="*/ f70 1 f78"/>
              <a:gd name="f135" fmla="*/ f72 1 f78"/>
              <a:gd name="f136" fmla="*/ f106 1 f77"/>
              <a:gd name="f137" fmla="*/ f107 1 f78"/>
              <a:gd name="f138" fmla="*/ f108 1 f77"/>
              <a:gd name="f139" fmla="*/ f109 1 f78"/>
              <a:gd name="f140" fmla="*/ f110 1 f77"/>
              <a:gd name="f141" fmla="*/ f111 1 f78"/>
              <a:gd name="f142" fmla="*/ f112 1 f77"/>
              <a:gd name="f143" fmla="*/ f113 1 f78"/>
              <a:gd name="f144" fmla="*/ f114 1 f77"/>
              <a:gd name="f145" fmla="*/ f115 1 f78"/>
              <a:gd name="f146" fmla="*/ f116 1 f77"/>
              <a:gd name="f147" fmla="*/ f117 1 f78"/>
              <a:gd name="f148" fmla="*/ f118 1 f77"/>
              <a:gd name="f149" fmla="*/ f119 1 f78"/>
              <a:gd name="f150" fmla="*/ f120 1 f77"/>
              <a:gd name="f151" fmla="*/ f121 1 f78"/>
              <a:gd name="f152" fmla="*/ f122 1 f77"/>
              <a:gd name="f153" fmla="*/ f123 1 f78"/>
              <a:gd name="f154" fmla="*/ f124 1 f77"/>
              <a:gd name="f155" fmla="*/ f125 1 f78"/>
              <a:gd name="f156" fmla="*/ f126 1 f77"/>
              <a:gd name="f157" fmla="*/ f127 1 f78"/>
              <a:gd name="f158" fmla="*/ f128 1 f77"/>
              <a:gd name="f159" fmla="*/ f129 1 f78"/>
              <a:gd name="f160" fmla="*/ f130 1 f77"/>
              <a:gd name="f161" fmla="*/ f131 1 f78"/>
              <a:gd name="f162" fmla="*/ f132 f68 1"/>
              <a:gd name="f163" fmla="*/ f133 f68 1"/>
              <a:gd name="f164" fmla="*/ f135 f69 1"/>
              <a:gd name="f165" fmla="*/ f134 f69 1"/>
              <a:gd name="f166" fmla="*/ f136 f68 1"/>
              <a:gd name="f167" fmla="*/ f137 f69 1"/>
              <a:gd name="f168" fmla="*/ f138 f68 1"/>
              <a:gd name="f169" fmla="*/ f139 f69 1"/>
              <a:gd name="f170" fmla="*/ f140 f68 1"/>
              <a:gd name="f171" fmla="*/ f141 f69 1"/>
              <a:gd name="f172" fmla="*/ f142 f68 1"/>
              <a:gd name="f173" fmla="*/ f143 f69 1"/>
              <a:gd name="f174" fmla="*/ f144 f68 1"/>
              <a:gd name="f175" fmla="*/ f145 f69 1"/>
              <a:gd name="f176" fmla="*/ f146 f68 1"/>
              <a:gd name="f177" fmla="*/ f147 f69 1"/>
              <a:gd name="f178" fmla="*/ f148 f68 1"/>
              <a:gd name="f179" fmla="*/ f149 f69 1"/>
              <a:gd name="f180" fmla="*/ f150 f68 1"/>
              <a:gd name="f181" fmla="*/ f151 f69 1"/>
              <a:gd name="f182" fmla="*/ f152 f68 1"/>
              <a:gd name="f183" fmla="*/ f153 f69 1"/>
              <a:gd name="f184" fmla="*/ f154 f68 1"/>
              <a:gd name="f185" fmla="*/ f155 f69 1"/>
              <a:gd name="f186" fmla="*/ f156 f68 1"/>
              <a:gd name="f187" fmla="*/ f157 f69 1"/>
              <a:gd name="f188" fmla="*/ f158 f68 1"/>
              <a:gd name="f189" fmla="*/ f159 f69 1"/>
              <a:gd name="f190" fmla="*/ f160 f68 1"/>
              <a:gd name="f191" fmla="*/ f161 f6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5">
                <a:pos x="f166" y="f167"/>
              </a:cxn>
              <a:cxn ang="f105">
                <a:pos x="f168" y="f169"/>
              </a:cxn>
              <a:cxn ang="f105">
                <a:pos x="f170" y="f171"/>
              </a:cxn>
              <a:cxn ang="f105">
                <a:pos x="f172" y="f173"/>
              </a:cxn>
              <a:cxn ang="f105">
                <a:pos x="f174" y="f175"/>
              </a:cxn>
              <a:cxn ang="f105">
                <a:pos x="f176" y="f177"/>
              </a:cxn>
              <a:cxn ang="f105">
                <a:pos x="f178" y="f179"/>
              </a:cxn>
              <a:cxn ang="f105">
                <a:pos x="f180" y="f181"/>
              </a:cxn>
              <a:cxn ang="f105">
                <a:pos x="f182" y="f183"/>
              </a:cxn>
              <a:cxn ang="f105">
                <a:pos x="f184" y="f185"/>
              </a:cxn>
              <a:cxn ang="f105">
                <a:pos x="f186" y="f187"/>
              </a:cxn>
              <a:cxn ang="f105">
                <a:pos x="f188" y="f189"/>
              </a:cxn>
              <a:cxn ang="f105">
                <a:pos x="f190" y="f191"/>
              </a:cxn>
              <a:cxn ang="f105">
                <a:pos x="f166" y="f167"/>
              </a:cxn>
            </a:cxnLst>
            <a:rect l="f162" t="f165" r="f163" b="f164"/>
            <a:pathLst>
              <a:path w="2396342" h="10941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5" y="f28"/>
                </a:lnTo>
                <a:lnTo>
                  <a:pt x="f29" y="f30"/>
                </a:lnTo>
                <a:lnTo>
                  <a:pt x="f31" y="f32"/>
                </a:ln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"/>
                </a:cubicBezTo>
                <a:lnTo>
                  <a:pt x="f6" y="f56"/>
                </a:ln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6"/>
                  <a:pt x="f8" y="f9"/>
                </a:cubicBezTo>
                <a:close/>
              </a:path>
            </a:pathLst>
          </a:custGeom>
          <a:solidFill>
            <a:srgbClr val="D080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sp>
        <p:nvSpPr>
          <p:cNvPr id="3" name="Oval 28">
            <a:extLst>
              <a:ext uri="{FF2B5EF4-FFF2-40B4-BE49-F238E27FC236}">
                <a16:creationId xmlns:a16="http://schemas.microsoft.com/office/drawing/2014/main" id="{DB0A3F65-6537-1569-FE20-4299A8BB1DCC}"/>
              </a:ext>
            </a:extLst>
          </p:cNvPr>
          <p:cNvSpPr/>
          <p:nvPr/>
        </p:nvSpPr>
        <p:spPr>
          <a:xfrm rot="19256470">
            <a:off x="10043606" y="4079769"/>
            <a:ext cx="1794766" cy="183382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26017"/>
              <a:gd name="f7" fmla="val 2887517"/>
              <a:gd name="f8" fmla="val 32809"/>
              <a:gd name="f9" fmla="val 1703227"/>
              <a:gd name="f10" fmla="val -94915"/>
              <a:gd name="f11" fmla="val 1117381"/>
              <a:gd name="f12" fmla="val 175526"/>
              <a:gd name="f13" fmla="val 720394"/>
              <a:gd name="f14" fmla="val 409564"/>
              <a:gd name="f15" fmla="val 436711"/>
              <a:gd name="f16" fmla="val 643602"/>
              <a:gd name="f17" fmla="val 153028"/>
              <a:gd name="f18" fmla="val 1097578"/>
              <a:gd name="f19" fmla="val -15518"/>
              <a:gd name="f20" fmla="val 1437038"/>
              <a:gd name="f21" fmla="val 1129"/>
              <a:gd name="f22" fmla="val 1776498"/>
              <a:gd name="f23" fmla="val 17776"/>
              <a:gd name="f24" fmla="val 2235423"/>
              <a:gd name="f25" fmla="val 206781"/>
              <a:gd name="f26" fmla="val 2446323"/>
              <a:gd name="f27" fmla="val 536592"/>
              <a:gd name="f28" fmla="val 2657223"/>
              <a:gd name="f29" fmla="val 866403"/>
              <a:gd name="f30" fmla="val 3016718"/>
              <a:gd name="f31" fmla="val 1377564"/>
              <a:gd name="f32" fmla="val 2702438"/>
              <a:gd name="f33" fmla="val 1979994"/>
              <a:gd name="f34" fmla="val 2259464"/>
              <a:gd name="f35" fmla="val 2697570"/>
              <a:gd name="f36" fmla="val 1629755"/>
              <a:gd name="f37" fmla="val 2927992"/>
              <a:gd name="f38" fmla="val 1184817"/>
              <a:gd name="f39" fmla="val 2881864"/>
              <a:gd name="f40" fmla="val 739879"/>
              <a:gd name="f41" fmla="val 2835736"/>
              <a:gd name="f42" fmla="val 160533"/>
              <a:gd name="f43" fmla="val 2289073"/>
              <a:gd name="f44" fmla="+- 0 0 -90"/>
              <a:gd name="f45" fmla="*/ f3 1 2826017"/>
              <a:gd name="f46" fmla="*/ f4 1 2887517"/>
              <a:gd name="f47" fmla="val f5"/>
              <a:gd name="f48" fmla="val f6"/>
              <a:gd name="f49" fmla="val f7"/>
              <a:gd name="f50" fmla="*/ f44 f0 1"/>
              <a:gd name="f51" fmla="+- f49 0 f47"/>
              <a:gd name="f52" fmla="+- f48 0 f47"/>
              <a:gd name="f53" fmla="*/ f50 1 f2"/>
              <a:gd name="f54" fmla="*/ f52 1 2826017"/>
              <a:gd name="f55" fmla="*/ f51 1 2887517"/>
              <a:gd name="f56" fmla="*/ 1703227 f51 1"/>
              <a:gd name="f57" fmla="*/ 436711 f51 1"/>
              <a:gd name="f58" fmla="*/ 1129 f51 1"/>
              <a:gd name="f59" fmla="*/ 536592 f51 1"/>
              <a:gd name="f60" fmla="*/ 1979994 f51 1"/>
              <a:gd name="f61" fmla="*/ 2881864 f51 1"/>
              <a:gd name="f62" fmla="*/ 32809 f52 1"/>
              <a:gd name="f63" fmla="*/ 409564 f52 1"/>
              <a:gd name="f64" fmla="*/ 1437038 f52 1"/>
              <a:gd name="f65" fmla="*/ 2446323 f52 1"/>
              <a:gd name="f66" fmla="*/ 2702438 f52 1"/>
              <a:gd name="f67" fmla="*/ 1184817 f52 1"/>
              <a:gd name="f68" fmla="+- f53 0 f1"/>
              <a:gd name="f69" fmla="*/ f56 1 2887517"/>
              <a:gd name="f70" fmla="*/ f57 1 2887517"/>
              <a:gd name="f71" fmla="*/ f58 1 2887517"/>
              <a:gd name="f72" fmla="*/ f59 1 2887517"/>
              <a:gd name="f73" fmla="*/ f60 1 2887517"/>
              <a:gd name="f74" fmla="*/ f61 1 2887517"/>
              <a:gd name="f75" fmla="*/ f62 1 2826017"/>
              <a:gd name="f76" fmla="*/ f63 1 2826017"/>
              <a:gd name="f77" fmla="*/ f64 1 2826017"/>
              <a:gd name="f78" fmla="*/ f65 1 2826017"/>
              <a:gd name="f79" fmla="*/ f66 1 2826017"/>
              <a:gd name="f80" fmla="*/ f67 1 2826017"/>
              <a:gd name="f81" fmla="*/ f47 1 f54"/>
              <a:gd name="f82" fmla="*/ f48 1 f54"/>
              <a:gd name="f83" fmla="*/ f47 1 f55"/>
              <a:gd name="f84" fmla="*/ f49 1 f55"/>
              <a:gd name="f85" fmla="*/ f75 1 f54"/>
              <a:gd name="f86" fmla="*/ f69 1 f55"/>
              <a:gd name="f87" fmla="*/ f76 1 f54"/>
              <a:gd name="f88" fmla="*/ f70 1 f55"/>
              <a:gd name="f89" fmla="*/ f77 1 f54"/>
              <a:gd name="f90" fmla="*/ f71 1 f55"/>
              <a:gd name="f91" fmla="*/ f78 1 f54"/>
              <a:gd name="f92" fmla="*/ f72 1 f55"/>
              <a:gd name="f93" fmla="*/ f79 1 f54"/>
              <a:gd name="f94" fmla="*/ f73 1 f55"/>
              <a:gd name="f95" fmla="*/ f80 1 f54"/>
              <a:gd name="f96" fmla="*/ f74 1 f55"/>
              <a:gd name="f97" fmla="*/ f81 f45 1"/>
              <a:gd name="f98" fmla="*/ f82 f45 1"/>
              <a:gd name="f99" fmla="*/ f84 f46 1"/>
              <a:gd name="f100" fmla="*/ f83 f46 1"/>
              <a:gd name="f101" fmla="*/ f85 f45 1"/>
              <a:gd name="f102" fmla="*/ f86 f46 1"/>
              <a:gd name="f103" fmla="*/ f87 f45 1"/>
              <a:gd name="f104" fmla="*/ f88 f46 1"/>
              <a:gd name="f105" fmla="*/ f89 f45 1"/>
              <a:gd name="f106" fmla="*/ f90 f46 1"/>
              <a:gd name="f107" fmla="*/ f91 f45 1"/>
              <a:gd name="f108" fmla="*/ f92 f46 1"/>
              <a:gd name="f109" fmla="*/ f93 f45 1"/>
              <a:gd name="f110" fmla="*/ f94 f46 1"/>
              <a:gd name="f111" fmla="*/ f95 f45 1"/>
              <a:gd name="f112" fmla="*/ f96 f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101" y="f102"/>
              </a:cxn>
              <a:cxn ang="f68">
                <a:pos x="f103" y="f104"/>
              </a:cxn>
              <a:cxn ang="f68">
                <a:pos x="f105" y="f106"/>
              </a:cxn>
              <a:cxn ang="f68">
                <a:pos x="f107" y="f108"/>
              </a:cxn>
              <a:cxn ang="f68">
                <a:pos x="f109" y="f110"/>
              </a:cxn>
              <a:cxn ang="f68">
                <a:pos x="f111" y="f112"/>
              </a:cxn>
              <a:cxn ang="f68">
                <a:pos x="f101" y="f102"/>
              </a:cxn>
            </a:cxnLst>
            <a:rect l="f97" t="f100" r="f98" b="f99"/>
            <a:pathLst>
              <a:path w="2826017" h="2887517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8" y="f9"/>
                </a:cubicBezTo>
                <a:close/>
              </a:path>
            </a:pathLst>
          </a:custGeom>
          <a:solidFill>
            <a:srgbClr val="E4C27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7F5F1"/>
              </a:solidFill>
              <a:uFillTx/>
              <a:latin typeface="Raleway"/>
            </a:endParaRPr>
          </a:p>
        </p:txBody>
      </p:sp>
      <p:grpSp>
        <p:nvGrpSpPr>
          <p:cNvPr id="4" name="Group 13">
            <a:extLst>
              <a:ext uri="{FF2B5EF4-FFF2-40B4-BE49-F238E27FC236}">
                <a16:creationId xmlns:a16="http://schemas.microsoft.com/office/drawing/2014/main" id="{F79B9A4E-9CC8-CD33-6A5B-3A5120E99B3B}"/>
              </a:ext>
            </a:extLst>
          </p:cNvPr>
          <p:cNvGrpSpPr/>
          <p:nvPr/>
        </p:nvGrpSpPr>
        <p:grpSpPr>
          <a:xfrm>
            <a:off x="10601453" y="4929586"/>
            <a:ext cx="688259" cy="319024"/>
            <a:chOff x="10601453" y="4929586"/>
            <a:chExt cx="688259" cy="319024"/>
          </a:xfrm>
        </p:grpSpPr>
        <p:sp>
          <p:nvSpPr>
            <p:cNvPr id="5" name="Freeform: Shape 14">
              <a:extLst>
                <a:ext uri="{FF2B5EF4-FFF2-40B4-BE49-F238E27FC236}">
                  <a16:creationId xmlns:a16="http://schemas.microsoft.com/office/drawing/2014/main" id="{8922FBE9-3243-D1E2-843E-D4C61135E98F}"/>
                </a:ext>
              </a:extLst>
            </p:cNvPr>
            <p:cNvSpPr/>
            <p:nvPr/>
          </p:nvSpPr>
          <p:spPr>
            <a:xfrm rot="339684">
              <a:off x="11031230" y="4961270"/>
              <a:ext cx="158072" cy="565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6" name="Freeform: Shape 15">
              <a:extLst>
                <a:ext uri="{FF2B5EF4-FFF2-40B4-BE49-F238E27FC236}">
                  <a16:creationId xmlns:a16="http://schemas.microsoft.com/office/drawing/2014/main" id="{AC72D8FB-33B9-496C-868D-F8DFA99D163D}"/>
                </a:ext>
              </a:extLst>
            </p:cNvPr>
            <p:cNvSpPr/>
            <p:nvPr/>
          </p:nvSpPr>
          <p:spPr>
            <a:xfrm rot="339684">
              <a:off x="10750144" y="4929586"/>
              <a:ext cx="158072" cy="565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3429B921-AD39-A190-9457-589FFDFFAF8C}"/>
                </a:ext>
              </a:extLst>
            </p:cNvPr>
            <p:cNvSpPr/>
            <p:nvPr/>
          </p:nvSpPr>
          <p:spPr>
            <a:xfrm rot="339684">
              <a:off x="10601453" y="5050442"/>
              <a:ext cx="688259" cy="1981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2403"/>
                <a:gd name="f7" fmla="val 91665"/>
                <a:gd name="f8" fmla="val 6914"/>
                <a:gd name="f9" fmla="val 4431"/>
                <a:gd name="f10" fmla="val 75571"/>
                <a:gd name="f11" fmla="val 73464"/>
                <a:gd name="f12" fmla="val 92764"/>
                <a:gd name="f13" fmla="val 107170"/>
                <a:gd name="f14" fmla="val 91612"/>
                <a:gd name="f15" fmla="val 140876"/>
                <a:gd name="f16" fmla="val 90460"/>
                <a:gd name="f17" fmla="val 206106"/>
                <a:gd name="f18" fmla="val 71366"/>
                <a:gd name="f19" fmla="val 202239"/>
                <a:gd name="f20" fmla="+- 0 0 -90"/>
                <a:gd name="f21" fmla="*/ f3 1 202403"/>
                <a:gd name="f22" fmla="*/ f4 1 91665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202403"/>
                <a:gd name="f31" fmla="*/ f27 1 91665"/>
                <a:gd name="f32" fmla="*/ 6914 f27 1"/>
                <a:gd name="f33" fmla="*/ 91612 f27 1"/>
                <a:gd name="f34" fmla="*/ 0 f27 1"/>
                <a:gd name="f35" fmla="*/ 0 f28 1"/>
                <a:gd name="f36" fmla="*/ 107170 f28 1"/>
                <a:gd name="f37" fmla="*/ 202239 f28 1"/>
                <a:gd name="f38" fmla="+- f29 0 f1"/>
                <a:gd name="f39" fmla="*/ f32 1 91665"/>
                <a:gd name="f40" fmla="*/ f33 1 91665"/>
                <a:gd name="f41" fmla="*/ f34 1 91665"/>
                <a:gd name="f42" fmla="*/ f35 1 202403"/>
                <a:gd name="f43" fmla="*/ f36 1 202403"/>
                <a:gd name="f44" fmla="*/ f37 1 202403"/>
                <a:gd name="f45" fmla="*/ f23 1 f30"/>
                <a:gd name="f46" fmla="*/ f24 1 f30"/>
                <a:gd name="f47" fmla="*/ f23 1 f31"/>
                <a:gd name="f48" fmla="*/ f25 1 f31"/>
                <a:gd name="f49" fmla="*/ f42 1 f30"/>
                <a:gd name="f50" fmla="*/ f39 1 f31"/>
                <a:gd name="f51" fmla="*/ f43 1 f30"/>
                <a:gd name="f52" fmla="*/ f40 1 f31"/>
                <a:gd name="f53" fmla="*/ f44 1 f30"/>
                <a:gd name="f54" fmla="*/ f41 1 f31"/>
                <a:gd name="f55" fmla="*/ f45 f21 1"/>
                <a:gd name="f56" fmla="*/ f46 f21 1"/>
                <a:gd name="f57" fmla="*/ f48 f22 1"/>
                <a:gd name="f58" fmla="*/ f47 f22 1"/>
                <a:gd name="f59" fmla="*/ f49 f21 1"/>
                <a:gd name="f60" fmla="*/ f50 f22 1"/>
                <a:gd name="f61" fmla="*/ f51 f21 1"/>
                <a:gd name="f62" fmla="*/ f52 f22 1"/>
                <a:gd name="f63" fmla="*/ f53 f21 1"/>
                <a:gd name="f64" fmla="*/ f54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9" y="f60"/>
                </a:cxn>
                <a:cxn ang="f38">
                  <a:pos x="f61" y="f62"/>
                </a:cxn>
                <a:cxn ang="f38">
                  <a:pos x="f63" y="f64"/>
                </a:cxn>
              </a:cxnLst>
              <a:rect l="f55" t="f58" r="f56" b="f57"/>
              <a:pathLst>
                <a:path w="202403" h="91665">
                  <a:moveTo>
                    <a:pt x="f5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5"/>
                  </a:cubicBezTo>
                </a:path>
              </a:pathLst>
            </a:custGeom>
            <a:noFill/>
            <a:ln w="53977" cap="rnd">
              <a:solidFill>
                <a:srgbClr val="2C3431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7F5F1"/>
                </a:solidFill>
                <a:uFillTx/>
                <a:latin typeface="Raleway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3F9B68E6-BB14-4E87-B829-754DF8C66A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787" y="1535972"/>
            <a:ext cx="6096249" cy="1446599"/>
          </a:xfrm>
        </p:spPr>
        <p:txBody>
          <a:bodyPr/>
          <a:lstStyle>
            <a:lvl1pPr>
              <a:defRPr sz="7200">
                <a:solidFill>
                  <a:srgbClr val="F7F5F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F06025D-949A-7CBE-A52C-69ADF9C54DC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787" y="2993452"/>
            <a:ext cx="8894908" cy="2155661"/>
          </a:xfrm>
        </p:spPr>
        <p:txBody>
          <a:bodyPr/>
          <a:lstStyle>
            <a:lvl1pPr>
              <a:buNone/>
              <a:defRPr>
                <a:solidFill>
                  <a:srgbClr val="F7F5F1"/>
                </a:solidFill>
              </a:defRPr>
            </a:lvl1pPr>
            <a:lvl2pPr>
              <a:buNone/>
              <a:defRPr>
                <a:solidFill>
                  <a:srgbClr val="F7F5F1"/>
                </a:solidFill>
              </a:defRPr>
            </a:lvl2pPr>
            <a:lvl3pPr>
              <a:buNone/>
              <a:defRPr>
                <a:solidFill>
                  <a:srgbClr val="F7F5F1"/>
                </a:solidFill>
              </a:defRPr>
            </a:lvl3pPr>
            <a:lvl4pPr>
              <a:buNone/>
              <a:defRPr>
                <a:solidFill>
                  <a:srgbClr val="F7F5F1"/>
                </a:solidFill>
              </a:defRPr>
            </a:lvl4pPr>
            <a:lvl5pPr>
              <a:buNone/>
              <a:defRPr>
                <a:solidFill>
                  <a:srgbClr val="F7F5F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63193BB4-9BC8-3AB5-7DBC-86A082F21D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FBFE87D8-C3BF-E806-C6CC-8471F802D3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987579" y="6356351"/>
            <a:ext cx="1801084" cy="365129"/>
          </a:xfrm>
        </p:spPr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fld id="{78995770-EA24-4DAC-8F01-2BBA3687D476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95A4F0FA-3954-065C-5905-600DA6F161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7F5F1"/>
                </a:solidFill>
              </a:defRPr>
            </a:lvl1pPr>
          </a:lstStyle>
          <a:p>
            <a:pPr lvl="0"/>
            <a:fld id="{F5500ACA-F5D2-4A75-B019-72E32B7A7A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9110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43AE4-1982-93CD-F6A9-1A651110250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B55F42-97F3-27E5-59E8-D2AC25547C0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AA1D78-D019-EDC8-769E-638C5390D9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24249F-59EF-4CF0-B14E-9FC817809080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455D37-8BFF-6D9B-CA2D-6270A76F3B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8D08A-FB45-6861-A69E-80B21A1362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B5D78D-5E71-47F7-A76D-D1DE8E524E0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24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5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DA24CC-626C-27CD-DBD8-FFF1935932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9662" y="505526"/>
            <a:ext cx="10515600" cy="9811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00324-3135-977F-AC0A-5E41868971B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9662" y="1514529"/>
            <a:ext cx="10515600" cy="459778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E01002D-26EF-9589-41C3-D4CFDB0E962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99662" y="6356351"/>
            <a:ext cx="317268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800" b="0" i="0" u="none" strike="noStrike" kern="1200" cap="all" spc="150" baseline="0">
                <a:solidFill>
                  <a:srgbClr val="2C3431"/>
                </a:solidFill>
                <a:uFillTx/>
                <a:latin typeface="Raleway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BA15EC5-707E-E63F-08F0-A5E4FDF53CB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266712" y="6356351"/>
            <a:ext cx="206653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800" b="0" i="0" u="none" strike="noStrike" kern="1200" cap="all" spc="150" baseline="0">
                <a:solidFill>
                  <a:srgbClr val="2C3431"/>
                </a:solidFill>
                <a:uFillTx/>
                <a:latin typeface="Raleway"/>
              </a:defRPr>
            </a:lvl1pPr>
          </a:lstStyle>
          <a:p>
            <a:pPr lvl="0"/>
            <a:fld id="{088C5952-BE16-48DF-AA59-BACA56548A6A}" type="datetime1">
              <a:rPr lang="en-GB"/>
              <a:pPr lvl="0"/>
              <a:t>18/09/2026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C629C-17CF-1CDD-DDBD-29B0DC97167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515103" y="6356351"/>
            <a:ext cx="49183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800" b="0" i="0" u="none" strike="noStrike" kern="1200" cap="all" spc="150" baseline="0">
                <a:solidFill>
                  <a:srgbClr val="2C3431"/>
                </a:solidFill>
                <a:uFillTx/>
                <a:latin typeface="Raleway"/>
              </a:defRPr>
            </a:lvl1pPr>
          </a:lstStyle>
          <a:p>
            <a:pPr lvl="0"/>
            <a:fld id="{87E565AA-856A-47E6-8637-A33C20CB09B0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</p:sldLayoutIdLst>
  <p:txStyles>
    <p:titleStyle>
      <a:lvl1pPr marL="0" marR="0" lvl="0" indent="0" algn="l" defTabSz="914400" rtl="0" fontAlgn="auto" hangingPunct="1">
        <a:lnSpc>
          <a:spcPct val="55000"/>
        </a:lnSpc>
        <a:spcBef>
          <a:spcPts val="0"/>
        </a:spcBef>
        <a:spcAft>
          <a:spcPts val="0"/>
        </a:spcAft>
        <a:buNone/>
        <a:tabLst/>
        <a:defRPr lang="en-US" sz="4400" b="1" i="0" u="none" strike="noStrike" kern="1200" cap="none" spc="-30" baseline="0">
          <a:solidFill>
            <a:srgbClr val="2C3431"/>
          </a:solidFill>
          <a:uFillTx/>
          <a:latin typeface="JasmineUPC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2C3431"/>
          </a:solidFill>
          <a:uFillTx/>
          <a:latin typeface="Raleway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2C3431"/>
          </a:solidFill>
          <a:uFillTx/>
          <a:latin typeface="Raleway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2C3431"/>
          </a:solidFill>
          <a:uFillTx/>
          <a:latin typeface="Raleway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2C3431"/>
          </a:solidFill>
          <a:uFillTx/>
          <a:latin typeface="Raleway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2C3431"/>
          </a:solidFill>
          <a:uFillTx/>
          <a:latin typeface="Raleway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3E415D92-2C12-BE77-1651-C9265D943EA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CH" dirty="0"/>
              <a:t>Name: Md Ismail Sheikh</a:t>
            </a:r>
          </a:p>
          <a:p>
            <a:pPr lvl="0"/>
            <a:r>
              <a:rPr lang="de-CH" dirty="0"/>
              <a:t>Student ID: 2541516</a:t>
            </a:r>
          </a:p>
          <a:p>
            <a:pPr lvl="0"/>
            <a:r>
              <a:rPr lang="de-CH" dirty="0"/>
              <a:t>Subject: DS3 Portfolio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81195014-1034-3D6A-BA0F-4B92BCD6E6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0679" y="746763"/>
            <a:ext cx="3329403" cy="5455923"/>
          </a:xfrm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96303D54-6178-3629-A0E3-16EBFABD36ED}"/>
              </a:ext>
            </a:extLst>
          </p:cNvPr>
          <p:cNvSpPr txBox="1"/>
          <p:nvPr/>
        </p:nvSpPr>
        <p:spPr>
          <a:xfrm>
            <a:off x="6309360" y="944876"/>
            <a:ext cx="5503426" cy="477053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work is: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Designed a healthy cafe menu for Freshbite Meals.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Included breakfast, lunch, snacks, drinks, and prices.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skill it shows: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Menu and document design.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Formating and layout skills.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Use of images, text, and price lists.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I learned: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create a professional-looking menu.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use consistent formatting and spacing.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importance of choosing suitable fonts, colours, and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images to make information easy to read.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EF3458A5-AA4B-D21D-1D76-400FDECEA1CE}"/>
              </a:ext>
            </a:extLst>
          </p:cNvPr>
          <p:cNvSpPr txBox="1"/>
          <p:nvPr/>
        </p:nvSpPr>
        <p:spPr>
          <a:xfrm>
            <a:off x="1630676" y="137160"/>
            <a:ext cx="259788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800" b="0" i="0" u="none" strike="noStrike" kern="1200" cap="none" spc="0" baseline="0">
                <a:solidFill>
                  <a:srgbClr val="000000"/>
                </a:solidFill>
                <a:uFillTx/>
                <a:latin typeface="Raleway"/>
              </a:rPr>
              <a:t>DS2 Digital artefact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Raleway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6">
            <a:extLst>
              <a:ext uri="{FF2B5EF4-FFF2-40B4-BE49-F238E27FC236}">
                <a16:creationId xmlns:a16="http://schemas.microsoft.com/office/drawing/2014/main" id="{5F6FE462-CC42-0399-C610-BED337718F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5331" y="1143000"/>
            <a:ext cx="3913302" cy="5349240"/>
          </a:xfr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DDFF3B2A-7639-55BA-C3E4-909E69A01DB8}"/>
              </a:ext>
            </a:extLst>
          </p:cNvPr>
          <p:cNvSpPr txBox="1"/>
          <p:nvPr/>
        </p:nvSpPr>
        <p:spPr>
          <a:xfrm>
            <a:off x="670556" y="487676"/>
            <a:ext cx="288412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800" b="0" i="0" u="none" strike="noStrike" kern="1200" cap="none" spc="0" baseline="0">
                <a:solidFill>
                  <a:srgbClr val="000000"/>
                </a:solidFill>
                <a:uFillTx/>
                <a:latin typeface="Raleway"/>
              </a:rPr>
              <a:t>Presentation Slides Email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Raleway"/>
            </a:endParaRP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70ED3FDA-64D5-6DFE-C589-725AA7E71BB6}"/>
              </a:ext>
            </a:extLst>
          </p:cNvPr>
          <p:cNvSpPr txBox="1"/>
          <p:nvPr/>
        </p:nvSpPr>
        <p:spPr>
          <a:xfrm>
            <a:off x="6272783" y="1143000"/>
            <a:ext cx="5190847" cy="4524826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work is: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Wrote a professional email asking a colleague to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confirm they had uploaded the latest version of the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presentation slides</a:t>
            </a:r>
            <a:r>
              <a:rPr lang="de-CH" sz="1800" b="0" i="0" u="none" strike="noStrike" kern="1200" cap="none" spc="0" baseline="0">
                <a:solidFill>
                  <a:srgbClr val="000000"/>
                </a:solidFill>
                <a:uFillTx/>
                <a:latin typeface="Raleway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skill it shows: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Professional email writing.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Clear and polite communication.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Attention to detail and teamwork.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I learned: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learned how to write concise, polite emails that clearly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explain the purpose and request while maintaining a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professional tone.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6">
            <a:extLst>
              <a:ext uri="{FF2B5EF4-FFF2-40B4-BE49-F238E27FC236}">
                <a16:creationId xmlns:a16="http://schemas.microsoft.com/office/drawing/2014/main" id="{A89DBA8A-5F38-CA2F-8D85-2187F486EB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2391" y="975363"/>
            <a:ext cx="2465140" cy="4922516"/>
          </a:xfrm>
        </p:spPr>
      </p:pic>
      <p:pic>
        <p:nvPicPr>
          <p:cNvPr id="3" name="Picture 10">
            <a:extLst>
              <a:ext uri="{FF2B5EF4-FFF2-40B4-BE49-F238E27FC236}">
                <a16:creationId xmlns:a16="http://schemas.microsoft.com/office/drawing/2014/main" id="{45E8E99E-B728-DD67-7598-9A38090CD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7531" y="975363"/>
            <a:ext cx="3171340" cy="49225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11">
            <a:extLst>
              <a:ext uri="{FF2B5EF4-FFF2-40B4-BE49-F238E27FC236}">
                <a16:creationId xmlns:a16="http://schemas.microsoft.com/office/drawing/2014/main" id="{B17046E5-838D-3A69-8CED-638D6264CFC7}"/>
              </a:ext>
            </a:extLst>
          </p:cNvPr>
          <p:cNvSpPr txBox="1"/>
          <p:nvPr/>
        </p:nvSpPr>
        <p:spPr>
          <a:xfrm>
            <a:off x="6771031" y="960120"/>
            <a:ext cx="4533613" cy="5217328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work is: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Improved the formatting of a poorrly designed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Document by making it clear, consistaent, and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Easy to read.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skills it shows: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Microsoft word formatting, Document layout,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accessibility, and attention to detail.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I learned: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learned how to use headings, consistent, font,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Spacing, alignment, and bullet points to create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 professional and readable document.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12">
            <a:extLst>
              <a:ext uri="{FF2B5EF4-FFF2-40B4-BE49-F238E27FC236}">
                <a16:creationId xmlns:a16="http://schemas.microsoft.com/office/drawing/2014/main" id="{8BAA4177-7DFF-03A1-D222-477E88F23284}"/>
              </a:ext>
            </a:extLst>
          </p:cNvPr>
          <p:cNvSpPr txBox="1"/>
          <p:nvPr/>
        </p:nvSpPr>
        <p:spPr>
          <a:xfrm>
            <a:off x="1108572" y="350516"/>
            <a:ext cx="341792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800" b="0" i="0" u="none" strike="noStrike" kern="1200" cap="none" spc="0" baseline="0">
                <a:solidFill>
                  <a:srgbClr val="000000"/>
                </a:solidFill>
                <a:uFillTx/>
                <a:latin typeface="Raleway"/>
              </a:rPr>
              <a:t>Correcting a messy document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Raleway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6">
            <a:extLst>
              <a:ext uri="{FF2B5EF4-FFF2-40B4-BE49-F238E27FC236}">
                <a16:creationId xmlns:a16="http://schemas.microsoft.com/office/drawing/2014/main" id="{B54A8939-EEE6-35B4-58D2-47310B2899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5102" y="1292348"/>
            <a:ext cx="6236116" cy="4657340"/>
          </a:xfr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D6B26B1A-C62D-D867-E21E-15D51F91D81B}"/>
              </a:ext>
            </a:extLst>
          </p:cNvPr>
          <p:cNvSpPr txBox="1"/>
          <p:nvPr/>
        </p:nvSpPr>
        <p:spPr>
          <a:xfrm>
            <a:off x="1560579" y="609603"/>
            <a:ext cx="456086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Week 5 , Find the source details exercise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AD172885-B83E-2F3C-C883-22B932C8D622}"/>
              </a:ext>
            </a:extLst>
          </p:cNvPr>
          <p:cNvSpPr txBox="1"/>
          <p:nvPr/>
        </p:nvSpPr>
        <p:spPr>
          <a:xfrm>
            <a:off x="6999366" y="1374334"/>
            <a:ext cx="5295043" cy="5217328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work is: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Found and identified key details from an official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ONS dataset.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Located the author publication date, title, and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source origin from the official goverment website.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skill it shows: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Source identification and information extraction skills.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Ability to locate and record key reference details: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author, date, title, and source.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Clear written communication and formatting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reference details correctly.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I learned: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identify who created a source, when it was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Published, its full title, and where it originates from.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DD174BFD-4A99-95B2-D07F-79E2066F3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7180" y="902211"/>
            <a:ext cx="3304028" cy="5413248"/>
          </a:xfr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4BC07C51-41B3-4483-6813-ECE5F3771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218" y="902211"/>
            <a:ext cx="2966962" cy="541324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7">
            <a:extLst>
              <a:ext uri="{FF2B5EF4-FFF2-40B4-BE49-F238E27FC236}">
                <a16:creationId xmlns:a16="http://schemas.microsoft.com/office/drawing/2014/main" id="{6195C8E2-54EC-348B-566A-7B5FD7391533}"/>
              </a:ext>
            </a:extLst>
          </p:cNvPr>
          <p:cNvSpPr txBox="1"/>
          <p:nvPr/>
        </p:nvSpPr>
        <p:spPr>
          <a:xfrm>
            <a:off x="2011680" y="357877"/>
            <a:ext cx="233108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800" b="0" i="0" u="none" strike="noStrike" kern="1200" cap="none" spc="0" baseline="0">
                <a:solidFill>
                  <a:srgbClr val="000000"/>
                </a:solidFill>
                <a:uFillTx/>
                <a:latin typeface="Raleway"/>
              </a:rPr>
              <a:t>Week 9 –Using exel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Raleway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E3D88EE7-520A-BC85-12B3-E2B063F5355C}"/>
              </a:ext>
            </a:extLst>
          </p:cNvPr>
          <p:cNvSpPr txBox="1"/>
          <p:nvPr/>
        </p:nvSpPr>
        <p:spPr>
          <a:xfrm>
            <a:off x="7266435" y="902211"/>
            <a:ext cx="4925571" cy="55866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the work is: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 professional report reviewing staff training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and development.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Includes clear headings, paragraphs, a bar chart,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CH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a table, and practical recommendations.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skill it shows: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Report writing and professional communication.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Research and data presentation using charts and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tables.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Organising information clearly and making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evidence-based recommendation.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I learned: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structure a formal business report.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present data visually to support key findings.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E7FE8C8-D1ED-AD3F-168D-558401AD530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CH" sz="4000">
                <a:latin typeface="Arial" pitchFamily="34"/>
                <a:cs typeface="Arial" pitchFamily="34"/>
              </a:rPr>
              <a:t>Thank you for your time</a:t>
            </a:r>
            <a:endParaRPr lang="en-GB" sz="40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chool Day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School%20Days</Template>
  <TotalTime>130</TotalTime>
  <Words>462</Words>
  <Application>Microsoft Office PowerPoint</Application>
  <PresentationFormat>Widescreen</PresentationFormat>
  <Paragraphs>76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JasmineUPC</vt:lpstr>
      <vt:lpstr>Raleway</vt:lpstr>
      <vt:lpstr>School Days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Ismail Sheikh (2541516)</dc:creator>
  <cp:lastModifiedBy>Md Ismail Sheikh (2541516)</cp:lastModifiedBy>
  <cp:revision>1</cp:revision>
  <dcterms:created xsi:type="dcterms:W3CDTF">2026-09-14T19:25:46Z</dcterms:created>
  <dcterms:modified xsi:type="dcterms:W3CDTF">2026-09-18T09:58:27Z</dcterms:modified>
</cp:coreProperties>
</file>