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handoutMasterIdLst>
    <p:handoutMasterId r:id="rId15"/>
  </p:handoutMasterIdLst>
  <p:sldIdLst>
    <p:sldId id="256" r:id="rId2"/>
    <p:sldId id="257" r:id="rId3"/>
    <p:sldId id="258" r:id="rId4"/>
    <p:sldId id="259" r:id="rId5"/>
    <p:sldId id="260" r:id="rId6"/>
    <p:sldId id="262" r:id="rId7"/>
    <p:sldId id="265" r:id="rId8"/>
    <p:sldId id="266" r:id="rId9"/>
    <p:sldId id="261" r:id="rId10"/>
    <p:sldId id="263" r:id="rId11"/>
    <p:sldId id="264" r:id="rId12"/>
    <p:sldId id="267" r:id="rId13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69" autoAdjust="0"/>
    <p:restoredTop sz="94660"/>
  </p:normalViewPr>
  <p:slideViewPr>
    <p:cSldViewPr snapToGrid="0">
      <p:cViewPr varScale="1">
        <p:scale>
          <a:sx n="80" d="100"/>
          <a:sy n="80" d="100"/>
        </p:scale>
        <p:origin x="126" y="6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F5A9E6-2DF9-45AD-8812-8131A0ACC5D8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623391-E873-47FA-89E5-B0CB386192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5721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FE9AFE9-1B50-45EE-AAAB-181458D721BE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93DA3-FC13-453B-8125-96A80FFEE4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9682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Include:</a:t>
            </a:r>
          </a:p>
          <a:p>
            <a:r>
              <a:rPr lang="en-GB" dirty="0" smtClean="0"/>
              <a:t>Education?</a:t>
            </a:r>
          </a:p>
          <a:p>
            <a:r>
              <a:rPr lang="en-GB" dirty="0" smtClean="0"/>
              <a:t>Sustainability</a:t>
            </a:r>
            <a:r>
              <a:rPr lang="en-GB" baseline="0" dirty="0" smtClean="0"/>
              <a:t> Leadership?</a:t>
            </a:r>
          </a:p>
          <a:p>
            <a:r>
              <a:rPr lang="en-GB" baseline="0" dirty="0" smtClean="0"/>
              <a:t>Culture?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93DA3-FC13-453B-8125-96A80FFEE46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21293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592582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3043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36064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29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758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3786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045486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41376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079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5723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248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AC3BAE66-0F81-451A-B3BB-BF9BE9F7540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8582465E-9895-4540-AD39-22D9AA3BAA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31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hyperlink" Target="Powerpoint%207th%20March%202018.pptx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Management Ethics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Sustainable Business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852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838200" y="1805354"/>
            <a:ext cx="961878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To understand and analyse the concept of Sustainability and reflect upon its journey from environmental to the Triple Bottom Line.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To further understanding on the Pillars of Sustainability and critique its relevance in today’s world.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Analyse and critique how much of an impact business actually has on sustainability and the Triple bottom Line.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Consider and critique what sustainability looks like in business now.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Reflect on what Sustainability within business should look like.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dirty="0" smtClean="0"/>
              <a:t>Create a new contemporary preform for Sustainable Business.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5987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movement in Sustainability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628" y="1690688"/>
            <a:ext cx="9699703" cy="168397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15852" y="3695584"/>
            <a:ext cx="2143125" cy="21431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35209" y="3895608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69034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37464" y="196539"/>
            <a:ext cx="7580389" cy="618717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928" y="631438"/>
            <a:ext cx="2857500" cy="1600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52769" y="3618571"/>
            <a:ext cx="2505075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63462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T</a:t>
            </a:r>
            <a:r>
              <a:rPr lang="en-GB" dirty="0" smtClean="0"/>
              <a:t>riple Bottom Line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40029" y="49780"/>
            <a:ext cx="4073099" cy="2745239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10094408" y="2033717"/>
            <a:ext cx="362600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002060"/>
                </a:solidFill>
              </a:rPr>
              <a:t>Economics</a:t>
            </a:r>
            <a:endParaRPr lang="en-GB" sz="2800" b="1" dirty="0">
              <a:solidFill>
                <a:srgbClr val="00206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756" y="4477262"/>
            <a:ext cx="3713671" cy="207965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3461" y="1529516"/>
            <a:ext cx="2883844" cy="282032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737860" y="4356278"/>
            <a:ext cx="24723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002060"/>
                </a:solidFill>
              </a:rPr>
              <a:t>Society</a:t>
            </a:r>
            <a:endParaRPr lang="en-GB" sz="2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47469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663" y="0"/>
            <a:ext cx="6213088" cy="93956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Pillars of Sustainability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5302" y="939568"/>
            <a:ext cx="6680313" cy="536778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390293" y="1382751"/>
            <a:ext cx="1728439" cy="1293542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Is this enough?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9746166" y="669073"/>
            <a:ext cx="2022088" cy="21521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Is it outdated?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1959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much of an impact does Business actually have on Sustainability and the triple bottom line?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793631" y="2872154"/>
            <a:ext cx="758483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solidFill>
                  <a:schemeClr val="accent6">
                    <a:lumMod val="50000"/>
                  </a:schemeClr>
                </a:solidFill>
              </a:rPr>
              <a:t>Activity;</a:t>
            </a:r>
          </a:p>
          <a:p>
            <a:pPr algn="ctr"/>
            <a:r>
              <a:rPr lang="en-GB" sz="4000" dirty="0" smtClean="0">
                <a:solidFill>
                  <a:schemeClr val="accent6">
                    <a:lumMod val="50000"/>
                  </a:schemeClr>
                </a:solidFill>
              </a:rPr>
              <a:t>Pillars of Sustainability</a:t>
            </a:r>
            <a:endParaRPr lang="en-GB" sz="4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29158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4659323" y="4955903"/>
            <a:ext cx="30843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hlinkClick r:id="rId2" action="ppaction://hlinkpres?slideindex=1&amp;slidetitle="/>
              </a:rPr>
              <a:t>https://youtu.be/azM4n0zf4jw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9324" y="676273"/>
            <a:ext cx="4900246" cy="3670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30418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5785" y="22244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What does Sustainability look like in Business now?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6200" y="1548010"/>
            <a:ext cx="3810000" cy="4762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864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8705" y="502943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b="1" dirty="0" smtClean="0">
                <a:solidFill>
                  <a:schemeClr val="accent6">
                    <a:lumMod val="50000"/>
                  </a:schemeClr>
                </a:solidFill>
              </a:rPr>
              <a:t>What should Sustainability look like in business?</a:t>
            </a:r>
            <a:endParaRPr lang="en-GB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604" y="2230682"/>
            <a:ext cx="4569802" cy="3453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53397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Let’s get creative….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2156294" y="2469701"/>
            <a:ext cx="735980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Let’s create a new diagram for Sustainability….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10269722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Objectives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230923" y="1582341"/>
            <a:ext cx="10023231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To understand and analyse the concept of Sustainability and reflect upon its journey from environmental to the Triple Bottom Line.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To further understanding on the Pillars of Sustainability and critique its relevance in today’s world.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Analyse and critique how much of an impact business actually has on sustainability and the Triple bottom Line.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Consider and critique what sustainability looks like in business now.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Reflect on what Sustainability within business should look like. 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en-GB" sz="2400" dirty="0"/>
              <a:t>Create a new contemporary preform for Sustainable Business.</a:t>
            </a:r>
          </a:p>
        </p:txBody>
      </p:sp>
    </p:spTree>
    <p:extLst>
      <p:ext uri="{BB962C8B-B14F-4D97-AF65-F5344CB8AC3E}">
        <p14:creationId xmlns:p14="http://schemas.microsoft.com/office/powerpoint/2010/main" val="3064290961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64</TotalTime>
  <Words>266</Words>
  <Application>Microsoft Office PowerPoint</Application>
  <PresentationFormat>Widescreen</PresentationFormat>
  <Paragraphs>36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Calibri</vt:lpstr>
      <vt:lpstr>Corbel</vt:lpstr>
      <vt:lpstr>Wingdings</vt:lpstr>
      <vt:lpstr>Basis</vt:lpstr>
      <vt:lpstr>Management Ethics</vt:lpstr>
      <vt:lpstr>Learning Objectives</vt:lpstr>
      <vt:lpstr>The movement in Sustainability</vt:lpstr>
      <vt:lpstr>PowerPoint Presentation</vt:lpstr>
      <vt:lpstr>The Triple Bottom Line</vt:lpstr>
      <vt:lpstr>The Pillars of Sustainability</vt:lpstr>
      <vt:lpstr>How much of an impact does Business actually have on Sustainability and the triple bottom line?</vt:lpstr>
      <vt:lpstr>PowerPoint Presentation</vt:lpstr>
      <vt:lpstr>What does Sustainability look like in Business now?</vt:lpstr>
      <vt:lpstr>What should Sustainability look like in business?</vt:lpstr>
      <vt:lpstr>Let’s get creative….</vt:lpstr>
      <vt:lpstr>Learning Objectives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Management Ethics</dc:title>
  <dc:creator>Laura James (1401873)</dc:creator>
  <cp:lastModifiedBy>Laura James (1401873)</cp:lastModifiedBy>
  <cp:revision>12</cp:revision>
  <cp:lastPrinted>2018-02-27T09:43:20Z</cp:lastPrinted>
  <dcterms:created xsi:type="dcterms:W3CDTF">2018-02-27T09:14:34Z</dcterms:created>
  <dcterms:modified xsi:type="dcterms:W3CDTF">2018-02-27T12:42:39Z</dcterms:modified>
</cp:coreProperties>
</file>