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34"/>
    <p:restoredTop sz="94640"/>
  </p:normalViewPr>
  <p:slideViewPr>
    <p:cSldViewPr snapToGrid="0">
      <p:cViewPr varScale="1">
        <p:scale>
          <a:sx n="111" d="100"/>
          <a:sy n="111" d="100"/>
        </p:scale>
        <p:origin x="440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339804-42F2-C140-9723-68EDAA125F9D}" type="datetimeFigureOut">
              <a:rPr lang="en-US" smtClean="0"/>
              <a:t>7/1/26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439F2C-2CA1-6F4E-B9AE-9017F8F8F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0267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A606C-D2C0-BD2B-99BB-A7AE718C93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364F74-134E-A8B3-22B6-EE8DC00F31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E5482A-FFF4-D507-3220-D9314FD6C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7FD41-1DD0-AE4E-AF34-C1E8722441F9}" type="datetimeFigureOut">
              <a:rPr lang="en-US" smtClean="0"/>
              <a:t>7/1/26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ADBA48-E7D2-4677-A4EB-A0066E8CE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51102D-77E1-FC69-B2B9-A76277B4B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1D674-76EF-0E47-9E9A-EC6267E03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634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F3BE7-F3D1-9EBE-2F6F-41A34B8BF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1EEBAA-AD1D-B740-E300-A211AB153F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10B9E4-E769-D0AA-8CEA-1EB27982A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7FD41-1DD0-AE4E-AF34-C1E8722441F9}" type="datetimeFigureOut">
              <a:rPr lang="en-US" smtClean="0"/>
              <a:t>7/1/26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1D97E7-00AA-7AF2-383D-E9C1FB454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5A07D-B8A2-70FC-3591-F491837C5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1D674-76EF-0E47-9E9A-EC6267E03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965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8E4EC-87E9-B180-8AEE-AF247F567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5BBEFA-5EDD-3247-255A-03D97ABA4F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E2F131-6FC4-C134-5553-76300721E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7FD41-1DD0-AE4E-AF34-C1E8722441F9}" type="datetimeFigureOut">
              <a:rPr lang="en-US" smtClean="0"/>
              <a:t>7/1/26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BCBB18-D8C5-834E-B3F0-212CDCF72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7C7FE4-98E3-707F-C783-FBC81978E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1D674-76EF-0E47-9E9A-EC6267E03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506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A6FB2-0D75-C3B3-66B6-F6B2E48F8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C99A5E-6CD4-140A-DF20-F7F3FC65DA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7088E-0673-8C27-06DC-49A49A89C5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B6FE78-C6D3-3C7F-44D0-C8A9E81FE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7FD41-1DD0-AE4E-AF34-C1E8722441F9}" type="datetimeFigureOut">
              <a:rPr lang="en-US" smtClean="0"/>
              <a:t>7/1/26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022256-E03E-ABB9-D2C9-C4C32433B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329206-BDCE-5347-553B-FE4B65469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1D674-76EF-0E47-9E9A-EC6267E03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640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C47D0-4B0D-6BBF-A1FA-E38A6FAB5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261604-8C4E-ACBD-219D-2E8C9E681F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0348BE-4BAC-EBF3-F221-07BF19CFD3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9C3F424-608E-CD62-55CE-C7DCD4F32D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8AC5C5-F22E-59DA-F51C-0924C0C846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19448A-6A7A-8212-B0F4-E7172056E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7FD41-1DD0-AE4E-AF34-C1E8722441F9}" type="datetimeFigureOut">
              <a:rPr lang="en-US" smtClean="0"/>
              <a:t>7/1/26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379B86-072C-E359-81F9-D26830006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33FE45-B8DF-9D54-CEED-AEE64364D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1D674-76EF-0E47-9E9A-EC6267E03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832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CF458A-3391-9C95-FE58-E33AB98CB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308228-79B0-436D-3AA5-18FD09C5F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7FD41-1DD0-AE4E-AF34-C1E8722441F9}" type="datetimeFigureOut">
              <a:rPr lang="en-US" smtClean="0"/>
              <a:t>7/1/26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D1681C-A954-9C28-B52E-4467BCA93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88EF71-2A56-2A69-6F70-1225DA012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1D674-76EF-0E47-9E9A-EC6267E03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326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F131C6-B6A8-3F70-BF9E-AC284F73B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7FD41-1DD0-AE4E-AF34-C1E8722441F9}" type="datetimeFigureOut">
              <a:rPr lang="en-US" smtClean="0"/>
              <a:t>7/1/26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665346-C18E-1B76-4298-F458AA680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A8EADD-CD9E-8BEB-EDBD-4D71F1819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1D674-76EF-0E47-9E9A-EC6267E03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37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AFC61-BD02-493B-4197-22C47D305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F59E9-FCA7-649F-8D47-E2BC29740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2466B4-B770-8CA2-6DC8-E9C9325272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1D9E64-1290-150B-7394-C996F4493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7FD41-1DD0-AE4E-AF34-C1E8722441F9}" type="datetimeFigureOut">
              <a:rPr lang="en-US" smtClean="0"/>
              <a:t>7/1/26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23BEEA-2E21-0996-AA71-47E89B0D4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C6DD63-8924-52DF-18FF-ED7DA531D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1D674-76EF-0E47-9E9A-EC6267E03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500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FF7B7-EDE8-9492-9D68-D66B76006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959B56-4ECC-F448-B094-9ED468B9F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A203C8-B548-D1C8-3B8D-DEB6BE67C7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71C642-E555-9A70-C3F3-013DDA3BD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7FD41-1DD0-AE4E-AF34-C1E8722441F9}" type="datetimeFigureOut">
              <a:rPr lang="en-US" smtClean="0"/>
              <a:t>7/1/26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1126F5-D723-5B4A-B8C9-8A709FD83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A4242-9317-B3C4-6746-CF2DD22A7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1D674-76EF-0E47-9E9A-EC6267E03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416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3518E-86EE-1ADC-4558-8D2C7DDE0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28467B-6595-883E-B43A-4490E3CB70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F86CB2-C225-2357-5180-A7AD93490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7FD41-1DD0-AE4E-AF34-C1E8722441F9}" type="datetimeFigureOut">
              <a:rPr lang="en-US" smtClean="0"/>
              <a:t>7/1/26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80F102-4121-61C9-CD67-DAD6A81B3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36CD6-702A-B970-D125-762300A6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1D674-76EF-0E47-9E9A-EC6267E03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84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6F8E587-7470-1D4A-029E-DEE3FCD897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2A1785-2D38-1DD3-E8AA-19331A7B79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80253E-02A4-FDE0-C752-DA72B3E610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7FD41-1DD0-AE4E-AF34-C1E8722441F9}" type="datetimeFigureOut">
              <a:rPr lang="en-US" smtClean="0"/>
              <a:t>7/1/26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42C4D-245D-C465-37AB-44D0676FD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DEEC1A-A3AE-44A1-5227-94C531794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1D674-76EF-0E47-9E9A-EC6267E03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676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50251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F4AAE70-9A7E-7EA9-6989-389BF942B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3B9ADA-FBED-06F1-DDBA-21678E95D8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F9A47C-2142-19E1-07FE-9ABE5A8B08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C7FD41-1DD0-AE4E-AF34-C1E8722441F9}" type="datetimeFigureOut">
              <a:rPr lang="en-US" smtClean="0"/>
              <a:t>7/1/26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9FB4C-A4B5-D3F0-D987-8740E8D8B3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04F813-036E-2104-CB8B-B4849D397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01D674-76EF-0E47-9E9A-EC6267E03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762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D4E02B2-9ABB-994B-9DF5-66F746CB7455}"/>
              </a:ext>
            </a:extLst>
          </p:cNvPr>
          <p:cNvSpPr txBox="1"/>
          <p:nvPr/>
        </p:nvSpPr>
        <p:spPr>
          <a:xfrm>
            <a:off x="3167267" y="87041"/>
            <a:ext cx="87967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Topic- The Impact of Cancer Waiting Times on Breast Cancer Patients (Age 25–50) Outcomes in the UK: A Systematic Review.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69F34D-A812-4FBC-46DF-5E634912BAE5}"/>
              </a:ext>
            </a:extLst>
          </p:cNvPr>
          <p:cNvSpPr txBox="1"/>
          <p:nvPr/>
        </p:nvSpPr>
        <p:spPr>
          <a:xfrm>
            <a:off x="28935" y="-36069"/>
            <a:ext cx="287538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Name- Amit Tiwari Student ID- 2526931</a:t>
            </a:r>
          </a:p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Lecturer- Dr. Diola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Bijlhout</a:t>
            </a:r>
            <a:endParaRPr 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close-up of a brochure&#10;&#10;AI-generated content may be incorrect.">
            <a:extLst>
              <a:ext uri="{FF2B5EF4-FFF2-40B4-BE49-F238E27FC236}">
                <a16:creationId xmlns:a16="http://schemas.microsoft.com/office/drawing/2014/main" id="{A1853DE8-B5B1-020C-693F-44570FFD32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35" y="835801"/>
            <a:ext cx="5179034" cy="27516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 descr="A close-up of a research report&#10;&#10;AI-generated content may be incorrect.">
            <a:extLst>
              <a:ext uri="{FF2B5EF4-FFF2-40B4-BE49-F238E27FC236}">
                <a16:creationId xmlns:a16="http://schemas.microsoft.com/office/drawing/2014/main" id="{9D599C59-5695-6C25-DBF9-20CBFC7FD1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5" y="3669175"/>
            <a:ext cx="5295419" cy="299180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 descr="A close-up of a graph&#10;&#10;AI-generated content may be incorrect.">
            <a:extLst>
              <a:ext uri="{FF2B5EF4-FFF2-40B4-BE49-F238E27FC236}">
                <a16:creationId xmlns:a16="http://schemas.microsoft.com/office/drawing/2014/main" id="{DE8E4897-F04E-1094-FBE2-E360DA8130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6941" y="754054"/>
            <a:ext cx="2385059" cy="252158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 descr="A paper with text on it&#10;&#10;AI-generated content may be incorrect.">
            <a:extLst>
              <a:ext uri="{FF2B5EF4-FFF2-40B4-BE49-F238E27FC236}">
                <a16:creationId xmlns:a16="http://schemas.microsoft.com/office/drawing/2014/main" id="{A1FE07B2-CC86-C697-CE4E-C456FED4A0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3723" y="3429000"/>
            <a:ext cx="6549342" cy="341308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 descr="A page of a book&#10;&#10;AI-generated content may be incorrect.">
            <a:extLst>
              <a:ext uri="{FF2B5EF4-FFF2-40B4-BE49-F238E27FC236}">
                <a16:creationId xmlns:a16="http://schemas.microsoft.com/office/drawing/2014/main" id="{00DEA6D8-F2FB-5763-BD3B-0B5688D99A8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8593" b="5253"/>
          <a:stretch>
            <a:fillRect/>
          </a:stretch>
        </p:blipFill>
        <p:spPr>
          <a:xfrm>
            <a:off x="5324354" y="671816"/>
            <a:ext cx="4352081" cy="267494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632713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36</Words>
  <Application>Microsoft Macintosh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Amit Tiwari (2526931)</dc:creator>
  <cp:lastModifiedBy>Amit Tiwari (2526931)</cp:lastModifiedBy>
  <cp:revision>9</cp:revision>
  <dcterms:created xsi:type="dcterms:W3CDTF">2026-06-23T15:52:38Z</dcterms:created>
  <dcterms:modified xsi:type="dcterms:W3CDTF">2026-07-01T16:23:43Z</dcterms:modified>
</cp:coreProperties>
</file>