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1"/>
  </p:sldMasterIdLst>
  <p:notesMasterIdLst>
    <p:notesMasterId r:id="rId17"/>
  </p:notesMasterIdLst>
  <p:handoutMasterIdLst>
    <p:handoutMasterId r:id="rId18"/>
  </p:handoutMasterIdLst>
  <p:sldIdLst>
    <p:sldId id="256" r:id="rId2"/>
    <p:sldId id="257" r:id="rId3"/>
    <p:sldId id="269" r:id="rId4"/>
    <p:sldId id="259" r:id="rId5"/>
    <p:sldId id="260" r:id="rId6"/>
    <p:sldId id="262" r:id="rId7"/>
    <p:sldId id="263" r:id="rId8"/>
    <p:sldId id="261" r:id="rId9"/>
    <p:sldId id="264" r:id="rId10"/>
    <p:sldId id="267" r:id="rId11"/>
    <p:sldId id="266" r:id="rId12"/>
    <p:sldId id="270" r:id="rId13"/>
    <p:sldId id="271" r:id="rId14"/>
    <p:sldId id="272" r:id="rId15"/>
    <p:sldId id="273" r:id="rId16"/>
  </p:sldIdLst>
  <p:sldSz cx="12192000" cy="6858000"/>
  <p:notesSz cx="6875463" cy="10002838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D30ABC0-ACBD-49FA-9EE3-39876723E91B}" v="539" dt="2020-01-27T22:45:34.90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81" d="100"/>
          <a:sy n="81" d="100"/>
        </p:scale>
        <p:origin x="725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microsoft.com/office/2015/10/relationships/revisionInfo" Target="revisionInfo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microsoft.com/office/2016/11/relationships/changesInfo" Target="changesInfos/changesInfo1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nwen Phillips" userId="8120c01fe2dc4a87" providerId="LiveId" clId="{4D30ABC0-ACBD-49FA-9EE3-39876723E91B}"/>
    <pc:docChg chg="undo custSel mod addSld delSld modSld sldOrd addMainMaster delMainMaster modNotesMaster">
      <pc:chgData name="Anwen Phillips" userId="8120c01fe2dc4a87" providerId="LiveId" clId="{4D30ABC0-ACBD-49FA-9EE3-39876723E91B}" dt="2020-01-27T22:42:34.958" v="4331" actId="14100"/>
      <pc:docMkLst>
        <pc:docMk/>
      </pc:docMkLst>
      <pc:sldChg chg="addSp delSp modSp add mod setBg modClrScheme setClrOvrMap chgLayout">
        <pc:chgData name="Anwen Phillips" userId="8120c01fe2dc4a87" providerId="LiveId" clId="{4D30ABC0-ACBD-49FA-9EE3-39876723E91B}" dt="2020-01-20T19:08:43.596" v="83" actId="26606"/>
        <pc:sldMkLst>
          <pc:docMk/>
          <pc:sldMk cId="741231287" sldId="256"/>
        </pc:sldMkLst>
        <pc:spChg chg="mod">
          <ac:chgData name="Anwen Phillips" userId="8120c01fe2dc4a87" providerId="LiveId" clId="{4D30ABC0-ACBD-49FA-9EE3-39876723E91B}" dt="2020-01-20T19:08:43.596" v="83" actId="26606"/>
          <ac:spMkLst>
            <pc:docMk/>
            <pc:sldMk cId="741231287" sldId="256"/>
            <ac:spMk id="2" creationId="{21E1F6E2-56BD-49AC-BD2B-B2C9BC067539}"/>
          </ac:spMkLst>
        </pc:spChg>
        <pc:spChg chg="mod">
          <ac:chgData name="Anwen Phillips" userId="8120c01fe2dc4a87" providerId="LiveId" clId="{4D30ABC0-ACBD-49FA-9EE3-39876723E91B}" dt="2020-01-20T19:08:43.596" v="83" actId="26606"/>
          <ac:spMkLst>
            <pc:docMk/>
            <pc:sldMk cId="741231287" sldId="256"/>
            <ac:spMk id="3" creationId="{09705182-9B84-4724-9947-69ADAB62F276}"/>
          </ac:spMkLst>
        </pc:spChg>
        <pc:spChg chg="add del">
          <ac:chgData name="Anwen Phillips" userId="8120c01fe2dc4a87" providerId="LiveId" clId="{4D30ABC0-ACBD-49FA-9EE3-39876723E91B}" dt="2020-01-20T19:08:43.596" v="83" actId="26606"/>
          <ac:spMkLst>
            <pc:docMk/>
            <pc:sldMk cId="741231287" sldId="256"/>
            <ac:spMk id="9" creationId="{7319A1DD-F557-4EC6-8A8C-F7617B4CD678}"/>
          </ac:spMkLst>
        </pc:spChg>
        <pc:spChg chg="add del">
          <ac:chgData name="Anwen Phillips" userId="8120c01fe2dc4a87" providerId="LiveId" clId="{4D30ABC0-ACBD-49FA-9EE3-39876723E91B}" dt="2020-01-20T19:08:43.596" v="83" actId="26606"/>
          <ac:spMkLst>
            <pc:docMk/>
            <pc:sldMk cId="741231287" sldId="256"/>
            <ac:spMk id="13" creationId="{C390A367-0330-4E03-9D5F-40308A7975C8}"/>
          </ac:spMkLst>
        </pc:spChg>
        <pc:spChg chg="add del">
          <ac:chgData name="Anwen Phillips" userId="8120c01fe2dc4a87" providerId="LiveId" clId="{4D30ABC0-ACBD-49FA-9EE3-39876723E91B}" dt="2020-01-20T19:08:30.556" v="78" actId="26606"/>
          <ac:spMkLst>
            <pc:docMk/>
            <pc:sldMk cId="741231287" sldId="256"/>
            <ac:spMk id="18" creationId="{6482F060-A4AF-4E0B-B364-7C6BA4AE9C03}"/>
          </ac:spMkLst>
        </pc:spChg>
        <pc:spChg chg="add del">
          <ac:chgData name="Anwen Phillips" userId="8120c01fe2dc4a87" providerId="LiveId" clId="{4D30ABC0-ACBD-49FA-9EE3-39876723E91B}" dt="2020-01-20T19:08:42.172" v="80" actId="26606"/>
          <ac:spMkLst>
            <pc:docMk/>
            <pc:sldMk cId="741231287" sldId="256"/>
            <ac:spMk id="22" creationId="{C390A367-0330-4E03-9D5F-40308A7975C8}"/>
          </ac:spMkLst>
        </pc:spChg>
        <pc:spChg chg="add del">
          <ac:chgData name="Anwen Phillips" userId="8120c01fe2dc4a87" providerId="LiveId" clId="{4D30ABC0-ACBD-49FA-9EE3-39876723E91B}" dt="2020-01-20T19:08:42.172" v="80" actId="26606"/>
          <ac:spMkLst>
            <pc:docMk/>
            <pc:sldMk cId="741231287" sldId="256"/>
            <ac:spMk id="23" creationId="{7319A1DD-F557-4EC6-8A8C-F7617B4CD678}"/>
          </ac:spMkLst>
        </pc:spChg>
        <pc:spChg chg="add del">
          <ac:chgData name="Anwen Phillips" userId="8120c01fe2dc4a87" providerId="LiveId" clId="{4D30ABC0-ACBD-49FA-9EE3-39876723E91B}" dt="2020-01-20T19:08:43.574" v="82" actId="26606"/>
          <ac:spMkLst>
            <pc:docMk/>
            <pc:sldMk cId="741231287" sldId="256"/>
            <ac:spMk id="26" creationId="{2FDF0794-1B86-42B2-B8C7-F60123E638ED}"/>
          </ac:spMkLst>
        </pc:spChg>
        <pc:spChg chg="add del">
          <ac:chgData name="Anwen Phillips" userId="8120c01fe2dc4a87" providerId="LiveId" clId="{4D30ABC0-ACBD-49FA-9EE3-39876723E91B}" dt="2020-01-20T19:08:43.574" v="82" actId="26606"/>
          <ac:spMkLst>
            <pc:docMk/>
            <pc:sldMk cId="741231287" sldId="256"/>
            <ac:spMk id="27" creationId="{C5373426-E26E-431D-959C-5DB96C0B6208}"/>
          </ac:spMkLst>
        </pc:spChg>
        <pc:spChg chg="add del">
          <ac:chgData name="Anwen Phillips" userId="8120c01fe2dc4a87" providerId="LiveId" clId="{4D30ABC0-ACBD-49FA-9EE3-39876723E91B}" dt="2020-01-20T19:08:43.574" v="82" actId="26606"/>
          <ac:spMkLst>
            <pc:docMk/>
            <pc:sldMk cId="741231287" sldId="256"/>
            <ac:spMk id="29" creationId="{E239D8CC-16F4-4B2B-80F0-203C56D0D2DE}"/>
          </ac:spMkLst>
        </pc:spChg>
        <pc:spChg chg="add">
          <ac:chgData name="Anwen Phillips" userId="8120c01fe2dc4a87" providerId="LiveId" clId="{4D30ABC0-ACBD-49FA-9EE3-39876723E91B}" dt="2020-01-20T19:08:43.596" v="83" actId="26606"/>
          <ac:spMkLst>
            <pc:docMk/>
            <pc:sldMk cId="741231287" sldId="256"/>
            <ac:spMk id="31" creationId="{6482F060-A4AF-4E0B-B364-7C6BA4AE9C03}"/>
          </ac:spMkLst>
        </pc:spChg>
        <pc:picChg chg="add mod ord">
          <ac:chgData name="Anwen Phillips" userId="8120c01fe2dc4a87" providerId="LiveId" clId="{4D30ABC0-ACBD-49FA-9EE3-39876723E91B}" dt="2020-01-20T19:08:43.596" v="83" actId="26606"/>
          <ac:picMkLst>
            <pc:docMk/>
            <pc:sldMk cId="741231287" sldId="256"/>
            <ac:picMk id="4" creationId="{14959157-A2A5-41FE-B037-1FD651F0CF03}"/>
          </ac:picMkLst>
        </pc:picChg>
        <pc:cxnChg chg="add del">
          <ac:chgData name="Anwen Phillips" userId="8120c01fe2dc4a87" providerId="LiveId" clId="{4D30ABC0-ACBD-49FA-9EE3-39876723E91B}" dt="2020-01-20T19:08:43.596" v="83" actId="26606"/>
          <ac:cxnSpMkLst>
            <pc:docMk/>
            <pc:sldMk cId="741231287" sldId="256"/>
            <ac:cxnSpMk id="11" creationId="{D28A9C89-B313-458F-9C85-515930A51A93}"/>
          </ac:cxnSpMkLst>
        </pc:cxnChg>
        <pc:cxnChg chg="add del">
          <ac:chgData name="Anwen Phillips" userId="8120c01fe2dc4a87" providerId="LiveId" clId="{4D30ABC0-ACBD-49FA-9EE3-39876723E91B}" dt="2020-01-20T19:08:30.556" v="78" actId="26606"/>
          <ac:cxnSpMkLst>
            <pc:docMk/>
            <pc:sldMk cId="741231287" sldId="256"/>
            <ac:cxnSpMk id="20" creationId="{B9EB6DAA-2F0C-43D5-A577-15D5D2C4E3F5}"/>
          </ac:cxnSpMkLst>
        </pc:cxnChg>
        <pc:cxnChg chg="add del">
          <ac:chgData name="Anwen Phillips" userId="8120c01fe2dc4a87" providerId="LiveId" clId="{4D30ABC0-ACBD-49FA-9EE3-39876723E91B}" dt="2020-01-20T19:08:42.172" v="80" actId="26606"/>
          <ac:cxnSpMkLst>
            <pc:docMk/>
            <pc:sldMk cId="741231287" sldId="256"/>
            <ac:cxnSpMk id="24" creationId="{D28A9C89-B313-458F-9C85-515930A51A93}"/>
          </ac:cxnSpMkLst>
        </pc:cxnChg>
        <pc:cxnChg chg="add del">
          <ac:chgData name="Anwen Phillips" userId="8120c01fe2dc4a87" providerId="LiveId" clId="{4D30ABC0-ACBD-49FA-9EE3-39876723E91B}" dt="2020-01-20T19:08:43.574" v="82" actId="26606"/>
          <ac:cxnSpMkLst>
            <pc:docMk/>
            <pc:sldMk cId="741231287" sldId="256"/>
            <ac:cxnSpMk id="28" creationId="{96D07482-83A3-4451-943C-B46961082957}"/>
          </ac:cxnSpMkLst>
        </pc:cxnChg>
        <pc:cxnChg chg="add">
          <ac:chgData name="Anwen Phillips" userId="8120c01fe2dc4a87" providerId="LiveId" clId="{4D30ABC0-ACBD-49FA-9EE3-39876723E91B}" dt="2020-01-20T19:08:43.596" v="83" actId="26606"/>
          <ac:cxnSpMkLst>
            <pc:docMk/>
            <pc:sldMk cId="741231287" sldId="256"/>
            <ac:cxnSpMk id="32" creationId="{B9EB6DAA-2F0C-43D5-A577-15D5D2C4E3F5}"/>
          </ac:cxnSpMkLst>
        </pc:cxnChg>
      </pc:sldChg>
      <pc:sldChg chg="addSp delSp modSp add mod setBg setClrOvrMap">
        <pc:chgData name="Anwen Phillips" userId="8120c01fe2dc4a87" providerId="LiveId" clId="{4D30ABC0-ACBD-49FA-9EE3-39876723E91B}" dt="2020-01-27T22:23:15.055" v="3774" actId="123"/>
        <pc:sldMkLst>
          <pc:docMk/>
          <pc:sldMk cId="617412044" sldId="257"/>
        </pc:sldMkLst>
        <pc:spChg chg="mod">
          <ac:chgData name="Anwen Phillips" userId="8120c01fe2dc4a87" providerId="LiveId" clId="{4D30ABC0-ACBD-49FA-9EE3-39876723E91B}" dt="2020-01-27T22:13:58.825" v="3647" actId="1076"/>
          <ac:spMkLst>
            <pc:docMk/>
            <pc:sldMk cId="617412044" sldId="257"/>
            <ac:spMk id="2" creationId="{01F46775-B7DF-4AAC-B49C-74B8050E5D54}"/>
          </ac:spMkLst>
        </pc:spChg>
        <pc:spChg chg="del">
          <ac:chgData name="Anwen Phillips" userId="8120c01fe2dc4a87" providerId="LiveId" clId="{4D30ABC0-ACBD-49FA-9EE3-39876723E91B}" dt="2020-01-20T19:11:58.597" v="172"/>
          <ac:spMkLst>
            <pc:docMk/>
            <pc:sldMk cId="617412044" sldId="257"/>
            <ac:spMk id="3" creationId="{438082AA-813C-4A33-B801-A50A9EA5F557}"/>
          </ac:spMkLst>
        </pc:spChg>
        <pc:spChg chg="add mod ord">
          <ac:chgData name="Anwen Phillips" userId="8120c01fe2dc4a87" providerId="LiveId" clId="{4D30ABC0-ACBD-49FA-9EE3-39876723E91B}" dt="2020-01-27T22:23:15.055" v="3774" actId="123"/>
          <ac:spMkLst>
            <pc:docMk/>
            <pc:sldMk cId="617412044" sldId="257"/>
            <ac:spMk id="4" creationId="{88D0466B-E6F3-40FE-BA86-150B3857DF44}"/>
          </ac:spMkLst>
        </pc:spChg>
        <pc:spChg chg="add del mod">
          <ac:chgData name="Anwen Phillips" userId="8120c01fe2dc4a87" providerId="LiveId" clId="{4D30ABC0-ACBD-49FA-9EE3-39876723E91B}" dt="2020-01-21T22:16:11.171" v="1357"/>
          <ac:spMkLst>
            <pc:docMk/>
            <pc:sldMk cId="617412044" sldId="257"/>
            <ac:spMk id="5" creationId="{F739A421-5A69-434F-8A2C-DBE90C476B48}"/>
          </ac:spMkLst>
        </pc:spChg>
        <pc:spChg chg="add del mod">
          <ac:chgData name="Anwen Phillips" userId="8120c01fe2dc4a87" providerId="LiveId" clId="{4D30ABC0-ACBD-49FA-9EE3-39876723E91B}" dt="2020-01-21T22:16:58.686" v="1365"/>
          <ac:spMkLst>
            <pc:docMk/>
            <pc:sldMk cId="617412044" sldId="257"/>
            <ac:spMk id="11" creationId="{C7B833F9-DDC1-48CE-9D38-50114B0D6D6B}"/>
          </ac:spMkLst>
        </pc:spChg>
        <pc:spChg chg="add del">
          <ac:chgData name="Anwen Phillips" userId="8120c01fe2dc4a87" providerId="LiveId" clId="{4D30ABC0-ACBD-49FA-9EE3-39876723E91B}" dt="2020-01-21T22:27:00.933" v="1433" actId="26606"/>
          <ac:spMkLst>
            <pc:docMk/>
            <pc:sldMk cId="617412044" sldId="257"/>
            <ac:spMk id="21" creationId="{416A0E3C-60E6-4F39-BC55-5F7C224E1F7C}"/>
          </ac:spMkLst>
        </pc:spChg>
        <pc:spChg chg="add del">
          <ac:chgData name="Anwen Phillips" userId="8120c01fe2dc4a87" providerId="LiveId" clId="{4D30ABC0-ACBD-49FA-9EE3-39876723E91B}" dt="2020-01-21T22:27:00.933" v="1433" actId="26606"/>
          <ac:spMkLst>
            <pc:docMk/>
            <pc:sldMk cId="617412044" sldId="257"/>
            <ac:spMk id="23" creationId="{02CD8F9E-DB66-4E41-A62A-5F434F750E4D}"/>
          </ac:spMkLst>
        </pc:spChg>
        <pc:spChg chg="add del">
          <ac:chgData name="Anwen Phillips" userId="8120c01fe2dc4a87" providerId="LiveId" clId="{4D30ABC0-ACBD-49FA-9EE3-39876723E91B}" dt="2020-01-21T22:23:25.876" v="1398" actId="26606"/>
          <ac:spMkLst>
            <pc:docMk/>
            <pc:sldMk cId="617412044" sldId="257"/>
            <ac:spMk id="24" creationId="{416A0E3C-60E6-4F39-BC55-5F7C224E1F7C}"/>
          </ac:spMkLst>
        </pc:spChg>
        <pc:spChg chg="add del">
          <ac:chgData name="Anwen Phillips" userId="8120c01fe2dc4a87" providerId="LiveId" clId="{4D30ABC0-ACBD-49FA-9EE3-39876723E91B}" dt="2020-01-21T22:27:00.933" v="1433" actId="26606"/>
          <ac:spMkLst>
            <pc:docMk/>
            <pc:sldMk cId="617412044" sldId="257"/>
            <ac:spMk id="27" creationId="{24AC8A0C-3781-416C-8355-373C09E77F54}"/>
          </ac:spMkLst>
        </pc:spChg>
        <pc:spChg chg="add del">
          <ac:chgData name="Anwen Phillips" userId="8120c01fe2dc4a87" providerId="LiveId" clId="{4D30ABC0-ACBD-49FA-9EE3-39876723E91B}" dt="2020-01-21T22:23:25.876" v="1398" actId="26606"/>
          <ac:spMkLst>
            <pc:docMk/>
            <pc:sldMk cId="617412044" sldId="257"/>
            <ac:spMk id="28" creationId="{B2497AD7-494E-467E-8084-3B7B78A92511}"/>
          </ac:spMkLst>
        </pc:spChg>
        <pc:spChg chg="add del">
          <ac:chgData name="Anwen Phillips" userId="8120c01fe2dc4a87" providerId="LiveId" clId="{4D30ABC0-ACBD-49FA-9EE3-39876723E91B}" dt="2020-01-21T22:23:25.876" v="1398" actId="26606"/>
          <ac:spMkLst>
            <pc:docMk/>
            <pc:sldMk cId="617412044" sldId="257"/>
            <ac:spMk id="32" creationId="{9F8411DF-B411-42CF-B66E-D83DCDC33B7D}"/>
          </ac:spMkLst>
        </pc:spChg>
        <pc:spChg chg="add del">
          <ac:chgData name="Anwen Phillips" userId="8120c01fe2dc4a87" providerId="LiveId" clId="{4D30ABC0-ACBD-49FA-9EE3-39876723E91B}" dt="2020-01-21T22:27:00.933" v="1433" actId="26606"/>
          <ac:spMkLst>
            <pc:docMk/>
            <pc:sldMk cId="617412044" sldId="257"/>
            <ac:spMk id="34" creationId="{97783C4A-6329-4A69-BEA0-3E083CC3EF98}"/>
          </ac:spMkLst>
        </pc:spChg>
        <pc:spChg chg="add mod">
          <ac:chgData name="Anwen Phillips" userId="8120c01fe2dc4a87" providerId="LiveId" clId="{4D30ABC0-ACBD-49FA-9EE3-39876723E91B}" dt="2020-01-27T19:48:51.996" v="3047" actId="123"/>
          <ac:spMkLst>
            <pc:docMk/>
            <pc:sldMk cId="617412044" sldId="257"/>
            <ac:spMk id="35" creationId="{020FF3C4-53B0-4115-A1FB-3351E69F9DEF}"/>
          </ac:spMkLst>
        </pc:spChg>
        <pc:spChg chg="add del">
          <ac:chgData name="Anwen Phillips" userId="8120c01fe2dc4a87" providerId="LiveId" clId="{4D30ABC0-ACBD-49FA-9EE3-39876723E91B}" dt="2020-01-21T22:27:00.933" v="1433" actId="26606"/>
          <ac:spMkLst>
            <pc:docMk/>
            <pc:sldMk cId="617412044" sldId="257"/>
            <ac:spMk id="36" creationId="{800C66B2-3F33-4B0E-B882-F5DDE3BE9054}"/>
          </ac:spMkLst>
        </pc:spChg>
        <pc:spChg chg="add del">
          <ac:chgData name="Anwen Phillips" userId="8120c01fe2dc4a87" providerId="LiveId" clId="{4D30ABC0-ACBD-49FA-9EE3-39876723E91B}" dt="2020-01-21T22:27:00.933" v="1433" actId="26606"/>
          <ac:spMkLst>
            <pc:docMk/>
            <pc:sldMk cId="617412044" sldId="257"/>
            <ac:spMk id="38" creationId="{1AEE5BCC-7233-49EF-B467-349F454B3F5D}"/>
          </ac:spMkLst>
        </pc:spChg>
        <pc:spChg chg="add del">
          <ac:chgData name="Anwen Phillips" userId="8120c01fe2dc4a87" providerId="LiveId" clId="{4D30ABC0-ACBD-49FA-9EE3-39876723E91B}" dt="2020-01-21T22:27:00.933" v="1433" actId="26606"/>
          <ac:spMkLst>
            <pc:docMk/>
            <pc:sldMk cId="617412044" sldId="257"/>
            <ac:spMk id="40" creationId="{53131F57-062B-4BE5-BEDA-58396B3EC809}"/>
          </ac:spMkLst>
        </pc:spChg>
        <pc:spChg chg="add del">
          <ac:chgData name="Anwen Phillips" userId="8120c01fe2dc4a87" providerId="LiveId" clId="{4D30ABC0-ACBD-49FA-9EE3-39876723E91B}" dt="2020-01-21T22:26:24.569" v="1422" actId="26606"/>
          <ac:spMkLst>
            <pc:docMk/>
            <pc:sldMk cId="617412044" sldId="257"/>
            <ac:spMk id="45" creationId="{416A0E3C-60E6-4F39-BC55-5F7C224E1F7C}"/>
          </ac:spMkLst>
        </pc:spChg>
        <pc:spChg chg="add del">
          <ac:chgData name="Anwen Phillips" userId="8120c01fe2dc4a87" providerId="LiveId" clId="{4D30ABC0-ACBD-49FA-9EE3-39876723E91B}" dt="2020-01-21T22:26:24.569" v="1422" actId="26606"/>
          <ac:spMkLst>
            <pc:docMk/>
            <pc:sldMk cId="617412044" sldId="257"/>
            <ac:spMk id="49" creationId="{02CD8F9E-DB66-4E41-A62A-5F434F750E4D}"/>
          </ac:spMkLst>
        </pc:spChg>
        <pc:spChg chg="add del">
          <ac:chgData name="Anwen Phillips" userId="8120c01fe2dc4a87" providerId="LiveId" clId="{4D30ABC0-ACBD-49FA-9EE3-39876723E91B}" dt="2020-01-21T22:26:24.569" v="1422" actId="26606"/>
          <ac:spMkLst>
            <pc:docMk/>
            <pc:sldMk cId="617412044" sldId="257"/>
            <ac:spMk id="53" creationId="{24AC8A0C-3781-416C-8355-373C09E77F54}"/>
          </ac:spMkLst>
        </pc:spChg>
        <pc:spChg chg="add del">
          <ac:chgData name="Anwen Phillips" userId="8120c01fe2dc4a87" providerId="LiveId" clId="{4D30ABC0-ACBD-49FA-9EE3-39876723E91B}" dt="2020-01-21T22:26:24.569" v="1422" actId="26606"/>
          <ac:spMkLst>
            <pc:docMk/>
            <pc:sldMk cId="617412044" sldId="257"/>
            <ac:spMk id="55" creationId="{97783C4A-6329-4A69-BEA0-3E083CC3EF98}"/>
          </ac:spMkLst>
        </pc:spChg>
        <pc:spChg chg="add del">
          <ac:chgData name="Anwen Phillips" userId="8120c01fe2dc4a87" providerId="LiveId" clId="{4D30ABC0-ACBD-49FA-9EE3-39876723E91B}" dt="2020-01-21T22:26:24.569" v="1422" actId="26606"/>
          <ac:spMkLst>
            <pc:docMk/>
            <pc:sldMk cId="617412044" sldId="257"/>
            <ac:spMk id="57" creationId="{800C66B2-3F33-4B0E-B882-F5DDE3BE9054}"/>
          </ac:spMkLst>
        </pc:spChg>
        <pc:spChg chg="add del">
          <ac:chgData name="Anwen Phillips" userId="8120c01fe2dc4a87" providerId="LiveId" clId="{4D30ABC0-ACBD-49FA-9EE3-39876723E91B}" dt="2020-01-21T22:26:24.569" v="1422" actId="26606"/>
          <ac:spMkLst>
            <pc:docMk/>
            <pc:sldMk cId="617412044" sldId="257"/>
            <ac:spMk id="59" creationId="{1AEE5BCC-7233-49EF-B467-349F454B3F5D}"/>
          </ac:spMkLst>
        </pc:spChg>
        <pc:spChg chg="add del">
          <ac:chgData name="Anwen Phillips" userId="8120c01fe2dc4a87" providerId="LiveId" clId="{4D30ABC0-ACBD-49FA-9EE3-39876723E91B}" dt="2020-01-21T22:26:24.569" v="1422" actId="26606"/>
          <ac:spMkLst>
            <pc:docMk/>
            <pc:sldMk cId="617412044" sldId="257"/>
            <ac:spMk id="61" creationId="{53131F57-062B-4BE5-BEDA-58396B3EC809}"/>
          </ac:spMkLst>
        </pc:spChg>
        <pc:spChg chg="add del">
          <ac:chgData name="Anwen Phillips" userId="8120c01fe2dc4a87" providerId="LiveId" clId="{4D30ABC0-ACBD-49FA-9EE3-39876723E91B}" dt="2020-01-21T22:26:31.522" v="1424" actId="26606"/>
          <ac:spMkLst>
            <pc:docMk/>
            <pc:sldMk cId="617412044" sldId="257"/>
            <ac:spMk id="63" creationId="{416A0E3C-60E6-4F39-BC55-5F7C224E1F7C}"/>
          </ac:spMkLst>
        </pc:spChg>
        <pc:spChg chg="add del">
          <ac:chgData name="Anwen Phillips" userId="8120c01fe2dc4a87" providerId="LiveId" clId="{4D30ABC0-ACBD-49FA-9EE3-39876723E91B}" dt="2020-01-21T22:26:31.522" v="1424" actId="26606"/>
          <ac:spMkLst>
            <pc:docMk/>
            <pc:sldMk cId="617412044" sldId="257"/>
            <ac:spMk id="65" creationId="{E844E128-FF69-4E9F-8327-6B504B3C5AE1}"/>
          </ac:spMkLst>
        </pc:spChg>
        <pc:spChg chg="add del">
          <ac:chgData name="Anwen Phillips" userId="8120c01fe2dc4a87" providerId="LiveId" clId="{4D30ABC0-ACBD-49FA-9EE3-39876723E91B}" dt="2020-01-21T22:26:40.815" v="1426" actId="26606"/>
          <ac:spMkLst>
            <pc:docMk/>
            <pc:sldMk cId="617412044" sldId="257"/>
            <ac:spMk id="68" creationId="{416A0E3C-60E6-4F39-BC55-5F7C224E1F7C}"/>
          </ac:spMkLst>
        </pc:spChg>
        <pc:spChg chg="add del">
          <ac:chgData name="Anwen Phillips" userId="8120c01fe2dc4a87" providerId="LiveId" clId="{4D30ABC0-ACBD-49FA-9EE3-39876723E91B}" dt="2020-01-21T22:26:40.815" v="1426" actId="26606"/>
          <ac:spMkLst>
            <pc:docMk/>
            <pc:sldMk cId="617412044" sldId="257"/>
            <ac:spMk id="70" creationId="{990D0034-F768-41E7-85D4-F38C4DE85770}"/>
          </ac:spMkLst>
        </pc:spChg>
        <pc:spChg chg="add del">
          <ac:chgData name="Anwen Phillips" userId="8120c01fe2dc4a87" providerId="LiveId" clId="{4D30ABC0-ACBD-49FA-9EE3-39876723E91B}" dt="2020-01-21T22:26:45.371" v="1428" actId="26606"/>
          <ac:spMkLst>
            <pc:docMk/>
            <pc:sldMk cId="617412044" sldId="257"/>
            <ac:spMk id="73" creationId="{416A0E3C-60E6-4F39-BC55-5F7C224E1F7C}"/>
          </ac:spMkLst>
        </pc:spChg>
        <pc:spChg chg="add del">
          <ac:chgData name="Anwen Phillips" userId="8120c01fe2dc4a87" providerId="LiveId" clId="{4D30ABC0-ACBD-49FA-9EE3-39876723E91B}" dt="2020-01-21T22:26:45.371" v="1428" actId="26606"/>
          <ac:spMkLst>
            <pc:docMk/>
            <pc:sldMk cId="617412044" sldId="257"/>
            <ac:spMk id="75" creationId="{B2497AD7-494E-467E-8084-3B7B78A92511}"/>
          </ac:spMkLst>
        </pc:spChg>
        <pc:spChg chg="add del">
          <ac:chgData name="Anwen Phillips" userId="8120c01fe2dc4a87" providerId="LiveId" clId="{4D30ABC0-ACBD-49FA-9EE3-39876723E91B}" dt="2020-01-21T22:26:45.371" v="1428" actId="26606"/>
          <ac:spMkLst>
            <pc:docMk/>
            <pc:sldMk cId="617412044" sldId="257"/>
            <ac:spMk id="77" creationId="{9F8411DF-B411-42CF-B66E-D83DCDC33B7D}"/>
          </ac:spMkLst>
        </pc:spChg>
        <pc:spChg chg="add del">
          <ac:chgData name="Anwen Phillips" userId="8120c01fe2dc4a87" providerId="LiveId" clId="{4D30ABC0-ACBD-49FA-9EE3-39876723E91B}" dt="2020-01-21T22:26:48.985" v="1430" actId="26606"/>
          <ac:spMkLst>
            <pc:docMk/>
            <pc:sldMk cId="617412044" sldId="257"/>
            <ac:spMk id="79" creationId="{416A0E3C-60E6-4F39-BC55-5F7C224E1F7C}"/>
          </ac:spMkLst>
        </pc:spChg>
        <pc:spChg chg="add del">
          <ac:chgData name="Anwen Phillips" userId="8120c01fe2dc4a87" providerId="LiveId" clId="{4D30ABC0-ACBD-49FA-9EE3-39876723E91B}" dt="2020-01-21T22:26:48.985" v="1430" actId="26606"/>
          <ac:spMkLst>
            <pc:docMk/>
            <pc:sldMk cId="617412044" sldId="257"/>
            <ac:spMk id="81" creationId="{DF406866-B2B6-4970-BEE9-17E9330B2622}"/>
          </ac:spMkLst>
        </pc:spChg>
        <pc:spChg chg="add del">
          <ac:chgData name="Anwen Phillips" userId="8120c01fe2dc4a87" providerId="LiveId" clId="{4D30ABC0-ACBD-49FA-9EE3-39876723E91B}" dt="2020-01-21T22:27:00.901" v="1432" actId="26606"/>
          <ac:spMkLst>
            <pc:docMk/>
            <pc:sldMk cId="617412044" sldId="257"/>
            <ac:spMk id="83" creationId="{416A0E3C-60E6-4F39-BC55-5F7C224E1F7C}"/>
          </ac:spMkLst>
        </pc:spChg>
        <pc:spChg chg="add del">
          <ac:chgData name="Anwen Phillips" userId="8120c01fe2dc4a87" providerId="LiveId" clId="{4D30ABC0-ACBD-49FA-9EE3-39876723E91B}" dt="2020-01-21T22:27:00.901" v="1432" actId="26606"/>
          <ac:spMkLst>
            <pc:docMk/>
            <pc:sldMk cId="617412044" sldId="257"/>
            <ac:spMk id="85" creationId="{990D0034-F768-41E7-85D4-F38C4DE85770}"/>
          </ac:spMkLst>
        </pc:spChg>
        <pc:spChg chg="add del">
          <ac:chgData name="Anwen Phillips" userId="8120c01fe2dc4a87" providerId="LiveId" clId="{4D30ABC0-ACBD-49FA-9EE3-39876723E91B}" dt="2020-01-21T22:27:00.901" v="1432" actId="26606"/>
          <ac:spMkLst>
            <pc:docMk/>
            <pc:sldMk cId="617412044" sldId="257"/>
            <ac:spMk id="86" creationId="{95B38FD6-641F-41BF-B466-C1C6366420F0}"/>
          </ac:spMkLst>
        </pc:spChg>
        <pc:spChg chg="add del">
          <ac:chgData name="Anwen Phillips" userId="8120c01fe2dc4a87" providerId="LiveId" clId="{4D30ABC0-ACBD-49FA-9EE3-39876723E91B}" dt="2020-01-21T22:27:00.901" v="1432" actId="26606"/>
          <ac:spMkLst>
            <pc:docMk/>
            <pc:sldMk cId="617412044" sldId="257"/>
            <ac:spMk id="88" creationId="{7363FFA6-C551-4935-A474-8B2482E55BAC}"/>
          </ac:spMkLst>
        </pc:spChg>
        <pc:spChg chg="add">
          <ac:chgData name="Anwen Phillips" userId="8120c01fe2dc4a87" providerId="LiveId" clId="{4D30ABC0-ACBD-49FA-9EE3-39876723E91B}" dt="2020-01-21T22:27:00.933" v="1433" actId="26606"/>
          <ac:spMkLst>
            <pc:docMk/>
            <pc:sldMk cId="617412044" sldId="257"/>
            <ac:spMk id="90" creationId="{416A0E3C-60E6-4F39-BC55-5F7C224E1F7C}"/>
          </ac:spMkLst>
        </pc:spChg>
        <pc:spChg chg="add">
          <ac:chgData name="Anwen Phillips" userId="8120c01fe2dc4a87" providerId="LiveId" clId="{4D30ABC0-ACBD-49FA-9EE3-39876723E91B}" dt="2020-01-21T22:27:00.933" v="1433" actId="26606"/>
          <ac:spMkLst>
            <pc:docMk/>
            <pc:sldMk cId="617412044" sldId="257"/>
            <ac:spMk id="92" creationId="{02CD8F9E-DB66-4E41-A62A-5F434F750E4D}"/>
          </ac:spMkLst>
        </pc:spChg>
        <pc:spChg chg="add">
          <ac:chgData name="Anwen Phillips" userId="8120c01fe2dc4a87" providerId="LiveId" clId="{4D30ABC0-ACBD-49FA-9EE3-39876723E91B}" dt="2020-01-21T22:27:00.933" v="1433" actId="26606"/>
          <ac:spMkLst>
            <pc:docMk/>
            <pc:sldMk cId="617412044" sldId="257"/>
            <ac:spMk id="94" creationId="{24AC8A0C-3781-416C-8355-373C09E77F54}"/>
          </ac:spMkLst>
        </pc:spChg>
        <pc:spChg chg="add">
          <ac:chgData name="Anwen Phillips" userId="8120c01fe2dc4a87" providerId="LiveId" clId="{4D30ABC0-ACBD-49FA-9EE3-39876723E91B}" dt="2020-01-21T22:27:00.933" v="1433" actId="26606"/>
          <ac:spMkLst>
            <pc:docMk/>
            <pc:sldMk cId="617412044" sldId="257"/>
            <ac:spMk id="95" creationId="{97783C4A-6329-4A69-BEA0-3E083CC3EF98}"/>
          </ac:spMkLst>
        </pc:spChg>
        <pc:spChg chg="add">
          <ac:chgData name="Anwen Phillips" userId="8120c01fe2dc4a87" providerId="LiveId" clId="{4D30ABC0-ACBD-49FA-9EE3-39876723E91B}" dt="2020-01-21T22:27:00.933" v="1433" actId="26606"/>
          <ac:spMkLst>
            <pc:docMk/>
            <pc:sldMk cId="617412044" sldId="257"/>
            <ac:spMk id="96" creationId="{800C66B2-3F33-4B0E-B882-F5DDE3BE9054}"/>
          </ac:spMkLst>
        </pc:spChg>
        <pc:spChg chg="add">
          <ac:chgData name="Anwen Phillips" userId="8120c01fe2dc4a87" providerId="LiveId" clId="{4D30ABC0-ACBD-49FA-9EE3-39876723E91B}" dt="2020-01-21T22:27:00.933" v="1433" actId="26606"/>
          <ac:spMkLst>
            <pc:docMk/>
            <pc:sldMk cId="617412044" sldId="257"/>
            <ac:spMk id="97" creationId="{1AEE5BCC-7233-49EF-B467-349F454B3F5D}"/>
          </ac:spMkLst>
        </pc:spChg>
        <pc:spChg chg="add">
          <ac:chgData name="Anwen Phillips" userId="8120c01fe2dc4a87" providerId="LiveId" clId="{4D30ABC0-ACBD-49FA-9EE3-39876723E91B}" dt="2020-01-21T22:27:00.933" v="1433" actId="26606"/>
          <ac:spMkLst>
            <pc:docMk/>
            <pc:sldMk cId="617412044" sldId="257"/>
            <ac:spMk id="98" creationId="{53131F57-062B-4BE5-BEDA-58396B3EC809}"/>
          </ac:spMkLst>
        </pc:spChg>
        <pc:picChg chg="add del mod">
          <ac:chgData name="Anwen Phillips" userId="8120c01fe2dc4a87" providerId="LiveId" clId="{4D30ABC0-ACBD-49FA-9EE3-39876723E91B}" dt="2020-01-21T22:16:57.699" v="1364" actId="478"/>
          <ac:picMkLst>
            <pc:docMk/>
            <pc:sldMk cId="617412044" sldId="257"/>
            <ac:picMk id="7" creationId="{548935C6-F6E4-4392-B3EA-9B1608195756}"/>
          </ac:picMkLst>
        </pc:picChg>
        <pc:picChg chg="add del mod">
          <ac:chgData name="Anwen Phillips" userId="8120c01fe2dc4a87" providerId="LiveId" clId="{4D30ABC0-ACBD-49FA-9EE3-39876723E91B}" dt="2020-01-21T22:16:55.866" v="1363" actId="478"/>
          <ac:picMkLst>
            <pc:docMk/>
            <pc:sldMk cId="617412044" sldId="257"/>
            <ac:picMk id="9" creationId="{B52FCE1D-67A0-4FBD-9CF6-07760B07BEF0}"/>
          </ac:picMkLst>
        </pc:picChg>
        <pc:picChg chg="add mod ord">
          <ac:chgData name="Anwen Phillips" userId="8120c01fe2dc4a87" providerId="LiveId" clId="{4D30ABC0-ACBD-49FA-9EE3-39876723E91B}" dt="2020-01-21T22:27:00.901" v="1432" actId="26606"/>
          <ac:picMkLst>
            <pc:docMk/>
            <pc:sldMk cId="617412044" sldId="257"/>
            <ac:picMk id="13" creationId="{694D0DCE-191B-485F-A081-C9ED2A4C6573}"/>
          </ac:picMkLst>
        </pc:picChg>
        <pc:picChg chg="add mod ord modCrop">
          <ac:chgData name="Anwen Phillips" userId="8120c01fe2dc4a87" providerId="LiveId" clId="{4D30ABC0-ACBD-49FA-9EE3-39876723E91B}" dt="2020-01-21T22:27:00.933" v="1433" actId="26606"/>
          <ac:picMkLst>
            <pc:docMk/>
            <pc:sldMk cId="617412044" sldId="257"/>
            <ac:picMk id="15" creationId="{AC6883E4-64F2-45F5-BD45-808C873D6346}"/>
          </ac:picMkLst>
        </pc:picChg>
        <pc:picChg chg="add mod ord">
          <ac:chgData name="Anwen Phillips" userId="8120c01fe2dc4a87" providerId="LiveId" clId="{4D30ABC0-ACBD-49FA-9EE3-39876723E91B}" dt="2020-01-21T22:27:00.901" v="1432" actId="26606"/>
          <ac:picMkLst>
            <pc:docMk/>
            <pc:sldMk cId="617412044" sldId="257"/>
            <ac:picMk id="17" creationId="{A74B383A-421F-4C61-A161-9AD738B04596}"/>
          </ac:picMkLst>
        </pc:picChg>
        <pc:picChg chg="add del mod">
          <ac:chgData name="Anwen Phillips" userId="8120c01fe2dc4a87" providerId="LiveId" clId="{4D30ABC0-ACBD-49FA-9EE3-39876723E91B}" dt="2020-01-21T22:26:13.674" v="1420" actId="478"/>
          <ac:picMkLst>
            <pc:docMk/>
            <pc:sldMk cId="617412044" sldId="257"/>
            <ac:picMk id="19" creationId="{136A8FE0-52E7-4C04-AAB7-73BD2CB29699}"/>
          </ac:picMkLst>
        </pc:picChg>
        <pc:picChg chg="add del mod">
          <ac:chgData name="Anwen Phillips" userId="8120c01fe2dc4a87" providerId="LiveId" clId="{4D30ABC0-ACBD-49FA-9EE3-39876723E91B}" dt="2020-01-21T22:26:03.736" v="1414"/>
          <ac:picMkLst>
            <pc:docMk/>
            <pc:sldMk cId="617412044" sldId="257"/>
            <ac:picMk id="29" creationId="{15CA67D3-5A06-4EFF-A8F7-F87EC67F9E2C}"/>
          </ac:picMkLst>
        </pc:picChg>
        <pc:picChg chg="add mod ord">
          <ac:chgData name="Anwen Phillips" userId="8120c01fe2dc4a87" providerId="LiveId" clId="{4D30ABC0-ACBD-49FA-9EE3-39876723E91B}" dt="2020-01-21T22:27:00.933" v="1433" actId="26606"/>
          <ac:picMkLst>
            <pc:docMk/>
            <pc:sldMk cId="617412044" sldId="257"/>
            <ac:picMk id="33" creationId="{ADD09114-AA37-4842-93B0-FECDB8C6B0F8}"/>
          </ac:picMkLst>
        </pc:picChg>
        <pc:cxnChg chg="add del">
          <ac:chgData name="Anwen Phillips" userId="8120c01fe2dc4a87" providerId="LiveId" clId="{4D30ABC0-ACBD-49FA-9EE3-39876723E91B}" dt="2020-01-21T22:27:00.933" v="1433" actId="26606"/>
          <ac:cxnSpMkLst>
            <pc:docMk/>
            <pc:sldMk cId="617412044" sldId="257"/>
            <ac:cxnSpMk id="22" creationId="{C5025DAC-8B93-4160-B017-3A274A5828C0}"/>
          </ac:cxnSpMkLst>
        </pc:cxnChg>
        <pc:cxnChg chg="add del">
          <ac:chgData name="Anwen Phillips" userId="8120c01fe2dc4a87" providerId="LiveId" clId="{4D30ABC0-ACBD-49FA-9EE3-39876723E91B}" dt="2020-01-21T22:27:00.933" v="1433" actId="26606"/>
          <ac:cxnSpMkLst>
            <pc:docMk/>
            <pc:sldMk cId="617412044" sldId="257"/>
            <ac:cxnSpMk id="25" creationId="{941EBB8E-57F2-4BB0-9847-5D888C723067}"/>
          </ac:cxnSpMkLst>
        </pc:cxnChg>
        <pc:cxnChg chg="add del">
          <ac:chgData name="Anwen Phillips" userId="8120c01fe2dc4a87" providerId="LiveId" clId="{4D30ABC0-ACBD-49FA-9EE3-39876723E91B}" dt="2020-01-21T22:23:25.876" v="1398" actId="26606"/>
          <ac:cxnSpMkLst>
            <pc:docMk/>
            <pc:sldMk cId="617412044" sldId="257"/>
            <ac:cxnSpMk id="26" creationId="{C5025DAC-8B93-4160-B017-3A274A5828C0}"/>
          </ac:cxnSpMkLst>
        </pc:cxnChg>
        <pc:cxnChg chg="add del">
          <ac:chgData name="Anwen Phillips" userId="8120c01fe2dc4a87" providerId="LiveId" clId="{4D30ABC0-ACBD-49FA-9EE3-39876723E91B}" dt="2020-01-21T22:23:25.876" v="1398" actId="26606"/>
          <ac:cxnSpMkLst>
            <pc:docMk/>
            <pc:sldMk cId="617412044" sldId="257"/>
            <ac:cxnSpMk id="30" creationId="{083CCEFB-C9A4-47E8-8467-3574B0C2548B}"/>
          </ac:cxnSpMkLst>
        </pc:cxnChg>
        <pc:cxnChg chg="add del">
          <ac:chgData name="Anwen Phillips" userId="8120c01fe2dc4a87" providerId="LiveId" clId="{4D30ABC0-ACBD-49FA-9EE3-39876723E91B}" dt="2020-01-21T22:26:24.569" v="1422" actId="26606"/>
          <ac:cxnSpMkLst>
            <pc:docMk/>
            <pc:sldMk cId="617412044" sldId="257"/>
            <ac:cxnSpMk id="47" creationId="{C5025DAC-8B93-4160-B017-3A274A5828C0}"/>
          </ac:cxnSpMkLst>
        </pc:cxnChg>
        <pc:cxnChg chg="add del">
          <ac:chgData name="Anwen Phillips" userId="8120c01fe2dc4a87" providerId="LiveId" clId="{4D30ABC0-ACBD-49FA-9EE3-39876723E91B}" dt="2020-01-21T22:26:24.569" v="1422" actId="26606"/>
          <ac:cxnSpMkLst>
            <pc:docMk/>
            <pc:sldMk cId="617412044" sldId="257"/>
            <ac:cxnSpMk id="51" creationId="{941EBB8E-57F2-4BB0-9847-5D888C723067}"/>
          </ac:cxnSpMkLst>
        </pc:cxnChg>
        <pc:cxnChg chg="add del">
          <ac:chgData name="Anwen Phillips" userId="8120c01fe2dc4a87" providerId="LiveId" clId="{4D30ABC0-ACBD-49FA-9EE3-39876723E91B}" dt="2020-01-21T22:26:31.522" v="1424" actId="26606"/>
          <ac:cxnSpMkLst>
            <pc:docMk/>
            <pc:sldMk cId="617412044" sldId="257"/>
            <ac:cxnSpMk id="64" creationId="{C5025DAC-8B93-4160-B017-3A274A5828C0}"/>
          </ac:cxnSpMkLst>
        </pc:cxnChg>
        <pc:cxnChg chg="add del">
          <ac:chgData name="Anwen Phillips" userId="8120c01fe2dc4a87" providerId="LiveId" clId="{4D30ABC0-ACBD-49FA-9EE3-39876723E91B}" dt="2020-01-21T22:26:31.522" v="1424" actId="26606"/>
          <ac:cxnSpMkLst>
            <pc:docMk/>
            <pc:sldMk cId="617412044" sldId="257"/>
            <ac:cxnSpMk id="66" creationId="{055CEADF-09EA-423C-8C45-F94AF44D5AF0}"/>
          </ac:cxnSpMkLst>
        </pc:cxnChg>
        <pc:cxnChg chg="add del">
          <ac:chgData name="Anwen Phillips" userId="8120c01fe2dc4a87" providerId="LiveId" clId="{4D30ABC0-ACBD-49FA-9EE3-39876723E91B}" dt="2020-01-21T22:26:40.815" v="1426" actId="26606"/>
          <ac:cxnSpMkLst>
            <pc:docMk/>
            <pc:sldMk cId="617412044" sldId="257"/>
            <ac:cxnSpMk id="69" creationId="{C5025DAC-8B93-4160-B017-3A274A5828C0}"/>
          </ac:cxnSpMkLst>
        </pc:cxnChg>
        <pc:cxnChg chg="add del">
          <ac:chgData name="Anwen Phillips" userId="8120c01fe2dc4a87" providerId="LiveId" clId="{4D30ABC0-ACBD-49FA-9EE3-39876723E91B}" dt="2020-01-21T22:26:40.815" v="1426" actId="26606"/>
          <ac:cxnSpMkLst>
            <pc:docMk/>
            <pc:sldMk cId="617412044" sldId="257"/>
            <ac:cxnSpMk id="71" creationId="{5A0A5CF6-407C-4691-8122-49DF69D0020D}"/>
          </ac:cxnSpMkLst>
        </pc:cxnChg>
        <pc:cxnChg chg="add del">
          <ac:chgData name="Anwen Phillips" userId="8120c01fe2dc4a87" providerId="LiveId" clId="{4D30ABC0-ACBD-49FA-9EE3-39876723E91B}" dt="2020-01-21T22:26:45.371" v="1428" actId="26606"/>
          <ac:cxnSpMkLst>
            <pc:docMk/>
            <pc:sldMk cId="617412044" sldId="257"/>
            <ac:cxnSpMk id="74" creationId="{C5025DAC-8B93-4160-B017-3A274A5828C0}"/>
          </ac:cxnSpMkLst>
        </pc:cxnChg>
        <pc:cxnChg chg="add del">
          <ac:chgData name="Anwen Phillips" userId="8120c01fe2dc4a87" providerId="LiveId" clId="{4D30ABC0-ACBD-49FA-9EE3-39876723E91B}" dt="2020-01-21T22:26:45.371" v="1428" actId="26606"/>
          <ac:cxnSpMkLst>
            <pc:docMk/>
            <pc:sldMk cId="617412044" sldId="257"/>
            <ac:cxnSpMk id="76" creationId="{083CCEFB-C9A4-47E8-8467-3574B0C2548B}"/>
          </ac:cxnSpMkLst>
        </pc:cxnChg>
        <pc:cxnChg chg="add del">
          <ac:chgData name="Anwen Phillips" userId="8120c01fe2dc4a87" providerId="LiveId" clId="{4D30ABC0-ACBD-49FA-9EE3-39876723E91B}" dt="2020-01-21T22:26:48.985" v="1430" actId="26606"/>
          <ac:cxnSpMkLst>
            <pc:docMk/>
            <pc:sldMk cId="617412044" sldId="257"/>
            <ac:cxnSpMk id="80" creationId="{C5025DAC-8B93-4160-B017-3A274A5828C0}"/>
          </ac:cxnSpMkLst>
        </pc:cxnChg>
        <pc:cxnChg chg="add del">
          <ac:chgData name="Anwen Phillips" userId="8120c01fe2dc4a87" providerId="LiveId" clId="{4D30ABC0-ACBD-49FA-9EE3-39876723E91B}" dt="2020-01-21T22:27:00.901" v="1432" actId="26606"/>
          <ac:cxnSpMkLst>
            <pc:docMk/>
            <pc:sldMk cId="617412044" sldId="257"/>
            <ac:cxnSpMk id="84" creationId="{C5025DAC-8B93-4160-B017-3A274A5828C0}"/>
          </ac:cxnSpMkLst>
        </pc:cxnChg>
        <pc:cxnChg chg="add del">
          <ac:chgData name="Anwen Phillips" userId="8120c01fe2dc4a87" providerId="LiveId" clId="{4D30ABC0-ACBD-49FA-9EE3-39876723E91B}" dt="2020-01-21T22:27:00.901" v="1432" actId="26606"/>
          <ac:cxnSpMkLst>
            <pc:docMk/>
            <pc:sldMk cId="617412044" sldId="257"/>
            <ac:cxnSpMk id="87" creationId="{6BF9119E-766E-4526-AAE5-639F577C0493}"/>
          </ac:cxnSpMkLst>
        </pc:cxnChg>
        <pc:cxnChg chg="add">
          <ac:chgData name="Anwen Phillips" userId="8120c01fe2dc4a87" providerId="LiveId" clId="{4D30ABC0-ACBD-49FA-9EE3-39876723E91B}" dt="2020-01-21T22:27:00.933" v="1433" actId="26606"/>
          <ac:cxnSpMkLst>
            <pc:docMk/>
            <pc:sldMk cId="617412044" sldId="257"/>
            <ac:cxnSpMk id="91" creationId="{C5025DAC-8B93-4160-B017-3A274A5828C0}"/>
          </ac:cxnSpMkLst>
        </pc:cxnChg>
        <pc:cxnChg chg="add">
          <ac:chgData name="Anwen Phillips" userId="8120c01fe2dc4a87" providerId="LiveId" clId="{4D30ABC0-ACBD-49FA-9EE3-39876723E91B}" dt="2020-01-21T22:27:00.933" v="1433" actId="26606"/>
          <ac:cxnSpMkLst>
            <pc:docMk/>
            <pc:sldMk cId="617412044" sldId="257"/>
            <ac:cxnSpMk id="93" creationId="{941EBB8E-57F2-4BB0-9847-5D888C723067}"/>
          </ac:cxnSpMkLst>
        </pc:cxnChg>
      </pc:sldChg>
      <pc:sldChg chg="addSp delSp modSp add del ord">
        <pc:chgData name="Anwen Phillips" userId="8120c01fe2dc4a87" providerId="LiveId" clId="{4D30ABC0-ACBD-49FA-9EE3-39876723E91B}" dt="2020-01-21T16:48:16.639" v="1241" actId="47"/>
        <pc:sldMkLst>
          <pc:docMk/>
          <pc:sldMk cId="1653786017" sldId="258"/>
        </pc:sldMkLst>
        <pc:spChg chg="del">
          <ac:chgData name="Anwen Phillips" userId="8120c01fe2dc4a87" providerId="LiveId" clId="{4D30ABC0-ACBD-49FA-9EE3-39876723E91B}" dt="2020-01-20T19:16:53.367" v="276"/>
          <ac:spMkLst>
            <pc:docMk/>
            <pc:sldMk cId="1653786017" sldId="258"/>
            <ac:spMk id="2" creationId="{30A055F8-7268-44BB-AA6C-15D80907F5BC}"/>
          </ac:spMkLst>
        </pc:spChg>
        <pc:spChg chg="del">
          <ac:chgData name="Anwen Phillips" userId="8120c01fe2dc4a87" providerId="LiveId" clId="{4D30ABC0-ACBD-49FA-9EE3-39876723E91B}" dt="2020-01-20T19:16:53.367" v="276"/>
          <ac:spMkLst>
            <pc:docMk/>
            <pc:sldMk cId="1653786017" sldId="258"/>
            <ac:spMk id="3" creationId="{CB4A1589-4D22-4FFA-9DD8-531902ACA7E0}"/>
          </ac:spMkLst>
        </pc:spChg>
        <pc:spChg chg="add mod">
          <ac:chgData name="Anwen Phillips" userId="8120c01fe2dc4a87" providerId="LiveId" clId="{4D30ABC0-ACBD-49FA-9EE3-39876723E91B}" dt="2020-01-21T15:01:06.076" v="810" actId="20577"/>
          <ac:spMkLst>
            <pc:docMk/>
            <pc:sldMk cId="1653786017" sldId="258"/>
            <ac:spMk id="4" creationId="{3F830248-2716-464B-BFFE-2DCCADE228FC}"/>
          </ac:spMkLst>
        </pc:spChg>
        <pc:spChg chg="add mod">
          <ac:chgData name="Anwen Phillips" userId="8120c01fe2dc4a87" providerId="LiveId" clId="{4D30ABC0-ACBD-49FA-9EE3-39876723E91B}" dt="2020-01-20T19:16:53.367" v="276"/>
          <ac:spMkLst>
            <pc:docMk/>
            <pc:sldMk cId="1653786017" sldId="258"/>
            <ac:spMk id="5" creationId="{06C2CD0A-4B43-4860-B190-E676D4A5EE78}"/>
          </ac:spMkLst>
        </pc:spChg>
      </pc:sldChg>
      <pc:sldChg chg="modSp add">
        <pc:chgData name="Anwen Phillips" userId="8120c01fe2dc4a87" providerId="LiveId" clId="{4D30ABC0-ACBD-49FA-9EE3-39876723E91B}" dt="2020-01-27T22:23:00.106" v="3773" actId="123"/>
        <pc:sldMkLst>
          <pc:docMk/>
          <pc:sldMk cId="4017114790" sldId="259"/>
        </pc:sldMkLst>
        <pc:spChg chg="mod">
          <ac:chgData name="Anwen Phillips" userId="8120c01fe2dc4a87" providerId="LiveId" clId="{4D30ABC0-ACBD-49FA-9EE3-39876723E91B}" dt="2020-01-20T19:14:53.290" v="240" actId="20577"/>
          <ac:spMkLst>
            <pc:docMk/>
            <pc:sldMk cId="4017114790" sldId="259"/>
            <ac:spMk id="2" creationId="{E2C2CC79-99AB-477A-B8E5-5001024A1DF4}"/>
          </ac:spMkLst>
        </pc:spChg>
        <pc:spChg chg="mod">
          <ac:chgData name="Anwen Phillips" userId="8120c01fe2dc4a87" providerId="LiveId" clId="{4D30ABC0-ACBD-49FA-9EE3-39876723E91B}" dt="2020-01-27T22:23:00.106" v="3773" actId="123"/>
          <ac:spMkLst>
            <pc:docMk/>
            <pc:sldMk cId="4017114790" sldId="259"/>
            <ac:spMk id="3" creationId="{F84F1418-E8A4-4C1F-B066-447284C945E4}"/>
          </ac:spMkLst>
        </pc:spChg>
      </pc:sldChg>
      <pc:sldChg chg="addSp modSp add">
        <pc:chgData name="Anwen Phillips" userId="8120c01fe2dc4a87" providerId="LiveId" clId="{4D30ABC0-ACBD-49FA-9EE3-39876723E91B}" dt="2020-01-27T22:22:50.389" v="3772" actId="123"/>
        <pc:sldMkLst>
          <pc:docMk/>
          <pc:sldMk cId="2103764285" sldId="260"/>
        </pc:sldMkLst>
        <pc:spChg chg="add mod">
          <ac:chgData name="Anwen Phillips" userId="8120c01fe2dc4a87" providerId="LiveId" clId="{4D30ABC0-ACBD-49FA-9EE3-39876723E91B}" dt="2020-01-20T19:15:46.539" v="263" actId="20577"/>
          <ac:spMkLst>
            <pc:docMk/>
            <pc:sldMk cId="2103764285" sldId="260"/>
            <ac:spMk id="2" creationId="{B033116E-0AB0-4B3C-8D39-DA866A5240C4}"/>
          </ac:spMkLst>
        </pc:spChg>
        <pc:spChg chg="add mod">
          <ac:chgData name="Anwen Phillips" userId="8120c01fe2dc4a87" providerId="LiveId" clId="{4D30ABC0-ACBD-49FA-9EE3-39876723E91B}" dt="2020-01-27T22:22:50.389" v="3772" actId="123"/>
          <ac:spMkLst>
            <pc:docMk/>
            <pc:sldMk cId="2103764285" sldId="260"/>
            <ac:spMk id="3" creationId="{3A14EA89-76F9-4186-90F6-E9297DEACFB6}"/>
          </ac:spMkLst>
        </pc:spChg>
      </pc:sldChg>
      <pc:sldChg chg="modSp add">
        <pc:chgData name="Anwen Phillips" userId="8120c01fe2dc4a87" providerId="LiveId" clId="{4D30ABC0-ACBD-49FA-9EE3-39876723E91B}" dt="2020-01-27T22:22:35.237" v="3770" actId="123"/>
        <pc:sldMkLst>
          <pc:docMk/>
          <pc:sldMk cId="420127605" sldId="261"/>
        </pc:sldMkLst>
        <pc:spChg chg="mod">
          <ac:chgData name="Anwen Phillips" userId="8120c01fe2dc4a87" providerId="LiveId" clId="{4D30ABC0-ACBD-49FA-9EE3-39876723E91B}" dt="2020-01-22T22:51:15.456" v="1643" actId="20577"/>
          <ac:spMkLst>
            <pc:docMk/>
            <pc:sldMk cId="420127605" sldId="261"/>
            <ac:spMk id="2" creationId="{1B246AEC-D608-4476-B5F0-7C1FEA43E8EC}"/>
          </ac:spMkLst>
        </pc:spChg>
        <pc:spChg chg="mod">
          <ac:chgData name="Anwen Phillips" userId="8120c01fe2dc4a87" providerId="LiveId" clId="{4D30ABC0-ACBD-49FA-9EE3-39876723E91B}" dt="2020-01-27T22:22:35.237" v="3770" actId="123"/>
          <ac:spMkLst>
            <pc:docMk/>
            <pc:sldMk cId="420127605" sldId="261"/>
            <ac:spMk id="3" creationId="{50C0E34B-408B-4C11-B338-638E54D4B457}"/>
          </ac:spMkLst>
        </pc:spChg>
      </pc:sldChg>
      <pc:sldChg chg="modSp add ord">
        <pc:chgData name="Anwen Phillips" userId="8120c01fe2dc4a87" providerId="LiveId" clId="{4D30ABC0-ACBD-49FA-9EE3-39876723E91B}" dt="2020-01-27T22:22:42.422" v="3771" actId="123"/>
        <pc:sldMkLst>
          <pc:docMk/>
          <pc:sldMk cId="642526334" sldId="262"/>
        </pc:sldMkLst>
        <pc:spChg chg="mod">
          <ac:chgData name="Anwen Phillips" userId="8120c01fe2dc4a87" providerId="LiveId" clId="{4D30ABC0-ACBD-49FA-9EE3-39876723E91B}" dt="2020-01-21T16:52:47.617" v="1263" actId="20577"/>
          <ac:spMkLst>
            <pc:docMk/>
            <pc:sldMk cId="642526334" sldId="262"/>
            <ac:spMk id="2" creationId="{C523D880-FA16-4AE7-B82C-86A5CC42FF70}"/>
          </ac:spMkLst>
        </pc:spChg>
        <pc:spChg chg="mod">
          <ac:chgData name="Anwen Phillips" userId="8120c01fe2dc4a87" providerId="LiveId" clId="{4D30ABC0-ACBD-49FA-9EE3-39876723E91B}" dt="2020-01-27T22:22:42.422" v="3771" actId="123"/>
          <ac:spMkLst>
            <pc:docMk/>
            <pc:sldMk cId="642526334" sldId="262"/>
            <ac:spMk id="3" creationId="{1CF7D3C8-CE22-4709-80FA-7B75F8E09F45}"/>
          </ac:spMkLst>
        </pc:spChg>
      </pc:sldChg>
      <pc:sldChg chg="addSp delSp modSp add mod ord setBg setClrOvrMap">
        <pc:chgData name="Anwen Phillips" userId="8120c01fe2dc4a87" providerId="LiveId" clId="{4D30ABC0-ACBD-49FA-9EE3-39876723E91B}" dt="2020-01-25T23:16:35.289" v="2306" actId="1076"/>
        <pc:sldMkLst>
          <pc:docMk/>
          <pc:sldMk cId="2453600818" sldId="263"/>
        </pc:sldMkLst>
        <pc:spChg chg="del">
          <ac:chgData name="Anwen Phillips" userId="8120c01fe2dc4a87" providerId="LiveId" clId="{4D30ABC0-ACBD-49FA-9EE3-39876723E91B}" dt="2020-01-20T19:19:04.390" v="319"/>
          <ac:spMkLst>
            <pc:docMk/>
            <pc:sldMk cId="2453600818" sldId="263"/>
            <ac:spMk id="2" creationId="{B5D6FF43-C3AD-4BC3-8A79-7477A6F1C3EB}"/>
          </ac:spMkLst>
        </pc:spChg>
        <pc:spChg chg="del">
          <ac:chgData name="Anwen Phillips" userId="8120c01fe2dc4a87" providerId="LiveId" clId="{4D30ABC0-ACBD-49FA-9EE3-39876723E91B}" dt="2020-01-20T19:19:04.390" v="319"/>
          <ac:spMkLst>
            <pc:docMk/>
            <pc:sldMk cId="2453600818" sldId="263"/>
            <ac:spMk id="3" creationId="{862E173E-4FD1-402A-B6CF-495D5FA990B3}"/>
          </ac:spMkLst>
        </pc:spChg>
        <pc:spChg chg="add mod">
          <ac:chgData name="Anwen Phillips" userId="8120c01fe2dc4a87" providerId="LiveId" clId="{4D30ABC0-ACBD-49FA-9EE3-39876723E91B}" dt="2020-01-20T20:10:13.521" v="501" actId="14100"/>
          <ac:spMkLst>
            <pc:docMk/>
            <pc:sldMk cId="2453600818" sldId="263"/>
            <ac:spMk id="4" creationId="{BFA33897-25DE-49F0-BE5A-6D3A527195B2}"/>
          </ac:spMkLst>
        </pc:spChg>
        <pc:spChg chg="add del mod">
          <ac:chgData name="Anwen Phillips" userId="8120c01fe2dc4a87" providerId="LiveId" clId="{4D30ABC0-ACBD-49FA-9EE3-39876723E91B}" dt="2020-01-20T19:21:29.500" v="340"/>
          <ac:spMkLst>
            <pc:docMk/>
            <pc:sldMk cId="2453600818" sldId="263"/>
            <ac:spMk id="5" creationId="{5F07776C-3BC7-4F07-AA6D-7DBEEBEC334A}"/>
          </ac:spMkLst>
        </pc:spChg>
        <pc:spChg chg="add del mod">
          <ac:chgData name="Anwen Phillips" userId="8120c01fe2dc4a87" providerId="LiveId" clId="{4D30ABC0-ACBD-49FA-9EE3-39876723E91B}" dt="2020-01-20T19:23:15.853" v="343"/>
          <ac:spMkLst>
            <pc:docMk/>
            <pc:sldMk cId="2453600818" sldId="263"/>
            <ac:spMk id="6" creationId="{C176CBD9-4014-4713-85D1-D9AA0CA2F761}"/>
          </ac:spMkLst>
        </pc:spChg>
        <pc:spChg chg="add del mod">
          <ac:chgData name="Anwen Phillips" userId="8120c01fe2dc4a87" providerId="LiveId" clId="{4D30ABC0-ACBD-49FA-9EE3-39876723E91B}" dt="2020-01-20T19:28:15.889" v="357"/>
          <ac:spMkLst>
            <pc:docMk/>
            <pc:sldMk cId="2453600818" sldId="263"/>
            <ac:spMk id="12" creationId="{91B4E303-D49B-427A-8F7A-92894CFB73B3}"/>
          </ac:spMkLst>
        </pc:spChg>
        <pc:spChg chg="add del mod">
          <ac:chgData name="Anwen Phillips" userId="8120c01fe2dc4a87" providerId="LiveId" clId="{4D30ABC0-ACBD-49FA-9EE3-39876723E91B}" dt="2020-01-20T19:30:03.080" v="365"/>
          <ac:spMkLst>
            <pc:docMk/>
            <pc:sldMk cId="2453600818" sldId="263"/>
            <ac:spMk id="22" creationId="{DF44C3F4-3E9D-4AB5-ADB2-021DDD17DC69}"/>
          </ac:spMkLst>
        </pc:spChg>
        <pc:spChg chg="add del mod">
          <ac:chgData name="Anwen Phillips" userId="8120c01fe2dc4a87" providerId="LiveId" clId="{4D30ABC0-ACBD-49FA-9EE3-39876723E91B}" dt="2020-01-20T19:33:51.602" v="372"/>
          <ac:spMkLst>
            <pc:docMk/>
            <pc:sldMk cId="2453600818" sldId="263"/>
            <ac:spMk id="26" creationId="{C3603FD1-BC14-4E51-AC24-98F0EB07954F}"/>
          </ac:spMkLst>
        </pc:spChg>
        <pc:spChg chg="add mod">
          <ac:chgData name="Anwen Phillips" userId="8120c01fe2dc4a87" providerId="LiveId" clId="{4D30ABC0-ACBD-49FA-9EE3-39876723E91B}" dt="2020-01-25T23:16:04.682" v="2303" actId="1076"/>
          <ac:spMkLst>
            <pc:docMk/>
            <pc:sldMk cId="2453600818" sldId="263"/>
            <ac:spMk id="29" creationId="{401990F1-4073-4449-B96A-9E071076211E}"/>
          </ac:spMkLst>
        </pc:spChg>
        <pc:spChg chg="add mod">
          <ac:chgData name="Anwen Phillips" userId="8120c01fe2dc4a87" providerId="LiveId" clId="{4D30ABC0-ACBD-49FA-9EE3-39876723E91B}" dt="2020-01-25T23:16:35.289" v="2306" actId="1076"/>
          <ac:spMkLst>
            <pc:docMk/>
            <pc:sldMk cId="2453600818" sldId="263"/>
            <ac:spMk id="32" creationId="{C202CDF7-4C12-4F99-A69C-817CA00A2BBD}"/>
          </ac:spMkLst>
        </pc:spChg>
        <pc:spChg chg="add del mod">
          <ac:chgData name="Anwen Phillips" userId="8120c01fe2dc4a87" providerId="LiveId" clId="{4D30ABC0-ACBD-49FA-9EE3-39876723E91B}" dt="2020-01-20T20:09:13.345" v="490"/>
          <ac:spMkLst>
            <pc:docMk/>
            <pc:sldMk cId="2453600818" sldId="263"/>
            <ac:spMk id="34" creationId="{88399578-5F83-4958-A116-8CC398D4A9BA}"/>
          </ac:spMkLst>
        </pc:spChg>
        <pc:spChg chg="add">
          <ac:chgData name="Anwen Phillips" userId="8120c01fe2dc4a87" providerId="LiveId" clId="{4D30ABC0-ACBD-49FA-9EE3-39876723E91B}" dt="2020-01-20T20:09:18.010" v="493" actId="26606"/>
          <ac:spMkLst>
            <pc:docMk/>
            <pc:sldMk cId="2453600818" sldId="263"/>
            <ac:spMk id="41" creationId="{39E3965E-AC41-4711-9D10-E25ABB132D86}"/>
          </ac:spMkLst>
        </pc:spChg>
        <pc:spChg chg="add">
          <ac:chgData name="Anwen Phillips" userId="8120c01fe2dc4a87" providerId="LiveId" clId="{4D30ABC0-ACBD-49FA-9EE3-39876723E91B}" dt="2020-01-20T20:09:18.010" v="493" actId="26606"/>
          <ac:spMkLst>
            <pc:docMk/>
            <pc:sldMk cId="2453600818" sldId="263"/>
            <ac:spMk id="45" creationId="{7472B899-9BAA-4120-ABDF-C37ED56BD1F2}"/>
          </ac:spMkLst>
        </pc:spChg>
        <pc:picChg chg="add mod">
          <ac:chgData name="Anwen Phillips" userId="8120c01fe2dc4a87" providerId="LiveId" clId="{4D30ABC0-ACBD-49FA-9EE3-39876723E91B}" dt="2020-01-20T20:09:18.010" v="493" actId="26606"/>
          <ac:picMkLst>
            <pc:docMk/>
            <pc:sldMk cId="2453600818" sldId="263"/>
            <ac:picMk id="8" creationId="{3A65930E-DB0B-4984-9005-D5E3B3A85BAA}"/>
          </ac:picMkLst>
        </pc:picChg>
        <pc:picChg chg="add del mod">
          <ac:chgData name="Anwen Phillips" userId="8120c01fe2dc4a87" providerId="LiveId" clId="{4D30ABC0-ACBD-49FA-9EE3-39876723E91B}" dt="2020-01-20T19:23:18.399" v="346" actId="478"/>
          <ac:picMkLst>
            <pc:docMk/>
            <pc:sldMk cId="2453600818" sldId="263"/>
            <ac:picMk id="10" creationId="{822413FD-3F51-4B98-8B4D-F9F6414C2153}"/>
          </ac:picMkLst>
        </pc:picChg>
        <pc:picChg chg="add del mod">
          <ac:chgData name="Anwen Phillips" userId="8120c01fe2dc4a87" providerId="LiveId" clId="{4D30ABC0-ACBD-49FA-9EE3-39876723E91B}" dt="2020-01-20T19:28:14.160" v="356"/>
          <ac:picMkLst>
            <pc:docMk/>
            <pc:sldMk cId="2453600818" sldId="263"/>
            <ac:picMk id="14" creationId="{F784C5CC-2F1B-494B-80AB-1594DB1BECBF}"/>
          </ac:picMkLst>
        </pc:picChg>
        <pc:picChg chg="add del mod">
          <ac:chgData name="Anwen Phillips" userId="8120c01fe2dc4a87" providerId="LiveId" clId="{4D30ABC0-ACBD-49FA-9EE3-39876723E91B}" dt="2020-01-20T19:28:13.314" v="354"/>
          <ac:picMkLst>
            <pc:docMk/>
            <pc:sldMk cId="2453600818" sldId="263"/>
            <ac:picMk id="16" creationId="{2DBA2CCC-40EA-4AE8-AFBC-09AC58A3FB72}"/>
          </ac:picMkLst>
        </pc:picChg>
        <pc:picChg chg="add del mod">
          <ac:chgData name="Anwen Phillips" userId="8120c01fe2dc4a87" providerId="LiveId" clId="{4D30ABC0-ACBD-49FA-9EE3-39876723E91B}" dt="2020-01-20T19:30:00.379" v="364" actId="478"/>
          <ac:picMkLst>
            <pc:docMk/>
            <pc:sldMk cId="2453600818" sldId="263"/>
            <ac:picMk id="18" creationId="{169D1102-B5D7-4AC1-B588-DCE11A996C60}"/>
          </ac:picMkLst>
        </pc:picChg>
        <pc:picChg chg="add del mod">
          <ac:chgData name="Anwen Phillips" userId="8120c01fe2dc4a87" providerId="LiveId" clId="{4D30ABC0-ACBD-49FA-9EE3-39876723E91B}" dt="2020-01-20T19:29:58.568" v="363" actId="478"/>
          <ac:picMkLst>
            <pc:docMk/>
            <pc:sldMk cId="2453600818" sldId="263"/>
            <ac:picMk id="20" creationId="{38C4FC4E-D6C6-44D1-986F-2E672B44828C}"/>
          </ac:picMkLst>
        </pc:picChg>
        <pc:picChg chg="add del mod">
          <ac:chgData name="Anwen Phillips" userId="8120c01fe2dc4a87" providerId="LiveId" clId="{4D30ABC0-ACBD-49FA-9EE3-39876723E91B}" dt="2020-01-20T19:33:48.298" v="371" actId="478"/>
          <ac:picMkLst>
            <pc:docMk/>
            <pc:sldMk cId="2453600818" sldId="263"/>
            <ac:picMk id="24" creationId="{A4A8E9CE-DD55-48DA-948F-C88F9AF7B4F4}"/>
          </ac:picMkLst>
        </pc:picChg>
        <pc:picChg chg="add del mod">
          <ac:chgData name="Anwen Phillips" userId="8120c01fe2dc4a87" providerId="LiveId" clId="{4D30ABC0-ACBD-49FA-9EE3-39876723E91B}" dt="2020-01-20T20:09:11.002" v="489" actId="478"/>
          <ac:picMkLst>
            <pc:docMk/>
            <pc:sldMk cId="2453600818" sldId="263"/>
            <ac:picMk id="28" creationId="{F4854333-922B-4107-9162-45B503B3E52C}"/>
          </ac:picMkLst>
        </pc:picChg>
        <pc:picChg chg="add del mod">
          <ac:chgData name="Anwen Phillips" userId="8120c01fe2dc4a87" providerId="LiveId" clId="{4D30ABC0-ACBD-49FA-9EE3-39876723E91B}" dt="2020-01-20T19:42:31.868" v="414" actId="478"/>
          <ac:picMkLst>
            <pc:docMk/>
            <pc:sldMk cId="2453600818" sldId="263"/>
            <ac:picMk id="31" creationId="{0CE0A4FB-CFCF-4D6F-99DB-85E056615EFB}"/>
          </ac:picMkLst>
        </pc:picChg>
        <pc:picChg chg="add mod ord">
          <ac:chgData name="Anwen Phillips" userId="8120c01fe2dc4a87" providerId="LiveId" clId="{4D30ABC0-ACBD-49FA-9EE3-39876723E91B}" dt="2020-01-20T20:09:47.380" v="497" actId="1076"/>
          <ac:picMkLst>
            <pc:docMk/>
            <pc:sldMk cId="2453600818" sldId="263"/>
            <ac:picMk id="36" creationId="{744A15B7-D921-476D-A6DD-A5187A4F555B}"/>
          </ac:picMkLst>
        </pc:picChg>
        <pc:cxnChg chg="add">
          <ac:chgData name="Anwen Phillips" userId="8120c01fe2dc4a87" providerId="LiveId" clId="{4D30ABC0-ACBD-49FA-9EE3-39876723E91B}" dt="2020-01-20T20:09:18.010" v="493" actId="26606"/>
          <ac:cxnSpMkLst>
            <pc:docMk/>
            <pc:sldMk cId="2453600818" sldId="263"/>
            <ac:cxnSpMk id="43" creationId="{1F5DC8C3-BA5F-4EED-BB9A-A14272BD82A1}"/>
          </ac:cxnSpMkLst>
        </pc:cxnChg>
        <pc:cxnChg chg="add">
          <ac:chgData name="Anwen Phillips" userId="8120c01fe2dc4a87" providerId="LiveId" clId="{4D30ABC0-ACBD-49FA-9EE3-39876723E91B}" dt="2020-01-20T20:09:18.010" v="493" actId="26606"/>
          <ac:cxnSpMkLst>
            <pc:docMk/>
            <pc:sldMk cId="2453600818" sldId="263"/>
            <ac:cxnSpMk id="47" creationId="{B9EB6DAA-2F0C-43D5-A577-15D5D2C4E3F5}"/>
          </ac:cxnSpMkLst>
        </pc:cxnChg>
      </pc:sldChg>
      <pc:sldChg chg="addSp modSp add">
        <pc:chgData name="Anwen Phillips" userId="8120c01fe2dc4a87" providerId="LiveId" clId="{4D30ABC0-ACBD-49FA-9EE3-39876723E91B}" dt="2020-01-27T22:26:57.496" v="3799" actId="20577"/>
        <pc:sldMkLst>
          <pc:docMk/>
          <pc:sldMk cId="3743127613" sldId="264"/>
        </pc:sldMkLst>
        <pc:spChg chg="mod">
          <ac:chgData name="Anwen Phillips" userId="8120c01fe2dc4a87" providerId="LiveId" clId="{4D30ABC0-ACBD-49FA-9EE3-39876723E91B}" dt="2020-01-21T16:53:57.228" v="1301" actId="20577"/>
          <ac:spMkLst>
            <pc:docMk/>
            <pc:sldMk cId="3743127613" sldId="264"/>
            <ac:spMk id="2" creationId="{E0AA98A3-E951-4B25-9D96-1DF61D7D8303}"/>
          </ac:spMkLst>
        </pc:spChg>
        <pc:spChg chg="mod">
          <ac:chgData name="Anwen Phillips" userId="8120c01fe2dc4a87" providerId="LiveId" clId="{4D30ABC0-ACBD-49FA-9EE3-39876723E91B}" dt="2020-01-27T22:24:36.676" v="3782" actId="20577"/>
          <ac:spMkLst>
            <pc:docMk/>
            <pc:sldMk cId="3743127613" sldId="264"/>
            <ac:spMk id="3" creationId="{0B9956EB-6727-4843-86D4-ADB9A4D4FBBC}"/>
          </ac:spMkLst>
        </pc:spChg>
        <pc:spChg chg="add mod">
          <ac:chgData name="Anwen Phillips" userId="8120c01fe2dc4a87" providerId="LiveId" clId="{4D30ABC0-ACBD-49FA-9EE3-39876723E91B}" dt="2020-01-27T22:26:57.496" v="3799" actId="20577"/>
          <ac:spMkLst>
            <pc:docMk/>
            <pc:sldMk cId="3743127613" sldId="264"/>
            <ac:spMk id="4" creationId="{C966CA59-96F0-4B25-A937-AFEE779F7067}"/>
          </ac:spMkLst>
        </pc:spChg>
      </pc:sldChg>
      <pc:sldChg chg="modSp add del">
        <pc:chgData name="Anwen Phillips" userId="8120c01fe2dc4a87" providerId="LiveId" clId="{4D30ABC0-ACBD-49FA-9EE3-39876723E91B}" dt="2020-01-26T23:47:05.037" v="3045" actId="2696"/>
        <pc:sldMkLst>
          <pc:docMk/>
          <pc:sldMk cId="642869804" sldId="265"/>
        </pc:sldMkLst>
        <pc:spChg chg="mod">
          <ac:chgData name="Anwen Phillips" userId="8120c01fe2dc4a87" providerId="LiveId" clId="{4D30ABC0-ACBD-49FA-9EE3-39876723E91B}" dt="2020-01-20T19:45:33.640" v="477" actId="20577"/>
          <ac:spMkLst>
            <pc:docMk/>
            <pc:sldMk cId="642869804" sldId="265"/>
            <ac:spMk id="2" creationId="{5D509EB3-CC10-4CD3-8DBC-011BEE13B0A6}"/>
          </ac:spMkLst>
        </pc:spChg>
      </pc:sldChg>
      <pc:sldChg chg="addSp delSp modSp add">
        <pc:chgData name="Anwen Phillips" userId="8120c01fe2dc4a87" providerId="LiveId" clId="{4D30ABC0-ACBD-49FA-9EE3-39876723E91B}" dt="2020-01-27T22:40:15.606" v="4304"/>
        <pc:sldMkLst>
          <pc:docMk/>
          <pc:sldMk cId="1094412411" sldId="266"/>
        </pc:sldMkLst>
        <pc:spChg chg="mod">
          <ac:chgData name="Anwen Phillips" userId="8120c01fe2dc4a87" providerId="LiveId" clId="{4D30ABC0-ACBD-49FA-9EE3-39876723E91B}" dt="2020-01-20T19:45:44.050" v="488" actId="20577"/>
          <ac:spMkLst>
            <pc:docMk/>
            <pc:sldMk cId="1094412411" sldId="266"/>
            <ac:spMk id="2" creationId="{C44F0291-67FF-441F-80B9-AFC0B8520EE5}"/>
          </ac:spMkLst>
        </pc:spChg>
        <pc:spChg chg="mod">
          <ac:chgData name="Anwen Phillips" userId="8120c01fe2dc4a87" providerId="LiveId" clId="{4D30ABC0-ACBD-49FA-9EE3-39876723E91B}" dt="2020-01-27T22:40:15.606" v="4304"/>
          <ac:spMkLst>
            <pc:docMk/>
            <pc:sldMk cId="1094412411" sldId="266"/>
            <ac:spMk id="3" creationId="{BB9C35B7-C8C0-4DCC-A2AC-260E212B2095}"/>
          </ac:spMkLst>
        </pc:spChg>
        <pc:spChg chg="add del mod">
          <ac:chgData name="Anwen Phillips" userId="8120c01fe2dc4a87" providerId="LiveId" clId="{4D30ABC0-ACBD-49FA-9EE3-39876723E91B}" dt="2020-01-27T22:33:21.232" v="4238"/>
          <ac:spMkLst>
            <pc:docMk/>
            <pc:sldMk cId="1094412411" sldId="266"/>
            <ac:spMk id="4" creationId="{58F6E799-A0F9-43BF-831B-B749786AD2F1}"/>
          </ac:spMkLst>
        </pc:spChg>
      </pc:sldChg>
      <pc:sldChg chg="modSp add">
        <pc:chgData name="Anwen Phillips" userId="8120c01fe2dc4a87" providerId="LiveId" clId="{4D30ABC0-ACBD-49FA-9EE3-39876723E91B}" dt="2020-01-27T22:32:23.690" v="4234" actId="123"/>
        <pc:sldMkLst>
          <pc:docMk/>
          <pc:sldMk cId="1701045756" sldId="267"/>
        </pc:sldMkLst>
        <pc:spChg chg="mod">
          <ac:chgData name="Anwen Phillips" userId="8120c01fe2dc4a87" providerId="LiveId" clId="{4D30ABC0-ACBD-49FA-9EE3-39876723E91B}" dt="2020-01-21T16:54:14.660" v="1308" actId="20577"/>
          <ac:spMkLst>
            <pc:docMk/>
            <pc:sldMk cId="1701045756" sldId="267"/>
            <ac:spMk id="2" creationId="{6477D9F2-CB04-439C-888D-1583596AAFD0}"/>
          </ac:spMkLst>
        </pc:spChg>
        <pc:spChg chg="mod">
          <ac:chgData name="Anwen Phillips" userId="8120c01fe2dc4a87" providerId="LiveId" clId="{4D30ABC0-ACBD-49FA-9EE3-39876723E91B}" dt="2020-01-27T22:32:23.690" v="4234" actId="123"/>
          <ac:spMkLst>
            <pc:docMk/>
            <pc:sldMk cId="1701045756" sldId="267"/>
            <ac:spMk id="3" creationId="{D8E3EEC7-D35A-420E-80DD-9E363F3D699D}"/>
          </ac:spMkLst>
        </pc:spChg>
      </pc:sldChg>
      <pc:sldChg chg="modSp add del">
        <pc:chgData name="Anwen Phillips" userId="8120c01fe2dc4a87" providerId="LiveId" clId="{4D30ABC0-ACBD-49FA-9EE3-39876723E91B}" dt="2020-01-25T23:26:41.901" v="3025" actId="2696"/>
        <pc:sldMkLst>
          <pc:docMk/>
          <pc:sldMk cId="1896685776" sldId="268"/>
        </pc:sldMkLst>
        <pc:spChg chg="mod">
          <ac:chgData name="Anwen Phillips" userId="8120c01fe2dc4a87" providerId="LiveId" clId="{4D30ABC0-ACBD-49FA-9EE3-39876723E91B}" dt="2020-01-25T23:22:06.378" v="2676" actId="20577"/>
          <ac:spMkLst>
            <pc:docMk/>
            <pc:sldMk cId="1896685776" sldId="268"/>
            <ac:spMk id="2" creationId="{225B634B-930C-40BB-879B-AEB9EA518FF4}"/>
          </ac:spMkLst>
        </pc:spChg>
      </pc:sldChg>
      <pc:sldChg chg="add del">
        <pc:chgData name="Anwen Phillips" userId="8120c01fe2dc4a87" providerId="LiveId" clId="{4D30ABC0-ACBD-49FA-9EE3-39876723E91B}" dt="2020-01-27T22:03:39.757" v="3157" actId="47"/>
        <pc:sldMkLst>
          <pc:docMk/>
          <pc:sldMk cId="4213729611" sldId="268"/>
        </pc:sldMkLst>
      </pc:sldChg>
      <pc:sldChg chg="modSp add">
        <pc:chgData name="Anwen Phillips" userId="8120c01fe2dc4a87" providerId="LiveId" clId="{4D30ABC0-ACBD-49FA-9EE3-39876723E91B}" dt="2020-01-27T22:03:13.826" v="3156" actId="20577"/>
        <pc:sldMkLst>
          <pc:docMk/>
          <pc:sldMk cId="1454642700" sldId="269"/>
        </pc:sldMkLst>
        <pc:spChg chg="mod">
          <ac:chgData name="Anwen Phillips" userId="8120c01fe2dc4a87" providerId="LiveId" clId="{4D30ABC0-ACBD-49FA-9EE3-39876723E91B}" dt="2020-01-27T22:03:13.826" v="3156" actId="20577"/>
          <ac:spMkLst>
            <pc:docMk/>
            <pc:sldMk cId="1454642700" sldId="269"/>
            <ac:spMk id="2" creationId="{EA859B41-B8F4-4240-B3A7-2900401666C3}"/>
          </ac:spMkLst>
        </pc:spChg>
        <pc:spChg chg="mod">
          <ac:chgData name="Anwen Phillips" userId="8120c01fe2dc4a87" providerId="LiveId" clId="{4D30ABC0-ACBD-49FA-9EE3-39876723E91B}" dt="2020-01-27T22:02:11.865" v="3096" actId="121"/>
          <ac:spMkLst>
            <pc:docMk/>
            <pc:sldMk cId="1454642700" sldId="269"/>
            <ac:spMk id="3" creationId="{CFDE2325-DEDF-4F18-817F-24C4EC190FA3}"/>
          </ac:spMkLst>
        </pc:spChg>
      </pc:sldChg>
      <pc:sldChg chg="delSp modSp add">
        <pc:chgData name="Anwen Phillips" userId="8120c01fe2dc4a87" providerId="LiveId" clId="{4D30ABC0-ACBD-49FA-9EE3-39876723E91B}" dt="2020-01-27T22:40:47.740" v="4309"/>
        <pc:sldMkLst>
          <pc:docMk/>
          <pc:sldMk cId="310823609" sldId="270"/>
        </pc:sldMkLst>
        <pc:spChg chg="del">
          <ac:chgData name="Anwen Phillips" userId="8120c01fe2dc4a87" providerId="LiveId" clId="{4D30ABC0-ACBD-49FA-9EE3-39876723E91B}" dt="2020-01-27T22:35:49.034" v="4257" actId="478"/>
          <ac:spMkLst>
            <pc:docMk/>
            <pc:sldMk cId="310823609" sldId="270"/>
            <ac:spMk id="2" creationId="{47D448CE-B415-46BC-AB5F-7AD250D3F6F4}"/>
          </ac:spMkLst>
        </pc:spChg>
        <pc:spChg chg="mod">
          <ac:chgData name="Anwen Phillips" userId="8120c01fe2dc4a87" providerId="LiveId" clId="{4D30ABC0-ACBD-49FA-9EE3-39876723E91B}" dt="2020-01-27T22:40:47.740" v="4309"/>
          <ac:spMkLst>
            <pc:docMk/>
            <pc:sldMk cId="310823609" sldId="270"/>
            <ac:spMk id="3" creationId="{AB1E9671-F0F7-4B1A-912A-6CB1EAC84FDA}"/>
          </ac:spMkLst>
        </pc:spChg>
      </pc:sldChg>
      <pc:sldChg chg="delSp modSp add">
        <pc:chgData name="Anwen Phillips" userId="8120c01fe2dc4a87" providerId="LiveId" clId="{4D30ABC0-ACBD-49FA-9EE3-39876723E91B}" dt="2020-01-27T22:41:13.126" v="4314"/>
        <pc:sldMkLst>
          <pc:docMk/>
          <pc:sldMk cId="3071177072" sldId="271"/>
        </pc:sldMkLst>
        <pc:spChg chg="del">
          <ac:chgData name="Anwen Phillips" userId="8120c01fe2dc4a87" providerId="LiveId" clId="{4D30ABC0-ACBD-49FA-9EE3-39876723E91B}" dt="2020-01-27T22:36:42.793" v="4265"/>
          <ac:spMkLst>
            <pc:docMk/>
            <pc:sldMk cId="3071177072" sldId="271"/>
            <ac:spMk id="2" creationId="{0B61D2EA-FFF6-44F7-A9C5-9B1149669BAE}"/>
          </ac:spMkLst>
        </pc:spChg>
        <pc:spChg chg="mod">
          <ac:chgData name="Anwen Phillips" userId="8120c01fe2dc4a87" providerId="LiveId" clId="{4D30ABC0-ACBD-49FA-9EE3-39876723E91B}" dt="2020-01-27T22:41:13.126" v="4314"/>
          <ac:spMkLst>
            <pc:docMk/>
            <pc:sldMk cId="3071177072" sldId="271"/>
            <ac:spMk id="3" creationId="{126F05F3-326E-4933-8DF1-1207DD024F32}"/>
          </ac:spMkLst>
        </pc:spChg>
      </pc:sldChg>
      <pc:sldChg chg="addSp delSp modSp add">
        <pc:chgData name="Anwen Phillips" userId="8120c01fe2dc4a87" providerId="LiveId" clId="{4D30ABC0-ACBD-49FA-9EE3-39876723E91B}" dt="2020-01-27T22:41:38.093" v="4320" actId="20577"/>
        <pc:sldMkLst>
          <pc:docMk/>
          <pc:sldMk cId="1107266132" sldId="272"/>
        </pc:sldMkLst>
        <pc:spChg chg="add del mod">
          <ac:chgData name="Anwen Phillips" userId="8120c01fe2dc4a87" providerId="LiveId" clId="{4D30ABC0-ACBD-49FA-9EE3-39876723E91B}" dt="2020-01-27T22:37:43.306" v="4278"/>
          <ac:spMkLst>
            <pc:docMk/>
            <pc:sldMk cId="1107266132" sldId="272"/>
            <ac:spMk id="2" creationId="{88016DEA-6ECA-4A14-A38C-E256642D4562}"/>
          </ac:spMkLst>
        </pc:spChg>
        <pc:spChg chg="add del mod">
          <ac:chgData name="Anwen Phillips" userId="8120c01fe2dc4a87" providerId="LiveId" clId="{4D30ABC0-ACBD-49FA-9EE3-39876723E91B}" dt="2020-01-27T22:37:42.540" v="4277"/>
          <ac:spMkLst>
            <pc:docMk/>
            <pc:sldMk cId="1107266132" sldId="272"/>
            <ac:spMk id="3" creationId="{F7052539-A0F6-4DEE-938E-320170C8A508}"/>
          </ac:spMkLst>
        </pc:spChg>
        <pc:spChg chg="add del mod">
          <ac:chgData name="Anwen Phillips" userId="8120c01fe2dc4a87" providerId="LiveId" clId="{4D30ABC0-ACBD-49FA-9EE3-39876723E91B}" dt="2020-01-27T22:37:51.476" v="4280"/>
          <ac:spMkLst>
            <pc:docMk/>
            <pc:sldMk cId="1107266132" sldId="272"/>
            <ac:spMk id="4" creationId="{14C94ACA-A7C2-4B54-A3F2-72AE6D030323}"/>
          </ac:spMkLst>
        </pc:spChg>
        <pc:spChg chg="add del mod">
          <ac:chgData name="Anwen Phillips" userId="8120c01fe2dc4a87" providerId="LiveId" clId="{4D30ABC0-ACBD-49FA-9EE3-39876723E91B}" dt="2020-01-27T22:38:04.327" v="4283"/>
          <ac:spMkLst>
            <pc:docMk/>
            <pc:sldMk cId="1107266132" sldId="272"/>
            <ac:spMk id="5" creationId="{B098D2B7-A6F2-4622-BBBB-C0CB7764E922}"/>
          </ac:spMkLst>
        </pc:spChg>
        <pc:spChg chg="add mod">
          <ac:chgData name="Anwen Phillips" userId="8120c01fe2dc4a87" providerId="LiveId" clId="{4D30ABC0-ACBD-49FA-9EE3-39876723E91B}" dt="2020-01-27T22:41:38.093" v="4320" actId="20577"/>
          <ac:spMkLst>
            <pc:docMk/>
            <pc:sldMk cId="1107266132" sldId="272"/>
            <ac:spMk id="6" creationId="{82E1E9F2-3B4D-4527-B20C-739E78E3AE63}"/>
          </ac:spMkLst>
        </pc:spChg>
      </pc:sldChg>
      <pc:sldChg chg="delSp modSp add">
        <pc:chgData name="Anwen Phillips" userId="8120c01fe2dc4a87" providerId="LiveId" clId="{4D30ABC0-ACBD-49FA-9EE3-39876723E91B}" dt="2020-01-27T22:42:34.958" v="4331" actId="14100"/>
        <pc:sldMkLst>
          <pc:docMk/>
          <pc:sldMk cId="4029877111" sldId="273"/>
        </pc:sldMkLst>
        <pc:spChg chg="del">
          <ac:chgData name="Anwen Phillips" userId="8120c01fe2dc4a87" providerId="LiveId" clId="{4D30ABC0-ACBD-49FA-9EE3-39876723E91B}" dt="2020-01-27T22:42:01.004" v="4324"/>
          <ac:spMkLst>
            <pc:docMk/>
            <pc:sldMk cId="4029877111" sldId="273"/>
            <ac:spMk id="2" creationId="{DA9EC494-EA08-4EA2-9AF4-3B079B37E5B1}"/>
          </ac:spMkLst>
        </pc:spChg>
        <pc:spChg chg="mod">
          <ac:chgData name="Anwen Phillips" userId="8120c01fe2dc4a87" providerId="LiveId" clId="{4D30ABC0-ACBD-49FA-9EE3-39876723E91B}" dt="2020-01-27T22:42:34.958" v="4331" actId="14100"/>
          <ac:spMkLst>
            <pc:docMk/>
            <pc:sldMk cId="4029877111" sldId="273"/>
            <ac:spMk id="3" creationId="{B9F4A4E9-2728-4D80-B933-EE97939A0CBB}"/>
          </ac:spMkLst>
        </pc:spChg>
      </pc:sldChg>
      <pc:sldMasterChg chg="del delSldLayout">
        <pc:chgData name="Anwen Phillips" userId="8120c01fe2dc4a87" providerId="LiveId" clId="{4D30ABC0-ACBD-49FA-9EE3-39876723E91B}" dt="2020-01-20T19:05:57.094" v="1" actId="26606"/>
        <pc:sldMasterMkLst>
          <pc:docMk/>
          <pc:sldMasterMk cId="683871391" sldId="2147483660"/>
        </pc:sldMasterMkLst>
        <pc:sldLayoutChg chg="del">
          <pc:chgData name="Anwen Phillips" userId="8120c01fe2dc4a87" providerId="LiveId" clId="{4D30ABC0-ACBD-49FA-9EE3-39876723E91B}" dt="2020-01-20T19:05:57.094" v="1" actId="26606"/>
          <pc:sldLayoutMkLst>
            <pc:docMk/>
            <pc:sldMasterMk cId="683871391" sldId="2147483660"/>
            <pc:sldLayoutMk cId="636657346" sldId="2147483661"/>
          </pc:sldLayoutMkLst>
        </pc:sldLayoutChg>
        <pc:sldLayoutChg chg="del">
          <pc:chgData name="Anwen Phillips" userId="8120c01fe2dc4a87" providerId="LiveId" clId="{4D30ABC0-ACBD-49FA-9EE3-39876723E91B}" dt="2020-01-20T19:05:57.094" v="1" actId="26606"/>
          <pc:sldLayoutMkLst>
            <pc:docMk/>
            <pc:sldMasterMk cId="683871391" sldId="2147483660"/>
            <pc:sldLayoutMk cId="3131757380" sldId="2147483662"/>
          </pc:sldLayoutMkLst>
        </pc:sldLayoutChg>
        <pc:sldLayoutChg chg="del">
          <pc:chgData name="Anwen Phillips" userId="8120c01fe2dc4a87" providerId="LiveId" clId="{4D30ABC0-ACBD-49FA-9EE3-39876723E91B}" dt="2020-01-20T19:05:57.094" v="1" actId="26606"/>
          <pc:sldLayoutMkLst>
            <pc:docMk/>
            <pc:sldMasterMk cId="683871391" sldId="2147483660"/>
            <pc:sldLayoutMk cId="3251001572" sldId="2147483663"/>
          </pc:sldLayoutMkLst>
        </pc:sldLayoutChg>
        <pc:sldLayoutChg chg="del">
          <pc:chgData name="Anwen Phillips" userId="8120c01fe2dc4a87" providerId="LiveId" clId="{4D30ABC0-ACBD-49FA-9EE3-39876723E91B}" dt="2020-01-20T19:05:57.094" v="1" actId="26606"/>
          <pc:sldLayoutMkLst>
            <pc:docMk/>
            <pc:sldMasterMk cId="683871391" sldId="2147483660"/>
            <pc:sldLayoutMk cId="581893638" sldId="2147483664"/>
          </pc:sldLayoutMkLst>
        </pc:sldLayoutChg>
        <pc:sldLayoutChg chg="del">
          <pc:chgData name="Anwen Phillips" userId="8120c01fe2dc4a87" providerId="LiveId" clId="{4D30ABC0-ACBD-49FA-9EE3-39876723E91B}" dt="2020-01-20T19:05:57.094" v="1" actId="26606"/>
          <pc:sldLayoutMkLst>
            <pc:docMk/>
            <pc:sldMasterMk cId="683871391" sldId="2147483660"/>
            <pc:sldLayoutMk cId="3814350273" sldId="2147483665"/>
          </pc:sldLayoutMkLst>
        </pc:sldLayoutChg>
        <pc:sldLayoutChg chg="del">
          <pc:chgData name="Anwen Phillips" userId="8120c01fe2dc4a87" providerId="LiveId" clId="{4D30ABC0-ACBD-49FA-9EE3-39876723E91B}" dt="2020-01-20T19:05:57.094" v="1" actId="26606"/>
          <pc:sldLayoutMkLst>
            <pc:docMk/>
            <pc:sldMasterMk cId="683871391" sldId="2147483660"/>
            <pc:sldLayoutMk cId="1117690368" sldId="2147483666"/>
          </pc:sldLayoutMkLst>
        </pc:sldLayoutChg>
        <pc:sldLayoutChg chg="del">
          <pc:chgData name="Anwen Phillips" userId="8120c01fe2dc4a87" providerId="LiveId" clId="{4D30ABC0-ACBD-49FA-9EE3-39876723E91B}" dt="2020-01-20T19:05:57.094" v="1" actId="26606"/>
          <pc:sldLayoutMkLst>
            <pc:docMk/>
            <pc:sldMasterMk cId="683871391" sldId="2147483660"/>
            <pc:sldLayoutMk cId="4040883403" sldId="2147483667"/>
          </pc:sldLayoutMkLst>
        </pc:sldLayoutChg>
        <pc:sldLayoutChg chg="del">
          <pc:chgData name="Anwen Phillips" userId="8120c01fe2dc4a87" providerId="LiveId" clId="{4D30ABC0-ACBD-49FA-9EE3-39876723E91B}" dt="2020-01-20T19:05:57.094" v="1" actId="26606"/>
          <pc:sldLayoutMkLst>
            <pc:docMk/>
            <pc:sldMasterMk cId="683871391" sldId="2147483660"/>
            <pc:sldLayoutMk cId="3395222536" sldId="2147483668"/>
          </pc:sldLayoutMkLst>
        </pc:sldLayoutChg>
        <pc:sldLayoutChg chg="del">
          <pc:chgData name="Anwen Phillips" userId="8120c01fe2dc4a87" providerId="LiveId" clId="{4D30ABC0-ACBD-49FA-9EE3-39876723E91B}" dt="2020-01-20T19:05:57.094" v="1" actId="26606"/>
          <pc:sldLayoutMkLst>
            <pc:docMk/>
            <pc:sldMasterMk cId="683871391" sldId="2147483660"/>
            <pc:sldLayoutMk cId="993866103" sldId="2147483669"/>
          </pc:sldLayoutMkLst>
        </pc:sldLayoutChg>
        <pc:sldLayoutChg chg="del">
          <pc:chgData name="Anwen Phillips" userId="8120c01fe2dc4a87" providerId="LiveId" clId="{4D30ABC0-ACBD-49FA-9EE3-39876723E91B}" dt="2020-01-20T19:05:57.094" v="1" actId="26606"/>
          <pc:sldLayoutMkLst>
            <pc:docMk/>
            <pc:sldMasterMk cId="683871391" sldId="2147483660"/>
            <pc:sldLayoutMk cId="256891198" sldId="2147483670"/>
          </pc:sldLayoutMkLst>
        </pc:sldLayoutChg>
        <pc:sldLayoutChg chg="del">
          <pc:chgData name="Anwen Phillips" userId="8120c01fe2dc4a87" providerId="LiveId" clId="{4D30ABC0-ACBD-49FA-9EE3-39876723E91B}" dt="2020-01-20T19:05:57.094" v="1" actId="26606"/>
          <pc:sldLayoutMkLst>
            <pc:docMk/>
            <pc:sldMasterMk cId="683871391" sldId="2147483660"/>
            <pc:sldLayoutMk cId="2124115985" sldId="2147483671"/>
          </pc:sldLayoutMkLst>
        </pc:sldLayoutChg>
        <pc:sldLayoutChg chg="del">
          <pc:chgData name="Anwen Phillips" userId="8120c01fe2dc4a87" providerId="LiveId" clId="{4D30ABC0-ACBD-49FA-9EE3-39876723E91B}" dt="2020-01-20T19:05:57.094" v="1" actId="26606"/>
          <pc:sldLayoutMkLst>
            <pc:docMk/>
            <pc:sldMasterMk cId="683871391" sldId="2147483660"/>
            <pc:sldLayoutMk cId="331223581" sldId="2147483672"/>
          </pc:sldLayoutMkLst>
        </pc:sldLayoutChg>
        <pc:sldLayoutChg chg="del">
          <pc:chgData name="Anwen Phillips" userId="8120c01fe2dc4a87" providerId="LiveId" clId="{4D30ABC0-ACBD-49FA-9EE3-39876723E91B}" dt="2020-01-20T19:05:57.094" v="1" actId="26606"/>
          <pc:sldLayoutMkLst>
            <pc:docMk/>
            <pc:sldMasterMk cId="683871391" sldId="2147483660"/>
            <pc:sldLayoutMk cId="3645242380" sldId="2147483673"/>
          </pc:sldLayoutMkLst>
        </pc:sldLayoutChg>
        <pc:sldLayoutChg chg="del">
          <pc:chgData name="Anwen Phillips" userId="8120c01fe2dc4a87" providerId="LiveId" clId="{4D30ABC0-ACBD-49FA-9EE3-39876723E91B}" dt="2020-01-20T19:05:57.094" v="1" actId="26606"/>
          <pc:sldLayoutMkLst>
            <pc:docMk/>
            <pc:sldMasterMk cId="683871391" sldId="2147483660"/>
            <pc:sldLayoutMk cId="1056900020" sldId="2147483674"/>
          </pc:sldLayoutMkLst>
        </pc:sldLayoutChg>
        <pc:sldLayoutChg chg="del">
          <pc:chgData name="Anwen Phillips" userId="8120c01fe2dc4a87" providerId="LiveId" clId="{4D30ABC0-ACBD-49FA-9EE3-39876723E91B}" dt="2020-01-20T19:05:57.094" v="1" actId="26606"/>
          <pc:sldLayoutMkLst>
            <pc:docMk/>
            <pc:sldMasterMk cId="683871391" sldId="2147483660"/>
            <pc:sldLayoutMk cId="3225432169" sldId="2147483675"/>
          </pc:sldLayoutMkLst>
        </pc:sldLayoutChg>
        <pc:sldLayoutChg chg="del">
          <pc:chgData name="Anwen Phillips" userId="8120c01fe2dc4a87" providerId="LiveId" clId="{4D30ABC0-ACBD-49FA-9EE3-39876723E91B}" dt="2020-01-20T19:05:57.094" v="1" actId="26606"/>
          <pc:sldLayoutMkLst>
            <pc:docMk/>
            <pc:sldMasterMk cId="683871391" sldId="2147483660"/>
            <pc:sldLayoutMk cId="878538757" sldId="2147483676"/>
          </pc:sldLayoutMkLst>
        </pc:sldLayoutChg>
        <pc:sldLayoutChg chg="del">
          <pc:chgData name="Anwen Phillips" userId="8120c01fe2dc4a87" providerId="LiveId" clId="{4D30ABC0-ACBD-49FA-9EE3-39876723E91B}" dt="2020-01-20T19:05:57.094" v="1" actId="26606"/>
          <pc:sldLayoutMkLst>
            <pc:docMk/>
            <pc:sldMasterMk cId="683871391" sldId="2147483660"/>
            <pc:sldLayoutMk cId="1270598366" sldId="2147483677"/>
          </pc:sldLayoutMkLst>
        </pc:sldLayoutChg>
      </pc:sldMasterChg>
      <pc:sldMasterChg chg="add addSldLayout">
        <pc:chgData name="Anwen Phillips" userId="8120c01fe2dc4a87" providerId="LiveId" clId="{4D30ABC0-ACBD-49FA-9EE3-39876723E91B}" dt="2020-01-20T19:05:57.094" v="1" actId="26606"/>
        <pc:sldMasterMkLst>
          <pc:docMk/>
          <pc:sldMasterMk cId="2325989050" sldId="2147483756"/>
        </pc:sldMasterMkLst>
        <pc:sldLayoutChg chg="add">
          <pc:chgData name="Anwen Phillips" userId="8120c01fe2dc4a87" providerId="LiveId" clId="{4D30ABC0-ACBD-49FA-9EE3-39876723E91B}" dt="2020-01-20T19:05:57.094" v="1" actId="26606"/>
          <pc:sldLayoutMkLst>
            <pc:docMk/>
            <pc:sldMasterMk cId="2325989050" sldId="2147483756"/>
            <pc:sldLayoutMk cId="3647133704" sldId="2147483745"/>
          </pc:sldLayoutMkLst>
        </pc:sldLayoutChg>
        <pc:sldLayoutChg chg="add">
          <pc:chgData name="Anwen Phillips" userId="8120c01fe2dc4a87" providerId="LiveId" clId="{4D30ABC0-ACBD-49FA-9EE3-39876723E91B}" dt="2020-01-20T19:05:57.094" v="1" actId="26606"/>
          <pc:sldLayoutMkLst>
            <pc:docMk/>
            <pc:sldMasterMk cId="2325989050" sldId="2147483756"/>
            <pc:sldLayoutMk cId="3330132216" sldId="2147483746"/>
          </pc:sldLayoutMkLst>
        </pc:sldLayoutChg>
        <pc:sldLayoutChg chg="add">
          <pc:chgData name="Anwen Phillips" userId="8120c01fe2dc4a87" providerId="LiveId" clId="{4D30ABC0-ACBD-49FA-9EE3-39876723E91B}" dt="2020-01-20T19:05:57.094" v="1" actId="26606"/>
          <pc:sldLayoutMkLst>
            <pc:docMk/>
            <pc:sldMasterMk cId="2325989050" sldId="2147483756"/>
            <pc:sldLayoutMk cId="3595505157" sldId="2147483747"/>
          </pc:sldLayoutMkLst>
        </pc:sldLayoutChg>
        <pc:sldLayoutChg chg="add">
          <pc:chgData name="Anwen Phillips" userId="8120c01fe2dc4a87" providerId="LiveId" clId="{4D30ABC0-ACBD-49FA-9EE3-39876723E91B}" dt="2020-01-20T19:05:57.094" v="1" actId="26606"/>
          <pc:sldLayoutMkLst>
            <pc:docMk/>
            <pc:sldMasterMk cId="2325989050" sldId="2147483756"/>
            <pc:sldLayoutMk cId="4290579404" sldId="2147483748"/>
          </pc:sldLayoutMkLst>
        </pc:sldLayoutChg>
        <pc:sldLayoutChg chg="add">
          <pc:chgData name="Anwen Phillips" userId="8120c01fe2dc4a87" providerId="LiveId" clId="{4D30ABC0-ACBD-49FA-9EE3-39876723E91B}" dt="2020-01-20T19:05:57.094" v="1" actId="26606"/>
          <pc:sldLayoutMkLst>
            <pc:docMk/>
            <pc:sldMasterMk cId="2325989050" sldId="2147483756"/>
            <pc:sldLayoutMk cId="322581458" sldId="2147483749"/>
          </pc:sldLayoutMkLst>
        </pc:sldLayoutChg>
        <pc:sldLayoutChg chg="add">
          <pc:chgData name="Anwen Phillips" userId="8120c01fe2dc4a87" providerId="LiveId" clId="{4D30ABC0-ACBD-49FA-9EE3-39876723E91B}" dt="2020-01-20T19:05:57.094" v="1" actId="26606"/>
          <pc:sldLayoutMkLst>
            <pc:docMk/>
            <pc:sldMasterMk cId="2325989050" sldId="2147483756"/>
            <pc:sldLayoutMk cId="2022877597" sldId="2147483750"/>
          </pc:sldLayoutMkLst>
        </pc:sldLayoutChg>
        <pc:sldLayoutChg chg="add">
          <pc:chgData name="Anwen Phillips" userId="8120c01fe2dc4a87" providerId="LiveId" clId="{4D30ABC0-ACBD-49FA-9EE3-39876723E91B}" dt="2020-01-20T19:05:57.094" v="1" actId="26606"/>
          <pc:sldLayoutMkLst>
            <pc:docMk/>
            <pc:sldMasterMk cId="2325989050" sldId="2147483756"/>
            <pc:sldLayoutMk cId="1664595946" sldId="2147483751"/>
          </pc:sldLayoutMkLst>
        </pc:sldLayoutChg>
        <pc:sldLayoutChg chg="add">
          <pc:chgData name="Anwen Phillips" userId="8120c01fe2dc4a87" providerId="LiveId" clId="{4D30ABC0-ACBD-49FA-9EE3-39876723E91B}" dt="2020-01-20T19:05:57.094" v="1" actId="26606"/>
          <pc:sldLayoutMkLst>
            <pc:docMk/>
            <pc:sldMasterMk cId="2325989050" sldId="2147483756"/>
            <pc:sldLayoutMk cId="1441406898" sldId="2147483752"/>
          </pc:sldLayoutMkLst>
        </pc:sldLayoutChg>
        <pc:sldLayoutChg chg="add">
          <pc:chgData name="Anwen Phillips" userId="8120c01fe2dc4a87" providerId="LiveId" clId="{4D30ABC0-ACBD-49FA-9EE3-39876723E91B}" dt="2020-01-20T19:05:57.094" v="1" actId="26606"/>
          <pc:sldLayoutMkLst>
            <pc:docMk/>
            <pc:sldMasterMk cId="2325989050" sldId="2147483756"/>
            <pc:sldLayoutMk cId="3918875936" sldId="2147483753"/>
          </pc:sldLayoutMkLst>
        </pc:sldLayoutChg>
        <pc:sldLayoutChg chg="add">
          <pc:chgData name="Anwen Phillips" userId="8120c01fe2dc4a87" providerId="LiveId" clId="{4D30ABC0-ACBD-49FA-9EE3-39876723E91B}" dt="2020-01-20T19:05:57.094" v="1" actId="26606"/>
          <pc:sldLayoutMkLst>
            <pc:docMk/>
            <pc:sldMasterMk cId="2325989050" sldId="2147483756"/>
            <pc:sldLayoutMk cId="3408187028" sldId="2147483754"/>
          </pc:sldLayoutMkLst>
        </pc:sldLayoutChg>
        <pc:sldLayoutChg chg="add">
          <pc:chgData name="Anwen Phillips" userId="8120c01fe2dc4a87" providerId="LiveId" clId="{4D30ABC0-ACBD-49FA-9EE3-39876723E91B}" dt="2020-01-20T19:05:57.094" v="1" actId="26606"/>
          <pc:sldLayoutMkLst>
            <pc:docMk/>
            <pc:sldMasterMk cId="2325989050" sldId="2147483756"/>
            <pc:sldLayoutMk cId="966645082" sldId="2147483755"/>
          </pc:sldLayoutMkLst>
        </pc:sldLayoutChg>
      </pc:sldMaster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21AC6CAF-E54E-49A2-9B7D-3828CEE73881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9738" cy="50165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r>
              <a:rPr lang="en-GB"/>
              <a:t>EAER7003, 1501950, Assignment 2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CA0A69E-F30E-4CE9-9C81-4E88EC22C0AD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94138" y="0"/>
            <a:ext cx="2979737" cy="50165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E199445-C828-474E-938E-1BA58B3A2348}" type="datetimeFigureOut">
              <a:rPr lang="en-GB" smtClean="0"/>
              <a:t>27/01/2020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A1AF915-730A-48EA-8DB5-755EB4786205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9501188"/>
            <a:ext cx="2979738" cy="50165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FA63D07-2E58-4900-BC45-3F143429AFCA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94138" y="9501188"/>
            <a:ext cx="2979737" cy="50165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6534CD0-8A33-4398-BCE7-1740D27EC51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6572502"/>
      </p:ext>
    </p:extLst>
  </p:cSld>
  <p:clrMap bg1="lt1" tx1="dk1" bg2="lt2" tx2="dk2" accent1="accent1" accent2="accent2" accent3="accent3" accent4="accent4" accent5="accent5" accent6="accent6" hlink="hlink" folHlink="folHlink"/>
  <p:hf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9367" cy="501879"/>
          </a:xfrm>
          <a:prstGeom prst="rect">
            <a:avLst/>
          </a:prstGeom>
        </p:spPr>
        <p:txBody>
          <a:bodyPr vert="horz" lIns="96442" tIns="48221" rIns="96442" bIns="48221" rtlCol="0"/>
          <a:lstStyle>
            <a:lvl1pPr algn="l">
              <a:defRPr sz="1300"/>
            </a:lvl1pPr>
          </a:lstStyle>
          <a:p>
            <a:r>
              <a:rPr lang="en-GB"/>
              <a:t>EAER7003, 1501950, Assignment 2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94505" y="0"/>
            <a:ext cx="2979367" cy="501879"/>
          </a:xfrm>
          <a:prstGeom prst="rect">
            <a:avLst/>
          </a:prstGeom>
        </p:spPr>
        <p:txBody>
          <a:bodyPr vert="horz" lIns="96442" tIns="48221" rIns="96442" bIns="48221" rtlCol="0"/>
          <a:lstStyle>
            <a:lvl1pPr algn="r">
              <a:defRPr sz="1300"/>
            </a:lvl1pPr>
          </a:lstStyle>
          <a:p>
            <a:fld id="{0FA22567-C188-4234-AF9B-F5A994D77FE7}" type="datetimeFigureOut">
              <a:rPr lang="en-GB" smtClean="0"/>
              <a:t>27/01/2020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38150" y="1250950"/>
            <a:ext cx="5999163" cy="337502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6442" tIns="48221" rIns="96442" bIns="48221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7547" y="4813866"/>
            <a:ext cx="5500370" cy="3938617"/>
          </a:xfrm>
          <a:prstGeom prst="rect">
            <a:avLst/>
          </a:prstGeom>
        </p:spPr>
        <p:txBody>
          <a:bodyPr vert="horz" lIns="96442" tIns="48221" rIns="96442" bIns="48221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500961"/>
            <a:ext cx="2979367" cy="501878"/>
          </a:xfrm>
          <a:prstGeom prst="rect">
            <a:avLst/>
          </a:prstGeom>
        </p:spPr>
        <p:txBody>
          <a:bodyPr vert="horz" lIns="96442" tIns="48221" rIns="96442" bIns="48221" rtlCol="0" anchor="b"/>
          <a:lstStyle>
            <a:lvl1pPr algn="l">
              <a:defRPr sz="13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94505" y="9500961"/>
            <a:ext cx="2979367" cy="501878"/>
          </a:xfrm>
          <a:prstGeom prst="rect">
            <a:avLst/>
          </a:prstGeom>
        </p:spPr>
        <p:txBody>
          <a:bodyPr vert="horz" lIns="96442" tIns="48221" rIns="96442" bIns="48221" rtlCol="0" anchor="b"/>
          <a:lstStyle>
            <a:lvl1pPr algn="r">
              <a:defRPr sz="1300"/>
            </a:lvl1pPr>
          </a:lstStyle>
          <a:p>
            <a:fld id="{495E8CB6-6523-4B08-875D-B6FBB91AF0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9630745"/>
      </p:ext>
    </p:extLst>
  </p:cSld>
  <p:clrMap bg1="lt1" tx1="dk1" bg2="lt2" tx2="dk2" accent1="accent1" accent2="accent2" accent3="accent3" accent4="accent4" accent5="accent5" accent6="accent6" hlink="hlink" folHlink="folHlink"/>
  <p:hf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95E8CB6-6523-4B08-875D-B6FBB91AF0D1}" type="slidenum">
              <a:rPr lang="en-GB" smtClean="0"/>
              <a:t>7</a:t>
            </a:fld>
            <a:endParaRPr lang="en-GB"/>
          </a:p>
        </p:txBody>
      </p:sp>
      <p:sp>
        <p:nvSpPr>
          <p:cNvPr id="5" name="Header Placeholder 4">
            <a:extLst>
              <a:ext uri="{FF2B5EF4-FFF2-40B4-BE49-F238E27FC236}">
                <a16:creationId xmlns:a16="http://schemas.microsoft.com/office/drawing/2014/main" id="{0863FFF3-A906-495D-9949-FFF0D6A52E6E}"/>
              </a:ext>
            </a:extLst>
          </p:cNvPr>
          <p:cNvSpPr>
            <a:spLocks noGrp="1"/>
          </p:cNvSpPr>
          <p:nvPr>
            <p:ph type="hdr" sz="quarter"/>
          </p:nvPr>
        </p:nvSpPr>
        <p:spPr/>
        <p:txBody>
          <a:bodyPr/>
          <a:lstStyle/>
          <a:p>
            <a:r>
              <a:rPr lang="en-GB"/>
              <a:t>EAER7003, 1501950, Assignment 2</a:t>
            </a:r>
          </a:p>
        </p:txBody>
      </p:sp>
    </p:spTree>
    <p:extLst>
      <p:ext uri="{BB962C8B-B14F-4D97-AF65-F5344CB8AC3E}">
        <p14:creationId xmlns:p14="http://schemas.microsoft.com/office/powerpoint/2010/main" val="322647199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39E3965E-AC41-4711-9D10-E25ABB132D86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758952"/>
            <a:ext cx="10058400" cy="3566160"/>
          </a:xfrm>
        </p:spPr>
        <p:txBody>
          <a:bodyPr anchor="b">
            <a:normAutofit/>
          </a:bodyPr>
          <a:lstStyle>
            <a:lvl1pPr algn="l">
              <a:lnSpc>
                <a:spcPct val="90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4645152"/>
            <a:ext cx="100584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F5DC8C3-BA5F-4EED-BB9A-A14272BD82A1}"/>
              </a:ext>
            </a:extLst>
          </p:cNvPr>
          <p:cNvCxnSpPr/>
          <p:nvPr/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25CCF1-92C0-4AF3-BFAF-4921631915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84DA70-C731-4C70-880D-CCD4705E623C}" type="datetime1">
              <a:rPr lang="en-US" smtClean="0"/>
              <a:t>1/27/2020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51A78A9-3DFF-4937-A9F2-5D8CF495F3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FAEB271-5CC0-4759-BC6E-8BE53AB227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4713370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54D8B55-9EA8-4B81-8E84-9B93B0A275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E1D723-8F53-4F53-90B0-1982A396982E}" type="datetime1">
              <a:rPr lang="en-US" smtClean="0"/>
              <a:t>1/27/2020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62CA021-2578-47CB-822C-BDDFF7223B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4AAB51D-4141-4682-9375-DAFD5FB9DD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3013221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585C21A-8B93-4657-B5DF-7EAEAD3BE127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758952"/>
            <a:ext cx="10058400" cy="3566160"/>
          </a:xfrm>
        </p:spPr>
        <p:txBody>
          <a:bodyPr anchor="b" anchorCtr="0">
            <a:normAutofit/>
          </a:bodyPr>
          <a:lstStyle>
            <a:lvl1pPr>
              <a:lnSpc>
                <a:spcPct val="90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4663440"/>
            <a:ext cx="100584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459DE2C1-4C52-40A3-8959-27B2C1BEBFF6}"/>
              </a:ext>
            </a:extLst>
          </p:cNvPr>
          <p:cNvCxnSpPr/>
          <p:nvPr/>
        </p:nvCxnSpPr>
        <p:spPr>
          <a:xfrm>
            <a:off x="1207658" y="4485132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AF2E137-EC28-48F8-9198-1F02539029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669AF7-7BEB-44E4-9852-375E34362B5B}" type="datetime1">
              <a:rPr lang="en-US" smtClean="0"/>
              <a:t>1/27/2020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89422CD-6F62-4DD6-89EF-07A60B42D2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69C6AFF8-42B4-4D05-969B-9F5FB33555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9550515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97280" y="2120900"/>
            <a:ext cx="4639736" cy="374819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15944" y="2120900"/>
            <a:ext cx="4639736" cy="374819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782D47D-B0DC-4C40-BCC6-BBBA32584A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AAC38D-0552-4C82-B593-E6124DFADBE2}" type="datetime1">
              <a:rPr lang="en-US" smtClean="0"/>
              <a:t>1/27/2020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4690D34E-7EBD-44B2-83CA-4C126A18D7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2AC511A1-9BBD-42DE-92FB-2AF44F8E97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905794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2057400"/>
            <a:ext cx="4639736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97280" y="2958274"/>
            <a:ext cx="4639736" cy="291082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15944" y="2057400"/>
            <a:ext cx="4639736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515944" y="2958273"/>
            <a:ext cx="4639736" cy="291082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AF8A515-AA94-45D1-9223-5C2272618D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DF0F1C-5577-4ACB-BB62-DF8F3C494C7E}" type="datetime1">
              <a:rPr lang="en-US" smtClean="0"/>
              <a:t>1/27/2020</a:t>
            </a:fld>
            <a:endParaRPr lang="en-US" dirty="0"/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D052F5BC-98E0-4D60-AD67-9547738B7D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A38552DC-952E-41EA-AAAF-C2187523C0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6664508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7392073F-158F-44A3-8913-917AFFC1BC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75B394-D9F9-4F0C-B15D-605F45CB9E9F}" type="datetime1">
              <a:rPr lang="en-US" smtClean="0"/>
              <a:t>1/27/2020</a:t>
            </a:fld>
            <a:endParaRPr lang="en-US" dirty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EED72207-24CA-42B7-A975-2F8E41CBA9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D01080F2-251A-4B88-9A62-16F46D724F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25814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8E9C91B-7EAD-4562-AB0E-DFB9663AECE3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4E9223F-721F-47BF-9FD5-0F8D12FF0D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667345-2558-425A-8533-9BFDBCE15005}" type="datetime1">
              <a:rPr lang="en-US" smtClean="0"/>
              <a:t>1/27/2020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5915714-6BBA-4593-8591-4E26F7D58D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E06F857-D2E1-44DD-ABDD-EBB739645B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2287759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16D90D66-BCB9-4229-A829-628874352AC0}"/>
              </a:ext>
            </a:extLst>
          </p:cNvPr>
          <p:cNvSpPr/>
          <p:nvPr/>
        </p:nvSpPr>
        <p:spPr>
          <a:xfrm>
            <a:off x="16" y="0"/>
            <a:ext cx="4654296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3466" y="786383"/>
            <a:ext cx="3517567" cy="2093975"/>
          </a:xfrm>
        </p:spPr>
        <p:txBody>
          <a:bodyPr anchor="b">
            <a:normAutofit/>
          </a:bodyPr>
          <a:lstStyle>
            <a:lvl1pPr>
              <a:lnSpc>
                <a:spcPct val="90000"/>
              </a:lnSpc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58984" y="812799"/>
            <a:ext cx="5928344" cy="52947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43465" y="3043050"/>
            <a:ext cx="3517567" cy="3064505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43464" y="6446520"/>
            <a:ext cx="3517568" cy="365125"/>
          </a:xfrm>
        </p:spPr>
        <p:txBody>
          <a:bodyPr/>
          <a:lstStyle>
            <a:lvl1pPr algn="l">
              <a:defRPr/>
            </a:lvl1pPr>
          </a:lstStyle>
          <a:p>
            <a:fld id="{92BEA474-078D-4E9B-9B14-09A87B19DC46}" type="datetime1">
              <a:rPr lang="en-US" smtClean="0"/>
              <a:t>1/27/2020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458983" y="6446520"/>
            <a:ext cx="5334019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6459594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DA134939-39C0-4522-A125-A13DFDA66490}"/>
              </a:ext>
            </a:extLst>
          </p:cNvPr>
          <p:cNvSpPr/>
          <p:nvPr/>
        </p:nvSpPr>
        <p:spPr>
          <a:xfrm>
            <a:off x="0" y="4578350"/>
            <a:ext cx="12188825" cy="227965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5" y="0"/>
            <a:ext cx="12191985" cy="4578350"/>
          </a:xfrm>
          <a:solidFill>
            <a:schemeClr val="bg1">
              <a:lumMod val="85000"/>
            </a:schemeClr>
          </a:solidFill>
        </p:spPr>
        <p:txBody>
          <a:bodyPr lIns="457200" tIns="45720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79" y="4799362"/>
            <a:ext cx="10113645" cy="743682"/>
          </a:xfrm>
        </p:spPr>
        <p:txBody>
          <a:bodyPr tIns="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97279" y="5715000"/>
            <a:ext cx="10113264" cy="60960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4907D986-8816-4272-A432-0437A28A9828}" type="datetime1">
              <a:rPr lang="en-US" smtClean="0"/>
              <a:t>1/27/2020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097279" y="6446838"/>
            <a:ext cx="6818262" cy="365125"/>
          </a:xfrm>
        </p:spPr>
        <p:txBody>
          <a:bodyPr/>
          <a:lstStyle/>
          <a:p>
            <a:pPr algn="l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0818702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D5506EE-1026-4F35-9ACC-BD05BE0F9B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2A279-0833-481D-8C56-F67FD0AC6C50}" type="datetime1">
              <a:rPr lang="en-US" smtClean="0"/>
              <a:t>1/27/2020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7696E5F-8D95-4450-AE52-5438E6EDE2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99B2253-74CC-409E-BEB0-F8EFCFCB56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4140689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E1B68A5B-D9FA-424B-A4EB-30E7223836B3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412302"/>
            <a:ext cx="2628900" cy="575989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412302"/>
            <a:ext cx="7734300" cy="5759898"/>
          </a:xfrm>
        </p:spPr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F33D6B0-F070-45C4-A472-19F432BE39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87DA83-5663-4C9C-B9AA-0B40A3DAFF81}" type="datetime1">
              <a:rPr lang="en-US" smtClean="0"/>
              <a:t>1/27/2020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975399F-DAB2-410D-967F-ED17E6F796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F762A46F-6BE5-4D12-9412-5CA7672EA8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188759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16A0E3C-60E6-4F39-BC55-5F7C224E1F7C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2108201"/>
            <a:ext cx="10058400" cy="3760891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218426" y="6446838"/>
            <a:ext cx="258485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rgbClr val="FFFFFF"/>
                </a:solidFill>
              </a:defRPr>
            </a:lvl1pPr>
          </a:lstStyle>
          <a:p>
            <a:fld id="{62D6E202-B606-4609-B914-27C9371A1F6D}" type="datetime1">
              <a:rPr lang="en-US" smtClean="0"/>
              <a:t>1/27/2020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97279" y="6446838"/>
            <a:ext cx="681826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rgbClr val="FFFFFF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93582" y="6446838"/>
            <a:ext cx="7800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>
                <a:solidFill>
                  <a:srgbClr val="FFFFFF"/>
                </a:solidFill>
              </a:defRPr>
            </a:lvl1pPr>
          </a:lstStyle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C5025DAC-8B93-4160-B017-3A274A5828C0}"/>
              </a:ext>
            </a:extLst>
          </p:cNvPr>
          <p:cNvCxnSpPr/>
          <p:nvPr/>
        </p:nvCxnSpPr>
        <p:spPr>
          <a:xfrm>
            <a:off x="1193532" y="1897380"/>
            <a:ext cx="996696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259890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55" r:id="rId5"/>
    <p:sldLayoutId id="2147483749" r:id="rId6"/>
    <p:sldLayoutId id="2147483750" r:id="rId7"/>
    <p:sldLayoutId id="2147483751" r:id="rId8"/>
    <p:sldLayoutId id="2147483754" r:id="rId9"/>
    <p:sldLayoutId id="2147483752" r:id="rId10"/>
    <p:sldLayoutId id="2147483753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700" i="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11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19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7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3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3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3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5.jpg"/><Relationship Id="rId4" Type="http://schemas.openxmlformats.org/officeDocument/2006/relationships/image" Target="../media/image4.jp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7.jp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authorsatthevirtualpark.blogspot.com/2014/06/daycare-room-design.html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displays2go.com/Archive/Product/34059" TargetMode="External"/><Relationship Id="rId2" Type="http://schemas.openxmlformats.org/officeDocument/2006/relationships/hyperlink" Target="http://www.legislation.gov.uk/ukpga/2018/12/enacted" TargetMode="External"/><Relationship Id="rId1" Type="http://schemas.openxmlformats.org/officeDocument/2006/relationships/slideLayout" Target="../slideLayouts/slideLayout7.xml"/><Relationship Id="rId5" Type="http://schemas.openxmlformats.org/officeDocument/2006/relationships/hyperlink" Target="https://esrc.ukri.org/funding/guidance-for-applicants/research-ethics/frequently-raised-topics/research-with-children-and-young-people/" TargetMode="External"/><Relationship Id="rId4" Type="http://schemas.openxmlformats.org/officeDocument/2006/relationships/hyperlink" Target="https://earlyexcellence.com/go-shopping/natural-materials-collection/" TargetMode="Externa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ommunityplaythings.co.uk/learning-library/articles/the-power-of-purposeful-preschool-environments" TargetMode="External"/><Relationship Id="rId2" Type="http://schemas.openxmlformats.org/officeDocument/2006/relationships/hyperlink" Target="https://www.youtube.com/watch?v=VFRsPrgSVhk" TargetMode="External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www.thealternativedaily.com/never-recycle-11-things-paper-towels-plastic-bags-shredded-paper-pizza-boxes-styrofoam/11/" TargetMode="Externa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Rectangle 17">
            <a:extLst>
              <a:ext uri="{FF2B5EF4-FFF2-40B4-BE49-F238E27FC236}">
                <a16:creationId xmlns:a16="http://schemas.microsoft.com/office/drawing/2014/main" id="{6482F060-A4AF-4E0B-B364-7C6BA4AE9C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6220" y="0"/>
            <a:ext cx="4641315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1E1F6E2-56BD-49AC-BD2B-B2C9BC06753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84814" y="640080"/>
            <a:ext cx="3659246" cy="2850319"/>
          </a:xfrm>
        </p:spPr>
        <p:txBody>
          <a:bodyPr>
            <a:normAutofit/>
          </a:bodyPr>
          <a:lstStyle/>
          <a:p>
            <a:r>
              <a:rPr lang="en-GB" sz="5000">
                <a:solidFill>
                  <a:srgbClr val="FFFFFF"/>
                </a:solidFill>
              </a:rPr>
              <a:t>EAER7003</a:t>
            </a:r>
            <a:br>
              <a:rPr lang="en-GB" sz="5000">
                <a:solidFill>
                  <a:srgbClr val="FFFFFF"/>
                </a:solidFill>
              </a:rPr>
            </a:br>
            <a:r>
              <a:rPr lang="en-GB" sz="5000">
                <a:solidFill>
                  <a:srgbClr val="FFFFFF"/>
                </a:solidFill>
              </a:rPr>
              <a:t>Young Children Learning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9705182-9B84-4724-9947-69ADAB62F27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84814" y="3812134"/>
            <a:ext cx="3659246" cy="2349823"/>
          </a:xfrm>
        </p:spPr>
        <p:txBody>
          <a:bodyPr>
            <a:normAutofit/>
          </a:bodyPr>
          <a:lstStyle/>
          <a:p>
            <a:r>
              <a:rPr lang="en-GB" sz="1800">
                <a:solidFill>
                  <a:srgbClr val="FFFFFF"/>
                </a:solidFill>
              </a:rPr>
              <a:t>By ANWEN PHILLIPS</a:t>
            </a:r>
          </a:p>
          <a:p>
            <a:r>
              <a:rPr lang="en-GB" sz="1800">
                <a:solidFill>
                  <a:srgbClr val="FFFFFF"/>
                </a:solidFill>
              </a:rPr>
              <a:t>1501950</a:t>
            </a:r>
          </a:p>
        </p:txBody>
      </p:sp>
      <p:cxnSp>
        <p:nvCxnSpPr>
          <p:cNvPr id="32" name="Straight Connector 19">
            <a:extLst>
              <a:ext uri="{FF2B5EF4-FFF2-40B4-BE49-F238E27FC236}">
                <a16:creationId xmlns:a16="http://schemas.microsoft.com/office/drawing/2014/main" id="{B9EB6DAA-2F0C-43D5-A577-15D5D2C4E3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22797" y="3651268"/>
            <a:ext cx="3383280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Picture 3">
            <a:extLst>
              <a:ext uri="{FF2B5EF4-FFF2-40B4-BE49-F238E27FC236}">
                <a16:creationId xmlns:a16="http://schemas.microsoft.com/office/drawing/2014/main" id="{14959157-A2A5-41FE-B037-1FD651F0CF0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9634" r="16812" b="-1"/>
          <a:stretch/>
        </p:blipFill>
        <p:spPr>
          <a:xfrm>
            <a:off x="4635095" y="10"/>
            <a:ext cx="7556889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4123128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" name="Rectangle 44">
            <a:extLst>
              <a:ext uri="{FF2B5EF4-FFF2-40B4-BE49-F238E27FC236}">
                <a16:creationId xmlns:a16="http://schemas.microsoft.com/office/drawing/2014/main" id="{416A0E3C-60E6-4F39-BC55-5F7C224E1F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91" name="Straight Connector 46">
            <a:extLst>
              <a:ext uri="{FF2B5EF4-FFF2-40B4-BE49-F238E27FC236}">
                <a16:creationId xmlns:a16="http://schemas.microsoft.com/office/drawing/2014/main" id="{C5025DAC-8B93-4160-B017-3A274A5828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93532" y="1897380"/>
            <a:ext cx="996696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92" name="Rectangle 48">
            <a:extLst>
              <a:ext uri="{FF2B5EF4-FFF2-40B4-BE49-F238E27FC236}">
                <a16:creationId xmlns:a16="http://schemas.microsoft.com/office/drawing/2014/main" id="{02CD8F9E-DB66-4E41-A62A-5F434F750E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1F46775-B7DF-4AAC-B49C-74B8050E5D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0126" y="352462"/>
            <a:ext cx="4821283" cy="1450757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800" dirty="0"/>
              <a:t>Introduction</a:t>
            </a:r>
          </a:p>
        </p:txBody>
      </p:sp>
      <p:cxnSp>
        <p:nvCxnSpPr>
          <p:cNvPr id="93" name="Straight Connector 50">
            <a:extLst>
              <a:ext uri="{FF2B5EF4-FFF2-40B4-BE49-F238E27FC236}">
                <a16:creationId xmlns:a16="http://schemas.microsoft.com/office/drawing/2014/main" id="{941EBB8E-57F2-4BB0-9847-5D888C7230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25071" y="2085703"/>
            <a:ext cx="411480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8D0466B-E6F3-40FE-BA86-150B3857DF4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00100" y="2195296"/>
            <a:ext cx="4821283" cy="3670180"/>
          </a:xfrm>
        </p:spPr>
        <p:txBody>
          <a:bodyPr vert="horz" lIns="0" tIns="45720" rIns="0" bIns="45720" rtlCol="0">
            <a:normAutofit/>
          </a:bodyPr>
          <a:lstStyle/>
          <a:p>
            <a:pPr algn="just">
              <a:lnSpc>
                <a:spcPct val="100000"/>
              </a:lnSpc>
              <a:buFont typeface="Wingdings" panose="05000000000000000000" pitchFamily="2" charset="2"/>
              <a:buChar char="§"/>
            </a:pPr>
            <a:r>
              <a:rPr lang="en-US" dirty="0"/>
              <a:t>How the types of resources in an Early Years environment can support children’s learning and development.</a:t>
            </a:r>
          </a:p>
          <a:p>
            <a:pPr algn="just">
              <a:lnSpc>
                <a:spcPct val="100000"/>
              </a:lnSpc>
              <a:buFont typeface="Wingdings" panose="05000000000000000000" pitchFamily="2" charset="2"/>
              <a:buChar char="§"/>
            </a:pPr>
            <a:r>
              <a:rPr lang="en-US" dirty="0"/>
              <a:t>Explanation of the types of play resources and equipment.</a:t>
            </a:r>
          </a:p>
          <a:p>
            <a:pPr algn="just">
              <a:lnSpc>
                <a:spcPct val="100000"/>
              </a:lnSpc>
              <a:buFont typeface="Wingdings" panose="05000000000000000000" pitchFamily="2" charset="2"/>
              <a:buChar char="§"/>
            </a:pPr>
            <a:r>
              <a:rPr lang="en-US" dirty="0"/>
              <a:t>My personal interest in nature-based learning.</a:t>
            </a:r>
          </a:p>
          <a:p>
            <a:pPr algn="just">
              <a:lnSpc>
                <a:spcPct val="100000"/>
              </a:lnSpc>
              <a:buFont typeface="Wingdings" panose="05000000000000000000" pitchFamily="2" charset="2"/>
              <a:buChar char="§"/>
            </a:pPr>
            <a:r>
              <a:rPr lang="en-US" dirty="0"/>
              <a:t>Environments within the Foundation Phase in Wales.</a:t>
            </a:r>
          </a:p>
        </p:txBody>
      </p:sp>
      <p:sp>
        <p:nvSpPr>
          <p:cNvPr id="94" name="Rectangle 52">
            <a:extLst>
              <a:ext uri="{FF2B5EF4-FFF2-40B4-BE49-F238E27FC236}">
                <a16:creationId xmlns:a16="http://schemas.microsoft.com/office/drawing/2014/main" id="{24AC8A0C-3781-416C-8355-373C09E77F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84358" y="691672"/>
            <a:ext cx="2636076" cy="2451078"/>
          </a:xfrm>
          <a:prstGeom prst="rect">
            <a:avLst/>
          </a:prstGeom>
          <a:solidFill>
            <a:srgbClr val="FFFFFF"/>
          </a:solidFill>
          <a:ln w="63500">
            <a:solidFill>
              <a:srgbClr val="C34D7C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3" name="Picture 32" descr="A colorful toy on a table&#10;&#10;Description automatically generated">
            <a:extLst>
              <a:ext uri="{FF2B5EF4-FFF2-40B4-BE49-F238E27FC236}">
                <a16:creationId xmlns:a16="http://schemas.microsoft.com/office/drawing/2014/main" id="{ADD09114-AA37-4842-93B0-FECDB8C6B0F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80630" y="1275014"/>
            <a:ext cx="2305160" cy="1313941"/>
          </a:xfrm>
          <a:prstGeom prst="rect">
            <a:avLst/>
          </a:prstGeom>
        </p:spPr>
      </p:pic>
      <p:sp>
        <p:nvSpPr>
          <p:cNvPr id="95" name="Rectangle 54">
            <a:extLst>
              <a:ext uri="{FF2B5EF4-FFF2-40B4-BE49-F238E27FC236}">
                <a16:creationId xmlns:a16="http://schemas.microsoft.com/office/drawing/2014/main" id="{97783C4A-6329-4A69-BEA0-3E083CC3EF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08185" y="691673"/>
            <a:ext cx="2644595" cy="2451078"/>
          </a:xfrm>
          <a:prstGeom prst="rect">
            <a:avLst/>
          </a:prstGeom>
          <a:solidFill>
            <a:srgbClr val="FFFFFF"/>
          </a:solidFill>
          <a:ln w="63500">
            <a:solidFill>
              <a:srgbClr val="C34D7C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Content Placeholder 12" descr="A picture containing shelf, blue, sitting, small&#10;&#10;Description automatically generated">
            <a:extLst>
              <a:ext uri="{FF2B5EF4-FFF2-40B4-BE49-F238E27FC236}">
                <a16:creationId xmlns:a16="http://schemas.microsoft.com/office/drawing/2014/main" id="{694D0DCE-191B-485F-A081-C9ED2A4C6573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71793" y="872500"/>
            <a:ext cx="2117379" cy="2155094"/>
          </a:xfrm>
          <a:prstGeom prst="rect">
            <a:avLst/>
          </a:prstGeom>
        </p:spPr>
      </p:pic>
      <p:sp>
        <p:nvSpPr>
          <p:cNvPr id="96" name="Rectangle 56">
            <a:extLst>
              <a:ext uri="{FF2B5EF4-FFF2-40B4-BE49-F238E27FC236}">
                <a16:creationId xmlns:a16="http://schemas.microsoft.com/office/drawing/2014/main" id="{800C66B2-3F33-4B0E-B882-F5DDE3BE90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84358" y="3345545"/>
            <a:ext cx="2631017" cy="2481832"/>
          </a:xfrm>
          <a:prstGeom prst="rect">
            <a:avLst/>
          </a:prstGeom>
          <a:solidFill>
            <a:srgbClr val="FFFFFF"/>
          </a:solidFill>
          <a:ln w="63500">
            <a:solidFill>
              <a:srgbClr val="C34D7C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7" name="Picture 16" descr="A picture containing table, filled, plate, fruit&#10;&#10;Description automatically generated">
            <a:extLst>
              <a:ext uri="{FF2B5EF4-FFF2-40B4-BE49-F238E27FC236}">
                <a16:creationId xmlns:a16="http://schemas.microsoft.com/office/drawing/2014/main" id="{A74B383A-421F-4C61-A161-9AD738B0459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75960" y="3533063"/>
            <a:ext cx="2118760" cy="2118760"/>
          </a:xfrm>
          <a:prstGeom prst="rect">
            <a:avLst/>
          </a:prstGeom>
        </p:spPr>
      </p:pic>
      <p:sp>
        <p:nvSpPr>
          <p:cNvPr id="97" name="Rectangle 58">
            <a:extLst>
              <a:ext uri="{FF2B5EF4-FFF2-40B4-BE49-F238E27FC236}">
                <a16:creationId xmlns:a16="http://schemas.microsoft.com/office/drawing/2014/main" id="{1AEE5BCC-7233-49EF-B467-349F454B3F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08185" y="3336707"/>
            <a:ext cx="2644595" cy="2490670"/>
          </a:xfrm>
          <a:prstGeom prst="rect">
            <a:avLst/>
          </a:prstGeom>
          <a:solidFill>
            <a:srgbClr val="FFFFFF"/>
          </a:solidFill>
          <a:ln w="63500">
            <a:solidFill>
              <a:srgbClr val="C34D7C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5" name="Picture 14" descr="A picture containing photo, box, table, man&#10;&#10;Description automatically generated">
            <a:extLst>
              <a:ext uri="{FF2B5EF4-FFF2-40B4-BE49-F238E27FC236}">
                <a16:creationId xmlns:a16="http://schemas.microsoft.com/office/drawing/2014/main" id="{AC6883E4-64F2-45F5-BD45-808C873D6346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533" r="6165"/>
          <a:stretch/>
        </p:blipFill>
        <p:spPr>
          <a:xfrm>
            <a:off x="9060532" y="3850900"/>
            <a:ext cx="2331368" cy="1502135"/>
          </a:xfrm>
          <a:prstGeom prst="rect">
            <a:avLst/>
          </a:prstGeom>
        </p:spPr>
      </p:pic>
      <p:sp>
        <p:nvSpPr>
          <p:cNvPr id="98" name="Rectangle 60">
            <a:extLst>
              <a:ext uri="{FF2B5EF4-FFF2-40B4-BE49-F238E27FC236}">
                <a16:creationId xmlns:a16="http://schemas.microsoft.com/office/drawing/2014/main" id="{53131F57-062B-4BE5-BEDA-58396B3EC8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020FF3C4-53B0-4115-A1FB-3351E69F9DEF}"/>
              </a:ext>
            </a:extLst>
          </p:cNvPr>
          <p:cNvSpPr txBox="1"/>
          <p:nvPr/>
        </p:nvSpPr>
        <p:spPr>
          <a:xfrm>
            <a:off x="5939188" y="5818792"/>
            <a:ext cx="561359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GB" dirty="0"/>
              <a:t>(Lebow, 2020; Displays2go, 2020; Early Excellence Centre for Inspirational Learning, 2020 and </a:t>
            </a:r>
            <a:r>
              <a:rPr lang="en-GB" dirty="0" err="1"/>
              <a:t>Jak</a:t>
            </a:r>
            <a:r>
              <a:rPr lang="en-GB" dirty="0"/>
              <a:t>, 2018.) </a:t>
            </a:r>
          </a:p>
          <a:p>
            <a:pPr algn="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1741204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859B41-B8F4-4240-B3A7-2900401666C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Environments within Wales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FDE2325-DEDF-4F18-817F-24C4EC190FA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/>
            <a:endParaRPr lang="en-GB" dirty="0"/>
          </a:p>
          <a:p>
            <a:pPr algn="just"/>
            <a:r>
              <a:rPr lang="en-GB" sz="2400" dirty="0"/>
              <a:t>Indoor and outdoor environments that are fun, exciting, stimulating and safe promote children’s development and natural curiosity to explore and learn through first-hand experiences.</a:t>
            </a:r>
          </a:p>
          <a:p>
            <a:pPr algn="r"/>
            <a:r>
              <a:rPr lang="en-GB" sz="2400" dirty="0"/>
              <a:t>(Welsh Government, 2015, pp.3).</a:t>
            </a:r>
          </a:p>
        </p:txBody>
      </p:sp>
    </p:spTree>
    <p:extLst>
      <p:ext uri="{BB962C8B-B14F-4D97-AF65-F5344CB8AC3E}">
        <p14:creationId xmlns:p14="http://schemas.microsoft.com/office/powerpoint/2010/main" val="145464270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C2CC79-99AB-477A-B8E5-5001024A1DF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Literature Review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4F1418-E8A4-4C1F-B066-447284C945E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§"/>
            </a:pPr>
            <a:endParaRPr lang="en-GB" dirty="0"/>
          </a:p>
          <a:p>
            <a:pPr algn="just">
              <a:buFont typeface="Wingdings" panose="05000000000000000000" pitchFamily="2" charset="2"/>
              <a:buChar char="§"/>
            </a:pPr>
            <a:r>
              <a:rPr lang="en-GB" dirty="0"/>
              <a:t>Learning environments within the Foundation Phase and other theoretical approaches.</a:t>
            </a:r>
          </a:p>
          <a:p>
            <a:pPr algn="just">
              <a:buFont typeface="Wingdings" panose="05000000000000000000" pitchFamily="2" charset="2"/>
              <a:buChar char="§"/>
            </a:pPr>
            <a:r>
              <a:rPr lang="en-GB" dirty="0"/>
              <a:t>Research on the environment and its effect on learning and well-being.</a:t>
            </a:r>
          </a:p>
          <a:p>
            <a:pPr algn="just">
              <a:buFont typeface="Wingdings" panose="05000000000000000000" pitchFamily="2" charset="2"/>
              <a:buChar char="§"/>
            </a:pPr>
            <a:r>
              <a:rPr lang="en-GB" dirty="0"/>
              <a:t>The impact of children interacting with nature within settings,</a:t>
            </a:r>
          </a:p>
          <a:p>
            <a:pPr algn="just">
              <a:buFont typeface="Wingdings" panose="05000000000000000000" pitchFamily="2" charset="2"/>
              <a:buChar char="§"/>
            </a:pPr>
            <a:r>
              <a:rPr lang="en-GB" dirty="0"/>
              <a:t>Links to Education for Sustainable Development and Global Citizenship</a:t>
            </a:r>
          </a:p>
          <a:p>
            <a:pPr algn="just">
              <a:buFont typeface="Wingdings" panose="05000000000000000000" pitchFamily="2" charset="2"/>
              <a:buChar char="§"/>
            </a:pPr>
            <a:r>
              <a:rPr lang="en-GB" dirty="0"/>
              <a:t>Literature on how different play materials and toys can support play types.</a:t>
            </a:r>
          </a:p>
          <a:p>
            <a:pPr>
              <a:buFont typeface="Wingdings" panose="05000000000000000000" pitchFamily="2" charset="2"/>
              <a:buChar char="§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1711479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33116E-0AB0-4B3C-8D39-DA866A5240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Research Questions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A14EA89-76F9-4186-90F6-E9297DEACFB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>
              <a:buFont typeface="Wingdings" panose="05000000000000000000" pitchFamily="2" charset="2"/>
              <a:buChar char="§"/>
            </a:pPr>
            <a:endParaRPr lang="en-GB" dirty="0"/>
          </a:p>
          <a:p>
            <a:pPr lvl="0" algn="just">
              <a:buFont typeface="Wingdings" panose="05000000000000000000" pitchFamily="2" charset="2"/>
              <a:buChar char="§"/>
            </a:pPr>
            <a:r>
              <a:rPr lang="en-GB" dirty="0"/>
              <a:t>Comparison of wooden/natural and plastic resources and equipment in 2 differing Early Years environments.</a:t>
            </a:r>
          </a:p>
          <a:p>
            <a:pPr lvl="0" algn="just">
              <a:buFont typeface="Wingdings" panose="05000000000000000000" pitchFamily="2" charset="2"/>
              <a:buChar char="§"/>
            </a:pPr>
            <a:r>
              <a:rPr lang="en-GB" dirty="0"/>
              <a:t>How children are inspired to play with the resources or interact with the environment?</a:t>
            </a:r>
          </a:p>
          <a:p>
            <a:pPr lvl="0" algn="just">
              <a:buFont typeface="Wingdings" panose="05000000000000000000" pitchFamily="2" charset="2"/>
              <a:buChar char="§"/>
            </a:pPr>
            <a:r>
              <a:rPr lang="en-GB" dirty="0"/>
              <a:t>The type of play and/or learning that results from using them?</a:t>
            </a:r>
          </a:p>
          <a:p>
            <a:pPr lvl="0" algn="just">
              <a:buFont typeface="Wingdings" panose="05000000000000000000" pitchFamily="2" charset="2"/>
              <a:buChar char="§"/>
            </a:pPr>
            <a:r>
              <a:rPr lang="en-GB" dirty="0"/>
              <a:t>How do practitioners support the children when using the different resources?</a:t>
            </a:r>
          </a:p>
          <a:p>
            <a:pPr lvl="0" algn="just">
              <a:buFont typeface="Wingdings" panose="05000000000000000000" pitchFamily="2" charset="2"/>
              <a:buChar char="§"/>
            </a:pPr>
            <a:r>
              <a:rPr lang="en-GB" dirty="0"/>
              <a:t>What is the practitioner's opinions or knowledge of wooden and natural type resources and plastic ones?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0376428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23D880-FA16-4AE7-B82C-86A5CC42FF7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study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F7D3C8-CE22-4709-80FA-7B75F8E09F4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§"/>
            </a:pPr>
            <a:endParaRPr lang="en-GB" dirty="0"/>
          </a:p>
          <a:p>
            <a:pPr algn="just">
              <a:buFont typeface="Wingdings" panose="05000000000000000000" pitchFamily="2" charset="2"/>
              <a:buChar char="§"/>
            </a:pPr>
            <a:r>
              <a:rPr lang="en-GB" dirty="0"/>
              <a:t>Two differing private childcare settings which claim to provide an environment which reflects the ethos of the Foundation Phase in Wales.</a:t>
            </a:r>
          </a:p>
          <a:p>
            <a:pPr algn="just">
              <a:buFont typeface="Wingdings" panose="05000000000000000000" pitchFamily="2" charset="2"/>
              <a:buChar char="§"/>
            </a:pPr>
            <a:r>
              <a:rPr lang="en-GB" dirty="0"/>
              <a:t>Gaining access to the participants.</a:t>
            </a:r>
          </a:p>
          <a:p>
            <a:pPr algn="just">
              <a:buFont typeface="Wingdings" panose="05000000000000000000" pitchFamily="2" charset="2"/>
              <a:buChar char="§"/>
            </a:pPr>
            <a:r>
              <a:rPr lang="en-GB" dirty="0"/>
              <a:t>Types of play behaviours and interactions will be observed using narrative observations.</a:t>
            </a:r>
          </a:p>
          <a:p>
            <a:pPr algn="just">
              <a:buFont typeface="Wingdings" panose="05000000000000000000" pitchFamily="2" charset="2"/>
              <a:buChar char="§"/>
            </a:pPr>
            <a:r>
              <a:rPr lang="en-GB" dirty="0"/>
              <a:t>Practitioner interviews will be conducted.</a:t>
            </a:r>
          </a:p>
          <a:p>
            <a:pPr>
              <a:buFont typeface="Wingdings" panose="05000000000000000000" pitchFamily="2" charset="2"/>
              <a:buChar char="§"/>
            </a:pPr>
            <a:endParaRPr lang="en-GB" dirty="0"/>
          </a:p>
          <a:p>
            <a:pPr>
              <a:buFont typeface="Wingdings" panose="05000000000000000000" pitchFamily="2" charset="2"/>
              <a:buChar char="§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4252633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" name="Rectangle 40">
            <a:extLst>
              <a:ext uri="{FF2B5EF4-FFF2-40B4-BE49-F238E27FC236}">
                <a16:creationId xmlns:a16="http://schemas.microsoft.com/office/drawing/2014/main" id="{39E3965E-AC41-4711-9D10-E25ABB132D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43" name="Straight Connector 42">
            <a:extLst>
              <a:ext uri="{FF2B5EF4-FFF2-40B4-BE49-F238E27FC236}">
                <a16:creationId xmlns:a16="http://schemas.microsoft.com/office/drawing/2014/main" id="{1F5DC8C3-BA5F-4EED-BB9A-A14272BD82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5" name="Rectangle 44">
            <a:extLst>
              <a:ext uri="{FF2B5EF4-FFF2-40B4-BE49-F238E27FC236}">
                <a16:creationId xmlns:a16="http://schemas.microsoft.com/office/drawing/2014/main" id="{7472B899-9BAA-4120-ABDF-C37ED56BD1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BFA33897-25DE-49F0-BE5A-6D3A527195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4814" y="457201"/>
            <a:ext cx="3659246" cy="1597506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 dirty="0">
                <a:solidFill>
                  <a:schemeClr val="tx1"/>
                </a:solidFill>
              </a:rPr>
              <a:t>The Settings</a:t>
            </a:r>
          </a:p>
        </p:txBody>
      </p:sp>
      <p:pic>
        <p:nvPicPr>
          <p:cNvPr id="8" name="Content Placeholder 7" descr="A group of people sitting at a table in a room&#10;&#10;Description automatically generated">
            <a:extLst>
              <a:ext uri="{FF2B5EF4-FFF2-40B4-BE49-F238E27FC236}">
                <a16:creationId xmlns:a16="http://schemas.microsoft.com/office/drawing/2014/main" id="{3A65930E-DB0B-4984-9005-D5E3B3A85BAA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2505" r="-1" b="20422"/>
          <a:stretch/>
        </p:blipFill>
        <p:spPr>
          <a:xfrm>
            <a:off x="4635092" y="10"/>
            <a:ext cx="7556906" cy="3383270"/>
          </a:xfrm>
          <a:prstGeom prst="rect">
            <a:avLst/>
          </a:prstGeom>
        </p:spPr>
      </p:pic>
      <p:cxnSp>
        <p:nvCxnSpPr>
          <p:cNvPr id="47" name="Straight Connector 46">
            <a:extLst>
              <a:ext uri="{FF2B5EF4-FFF2-40B4-BE49-F238E27FC236}">
                <a16:creationId xmlns:a16="http://schemas.microsoft.com/office/drawing/2014/main" id="{B9EB6DAA-2F0C-43D5-A577-15D5D2C4E3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22797" y="3429000"/>
            <a:ext cx="3383280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6" name="Content Placeholder 35" descr="A picture containing table, building, sitting, toy&#10;&#10;Description automatically generated">
            <a:extLst>
              <a:ext uri="{FF2B5EF4-FFF2-40B4-BE49-F238E27FC236}">
                <a16:creationId xmlns:a16="http://schemas.microsoft.com/office/drawing/2014/main" id="{744A15B7-D921-476D-A6DD-A5187A4F555B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0052" r="-1" b="-1"/>
          <a:stretch/>
        </p:blipFill>
        <p:spPr>
          <a:xfrm>
            <a:off x="4631936" y="3443574"/>
            <a:ext cx="7556889" cy="3383280"/>
          </a:xfrm>
          <a:prstGeom prst="rect">
            <a:avLst/>
          </a:prstGeom>
        </p:spPr>
      </p:pic>
      <p:sp>
        <p:nvSpPr>
          <p:cNvPr id="29" name="TextBox 28">
            <a:extLst>
              <a:ext uri="{FF2B5EF4-FFF2-40B4-BE49-F238E27FC236}">
                <a16:creationId xmlns:a16="http://schemas.microsoft.com/office/drawing/2014/main" id="{401990F1-4073-4449-B96A-9E071076211E}"/>
              </a:ext>
            </a:extLst>
          </p:cNvPr>
          <p:cNvSpPr txBox="1"/>
          <p:nvPr/>
        </p:nvSpPr>
        <p:spPr>
          <a:xfrm>
            <a:off x="622797" y="5778309"/>
            <a:ext cx="3866760" cy="9079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2400" dirty="0"/>
              <a:t>Setting B</a:t>
            </a:r>
          </a:p>
          <a:p>
            <a:pPr algn="r">
              <a:spcAft>
                <a:spcPts val="600"/>
              </a:spcAft>
            </a:pPr>
            <a:r>
              <a:rPr lang="en-GB" sz="2400" dirty="0"/>
              <a:t>(Author unknown, 2013)</a:t>
            </a: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C202CDF7-4C12-4F99-A69C-817CA00A2BBD}"/>
              </a:ext>
            </a:extLst>
          </p:cNvPr>
          <p:cNvSpPr txBox="1"/>
          <p:nvPr/>
        </p:nvSpPr>
        <p:spPr>
          <a:xfrm>
            <a:off x="1017718" y="2349309"/>
            <a:ext cx="3471839" cy="9079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2400" dirty="0"/>
              <a:t>Setting A</a:t>
            </a:r>
          </a:p>
          <a:p>
            <a:pPr algn="r">
              <a:spcAft>
                <a:spcPts val="600"/>
              </a:spcAft>
            </a:pPr>
            <a:r>
              <a:rPr lang="en-GB" sz="2400" dirty="0"/>
              <a:t>(Klein, 2020)</a:t>
            </a:r>
          </a:p>
        </p:txBody>
      </p:sp>
    </p:spTree>
    <p:extLst>
      <p:ext uri="{BB962C8B-B14F-4D97-AF65-F5344CB8AC3E}">
        <p14:creationId xmlns:p14="http://schemas.microsoft.com/office/powerpoint/2010/main" val="245360081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246AEC-D608-4476-B5F0-7C1FEA43E8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Methodology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C0E34B-408B-4C11-B338-638E54D4B45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§"/>
            </a:pPr>
            <a:endParaRPr lang="en-GB" dirty="0"/>
          </a:p>
          <a:p>
            <a:pPr algn="just">
              <a:buFont typeface="Wingdings" panose="05000000000000000000" pitchFamily="2" charset="2"/>
              <a:buChar char="§"/>
            </a:pPr>
            <a:r>
              <a:rPr lang="en-GB" dirty="0"/>
              <a:t>Interpretivist approach to research.</a:t>
            </a:r>
          </a:p>
          <a:p>
            <a:pPr lvl="0" algn="just">
              <a:buFont typeface="Wingdings" panose="05000000000000000000" pitchFamily="2" charset="2"/>
              <a:buChar char="§"/>
            </a:pPr>
            <a:r>
              <a:rPr lang="en-GB" dirty="0"/>
              <a:t>Multiple, qualitative methods - use of observations and interviews.</a:t>
            </a:r>
          </a:p>
          <a:p>
            <a:pPr lvl="0" algn="just">
              <a:buFont typeface="Wingdings" panose="05000000000000000000" pitchFamily="2" charset="2"/>
              <a:buChar char="§"/>
            </a:pPr>
            <a:r>
              <a:rPr lang="en-GB" dirty="0"/>
              <a:t>Qualitative study exploring the interactions, feelings and experiences of participants within the environment. </a:t>
            </a:r>
          </a:p>
          <a:p>
            <a:pPr lvl="0" algn="just">
              <a:buFont typeface="Wingdings" panose="05000000000000000000" pitchFamily="2" charset="2"/>
              <a:buChar char="§"/>
            </a:pPr>
            <a:r>
              <a:rPr lang="en-GB" dirty="0"/>
              <a:t>Research carried out in a naturalistic setting.</a:t>
            </a:r>
          </a:p>
        </p:txBody>
      </p:sp>
    </p:spTree>
    <p:extLst>
      <p:ext uri="{BB962C8B-B14F-4D97-AF65-F5344CB8AC3E}">
        <p14:creationId xmlns:p14="http://schemas.microsoft.com/office/powerpoint/2010/main" val="42012760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AA98A3-E951-4B25-9D96-1DF61D7D83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Methods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B9956EB-6727-4843-86D4-ADB9A4D4FBBC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pPr marL="0" indent="0" algn="ctr">
              <a:buNone/>
            </a:pPr>
            <a:r>
              <a:rPr lang="en-GB" sz="2200" b="1" u="sng" dirty="0"/>
              <a:t>Observations</a:t>
            </a:r>
          </a:p>
          <a:p>
            <a:pPr algn="just">
              <a:buFont typeface="Wingdings" panose="05000000000000000000" pitchFamily="2" charset="2"/>
              <a:buChar char="§"/>
            </a:pPr>
            <a:r>
              <a:rPr lang="en-GB" dirty="0"/>
              <a:t>Narrative observations will be used to record the actions and behaviours of children and practitioners in a focused area of the setting.</a:t>
            </a:r>
          </a:p>
          <a:p>
            <a:pPr algn="just">
              <a:buFont typeface="Wingdings" panose="05000000000000000000" pitchFamily="2" charset="2"/>
              <a:buChar char="§"/>
            </a:pPr>
            <a:r>
              <a:rPr lang="en-GB" dirty="0"/>
              <a:t>Acknowledgement of difficulty in interpreting behaviours and feelings.</a:t>
            </a:r>
          </a:p>
          <a:p>
            <a:pPr algn="just">
              <a:buFont typeface="Wingdings" panose="05000000000000000000" pitchFamily="2" charset="2"/>
              <a:buChar char="§"/>
            </a:pPr>
            <a:r>
              <a:rPr lang="en-GB" dirty="0"/>
              <a:t>The participation of children and the possibility of carrying out a focus group conversation.</a:t>
            </a:r>
          </a:p>
          <a:p>
            <a:pPr algn="just">
              <a:buFont typeface="Wingdings" panose="05000000000000000000" pitchFamily="2" charset="2"/>
              <a:buChar char="§"/>
            </a:pPr>
            <a:r>
              <a:rPr lang="en-GB" dirty="0"/>
              <a:t>Declaration of observer bias and impact on the research.</a:t>
            </a:r>
          </a:p>
          <a:p>
            <a:pPr>
              <a:buFont typeface="Wingdings" panose="05000000000000000000" pitchFamily="2" charset="2"/>
              <a:buChar char="§"/>
            </a:pP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966CA59-96F0-4B25-A937-AFEE779F7067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pPr marL="0" indent="0" algn="ctr">
              <a:buNone/>
            </a:pPr>
            <a:r>
              <a:rPr lang="en-GB" sz="2200" b="1" u="sng" dirty="0"/>
              <a:t>Interviews</a:t>
            </a:r>
          </a:p>
          <a:p>
            <a:pPr algn="just">
              <a:buFont typeface="Wingdings" panose="05000000000000000000" pitchFamily="2" charset="2"/>
              <a:buChar char="§"/>
            </a:pPr>
            <a:r>
              <a:rPr lang="en-GB" dirty="0"/>
              <a:t>Interviews conducted with consenting practitioners of both settings.</a:t>
            </a:r>
          </a:p>
          <a:p>
            <a:pPr algn="just">
              <a:buFont typeface="Wingdings" panose="05000000000000000000" pitchFamily="2" charset="2"/>
              <a:buChar char="§"/>
            </a:pPr>
            <a:r>
              <a:rPr lang="en-GB" dirty="0"/>
              <a:t>One-on-one, semi structured interviews.</a:t>
            </a:r>
          </a:p>
          <a:p>
            <a:pPr algn="just">
              <a:buFont typeface="Wingdings" panose="05000000000000000000" pitchFamily="2" charset="2"/>
              <a:buChar char="§"/>
            </a:pPr>
            <a:r>
              <a:rPr lang="en-GB" dirty="0"/>
              <a:t>Explore practitioners' views, opinions, knowledge and experiences of children’s play with natural and man-made materials.</a:t>
            </a:r>
          </a:p>
          <a:p>
            <a:pPr algn="just">
              <a:buFont typeface="Wingdings" panose="05000000000000000000" pitchFamily="2" charset="2"/>
              <a:buChar char="§"/>
            </a:pPr>
            <a:r>
              <a:rPr lang="en-GB" dirty="0"/>
              <a:t>Voice recorded and later </a:t>
            </a:r>
            <a:r>
              <a:rPr lang="en-GB" dirty="0" err="1"/>
              <a:t>transcripted</a:t>
            </a:r>
            <a:r>
              <a:rPr lang="en-GB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74312761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77D9F2-CB04-439C-888D-1583596AAF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Ethics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8E3EEC7-D35A-420E-80DD-9E363F3D699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pPr algn="just">
              <a:buFont typeface="Wingdings" panose="05000000000000000000" pitchFamily="2" charset="2"/>
              <a:buChar char="§"/>
            </a:pPr>
            <a:r>
              <a:rPr lang="en-GB" dirty="0"/>
              <a:t>Study will follow the UWTSD Code of Ethics and BERA Guidelines.</a:t>
            </a:r>
          </a:p>
          <a:p>
            <a:pPr algn="just">
              <a:buFont typeface="Wingdings" panose="05000000000000000000" pitchFamily="2" charset="2"/>
              <a:buChar char="§"/>
            </a:pPr>
            <a:r>
              <a:rPr lang="en-GB" dirty="0"/>
              <a:t>Viewing children as active participants acknowledges the rights of children according to the UNCRC.</a:t>
            </a:r>
          </a:p>
          <a:p>
            <a:pPr algn="just">
              <a:buFont typeface="Wingdings" panose="05000000000000000000" pitchFamily="2" charset="2"/>
              <a:buChar char="§"/>
            </a:pPr>
            <a:r>
              <a:rPr lang="en-GB" dirty="0"/>
              <a:t>Being aware of participant distress and signs of wanting to withdraw consent.</a:t>
            </a:r>
          </a:p>
          <a:p>
            <a:pPr algn="just">
              <a:buFont typeface="Wingdings" panose="05000000000000000000" pitchFamily="2" charset="2"/>
              <a:buChar char="§"/>
            </a:pPr>
            <a:r>
              <a:rPr lang="en-GB" dirty="0"/>
              <a:t>Storage of data according to the Data Protection Act 2018.</a:t>
            </a:r>
          </a:p>
          <a:p>
            <a:pPr algn="just">
              <a:buFont typeface="Wingdings" panose="05000000000000000000" pitchFamily="2" charset="2"/>
              <a:buChar char="§"/>
            </a:pPr>
            <a:r>
              <a:rPr lang="en-GB" dirty="0"/>
              <a:t>The findings of the study could expand on current research and inform future practice within the settings involved.</a:t>
            </a:r>
          </a:p>
        </p:txBody>
      </p:sp>
    </p:spTree>
    <p:extLst>
      <p:ext uri="{BB962C8B-B14F-4D97-AF65-F5344CB8AC3E}">
        <p14:creationId xmlns:p14="http://schemas.microsoft.com/office/powerpoint/2010/main" val="170104575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4F0291-67FF-441F-80B9-AFC0B8520E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B9C35B7-C8C0-4DCC-A2AC-260E212B20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97280" y="2108201"/>
            <a:ext cx="10058400" cy="4198331"/>
          </a:xfrm>
        </p:spPr>
        <p:txBody>
          <a:bodyPr>
            <a:normAutofit fontScale="25000" lnSpcReduction="20000"/>
          </a:bodyPr>
          <a:lstStyle/>
          <a:p>
            <a:r>
              <a:rPr lang="en-GB" sz="6400" dirty="0"/>
              <a:t>Author unknown. (2013) ‘</a:t>
            </a:r>
            <a:r>
              <a:rPr lang="en-GB" sz="6400" dirty="0" err="1"/>
              <a:t>Daycare</a:t>
            </a:r>
            <a:r>
              <a:rPr lang="en-GB" sz="6400" dirty="0"/>
              <a:t> Room Design’ </a:t>
            </a:r>
            <a:r>
              <a:rPr lang="en-GB" sz="6400" u="sng" dirty="0">
                <a:hlinkClick r:id="rId2"/>
              </a:rPr>
              <a:t>http://authorsatthevirtualpark.blogspot.com/2014/06/daycare-room-design.html</a:t>
            </a:r>
            <a:r>
              <a:rPr lang="en-GB" sz="6400" dirty="0"/>
              <a:t> (Accessed: 20</a:t>
            </a:r>
            <a:r>
              <a:rPr lang="en-GB" sz="6400" baseline="30000" dirty="0"/>
              <a:t>th</a:t>
            </a:r>
            <a:r>
              <a:rPr lang="en-GB" sz="6400" dirty="0"/>
              <a:t> January 2020).</a:t>
            </a:r>
          </a:p>
          <a:p>
            <a:r>
              <a:rPr lang="en-GB" sz="6400" dirty="0" err="1"/>
              <a:t>Biermeier</a:t>
            </a:r>
            <a:r>
              <a:rPr lang="en-GB" sz="6400" dirty="0"/>
              <a:t>, M. A. (2015) ‘Inspired by Reggio Emilia: Emergent Curriculum in Relationship-Driven Learning Environments’, </a:t>
            </a:r>
            <a:r>
              <a:rPr lang="en-GB" sz="6400" i="1" dirty="0"/>
              <a:t>YC: Young Children</a:t>
            </a:r>
            <a:r>
              <a:rPr lang="en-GB" sz="6400" dirty="0"/>
              <a:t>, 70(5), pp.72–79.</a:t>
            </a:r>
          </a:p>
          <a:p>
            <a:r>
              <a:rPr lang="en-GB" sz="6400" dirty="0"/>
              <a:t>Bradley, R. H. (1985) Play materials and intellectual development. In C. C. Brown and A. W. Gottfried (Eds.), </a:t>
            </a:r>
            <a:r>
              <a:rPr lang="en-GB" sz="6400" i="1" dirty="0"/>
              <a:t>Play Interactions</a:t>
            </a:r>
            <a:r>
              <a:rPr lang="en-GB" sz="6400" dirty="0"/>
              <a:t>. Skillman, NJ: Johnson and Johnson.</a:t>
            </a:r>
          </a:p>
          <a:p>
            <a:r>
              <a:rPr lang="en-GB" sz="6400" dirty="0"/>
              <a:t>Braun, V. and Clarke, V. (2013) </a:t>
            </a:r>
            <a:r>
              <a:rPr lang="en-GB" sz="6400" i="1" dirty="0"/>
              <a:t>Successful Qualitative Research: a practical guide for beginners. </a:t>
            </a:r>
            <a:r>
              <a:rPr lang="en-GB" sz="6400" dirty="0"/>
              <a:t>London: SAGE Publications Ltd.</a:t>
            </a:r>
          </a:p>
          <a:p>
            <a:r>
              <a:rPr lang="en-GB" sz="6400" dirty="0"/>
              <a:t>British Educational Research Association (BERA). (2018) </a:t>
            </a:r>
            <a:r>
              <a:rPr lang="en-GB" sz="6400" i="1" dirty="0"/>
              <a:t>Ethical Guidelines for Educational Research</a:t>
            </a:r>
            <a:r>
              <a:rPr lang="en-GB" sz="6400" dirty="0"/>
              <a:t>. 4</a:t>
            </a:r>
            <a:r>
              <a:rPr lang="en-GB" sz="6400" baseline="30000" dirty="0"/>
              <a:t>th</a:t>
            </a:r>
            <a:r>
              <a:rPr lang="en-GB" sz="6400" dirty="0"/>
              <a:t> ed. London: BERA.</a:t>
            </a:r>
          </a:p>
          <a:p>
            <a:r>
              <a:rPr lang="en-GB" sz="6400" dirty="0"/>
              <a:t>Broadhead and Bert. (2012) </a:t>
            </a:r>
            <a:r>
              <a:rPr lang="en-GB" sz="6400" i="1" dirty="0"/>
              <a:t>Understanding young children's learning through play: Building playful pedagogies.</a:t>
            </a:r>
            <a:r>
              <a:rPr lang="en-GB" sz="6400" dirty="0"/>
              <a:t> New York: Routledge. Also mentioned in Woods 2017 page 110.</a:t>
            </a:r>
          </a:p>
          <a:p>
            <a:r>
              <a:rPr lang="en-GB" sz="6400" dirty="0"/>
              <a:t>Bryman, A. (2016) </a:t>
            </a:r>
            <a:r>
              <a:rPr lang="en-GB" sz="6400" i="1" dirty="0"/>
              <a:t>Social Research Methods. </a:t>
            </a:r>
            <a:r>
              <a:rPr lang="en-GB" sz="6400" dirty="0"/>
              <a:t>5</a:t>
            </a:r>
            <a:r>
              <a:rPr lang="en-GB" sz="6400" baseline="30000" dirty="0"/>
              <a:t>th</a:t>
            </a:r>
            <a:r>
              <a:rPr lang="en-GB" sz="6400" dirty="0"/>
              <a:t> ed. Oxford: Oxford University Press.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9441241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1E9671-F0F7-4B1A-912A-6CB1EAC84FDA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829559" y="443061"/>
            <a:ext cx="10652287" cy="5853390"/>
          </a:xfrm>
        </p:spPr>
        <p:txBody>
          <a:bodyPr>
            <a:normAutofit fontScale="25000" lnSpcReduction="20000"/>
          </a:bodyPr>
          <a:lstStyle/>
          <a:p>
            <a:r>
              <a:rPr lang="en-GB" sz="6400" dirty="0"/>
              <a:t>Callan, S. and Reed, M. (2011) </a:t>
            </a:r>
            <a:r>
              <a:rPr lang="en-GB" sz="6400" i="1" dirty="0"/>
              <a:t>Work-based Research in the Early Years. </a:t>
            </a:r>
            <a:r>
              <a:rPr lang="en-GB" sz="6400" dirty="0"/>
              <a:t>London: SAGE Publications Ltd.</a:t>
            </a:r>
          </a:p>
          <a:p>
            <a:r>
              <a:rPr lang="en-GB" sz="6400" dirty="0"/>
              <a:t>Chawla, L. (2018) ‘Nature-based learning for student achievement and ecological citizenship’, </a:t>
            </a:r>
            <a:r>
              <a:rPr lang="en-GB" sz="6400" i="1" dirty="0"/>
              <a:t>Curriculum and Teaching Dialogue</a:t>
            </a:r>
            <a:r>
              <a:rPr lang="en-GB" sz="6400" dirty="0"/>
              <a:t>, 20(1/2), pp.25–176.</a:t>
            </a:r>
          </a:p>
          <a:p>
            <a:r>
              <a:rPr lang="en-GB" sz="6400" dirty="0" err="1"/>
              <a:t>Conkbayir</a:t>
            </a:r>
            <a:r>
              <a:rPr lang="en-GB" sz="6400" dirty="0"/>
              <a:t>, M. and Pascal, C. (2014) </a:t>
            </a:r>
            <a:r>
              <a:rPr lang="en-GB" sz="6400" i="1" dirty="0"/>
              <a:t>Early Childhood Theories and Contemporary Issues. </a:t>
            </a:r>
            <a:r>
              <a:rPr lang="en-GB" sz="6400" dirty="0"/>
              <a:t>London: Bloomsbury Publishing.</a:t>
            </a:r>
          </a:p>
          <a:p>
            <a:r>
              <a:rPr lang="en-GB" sz="6400" dirty="0"/>
              <a:t>Costley, C., Elliott, G. and Gibbs, P. (2010) </a:t>
            </a:r>
            <a:r>
              <a:rPr lang="en-GB" sz="6400" i="1" dirty="0"/>
              <a:t>Doing Work Based Research: approaches to enquiry for insider-researchers</a:t>
            </a:r>
            <a:r>
              <a:rPr lang="en-GB" sz="6400" dirty="0"/>
              <a:t>. Los Angeles: Sage.</a:t>
            </a:r>
          </a:p>
          <a:p>
            <a:r>
              <a:rPr lang="en-GB" sz="6400" dirty="0"/>
              <a:t>Daly, L. and </a:t>
            </a:r>
            <a:r>
              <a:rPr lang="en-GB" sz="6400" dirty="0" err="1"/>
              <a:t>Beloglovsky</a:t>
            </a:r>
            <a:r>
              <a:rPr lang="en-GB" sz="6400" dirty="0"/>
              <a:t>, M. (2015) </a:t>
            </a:r>
            <a:r>
              <a:rPr lang="en-GB" sz="6400" i="1" dirty="0"/>
              <a:t>Loose Parts: Inspiring play in young children. </a:t>
            </a:r>
            <a:r>
              <a:rPr lang="en-GB" sz="6400" dirty="0"/>
              <a:t>St. Paul: </a:t>
            </a:r>
            <a:r>
              <a:rPr lang="en-GB" sz="6400" dirty="0" err="1"/>
              <a:t>Redleaf</a:t>
            </a:r>
            <a:r>
              <a:rPr lang="en-GB" sz="6400" dirty="0"/>
              <a:t> Press.</a:t>
            </a:r>
          </a:p>
          <a:p>
            <a:r>
              <a:rPr lang="en-GB" sz="6400" i="1" dirty="0"/>
              <a:t>Data Protection Act 2018. </a:t>
            </a:r>
            <a:r>
              <a:rPr lang="en-GB" sz="6400" dirty="0"/>
              <a:t>2018, c.12. Available at: </a:t>
            </a:r>
            <a:r>
              <a:rPr lang="en-GB" sz="6400" u="sng" dirty="0">
                <a:hlinkClick r:id="rId2"/>
              </a:rPr>
              <a:t>http://www.legislation.gov.uk/ukpga/2018/12/enacted</a:t>
            </a:r>
            <a:r>
              <a:rPr lang="en-GB" sz="6400" dirty="0"/>
              <a:t> (Accessed: 6</a:t>
            </a:r>
            <a:r>
              <a:rPr lang="en-GB" sz="6400" baseline="30000" dirty="0"/>
              <a:t>th</a:t>
            </a:r>
            <a:r>
              <a:rPr lang="en-GB" sz="6400" dirty="0"/>
              <a:t> January 2020).</a:t>
            </a:r>
          </a:p>
          <a:p>
            <a:r>
              <a:rPr lang="en-GB" sz="6400" dirty="0"/>
              <a:t>Denscombe, M. (2014) </a:t>
            </a:r>
            <a:r>
              <a:rPr lang="en-GB" sz="6400" i="1" dirty="0"/>
              <a:t>The Good Research Guide: For small-scale social research projects. </a:t>
            </a:r>
            <a:r>
              <a:rPr lang="en-GB" sz="6400" dirty="0"/>
              <a:t>5</a:t>
            </a:r>
            <a:r>
              <a:rPr lang="en-GB" sz="6400" baseline="30000" dirty="0"/>
              <a:t>th</a:t>
            </a:r>
            <a:r>
              <a:rPr lang="en-GB" sz="6400" dirty="0"/>
              <a:t> ed. Berkshire: Open University Press.</a:t>
            </a:r>
          </a:p>
          <a:p>
            <a:r>
              <a:rPr lang="en-GB" sz="6400" dirty="0"/>
              <a:t>Displays2go. (2020) ‘Children's Plastic Storage Unit for Floor, 12 Removable Bins – Blue’ </a:t>
            </a:r>
            <a:r>
              <a:rPr lang="en-GB" sz="6400" u="sng" dirty="0">
                <a:hlinkClick r:id="rId3"/>
              </a:rPr>
              <a:t>https://www.displays2go.com/Archive/Product/34059</a:t>
            </a:r>
            <a:r>
              <a:rPr lang="en-GB" sz="6400" dirty="0"/>
              <a:t> (Accessed: 21</a:t>
            </a:r>
            <a:r>
              <a:rPr lang="en-GB" sz="6400" baseline="30000" dirty="0"/>
              <a:t>st</a:t>
            </a:r>
            <a:r>
              <a:rPr lang="en-GB" sz="6400" dirty="0"/>
              <a:t> January 2020).</a:t>
            </a:r>
          </a:p>
          <a:p>
            <a:r>
              <a:rPr lang="en-GB" sz="6400" dirty="0"/>
              <a:t>Early Excellence Centre for Inspirational Learning. (2020) ‘Natural Materials Collection’ </a:t>
            </a:r>
            <a:r>
              <a:rPr lang="en-GB" sz="6400" u="sng" dirty="0">
                <a:hlinkClick r:id="rId4"/>
              </a:rPr>
              <a:t>https://earlyexcellence.com/go-shopping/natural-materials-collection/</a:t>
            </a:r>
            <a:r>
              <a:rPr lang="en-GB" sz="6400" dirty="0"/>
              <a:t> (Accessed: 21</a:t>
            </a:r>
            <a:r>
              <a:rPr lang="en-GB" sz="6400" baseline="30000" dirty="0"/>
              <a:t>st</a:t>
            </a:r>
            <a:r>
              <a:rPr lang="en-GB" sz="6400" dirty="0"/>
              <a:t> January 2020).</a:t>
            </a:r>
          </a:p>
          <a:p>
            <a:r>
              <a:rPr lang="en-GB" sz="6400" dirty="0"/>
              <a:t>Economic and Social Research Council. (2020) </a:t>
            </a:r>
            <a:r>
              <a:rPr lang="en-GB" sz="6400" i="1" dirty="0"/>
              <a:t>Research with children and young people. </a:t>
            </a:r>
            <a:r>
              <a:rPr lang="en-GB" sz="6400" dirty="0"/>
              <a:t>Available at: </a:t>
            </a:r>
            <a:r>
              <a:rPr lang="en-GB" sz="6400" u="sng" dirty="0">
                <a:hlinkClick r:id="rId5"/>
              </a:rPr>
              <a:t>https://esrc.ukri.org/funding/guidance-for-applicants/research-ethics/frequently-raised-topics/research-with-children-and-young-people/</a:t>
            </a:r>
            <a:r>
              <a:rPr lang="en-GB" sz="6400" dirty="0"/>
              <a:t> (Accessed: 17</a:t>
            </a:r>
            <a:r>
              <a:rPr lang="en-GB" sz="6400" baseline="30000" dirty="0"/>
              <a:t>th</a:t>
            </a:r>
            <a:r>
              <a:rPr lang="en-GB" sz="6400" dirty="0"/>
              <a:t> January 2020).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082360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6F05F3-326E-4933-8DF1-1207DD024F32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669303" y="467936"/>
            <a:ext cx="11038788" cy="5744328"/>
          </a:xfrm>
        </p:spPr>
        <p:txBody>
          <a:bodyPr>
            <a:normAutofit fontScale="25000" lnSpcReduction="20000"/>
          </a:bodyPr>
          <a:lstStyle/>
          <a:p>
            <a:r>
              <a:rPr lang="en-GB" sz="6400" dirty="0"/>
              <a:t>Gandini, L. (2011) ‘Play and the Hundred Languages of Children’, </a:t>
            </a:r>
            <a:r>
              <a:rPr lang="en-GB" sz="6400" i="1" dirty="0"/>
              <a:t>American Journal of Play</a:t>
            </a:r>
            <a:r>
              <a:rPr lang="en-GB" sz="6400" dirty="0"/>
              <a:t>, 4(1) pp.1–18.</a:t>
            </a:r>
          </a:p>
          <a:p>
            <a:r>
              <a:rPr lang="en-GB" sz="6400" dirty="0" err="1"/>
              <a:t>Gauntlett</a:t>
            </a:r>
            <a:r>
              <a:rPr lang="en-GB" sz="6400" dirty="0"/>
              <a:t>, D., Ackermann, E., </a:t>
            </a:r>
            <a:r>
              <a:rPr lang="en-GB" sz="6400" dirty="0" err="1"/>
              <a:t>Whitebread</a:t>
            </a:r>
            <a:r>
              <a:rPr lang="en-GB" sz="6400" dirty="0"/>
              <a:t>, D., </a:t>
            </a:r>
            <a:r>
              <a:rPr lang="en-GB" sz="6400" dirty="0" err="1"/>
              <a:t>Wolbers</a:t>
            </a:r>
            <a:r>
              <a:rPr lang="en-GB" sz="6400" dirty="0"/>
              <a:t>, T. and </a:t>
            </a:r>
            <a:r>
              <a:rPr lang="en-GB" sz="6400" dirty="0" err="1"/>
              <a:t>Wekstrom</a:t>
            </a:r>
            <a:r>
              <a:rPr lang="en-GB" sz="6400" dirty="0"/>
              <a:t>, C. (2010) </a:t>
            </a:r>
            <a:r>
              <a:rPr lang="en-GB" sz="6400" i="1" dirty="0"/>
              <a:t>The future of play</a:t>
            </a:r>
            <a:r>
              <a:rPr lang="en-GB" sz="6400" dirty="0"/>
              <a:t>. LEGO Learning Institute.</a:t>
            </a:r>
          </a:p>
          <a:p>
            <a:r>
              <a:rPr lang="en-GB" sz="6400" dirty="0" err="1"/>
              <a:t>Gray</a:t>
            </a:r>
            <a:r>
              <a:rPr lang="en-GB" sz="6400" dirty="0"/>
              <a:t>, C. and </a:t>
            </a:r>
            <a:r>
              <a:rPr lang="en-GB" sz="6400" dirty="0" err="1"/>
              <a:t>Macblain</a:t>
            </a:r>
            <a:r>
              <a:rPr lang="en-GB" sz="6400" dirty="0"/>
              <a:t>, S. (2015) </a:t>
            </a:r>
            <a:r>
              <a:rPr lang="en-GB" sz="6400" i="1" dirty="0"/>
              <a:t>Learning Theories in Childhood. </a:t>
            </a:r>
            <a:r>
              <a:rPr lang="en-GB" sz="6400" dirty="0"/>
              <a:t>2</a:t>
            </a:r>
            <a:r>
              <a:rPr lang="en-GB" sz="6400" baseline="30000" dirty="0"/>
              <a:t>nd</a:t>
            </a:r>
            <a:r>
              <a:rPr lang="en-GB" sz="6400" dirty="0"/>
              <a:t> ed. London: SAGE Publications Ltd.</a:t>
            </a:r>
          </a:p>
          <a:p>
            <a:r>
              <a:rPr lang="en-GB" sz="6400" dirty="0"/>
              <a:t>Hodgman, L. (2012) </a:t>
            </a:r>
            <a:r>
              <a:rPr lang="en-GB" sz="6400" i="1" dirty="0"/>
              <a:t>Enabling environments in the early years making provision for high quality and challenging learning experiences in early years settings</a:t>
            </a:r>
            <a:r>
              <a:rPr lang="en-GB" sz="6400" dirty="0"/>
              <a:t>. United Kingdom: Andrews.</a:t>
            </a:r>
          </a:p>
          <a:p>
            <a:r>
              <a:rPr lang="en-GB" sz="6400" dirty="0" err="1"/>
              <a:t>Jak</a:t>
            </a:r>
            <a:r>
              <a:rPr lang="en-GB" sz="6400" dirty="0"/>
              <a:t>, E. (2018) </a:t>
            </a:r>
            <a:r>
              <a:rPr lang="en-GB" sz="6400" i="1" dirty="0"/>
              <a:t>Handmade wooden toys - Toys for kids - Easy handmade things </a:t>
            </a:r>
            <a:r>
              <a:rPr lang="en-GB" sz="6400" dirty="0"/>
              <a:t>[video]. Available at: </a:t>
            </a:r>
            <a:r>
              <a:rPr lang="en-GB" sz="6400" u="sng" dirty="0">
                <a:hlinkClick r:id="rId2"/>
              </a:rPr>
              <a:t>https://www.youtube.com/watch?v=VFRsPrgSVhk</a:t>
            </a:r>
            <a:r>
              <a:rPr lang="en-GB" sz="6400" dirty="0"/>
              <a:t> (Accessed: 21</a:t>
            </a:r>
            <a:r>
              <a:rPr lang="en-GB" sz="6400" baseline="30000" dirty="0"/>
              <a:t>st</a:t>
            </a:r>
            <a:r>
              <a:rPr lang="en-GB" sz="6400" dirty="0"/>
              <a:t> January 2020).</a:t>
            </a:r>
          </a:p>
          <a:p>
            <a:r>
              <a:rPr lang="en-GB" sz="6400" dirty="0"/>
              <a:t>Johnson, B. and Christensen, L. (2012) </a:t>
            </a:r>
            <a:r>
              <a:rPr lang="en-GB" sz="6400" i="1" dirty="0"/>
              <a:t>Educational Research. </a:t>
            </a:r>
            <a:r>
              <a:rPr lang="en-GB" sz="6400" dirty="0"/>
              <a:t>4</a:t>
            </a:r>
            <a:r>
              <a:rPr lang="en-GB" sz="6400" baseline="30000" dirty="0"/>
              <a:t>th</a:t>
            </a:r>
            <a:r>
              <a:rPr lang="en-GB" sz="6400" dirty="0"/>
              <a:t> ed. Los Angeles: Sage.</a:t>
            </a:r>
          </a:p>
          <a:p>
            <a:r>
              <a:rPr lang="en-GB" sz="6400" dirty="0"/>
              <a:t>Johnston, J. and </a:t>
            </a:r>
            <a:r>
              <a:rPr lang="en-GB" sz="6400" dirty="0" err="1"/>
              <a:t>Nahmad</a:t>
            </a:r>
            <a:r>
              <a:rPr lang="en-GB" sz="6400" dirty="0"/>
              <a:t>-Williams, L. (2014)</a:t>
            </a:r>
            <a:r>
              <a:rPr lang="en-GB" sz="6400" i="1" dirty="0"/>
              <a:t> Early Childhood Studies. </a:t>
            </a:r>
            <a:r>
              <a:rPr lang="en-GB" sz="6400" dirty="0"/>
              <a:t>Oxon: Routledge.</a:t>
            </a:r>
          </a:p>
          <a:p>
            <a:r>
              <a:rPr lang="en-GB" sz="6400" dirty="0"/>
              <a:t>Klein, A. S. (2020) </a:t>
            </a:r>
            <a:r>
              <a:rPr lang="en-GB" sz="6400" i="1" dirty="0"/>
              <a:t>The power of purposeful pre-school environments.</a:t>
            </a:r>
            <a:r>
              <a:rPr lang="en-GB" sz="6400" dirty="0"/>
              <a:t> [Article]. Available at: </a:t>
            </a:r>
            <a:r>
              <a:rPr lang="en-GB" sz="6400" u="sng" dirty="0">
                <a:hlinkClick r:id="rId3"/>
              </a:rPr>
              <a:t>https://www.communityplaythings.co.uk/learning-library/articles/the-power-of-purposeful-preschool-environments</a:t>
            </a:r>
            <a:r>
              <a:rPr lang="en-GB" sz="6400" dirty="0"/>
              <a:t>  (Accessed: 30</a:t>
            </a:r>
            <a:r>
              <a:rPr lang="en-GB" sz="6400" baseline="30000" dirty="0"/>
              <a:t>th</a:t>
            </a:r>
            <a:r>
              <a:rPr lang="en-GB" sz="6400" dirty="0"/>
              <a:t> December 2019).</a:t>
            </a:r>
          </a:p>
          <a:p>
            <a:r>
              <a:rPr lang="en-GB" sz="6400" dirty="0" err="1"/>
              <a:t>Küller</a:t>
            </a:r>
            <a:r>
              <a:rPr lang="en-GB" sz="6400" dirty="0"/>
              <a:t>, R. and </a:t>
            </a:r>
            <a:r>
              <a:rPr lang="en-GB" sz="6400" dirty="0" err="1"/>
              <a:t>Lindsten</a:t>
            </a:r>
            <a:r>
              <a:rPr lang="en-GB" sz="6400" dirty="0"/>
              <a:t>, C. (1992) ‘Health and behaviour of children in classrooms with and without windows’, </a:t>
            </a:r>
            <a:r>
              <a:rPr lang="en-GB" sz="6400" i="1" dirty="0"/>
              <a:t>Journal of Environmental Psychology, </a:t>
            </a:r>
            <a:r>
              <a:rPr lang="en-GB" sz="6400" dirty="0"/>
              <a:t>12(4), pp.305-317.</a:t>
            </a:r>
          </a:p>
          <a:p>
            <a:r>
              <a:rPr lang="en-GB" sz="6400" dirty="0"/>
              <a:t>Kumar, R. (2014) </a:t>
            </a:r>
            <a:r>
              <a:rPr lang="en-GB" sz="6400" i="1" dirty="0"/>
              <a:t>Research Methodology: a step by step guide for beginners. </a:t>
            </a:r>
            <a:r>
              <a:rPr lang="en-GB" sz="6400" dirty="0"/>
              <a:t>4</a:t>
            </a:r>
            <a:r>
              <a:rPr lang="en-GB" sz="6400" baseline="30000" dirty="0"/>
              <a:t>th</a:t>
            </a:r>
            <a:r>
              <a:rPr lang="en-GB" sz="6400" dirty="0"/>
              <a:t> ed. London: SAGE Publications Ltd.</a:t>
            </a:r>
          </a:p>
          <a:p>
            <a:r>
              <a:rPr lang="en-GB" sz="6400" dirty="0"/>
              <a:t>Lebow, H. (2020) ‘Never recycle these 11 things’ </a:t>
            </a:r>
            <a:r>
              <a:rPr lang="en-GB" sz="6400" u="sng" dirty="0">
                <a:hlinkClick r:id="rId4"/>
              </a:rPr>
              <a:t>https://www.thealternativedaily.com/never-recycle-11-things-paper-towels-plastic-bags-shredded-paper-pizza-boxes-styrofoam/11/</a:t>
            </a:r>
            <a:r>
              <a:rPr lang="en-GB" sz="6400" dirty="0"/>
              <a:t> (Accessed: 21</a:t>
            </a:r>
            <a:r>
              <a:rPr lang="en-GB" sz="6400" baseline="30000" dirty="0"/>
              <a:t>st</a:t>
            </a:r>
            <a:r>
              <a:rPr lang="en-GB" sz="6400" dirty="0"/>
              <a:t> January 2020).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7117707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2E1E9F2-3B4D-4527-B20C-739E78E3AE63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671209" y="433634"/>
            <a:ext cx="10875523" cy="5763186"/>
          </a:xfrm>
        </p:spPr>
        <p:txBody>
          <a:bodyPr>
            <a:normAutofit fontScale="25000" lnSpcReduction="20000"/>
          </a:bodyPr>
          <a:lstStyle/>
          <a:p>
            <a:r>
              <a:rPr lang="en-GB" sz="6400" dirty="0"/>
              <a:t>Li, D. and Sullivan, W.C. (2016) ‘Impact of views to school landscapes on recovery from stress and mental fatigue.’</a:t>
            </a:r>
            <a:r>
              <a:rPr lang="en-GB" sz="6400" i="1" dirty="0"/>
              <a:t> Landscape and Urban Planning, </a:t>
            </a:r>
            <a:r>
              <a:rPr lang="en-GB" sz="6400" dirty="0"/>
              <a:t>148, pp.149–158.</a:t>
            </a:r>
          </a:p>
          <a:p>
            <a:r>
              <a:rPr lang="en-GB" sz="6400" dirty="0" err="1"/>
              <a:t>Lillard</a:t>
            </a:r>
            <a:r>
              <a:rPr lang="en-GB" sz="6400" dirty="0"/>
              <a:t>, A. S., Lerner, M. D., Hopkins, E., Dore, R. A., Smith, E. D. and Palmquist, C. M. (2013) ‘The impact of pretend play on children's development: a review of the evidence’, </a:t>
            </a:r>
            <a:r>
              <a:rPr lang="en-GB" sz="6400" i="1" dirty="0"/>
              <a:t>Psychological Bulletin, </a:t>
            </a:r>
            <a:r>
              <a:rPr lang="en-GB" sz="6400" dirty="0"/>
              <a:t>139(1), pp.1-34.</a:t>
            </a:r>
          </a:p>
          <a:p>
            <a:r>
              <a:rPr lang="en-GB" sz="6400" dirty="0" err="1"/>
              <a:t>Morgante</a:t>
            </a:r>
            <a:r>
              <a:rPr lang="en-GB" sz="6400" dirty="0"/>
              <a:t>, J. D. (2013) ‘Ecological resources affect children’s play’, </a:t>
            </a:r>
            <a:r>
              <a:rPr lang="en-GB" sz="6400" i="1" dirty="0"/>
              <a:t>Canadian Journal of Behavioural Science, </a:t>
            </a:r>
            <a:r>
              <a:rPr lang="en-GB" sz="6400" dirty="0"/>
              <a:t>45(2), pp.115-124.</a:t>
            </a:r>
          </a:p>
          <a:p>
            <a:r>
              <a:rPr lang="en-GB" sz="6400" dirty="0"/>
              <a:t>Mukherji, P and </a:t>
            </a:r>
            <a:r>
              <a:rPr lang="en-GB" sz="6400" dirty="0" err="1"/>
              <a:t>Albon</a:t>
            </a:r>
            <a:r>
              <a:rPr lang="en-GB" sz="6400" dirty="0"/>
              <a:t>, D. (2015) </a:t>
            </a:r>
            <a:r>
              <a:rPr lang="en-GB" sz="6400" i="1" dirty="0"/>
              <a:t>Research Methods in Early Childhood: An Introductory Guide. </a:t>
            </a:r>
            <a:r>
              <a:rPr lang="en-GB" sz="6400" dirty="0"/>
              <a:t>2</a:t>
            </a:r>
            <a:r>
              <a:rPr lang="en-GB" sz="6400" baseline="30000" dirty="0"/>
              <a:t>nd</a:t>
            </a:r>
            <a:r>
              <a:rPr lang="en-GB" sz="6400" dirty="0"/>
              <a:t> ed. London: SAGE Publications Ltd.</a:t>
            </a:r>
          </a:p>
          <a:p>
            <a:r>
              <a:rPr lang="en-GB" sz="6400" dirty="0"/>
              <a:t>Nicklas, M. H. and Bailey, G.B. (1997) ‘Daylighting in Schools: Energy costs reduced…student performance improved’, </a:t>
            </a:r>
            <a:r>
              <a:rPr lang="en-GB" sz="6400" i="1" dirty="0"/>
              <a:t>Strategic Planning for Energy and the Environment, </a:t>
            </a:r>
            <a:r>
              <a:rPr lang="en-GB" sz="6400" dirty="0"/>
              <a:t>17(2), pp.41-61.</a:t>
            </a:r>
          </a:p>
          <a:p>
            <a:r>
              <a:rPr lang="en-GB" sz="6400" dirty="0"/>
              <a:t>Pulaski, M. A. S. (1970) Play as a Function of Toy Structure and Fantasy Predisposition. </a:t>
            </a:r>
            <a:r>
              <a:rPr lang="en-GB" sz="6400" i="1" dirty="0"/>
              <a:t>Child Development</a:t>
            </a:r>
            <a:r>
              <a:rPr lang="en-GB" sz="6400" dirty="0"/>
              <a:t>, 41(2), pp.531–537.</a:t>
            </a:r>
          </a:p>
          <a:p>
            <a:r>
              <a:rPr lang="en-GB" sz="6400" dirty="0"/>
              <a:t>Rinaldi, C. (2006) </a:t>
            </a:r>
            <a:r>
              <a:rPr lang="en-GB" sz="6400" i="1" dirty="0"/>
              <a:t>In dialogue with Reggio Emilia: listening, researching and learning</a:t>
            </a:r>
            <a:r>
              <a:rPr lang="en-GB" sz="6400" dirty="0"/>
              <a:t>, London: Routledge.</a:t>
            </a:r>
          </a:p>
          <a:p>
            <a:r>
              <a:rPr lang="en-GB" sz="6400" dirty="0"/>
              <a:t>Roberts-Holmes, G. (2014) </a:t>
            </a:r>
            <a:r>
              <a:rPr lang="en-GB" sz="6400" i="1" dirty="0"/>
              <a:t>Doing Your Early Years Research Project: A Step-by-Step Guide. </a:t>
            </a:r>
            <a:r>
              <a:rPr lang="en-GB" sz="6400" dirty="0"/>
              <a:t>3</a:t>
            </a:r>
            <a:r>
              <a:rPr lang="en-GB" sz="6400" baseline="30000" dirty="0"/>
              <a:t>rd</a:t>
            </a:r>
            <a:r>
              <a:rPr lang="en-GB" sz="6400" dirty="0"/>
              <a:t> ed. London: SAGE Publications Ltd.</a:t>
            </a:r>
          </a:p>
          <a:p>
            <a:r>
              <a:rPr lang="en-GB" sz="6400" dirty="0"/>
              <a:t>Robinson, M. (2014) </a:t>
            </a:r>
            <a:r>
              <a:rPr lang="en-GB" sz="6400" i="1" dirty="0"/>
              <a:t>The Feeling Child: Laying the foundations of confidence and resilience. </a:t>
            </a:r>
            <a:r>
              <a:rPr lang="en-GB" sz="6400" dirty="0"/>
              <a:t>Oxon: Routledge.</a:t>
            </a:r>
          </a:p>
          <a:p>
            <a:r>
              <a:rPr lang="en-GB" sz="6400" dirty="0"/>
              <a:t>Rosenthal, G. (2018) </a:t>
            </a:r>
            <a:r>
              <a:rPr lang="en-GB" sz="6400" i="1" dirty="0"/>
              <a:t>Interpretive Social Research - An Introduction</a:t>
            </a:r>
            <a:r>
              <a:rPr lang="en-GB" sz="6400" dirty="0"/>
              <a:t>. </a:t>
            </a:r>
            <a:r>
              <a:rPr lang="en-GB" sz="6400" dirty="0" err="1"/>
              <a:t>Universitätsverlag</a:t>
            </a:r>
            <a:r>
              <a:rPr lang="en-GB" sz="6400" dirty="0"/>
              <a:t> Göttingen.</a:t>
            </a:r>
          </a:p>
        </p:txBody>
      </p:sp>
    </p:spTree>
    <p:extLst>
      <p:ext uri="{BB962C8B-B14F-4D97-AF65-F5344CB8AC3E}">
        <p14:creationId xmlns:p14="http://schemas.microsoft.com/office/powerpoint/2010/main" val="110726613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F4A4E9-2728-4D80-B933-EE97939A0CBB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584462" y="744719"/>
            <a:ext cx="10944520" cy="5124270"/>
          </a:xfrm>
        </p:spPr>
        <p:txBody>
          <a:bodyPr>
            <a:normAutofit/>
          </a:bodyPr>
          <a:lstStyle/>
          <a:p>
            <a:r>
              <a:rPr lang="en-GB" sz="1600" dirty="0"/>
              <a:t>Siraj, I., Manni, L. and University of London. Institute of Education. (2007) </a:t>
            </a:r>
            <a:r>
              <a:rPr lang="en-GB" sz="1600" i="1" dirty="0"/>
              <a:t>Effective Leadership in the early years sector: the ELEYS study. </a:t>
            </a:r>
            <a:r>
              <a:rPr lang="en-GB" sz="1600" dirty="0"/>
              <a:t>London: Institute of Education, University of London.</a:t>
            </a:r>
          </a:p>
          <a:p>
            <a:r>
              <a:rPr lang="en-GB" sz="1600" dirty="0"/>
              <a:t>Tinney, G. and Hirst, N. (2018) ‘Early childhood education for sustainability within Wales’, in D. Boyd, N. Hirst and J. Siraj-Blatchford (eds) </a:t>
            </a:r>
            <a:r>
              <a:rPr lang="en-GB" sz="1600" i="1" dirty="0"/>
              <a:t>Understanding sustainability in early childhood education: Case studies and approaches from across the UK. </a:t>
            </a:r>
            <a:r>
              <a:rPr lang="en-GB" sz="1600" dirty="0"/>
              <a:t>Oxon: Routledge, pp.104-138.</a:t>
            </a:r>
          </a:p>
          <a:p>
            <a:r>
              <a:rPr lang="en-GB" sz="1600" dirty="0"/>
              <a:t>UNICEF UK. (1990) </a:t>
            </a:r>
            <a:r>
              <a:rPr lang="en-GB" sz="1600" i="1" dirty="0"/>
              <a:t>The United Nations Convention on the Rights of the Child. </a:t>
            </a:r>
            <a:r>
              <a:rPr lang="en-GB" sz="1600" dirty="0"/>
              <a:t>London: UNICEF. </a:t>
            </a:r>
          </a:p>
          <a:p>
            <a:r>
              <a:rPr lang="en-GB" sz="1600" dirty="0"/>
              <a:t>Welsh Government. (2015) </a:t>
            </a:r>
            <a:r>
              <a:rPr lang="en-GB" sz="1600" i="1" dirty="0"/>
              <a:t>Curriculum for Wales: Foundation Phase Framework</a:t>
            </a:r>
            <a:r>
              <a:rPr lang="en-GB" sz="1600" dirty="0"/>
              <a:t>. Cardiff: Welsh Government.</a:t>
            </a:r>
          </a:p>
          <a:p>
            <a:r>
              <a:rPr lang="en-GB" sz="1600" dirty="0" err="1"/>
              <a:t>Whitebread</a:t>
            </a:r>
            <a:r>
              <a:rPr lang="en-GB" sz="1600" dirty="0"/>
              <a:t>, D. (2012) </a:t>
            </a:r>
            <a:r>
              <a:rPr lang="en-GB" sz="1600" i="1" dirty="0"/>
              <a:t>The Importance of Play. </a:t>
            </a:r>
            <a:r>
              <a:rPr lang="en-GB" sz="1600" dirty="0"/>
              <a:t>Belgium: Toy Industries of Europe.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29877111"/>
      </p:ext>
    </p:extLst>
  </p:cSld>
  <p:clrMapOvr>
    <a:masterClrMapping/>
  </p:clrMapOvr>
</p:sld>
</file>

<file path=ppt/theme/theme1.xml><?xml version="1.0" encoding="utf-8"?>
<a:theme xmlns:a="http://schemas.openxmlformats.org/drawingml/2006/main" name="RetrospectVTI">
  <a:themeElements>
    <a:clrScheme name="AnalogousFromRegularSeedRightStep">
      <a:dk1>
        <a:srgbClr val="000000"/>
      </a:dk1>
      <a:lt1>
        <a:srgbClr val="FFFFFF"/>
      </a:lt1>
      <a:dk2>
        <a:srgbClr val="413124"/>
      </a:dk2>
      <a:lt2>
        <a:srgbClr val="E2E8E6"/>
      </a:lt2>
      <a:accent1>
        <a:srgbClr val="C34D7C"/>
      </a:accent1>
      <a:accent2>
        <a:srgbClr val="B13C3B"/>
      </a:accent2>
      <a:accent3>
        <a:srgbClr val="C3804D"/>
      </a:accent3>
      <a:accent4>
        <a:srgbClr val="B19F3B"/>
      </a:accent4>
      <a:accent5>
        <a:srgbClr val="92AE44"/>
      </a:accent5>
      <a:accent6>
        <a:srgbClr val="61B13B"/>
      </a:accent6>
      <a:hlink>
        <a:srgbClr val="31946C"/>
      </a:hlink>
      <a:folHlink>
        <a:srgbClr val="7F7F7F"/>
      </a:folHlink>
    </a:clrScheme>
    <a:fontScheme name="Retrospect">
      <a:majorFont>
        <a:latin typeface="Bookman Old Style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Franklin Gothic Book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VTI" id="{ABE3C30C-0FC0-4450-828E-52DE70F1BCCB}" vid="{A6E2497D-935A-4CFD-B9FD-6DCB15FA68BF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7458</TotalTime>
  <Words>1886</Words>
  <Application>Microsoft Office PowerPoint</Application>
  <PresentationFormat>Widescreen</PresentationFormat>
  <Paragraphs>108</Paragraphs>
  <Slides>15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0" baseType="lpstr">
      <vt:lpstr>Bookman Old Style</vt:lpstr>
      <vt:lpstr>Calibri</vt:lpstr>
      <vt:lpstr>Franklin Gothic Book</vt:lpstr>
      <vt:lpstr>Wingdings</vt:lpstr>
      <vt:lpstr>RetrospectVTI</vt:lpstr>
      <vt:lpstr>EAER7003 Young Children Learning</vt:lpstr>
      <vt:lpstr>Introduction</vt:lpstr>
      <vt:lpstr>Environments within Wales</vt:lpstr>
      <vt:lpstr>Literature Review</vt:lpstr>
      <vt:lpstr>Research Questions</vt:lpstr>
      <vt:lpstr>The study</vt:lpstr>
      <vt:lpstr>The Settings</vt:lpstr>
      <vt:lpstr>Methodology</vt:lpstr>
      <vt:lpstr>Methods</vt:lpstr>
      <vt:lpstr>Ethics</vt:lpstr>
      <vt:lpstr>References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EAER7003 Young Children Learning</dc:title>
  <dc:creator>Anwen Phillips</dc:creator>
  <cp:lastModifiedBy>Anwen Phillips</cp:lastModifiedBy>
  <cp:revision>1</cp:revision>
  <cp:lastPrinted>2020-01-20T20:26:01Z</cp:lastPrinted>
  <dcterms:created xsi:type="dcterms:W3CDTF">2020-01-20T19:08:43Z</dcterms:created>
  <dcterms:modified xsi:type="dcterms:W3CDTF">2020-01-27T22:45:45Z</dcterms:modified>
</cp:coreProperties>
</file>