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ink/ink2.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54"/>
  </p:notesMasterIdLst>
  <p:sldIdLst>
    <p:sldId id="719" r:id="rId6"/>
    <p:sldId id="301" r:id="rId7"/>
    <p:sldId id="302" r:id="rId8"/>
    <p:sldId id="329" r:id="rId9"/>
    <p:sldId id="534" r:id="rId10"/>
    <p:sldId id="726" r:id="rId11"/>
    <p:sldId id="400" r:id="rId12"/>
    <p:sldId id="326" r:id="rId13"/>
    <p:sldId id="344" r:id="rId14"/>
    <p:sldId id="340" r:id="rId15"/>
    <p:sldId id="341" r:id="rId16"/>
    <p:sldId id="343" r:id="rId17"/>
    <p:sldId id="722" r:id="rId18"/>
    <p:sldId id="337" r:id="rId19"/>
    <p:sldId id="333" r:id="rId20"/>
    <p:sldId id="335" r:id="rId21"/>
    <p:sldId id="334" r:id="rId22"/>
    <p:sldId id="723" r:id="rId23"/>
    <p:sldId id="725" r:id="rId24"/>
    <p:sldId id="256" r:id="rId25"/>
    <p:sldId id="264" r:id="rId26"/>
    <p:sldId id="265" r:id="rId27"/>
    <p:sldId id="266" r:id="rId28"/>
    <p:sldId id="257" r:id="rId29"/>
    <p:sldId id="269" r:id="rId30"/>
    <p:sldId id="268" r:id="rId31"/>
    <p:sldId id="267" r:id="rId32"/>
    <p:sldId id="346" r:id="rId33"/>
    <p:sldId id="342" r:id="rId34"/>
    <p:sldId id="727" r:id="rId35"/>
    <p:sldId id="347" r:id="rId36"/>
    <p:sldId id="729" r:id="rId37"/>
    <p:sldId id="730" r:id="rId38"/>
    <p:sldId id="731" r:id="rId39"/>
    <p:sldId id="732" r:id="rId40"/>
    <p:sldId id="349" r:id="rId41"/>
    <p:sldId id="357" r:id="rId42"/>
    <p:sldId id="351" r:id="rId43"/>
    <p:sldId id="354" r:id="rId44"/>
    <p:sldId id="736" r:id="rId45"/>
    <p:sldId id="353" r:id="rId46"/>
    <p:sldId id="352" r:id="rId47"/>
    <p:sldId id="733" r:id="rId48"/>
    <p:sldId id="345" r:id="rId49"/>
    <p:sldId id="734" r:id="rId50"/>
    <p:sldId id="735" r:id="rId51"/>
    <p:sldId id="355" r:id="rId52"/>
    <p:sldId id="72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502E27-ACC0-4520-B2BD-F34FD481CE0D}" v="34" dt="2024-09-30T14:23:15.2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6" d="100"/>
          <a:sy n="76" d="100"/>
        </p:scale>
        <p:origin x="858" y="60"/>
      </p:cViewPr>
      <p:guideLst/>
    </p:cSldViewPr>
  </p:slideViewPr>
  <p:notesTextViewPr>
    <p:cViewPr>
      <p:scale>
        <a:sx n="1" d="1"/>
        <a:sy n="1" d="1"/>
      </p:scale>
      <p:origin x="0" y="-72"/>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C1502E27-ACC0-4520-B2BD-F34FD481CE0D}"/>
    <pc:docChg chg="undo custSel addSld delSld modSld sldOrd delMainMaster">
      <pc:chgData name="Stalin Jacob Wilson Packia Dhas" userId="050d7d71-3621-4503-95e8-1c9a9d962492" providerId="ADAL" clId="{C1502E27-ACC0-4520-B2BD-F34FD481CE0D}" dt="2024-09-30T14:23:15.283" v="186" actId="20577"/>
      <pc:docMkLst>
        <pc:docMk/>
      </pc:docMkLst>
      <pc:sldChg chg="modSp mod">
        <pc:chgData name="Stalin Jacob Wilson Packia Dhas" userId="050d7d71-3621-4503-95e8-1c9a9d962492" providerId="ADAL" clId="{C1502E27-ACC0-4520-B2BD-F34FD481CE0D}" dt="2024-09-30T09:01:14.347" v="41" actId="20577"/>
        <pc:sldMkLst>
          <pc:docMk/>
          <pc:sldMk cId="3657130640" sldId="301"/>
        </pc:sldMkLst>
        <pc:spChg chg="mod">
          <ac:chgData name="Stalin Jacob Wilson Packia Dhas" userId="050d7d71-3621-4503-95e8-1c9a9d962492" providerId="ADAL" clId="{C1502E27-ACC0-4520-B2BD-F34FD481CE0D}" dt="2024-09-30T09:01:14.347" v="41" actId="20577"/>
          <ac:spMkLst>
            <pc:docMk/>
            <pc:sldMk cId="3657130640" sldId="301"/>
            <ac:spMk id="4" creationId="{7E2EBC05-CB4F-406D-2F45-D8D94E4ABFE4}"/>
          </ac:spMkLst>
        </pc:spChg>
      </pc:sldChg>
      <pc:sldChg chg="addSp modSp mod modNotesTx">
        <pc:chgData name="Stalin Jacob Wilson Packia Dhas" userId="050d7d71-3621-4503-95e8-1c9a9d962492" providerId="ADAL" clId="{C1502E27-ACC0-4520-B2BD-F34FD481CE0D}" dt="2024-09-30T09:11:49.172" v="67"/>
        <pc:sldMkLst>
          <pc:docMk/>
          <pc:sldMk cId="2902113309" sldId="329"/>
        </pc:sldMkLst>
        <pc:picChg chg="add mod">
          <ac:chgData name="Stalin Jacob Wilson Packia Dhas" userId="050d7d71-3621-4503-95e8-1c9a9d962492" providerId="ADAL" clId="{C1502E27-ACC0-4520-B2BD-F34FD481CE0D}" dt="2024-09-30T09:10:14.768" v="66" actId="1076"/>
          <ac:picMkLst>
            <pc:docMk/>
            <pc:sldMk cId="2902113309" sldId="329"/>
            <ac:picMk id="7" creationId="{47D69379-2B77-8ACE-1B02-877DBFD25038}"/>
          </ac:picMkLst>
        </pc:picChg>
      </pc:sldChg>
      <pc:sldChg chg="modSp mod">
        <pc:chgData name="Stalin Jacob Wilson Packia Dhas" userId="050d7d71-3621-4503-95e8-1c9a9d962492" providerId="ADAL" clId="{C1502E27-ACC0-4520-B2BD-F34FD481CE0D}" dt="2024-09-30T09:30:29.148" v="128" actId="1076"/>
        <pc:sldMkLst>
          <pc:docMk/>
          <pc:sldMk cId="1968184807" sldId="337"/>
        </pc:sldMkLst>
        <pc:spChg chg="mod">
          <ac:chgData name="Stalin Jacob Wilson Packia Dhas" userId="050d7d71-3621-4503-95e8-1c9a9d962492" providerId="ADAL" clId="{C1502E27-ACC0-4520-B2BD-F34FD481CE0D}" dt="2024-09-30T09:30:29.148" v="128" actId="1076"/>
          <ac:spMkLst>
            <pc:docMk/>
            <pc:sldMk cId="1968184807" sldId="337"/>
            <ac:spMk id="3" creationId="{00000000-0000-0000-0000-000000000000}"/>
          </ac:spMkLst>
        </pc:spChg>
        <pc:picChg chg="mod">
          <ac:chgData name="Stalin Jacob Wilson Packia Dhas" userId="050d7d71-3621-4503-95e8-1c9a9d962492" providerId="ADAL" clId="{C1502E27-ACC0-4520-B2BD-F34FD481CE0D}" dt="2024-09-30T09:30:26.226" v="127" actId="1076"/>
          <ac:picMkLst>
            <pc:docMk/>
            <pc:sldMk cId="1968184807" sldId="337"/>
            <ac:picMk id="7" creationId="{93249EDB-3444-45FC-B920-AB001C0B8E65}"/>
          </ac:picMkLst>
        </pc:picChg>
      </pc:sldChg>
      <pc:sldChg chg="modNotesTx">
        <pc:chgData name="Stalin Jacob Wilson Packia Dhas" userId="050d7d71-3621-4503-95e8-1c9a9d962492" providerId="ADAL" clId="{C1502E27-ACC0-4520-B2BD-F34FD481CE0D}" dt="2024-09-30T09:22:30.752" v="113" actId="20577"/>
        <pc:sldMkLst>
          <pc:docMk/>
          <pc:sldMk cId="729594331" sldId="340"/>
        </pc:sldMkLst>
      </pc:sldChg>
      <pc:sldChg chg="modSp mod">
        <pc:chgData name="Stalin Jacob Wilson Packia Dhas" userId="050d7d71-3621-4503-95e8-1c9a9d962492" providerId="ADAL" clId="{C1502E27-ACC0-4520-B2BD-F34FD481CE0D}" dt="2024-09-30T09:17:47.104" v="104" actId="20577"/>
        <pc:sldMkLst>
          <pc:docMk/>
          <pc:sldMk cId="3960136398" sldId="344"/>
        </pc:sldMkLst>
        <pc:spChg chg="mod">
          <ac:chgData name="Stalin Jacob Wilson Packia Dhas" userId="050d7d71-3621-4503-95e8-1c9a9d962492" providerId="ADAL" clId="{C1502E27-ACC0-4520-B2BD-F34FD481CE0D}" dt="2024-09-30T09:17:47.104" v="104" actId="20577"/>
          <ac:spMkLst>
            <pc:docMk/>
            <pc:sldMk cId="3960136398" sldId="344"/>
            <ac:spMk id="6" creationId="{600E2FB6-F8D1-1BE5-ACC8-EED69B30D5B6}"/>
          </ac:spMkLst>
        </pc:spChg>
      </pc:sldChg>
      <pc:sldChg chg="modNotesTx">
        <pc:chgData name="Stalin Jacob Wilson Packia Dhas" userId="050d7d71-3621-4503-95e8-1c9a9d962492" providerId="ADAL" clId="{C1502E27-ACC0-4520-B2BD-F34FD481CE0D}" dt="2024-09-30T09:56:45.582" v="147"/>
        <pc:sldMkLst>
          <pc:docMk/>
          <pc:sldMk cId="2575866801" sldId="345"/>
        </pc:sldMkLst>
      </pc:sldChg>
      <pc:sldChg chg="addSp modSp">
        <pc:chgData name="Stalin Jacob Wilson Packia Dhas" userId="050d7d71-3621-4503-95e8-1c9a9d962492" providerId="ADAL" clId="{C1502E27-ACC0-4520-B2BD-F34FD481CE0D}" dt="2024-09-30T09:34:17.736" v="132" actId="1076"/>
        <pc:sldMkLst>
          <pc:docMk/>
          <pc:sldMk cId="4231278590" sldId="347"/>
        </pc:sldMkLst>
        <pc:picChg chg="mod">
          <ac:chgData name="Stalin Jacob Wilson Packia Dhas" userId="050d7d71-3621-4503-95e8-1c9a9d962492" providerId="ADAL" clId="{C1502E27-ACC0-4520-B2BD-F34FD481CE0D}" dt="2024-09-30T09:34:17.736" v="132" actId="1076"/>
          <ac:picMkLst>
            <pc:docMk/>
            <pc:sldMk cId="4231278590" sldId="347"/>
            <ac:picMk id="7" creationId="{5534571D-26B3-1347-CBB6-255D064C586C}"/>
          </ac:picMkLst>
        </pc:picChg>
        <pc:picChg chg="add mod">
          <ac:chgData name="Stalin Jacob Wilson Packia Dhas" userId="050d7d71-3621-4503-95e8-1c9a9d962492" providerId="ADAL" clId="{C1502E27-ACC0-4520-B2BD-F34FD481CE0D}" dt="2024-09-30T09:34:14.026" v="131" actId="1076"/>
          <ac:picMkLst>
            <pc:docMk/>
            <pc:sldMk cId="4231278590" sldId="347"/>
            <ac:picMk id="8" creationId="{5E146F7F-EBDD-C63A-C225-7E002462648F}"/>
          </ac:picMkLst>
        </pc:picChg>
      </pc:sldChg>
      <pc:sldChg chg="modSp mod">
        <pc:chgData name="Stalin Jacob Wilson Packia Dhas" userId="050d7d71-3621-4503-95e8-1c9a9d962492" providerId="ADAL" clId="{C1502E27-ACC0-4520-B2BD-F34FD481CE0D}" dt="2024-09-30T09:13:42.381" v="69" actId="27636"/>
        <pc:sldMkLst>
          <pc:docMk/>
          <pc:sldMk cId="3739027497" sldId="351"/>
        </pc:sldMkLst>
        <pc:spChg chg="mod">
          <ac:chgData name="Stalin Jacob Wilson Packia Dhas" userId="050d7d71-3621-4503-95e8-1c9a9d962492" providerId="ADAL" clId="{C1502E27-ACC0-4520-B2BD-F34FD481CE0D}" dt="2024-09-30T09:13:42.381" v="69" actId="27636"/>
          <ac:spMkLst>
            <pc:docMk/>
            <pc:sldMk cId="3739027497" sldId="351"/>
            <ac:spMk id="4" creationId="{5483FB34-527D-43E9-9EF5-652BEC4E4A2D}"/>
          </ac:spMkLst>
        </pc:spChg>
      </pc:sldChg>
      <pc:sldChg chg="modSp mod modNotesTx">
        <pc:chgData name="Stalin Jacob Wilson Packia Dhas" userId="050d7d71-3621-4503-95e8-1c9a9d962492" providerId="ADAL" clId="{C1502E27-ACC0-4520-B2BD-F34FD481CE0D}" dt="2024-09-30T13:13:24.540" v="158" actId="20577"/>
        <pc:sldMkLst>
          <pc:docMk/>
          <pc:sldMk cId="10212238" sldId="353"/>
        </pc:sldMkLst>
        <pc:spChg chg="mod">
          <ac:chgData name="Stalin Jacob Wilson Packia Dhas" userId="050d7d71-3621-4503-95e8-1c9a9d962492" providerId="ADAL" clId="{C1502E27-ACC0-4520-B2BD-F34FD481CE0D}" dt="2024-09-30T13:13:24.540" v="158" actId="20577"/>
          <ac:spMkLst>
            <pc:docMk/>
            <pc:sldMk cId="10212238" sldId="353"/>
            <ac:spMk id="3" creationId="{5ED0C72B-054C-47FA-AC77-DA1AFCF215A0}"/>
          </ac:spMkLst>
        </pc:spChg>
      </pc:sldChg>
      <pc:sldChg chg="delSp modSp mod ord delAnim">
        <pc:chgData name="Stalin Jacob Wilson Packia Dhas" userId="050d7d71-3621-4503-95e8-1c9a9d962492" providerId="ADAL" clId="{C1502E27-ACC0-4520-B2BD-F34FD481CE0D}" dt="2024-09-30T13:13:03.384" v="154" actId="1076"/>
        <pc:sldMkLst>
          <pc:docMk/>
          <pc:sldMk cId="580375361" sldId="354"/>
        </pc:sldMkLst>
        <pc:picChg chg="mod">
          <ac:chgData name="Stalin Jacob Wilson Packia Dhas" userId="050d7d71-3621-4503-95e8-1c9a9d962492" providerId="ADAL" clId="{C1502E27-ACC0-4520-B2BD-F34FD481CE0D}" dt="2024-09-30T13:13:03.384" v="154" actId="1076"/>
          <ac:picMkLst>
            <pc:docMk/>
            <pc:sldMk cId="580375361" sldId="354"/>
            <ac:picMk id="4" creationId="{84D6C197-6DF5-06C5-BF67-15D96A9798FB}"/>
          </ac:picMkLst>
        </pc:picChg>
        <pc:picChg chg="del">
          <ac:chgData name="Stalin Jacob Wilson Packia Dhas" userId="050d7d71-3621-4503-95e8-1c9a9d962492" providerId="ADAL" clId="{C1502E27-ACC0-4520-B2BD-F34FD481CE0D}" dt="2024-09-30T13:12:57.267" v="151" actId="478"/>
          <ac:picMkLst>
            <pc:docMk/>
            <pc:sldMk cId="580375361" sldId="354"/>
            <ac:picMk id="5" creationId="{CE23FE14-3C96-4EC2-9B35-DE4F3D37E71A}"/>
          </ac:picMkLst>
        </pc:picChg>
        <pc:picChg chg="del">
          <ac:chgData name="Stalin Jacob Wilson Packia Dhas" userId="050d7d71-3621-4503-95e8-1c9a9d962492" providerId="ADAL" clId="{C1502E27-ACC0-4520-B2BD-F34FD481CE0D}" dt="2024-09-30T13:12:59.202" v="152" actId="478"/>
          <ac:picMkLst>
            <pc:docMk/>
            <pc:sldMk cId="580375361" sldId="354"/>
            <ac:picMk id="7" creationId="{933CA20D-4705-45DF-AA3A-860362DF4BE4}"/>
          </ac:picMkLst>
        </pc:picChg>
        <pc:picChg chg="del">
          <ac:chgData name="Stalin Jacob Wilson Packia Dhas" userId="050d7d71-3621-4503-95e8-1c9a9d962492" providerId="ADAL" clId="{C1502E27-ACC0-4520-B2BD-F34FD481CE0D}" dt="2024-09-30T13:13:00.920" v="153" actId="478"/>
          <ac:picMkLst>
            <pc:docMk/>
            <pc:sldMk cId="580375361" sldId="354"/>
            <ac:picMk id="9" creationId="{8DEAD6A7-E54C-4134-B9D5-26B4C37A7CF9}"/>
          </ac:picMkLst>
        </pc:picChg>
      </pc:sldChg>
      <pc:sldChg chg="modSp mod">
        <pc:chgData name="Stalin Jacob Wilson Packia Dhas" userId="050d7d71-3621-4503-95e8-1c9a9d962492" providerId="ADAL" clId="{C1502E27-ACC0-4520-B2BD-F34FD481CE0D}" dt="2024-09-30T09:01:03.172" v="23" actId="20577"/>
        <pc:sldMkLst>
          <pc:docMk/>
          <pc:sldMk cId="3119007398" sldId="719"/>
        </pc:sldMkLst>
        <pc:spChg chg="mod">
          <ac:chgData name="Stalin Jacob Wilson Packia Dhas" userId="050d7d71-3621-4503-95e8-1c9a9d962492" providerId="ADAL" clId="{C1502E27-ACC0-4520-B2BD-F34FD481CE0D}" dt="2024-09-30T09:01:03.172" v="23" actId="20577"/>
          <ac:spMkLst>
            <pc:docMk/>
            <pc:sldMk cId="3119007398" sldId="719"/>
            <ac:spMk id="2" creationId="{5AF40EAB-6954-8B5E-C784-2A455332F66A}"/>
          </ac:spMkLst>
        </pc:spChg>
      </pc:sldChg>
      <pc:sldChg chg="modSp mod">
        <pc:chgData name="Stalin Jacob Wilson Packia Dhas" userId="050d7d71-3621-4503-95e8-1c9a9d962492" providerId="ADAL" clId="{C1502E27-ACC0-4520-B2BD-F34FD481CE0D}" dt="2024-09-30T09:13:42.336" v="68" actId="27636"/>
        <pc:sldMkLst>
          <pc:docMk/>
          <pc:sldMk cId="1126200850" sldId="727"/>
        </pc:sldMkLst>
        <pc:spChg chg="mod">
          <ac:chgData name="Stalin Jacob Wilson Packia Dhas" userId="050d7d71-3621-4503-95e8-1c9a9d962492" providerId="ADAL" clId="{C1502E27-ACC0-4520-B2BD-F34FD481CE0D}" dt="2024-09-30T09:13:42.336" v="68" actId="27636"/>
          <ac:spMkLst>
            <pc:docMk/>
            <pc:sldMk cId="1126200850" sldId="727"/>
            <ac:spMk id="4" creationId="{00000000-0000-0000-0000-000000000000}"/>
          </ac:spMkLst>
        </pc:spChg>
      </pc:sldChg>
      <pc:sldChg chg="del">
        <pc:chgData name="Stalin Jacob Wilson Packia Dhas" userId="050d7d71-3621-4503-95e8-1c9a9d962492" providerId="ADAL" clId="{C1502E27-ACC0-4520-B2BD-F34FD481CE0D}" dt="2024-09-30T09:34:35.214" v="133" actId="47"/>
        <pc:sldMkLst>
          <pc:docMk/>
          <pc:sldMk cId="3877422554" sldId="728"/>
        </pc:sldMkLst>
      </pc:sldChg>
      <pc:sldChg chg="modSp mod modAnim modNotesTx">
        <pc:chgData name="Stalin Jacob Wilson Packia Dhas" userId="050d7d71-3621-4503-95e8-1c9a9d962492" providerId="ADAL" clId="{C1502E27-ACC0-4520-B2BD-F34FD481CE0D}" dt="2024-09-30T14:06:54.026" v="185" actId="27636"/>
        <pc:sldMkLst>
          <pc:docMk/>
          <pc:sldMk cId="1758802644" sldId="733"/>
        </pc:sldMkLst>
        <pc:spChg chg="mod">
          <ac:chgData name="Stalin Jacob Wilson Packia Dhas" userId="050d7d71-3621-4503-95e8-1c9a9d962492" providerId="ADAL" clId="{C1502E27-ACC0-4520-B2BD-F34FD481CE0D}" dt="2024-09-30T14:06:54.026" v="185" actId="27636"/>
          <ac:spMkLst>
            <pc:docMk/>
            <pc:sldMk cId="1758802644" sldId="733"/>
            <ac:spMk id="5" creationId="{810F59D7-DC10-4B65-A6F8-F06E2E0F9CCF}"/>
          </ac:spMkLst>
        </pc:spChg>
        <pc:spChg chg="mod">
          <ac:chgData name="Stalin Jacob Wilson Packia Dhas" userId="050d7d71-3621-4503-95e8-1c9a9d962492" providerId="ADAL" clId="{C1502E27-ACC0-4520-B2BD-F34FD481CE0D}" dt="2024-09-30T09:13:42.402" v="70" actId="27636"/>
          <ac:spMkLst>
            <pc:docMk/>
            <pc:sldMk cId="1758802644" sldId="733"/>
            <ac:spMk id="7" creationId="{5776BDB1-661C-4EE5-A2F7-104DB1403817}"/>
          </ac:spMkLst>
        </pc:spChg>
      </pc:sldChg>
      <pc:sldChg chg="modSp modNotesTx">
        <pc:chgData name="Stalin Jacob Wilson Packia Dhas" userId="050d7d71-3621-4503-95e8-1c9a9d962492" providerId="ADAL" clId="{C1502E27-ACC0-4520-B2BD-F34FD481CE0D}" dt="2024-09-30T14:23:15.283" v="186" actId="20577"/>
        <pc:sldMkLst>
          <pc:docMk/>
          <pc:sldMk cId="3011732644" sldId="735"/>
        </pc:sldMkLst>
        <pc:spChg chg="mod">
          <ac:chgData name="Stalin Jacob Wilson Packia Dhas" userId="050d7d71-3621-4503-95e8-1c9a9d962492" providerId="ADAL" clId="{C1502E27-ACC0-4520-B2BD-F34FD481CE0D}" dt="2024-09-30T14:23:15.283" v="186" actId="20577"/>
          <ac:spMkLst>
            <pc:docMk/>
            <pc:sldMk cId="3011732644" sldId="735"/>
            <ac:spMk id="3" creationId="{737B44F6-84F1-4105-8F9D-CAB4CBE2817E}"/>
          </ac:spMkLst>
        </pc:spChg>
      </pc:sldChg>
      <pc:sldChg chg="delSp modSp add mod">
        <pc:chgData name="Stalin Jacob Wilson Packia Dhas" userId="050d7d71-3621-4503-95e8-1c9a9d962492" providerId="ADAL" clId="{C1502E27-ACC0-4520-B2BD-F34FD481CE0D}" dt="2024-09-30T13:13:15.545" v="156" actId="6549"/>
        <pc:sldMkLst>
          <pc:docMk/>
          <pc:sldMk cId="1144796063" sldId="736"/>
        </pc:sldMkLst>
        <pc:spChg chg="mod">
          <ac:chgData name="Stalin Jacob Wilson Packia Dhas" userId="050d7d71-3621-4503-95e8-1c9a9d962492" providerId="ADAL" clId="{C1502E27-ACC0-4520-B2BD-F34FD481CE0D}" dt="2024-09-30T13:13:15.545" v="156" actId="6549"/>
          <ac:spMkLst>
            <pc:docMk/>
            <pc:sldMk cId="1144796063" sldId="736"/>
            <ac:spMk id="3" creationId="{6C8A7EBD-102C-4B0F-8049-3C8C6771458D}"/>
          </ac:spMkLst>
        </pc:spChg>
        <pc:picChg chg="del">
          <ac:chgData name="Stalin Jacob Wilson Packia Dhas" userId="050d7d71-3621-4503-95e8-1c9a9d962492" providerId="ADAL" clId="{C1502E27-ACC0-4520-B2BD-F34FD481CE0D}" dt="2024-09-30T13:13:08.950" v="155" actId="478"/>
          <ac:picMkLst>
            <pc:docMk/>
            <pc:sldMk cId="1144796063" sldId="736"/>
            <ac:picMk id="4" creationId="{84D6C197-6DF5-06C5-BF67-15D96A9798FB}"/>
          </ac:picMkLst>
        </pc:picChg>
      </pc:sldChg>
      <pc:sldMasterChg chg="del delSldLayout">
        <pc:chgData name="Stalin Jacob Wilson Packia Dhas" userId="050d7d71-3621-4503-95e8-1c9a9d962492" providerId="ADAL" clId="{C1502E27-ACC0-4520-B2BD-F34FD481CE0D}" dt="2024-09-30T09:01:19.796" v="43"/>
        <pc:sldMasterMkLst>
          <pc:docMk/>
          <pc:sldMasterMk cId="3994187330" sldId="2147483650"/>
        </pc:sldMasterMkLst>
        <pc:sldLayoutChg chg="del">
          <pc:chgData name="Stalin Jacob Wilson Packia Dhas" userId="050d7d71-3621-4503-95e8-1c9a9d962492" providerId="ADAL" clId="{C1502E27-ACC0-4520-B2BD-F34FD481CE0D}" dt="2024-09-30T09:01:19.796" v="43"/>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C1502E27-ACC0-4520-B2BD-F34FD481CE0D}" dt="2024-09-30T09:01:19.796" v="42"/>
        <pc:sldMasterMkLst>
          <pc:docMk/>
          <pc:sldMasterMk cId="332921129" sldId="2147483651"/>
        </pc:sldMasterMkLst>
        <pc:sldLayoutChg chg="del">
          <pc:chgData name="Stalin Jacob Wilson Packia Dhas" userId="050d7d71-3621-4503-95e8-1c9a9d962492" providerId="ADAL" clId="{C1502E27-ACC0-4520-B2BD-F34FD481CE0D}" dt="2024-09-30T09:01:19.796" v="42"/>
          <pc:sldLayoutMkLst>
            <pc:docMk/>
            <pc:sldMasterMk cId="332921129" sldId="2147483651"/>
            <pc:sldLayoutMk cId="1273137694" sldId="2147483674"/>
          </pc:sldLayoutMkLst>
        </pc:sldLayoutChg>
        <pc:sldLayoutChg chg="del">
          <pc:chgData name="Stalin Jacob Wilson Packia Dhas" userId="050d7d71-3621-4503-95e8-1c9a9d962492" providerId="ADAL" clId="{C1502E27-ACC0-4520-B2BD-F34FD481CE0D}" dt="2024-09-30T09:01:19.796" v="42"/>
          <pc:sldLayoutMkLst>
            <pc:docMk/>
            <pc:sldMasterMk cId="332921129" sldId="2147483651"/>
            <pc:sldLayoutMk cId="3329800859" sldId="2147483784"/>
          </pc:sldLayoutMkLst>
        </pc:sldLayoutChg>
      </pc:sldMasterChg>
      <pc:sldMasterChg chg="del delSldLayout">
        <pc:chgData name="Stalin Jacob Wilson Packia Dhas" userId="050d7d71-3621-4503-95e8-1c9a9d962492" providerId="ADAL" clId="{C1502E27-ACC0-4520-B2BD-F34FD481CE0D}" dt="2024-09-30T09:01:19.796" v="44"/>
        <pc:sldMasterMkLst>
          <pc:docMk/>
          <pc:sldMasterMk cId="503966888" sldId="2147483653"/>
        </pc:sldMasterMkLst>
        <pc:sldLayoutChg chg="del">
          <pc:chgData name="Stalin Jacob Wilson Packia Dhas" userId="050d7d71-3621-4503-95e8-1c9a9d962492" providerId="ADAL" clId="{C1502E27-ACC0-4520-B2BD-F34FD481CE0D}" dt="2024-09-30T09:01:19.796" v="44"/>
          <pc:sldLayoutMkLst>
            <pc:docMk/>
            <pc:sldMasterMk cId="503966888" sldId="2147483653"/>
            <pc:sldLayoutMk cId="4216905086" sldId="2147483677"/>
          </pc:sldLayoutMkLst>
        </pc:sldLayoutChg>
        <pc:sldLayoutChg chg="del">
          <pc:chgData name="Stalin Jacob Wilson Packia Dhas" userId="050d7d71-3621-4503-95e8-1c9a9d962492" providerId="ADAL" clId="{C1502E27-ACC0-4520-B2BD-F34FD481CE0D}" dt="2024-09-30T09:01:19.796" v="44"/>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C1502E27-ACC0-4520-B2BD-F34FD481CE0D}" dt="2024-09-30T09:01:19.796" v="45"/>
        <pc:sldMasterMkLst>
          <pc:docMk/>
          <pc:sldMasterMk cId="19418140" sldId="2147483654"/>
        </pc:sldMasterMkLst>
        <pc:sldLayoutChg chg="del">
          <pc:chgData name="Stalin Jacob Wilson Packia Dhas" userId="050d7d71-3621-4503-95e8-1c9a9d962492" providerId="ADAL" clId="{C1502E27-ACC0-4520-B2BD-F34FD481CE0D}" dt="2024-09-30T09:01:19.796" v="45"/>
          <pc:sldLayoutMkLst>
            <pc:docMk/>
            <pc:sldMasterMk cId="19418140" sldId="2147483654"/>
            <pc:sldLayoutMk cId="94923803" sldId="2147483678"/>
          </pc:sldLayoutMkLst>
        </pc:sldLayoutChg>
        <pc:sldLayoutChg chg="del">
          <pc:chgData name="Stalin Jacob Wilson Packia Dhas" userId="050d7d71-3621-4503-95e8-1c9a9d962492" providerId="ADAL" clId="{C1502E27-ACC0-4520-B2BD-F34FD481CE0D}" dt="2024-09-30T09:01:19.796" v="45"/>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C1502E27-ACC0-4520-B2BD-F34FD481CE0D}" dt="2024-09-30T09:01:19.796" v="46"/>
        <pc:sldMasterMkLst>
          <pc:docMk/>
          <pc:sldMasterMk cId="1086982509" sldId="2147483655"/>
        </pc:sldMasterMkLst>
        <pc:sldLayoutChg chg="del">
          <pc:chgData name="Stalin Jacob Wilson Packia Dhas" userId="050d7d71-3621-4503-95e8-1c9a9d962492" providerId="ADAL" clId="{C1502E27-ACC0-4520-B2BD-F34FD481CE0D}" dt="2024-09-30T09:01:19.796" v="46"/>
          <pc:sldLayoutMkLst>
            <pc:docMk/>
            <pc:sldMasterMk cId="1086982509" sldId="2147483655"/>
            <pc:sldLayoutMk cId="408938655" sldId="2147483679"/>
          </pc:sldLayoutMkLst>
        </pc:sldLayoutChg>
        <pc:sldLayoutChg chg="del">
          <pc:chgData name="Stalin Jacob Wilson Packia Dhas" userId="050d7d71-3621-4503-95e8-1c9a9d962492" providerId="ADAL" clId="{C1502E27-ACC0-4520-B2BD-F34FD481CE0D}" dt="2024-09-30T09:01:19.796" v="46"/>
          <pc:sldLayoutMkLst>
            <pc:docMk/>
            <pc:sldMasterMk cId="1086982509" sldId="2147483655"/>
            <pc:sldLayoutMk cId="1520429917" sldId="2147483706"/>
          </pc:sldLayoutMkLst>
        </pc:sldLayoutChg>
        <pc:sldLayoutChg chg="del">
          <pc:chgData name="Stalin Jacob Wilson Packia Dhas" userId="050d7d71-3621-4503-95e8-1c9a9d962492" providerId="ADAL" clId="{C1502E27-ACC0-4520-B2BD-F34FD481CE0D}" dt="2024-09-30T09:01:19.796" v="46"/>
          <pc:sldLayoutMkLst>
            <pc:docMk/>
            <pc:sldMasterMk cId="1086982509" sldId="2147483655"/>
            <pc:sldLayoutMk cId="3604176099" sldId="2147483707"/>
          </pc:sldLayoutMkLst>
        </pc:sldLayoutChg>
        <pc:sldLayoutChg chg="del">
          <pc:chgData name="Stalin Jacob Wilson Packia Dhas" userId="050d7d71-3621-4503-95e8-1c9a9d962492" providerId="ADAL" clId="{C1502E27-ACC0-4520-B2BD-F34FD481CE0D}" dt="2024-09-30T09:01:19.796" v="46"/>
          <pc:sldLayoutMkLst>
            <pc:docMk/>
            <pc:sldMasterMk cId="1086982509" sldId="2147483655"/>
            <pc:sldLayoutMk cId="3372047442" sldId="2147483708"/>
          </pc:sldLayoutMkLst>
        </pc:sldLayoutChg>
        <pc:sldLayoutChg chg="del">
          <pc:chgData name="Stalin Jacob Wilson Packia Dhas" userId="050d7d71-3621-4503-95e8-1c9a9d962492" providerId="ADAL" clId="{C1502E27-ACC0-4520-B2BD-F34FD481CE0D}" dt="2024-09-30T09:01:19.796" v="46"/>
          <pc:sldLayoutMkLst>
            <pc:docMk/>
            <pc:sldMasterMk cId="1086982509" sldId="2147483655"/>
            <pc:sldLayoutMk cId="3732156385" sldId="2147483709"/>
          </pc:sldLayoutMkLst>
        </pc:sldLayoutChg>
        <pc:sldLayoutChg chg="del">
          <pc:chgData name="Stalin Jacob Wilson Packia Dhas" userId="050d7d71-3621-4503-95e8-1c9a9d962492" providerId="ADAL" clId="{C1502E27-ACC0-4520-B2BD-F34FD481CE0D}" dt="2024-09-30T09:01:19.796" v="46"/>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C1502E27-ACC0-4520-B2BD-F34FD481CE0D}" dt="2024-09-30T09:01:19.796" v="47"/>
        <pc:sldMasterMkLst>
          <pc:docMk/>
          <pc:sldMasterMk cId="537362470" sldId="2147483656"/>
        </pc:sldMasterMkLst>
        <pc:sldLayoutChg chg="del">
          <pc:chgData name="Stalin Jacob Wilson Packia Dhas" userId="050d7d71-3621-4503-95e8-1c9a9d962492" providerId="ADAL" clId="{C1502E27-ACC0-4520-B2BD-F34FD481CE0D}" dt="2024-09-30T09:01:19.796" v="47"/>
          <pc:sldLayoutMkLst>
            <pc:docMk/>
            <pc:sldMasterMk cId="537362470" sldId="2147483656"/>
            <pc:sldLayoutMk cId="3130719715" sldId="2147483680"/>
          </pc:sldLayoutMkLst>
        </pc:sldLayoutChg>
        <pc:sldLayoutChg chg="del">
          <pc:chgData name="Stalin Jacob Wilson Packia Dhas" userId="050d7d71-3621-4503-95e8-1c9a9d962492" providerId="ADAL" clId="{C1502E27-ACC0-4520-B2BD-F34FD481CE0D}" dt="2024-09-30T09:01:19.796" v="47"/>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C1502E27-ACC0-4520-B2BD-F34FD481CE0D}" dt="2024-09-30T09:01:19.796" v="48"/>
        <pc:sldMasterMkLst>
          <pc:docMk/>
          <pc:sldMasterMk cId="3275634550" sldId="2147483657"/>
        </pc:sldMasterMkLst>
        <pc:sldLayoutChg chg="del">
          <pc:chgData name="Stalin Jacob Wilson Packia Dhas" userId="050d7d71-3621-4503-95e8-1c9a9d962492" providerId="ADAL" clId="{C1502E27-ACC0-4520-B2BD-F34FD481CE0D}" dt="2024-09-30T09:01:19.796" v="48"/>
          <pc:sldLayoutMkLst>
            <pc:docMk/>
            <pc:sldMasterMk cId="3275634550" sldId="2147483657"/>
            <pc:sldLayoutMk cId="2783529864" sldId="2147483681"/>
          </pc:sldLayoutMkLst>
        </pc:sldLayoutChg>
        <pc:sldLayoutChg chg="del">
          <pc:chgData name="Stalin Jacob Wilson Packia Dhas" userId="050d7d71-3621-4503-95e8-1c9a9d962492" providerId="ADAL" clId="{C1502E27-ACC0-4520-B2BD-F34FD481CE0D}" dt="2024-09-30T09:01:19.796" v="48"/>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C1502E27-ACC0-4520-B2BD-F34FD481CE0D}" dt="2024-09-30T09:01:19.812" v="49"/>
        <pc:sldMasterMkLst>
          <pc:docMk/>
          <pc:sldMasterMk cId="1384196811" sldId="2147483658"/>
        </pc:sldMasterMkLst>
        <pc:sldLayoutChg chg="del">
          <pc:chgData name="Stalin Jacob Wilson Packia Dhas" userId="050d7d71-3621-4503-95e8-1c9a9d962492" providerId="ADAL" clId="{C1502E27-ACC0-4520-B2BD-F34FD481CE0D}" dt="2024-09-30T09:01:19.812" v="49"/>
          <pc:sldLayoutMkLst>
            <pc:docMk/>
            <pc:sldMasterMk cId="1384196811" sldId="2147483658"/>
            <pc:sldLayoutMk cId="1556723426" sldId="2147483682"/>
          </pc:sldLayoutMkLst>
        </pc:sldLayoutChg>
        <pc:sldLayoutChg chg="del">
          <pc:chgData name="Stalin Jacob Wilson Packia Dhas" userId="050d7d71-3621-4503-95e8-1c9a9d962492" providerId="ADAL" clId="{C1502E27-ACC0-4520-B2BD-F34FD481CE0D}" dt="2024-09-30T09:01:19.812" v="49"/>
          <pc:sldLayoutMkLst>
            <pc:docMk/>
            <pc:sldMasterMk cId="1384196811" sldId="2147483658"/>
            <pc:sldLayoutMk cId="1714267788" sldId="2147483719"/>
          </pc:sldLayoutMkLst>
        </pc:sldLayoutChg>
        <pc:sldLayoutChg chg="del">
          <pc:chgData name="Stalin Jacob Wilson Packia Dhas" userId="050d7d71-3621-4503-95e8-1c9a9d962492" providerId="ADAL" clId="{C1502E27-ACC0-4520-B2BD-F34FD481CE0D}" dt="2024-09-30T09:01:19.812" v="49"/>
          <pc:sldLayoutMkLst>
            <pc:docMk/>
            <pc:sldMasterMk cId="1384196811" sldId="2147483658"/>
            <pc:sldLayoutMk cId="1640983984" sldId="2147483720"/>
          </pc:sldLayoutMkLst>
        </pc:sldLayoutChg>
        <pc:sldLayoutChg chg="del">
          <pc:chgData name="Stalin Jacob Wilson Packia Dhas" userId="050d7d71-3621-4503-95e8-1c9a9d962492" providerId="ADAL" clId="{C1502E27-ACC0-4520-B2BD-F34FD481CE0D}" dt="2024-09-30T09:01:19.812" v="49"/>
          <pc:sldLayoutMkLst>
            <pc:docMk/>
            <pc:sldMasterMk cId="1384196811" sldId="2147483658"/>
            <pc:sldLayoutMk cId="1240026675" sldId="2147483721"/>
          </pc:sldLayoutMkLst>
        </pc:sldLayoutChg>
        <pc:sldLayoutChg chg="del">
          <pc:chgData name="Stalin Jacob Wilson Packia Dhas" userId="050d7d71-3621-4503-95e8-1c9a9d962492" providerId="ADAL" clId="{C1502E27-ACC0-4520-B2BD-F34FD481CE0D}" dt="2024-09-30T09:01:19.812" v="49"/>
          <pc:sldLayoutMkLst>
            <pc:docMk/>
            <pc:sldMasterMk cId="1384196811" sldId="2147483658"/>
            <pc:sldLayoutMk cId="4068811434" sldId="2147483751"/>
          </pc:sldLayoutMkLst>
        </pc:sldLayoutChg>
        <pc:sldLayoutChg chg="del">
          <pc:chgData name="Stalin Jacob Wilson Packia Dhas" userId="050d7d71-3621-4503-95e8-1c9a9d962492" providerId="ADAL" clId="{C1502E27-ACC0-4520-B2BD-F34FD481CE0D}" dt="2024-09-30T09:01:19.812" v="49"/>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C1502E27-ACC0-4520-B2BD-F34FD481CE0D}" dt="2024-09-30T09:01:19.812" v="51"/>
        <pc:sldMasterMkLst>
          <pc:docMk/>
          <pc:sldMasterMk cId="1800093731" sldId="2147483659"/>
        </pc:sldMasterMkLst>
        <pc:sldLayoutChg chg="del">
          <pc:chgData name="Stalin Jacob Wilson Packia Dhas" userId="050d7d71-3621-4503-95e8-1c9a9d962492" providerId="ADAL" clId="{C1502E27-ACC0-4520-B2BD-F34FD481CE0D}" dt="2024-09-30T09:01:19.812" v="51"/>
          <pc:sldLayoutMkLst>
            <pc:docMk/>
            <pc:sldMasterMk cId="1800093731" sldId="2147483659"/>
            <pc:sldLayoutMk cId="1597148504" sldId="2147483684"/>
          </pc:sldLayoutMkLst>
        </pc:sldLayoutChg>
        <pc:sldLayoutChg chg="del">
          <pc:chgData name="Stalin Jacob Wilson Packia Dhas" userId="050d7d71-3621-4503-95e8-1c9a9d962492" providerId="ADAL" clId="{C1502E27-ACC0-4520-B2BD-F34FD481CE0D}" dt="2024-09-30T09:01:19.812" v="51"/>
          <pc:sldLayoutMkLst>
            <pc:docMk/>
            <pc:sldMasterMk cId="1800093731" sldId="2147483659"/>
            <pc:sldLayoutMk cId="3399777694" sldId="2147483752"/>
          </pc:sldLayoutMkLst>
        </pc:sldLayoutChg>
        <pc:sldLayoutChg chg="del">
          <pc:chgData name="Stalin Jacob Wilson Packia Dhas" userId="050d7d71-3621-4503-95e8-1c9a9d962492" providerId="ADAL" clId="{C1502E27-ACC0-4520-B2BD-F34FD481CE0D}" dt="2024-09-30T09:01:19.812" v="51"/>
          <pc:sldLayoutMkLst>
            <pc:docMk/>
            <pc:sldMasterMk cId="1800093731" sldId="2147483659"/>
            <pc:sldLayoutMk cId="3188795946" sldId="2147483753"/>
          </pc:sldLayoutMkLst>
        </pc:sldLayoutChg>
        <pc:sldLayoutChg chg="del">
          <pc:chgData name="Stalin Jacob Wilson Packia Dhas" userId="050d7d71-3621-4503-95e8-1c9a9d962492" providerId="ADAL" clId="{C1502E27-ACC0-4520-B2BD-F34FD481CE0D}" dt="2024-09-30T09:01:19.812" v="51"/>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C1502E27-ACC0-4520-B2BD-F34FD481CE0D}" dt="2024-09-30T09:01:19.812" v="50"/>
        <pc:sldMasterMkLst>
          <pc:docMk/>
          <pc:sldMasterMk cId="2215794927" sldId="2147483660"/>
        </pc:sldMasterMkLst>
        <pc:sldLayoutChg chg="del">
          <pc:chgData name="Stalin Jacob Wilson Packia Dhas" userId="050d7d71-3621-4503-95e8-1c9a9d962492" providerId="ADAL" clId="{C1502E27-ACC0-4520-B2BD-F34FD481CE0D}" dt="2024-09-30T09:01:19.812" v="50"/>
          <pc:sldLayoutMkLst>
            <pc:docMk/>
            <pc:sldMasterMk cId="2215794927" sldId="2147483660"/>
            <pc:sldLayoutMk cId="3475296125" sldId="2147483683"/>
          </pc:sldLayoutMkLst>
        </pc:sldLayoutChg>
        <pc:sldLayoutChg chg="del">
          <pc:chgData name="Stalin Jacob Wilson Packia Dhas" userId="050d7d71-3621-4503-95e8-1c9a9d962492" providerId="ADAL" clId="{C1502E27-ACC0-4520-B2BD-F34FD481CE0D}" dt="2024-09-30T09:01:19.812" v="50"/>
          <pc:sldLayoutMkLst>
            <pc:docMk/>
            <pc:sldMasterMk cId="2215794927" sldId="2147483660"/>
            <pc:sldLayoutMk cId="4081925057" sldId="2147483716"/>
          </pc:sldLayoutMkLst>
        </pc:sldLayoutChg>
        <pc:sldLayoutChg chg="del">
          <pc:chgData name="Stalin Jacob Wilson Packia Dhas" userId="050d7d71-3621-4503-95e8-1c9a9d962492" providerId="ADAL" clId="{C1502E27-ACC0-4520-B2BD-F34FD481CE0D}" dt="2024-09-30T09:01:19.812" v="50"/>
          <pc:sldLayoutMkLst>
            <pc:docMk/>
            <pc:sldMasterMk cId="2215794927" sldId="2147483660"/>
            <pc:sldLayoutMk cId="4127137421" sldId="2147483717"/>
          </pc:sldLayoutMkLst>
        </pc:sldLayoutChg>
        <pc:sldLayoutChg chg="del">
          <pc:chgData name="Stalin Jacob Wilson Packia Dhas" userId="050d7d71-3621-4503-95e8-1c9a9d962492" providerId="ADAL" clId="{C1502E27-ACC0-4520-B2BD-F34FD481CE0D}" dt="2024-09-30T09:01:19.812" v="50"/>
          <pc:sldLayoutMkLst>
            <pc:docMk/>
            <pc:sldMasterMk cId="2215794927" sldId="2147483660"/>
            <pc:sldLayoutMk cId="3245223601" sldId="2147483718"/>
          </pc:sldLayoutMkLst>
        </pc:sldLayoutChg>
        <pc:sldLayoutChg chg="del">
          <pc:chgData name="Stalin Jacob Wilson Packia Dhas" userId="050d7d71-3621-4503-95e8-1c9a9d962492" providerId="ADAL" clId="{C1502E27-ACC0-4520-B2BD-F34FD481CE0D}" dt="2024-09-30T09:01:19.812" v="50"/>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C1502E27-ACC0-4520-B2BD-F34FD481CE0D}" dt="2024-09-30T09:01:19.812" v="52"/>
        <pc:sldMasterMkLst>
          <pc:docMk/>
          <pc:sldMasterMk cId="2581267852" sldId="2147483662"/>
        </pc:sldMasterMkLst>
        <pc:sldLayoutChg chg="del">
          <pc:chgData name="Stalin Jacob Wilson Packia Dhas" userId="050d7d71-3621-4503-95e8-1c9a9d962492" providerId="ADAL" clId="{C1502E27-ACC0-4520-B2BD-F34FD481CE0D}" dt="2024-09-30T09:01:19.812" v="52"/>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C1502E27-ACC0-4520-B2BD-F34FD481CE0D}" dt="2024-09-30T09:01:19.812" v="53"/>
        <pc:sldMasterMkLst>
          <pc:docMk/>
          <pc:sldMasterMk cId="1372220361" sldId="2147483663"/>
        </pc:sldMasterMkLst>
        <pc:sldLayoutChg chg="del">
          <pc:chgData name="Stalin Jacob Wilson Packia Dhas" userId="050d7d71-3621-4503-95e8-1c9a9d962492" providerId="ADAL" clId="{C1502E27-ACC0-4520-B2BD-F34FD481CE0D}" dt="2024-09-30T09:01:19.812" v="53"/>
          <pc:sldLayoutMkLst>
            <pc:docMk/>
            <pc:sldMasterMk cId="1372220361" sldId="2147483663"/>
            <pc:sldLayoutMk cId="2317885063" sldId="2147483687"/>
          </pc:sldLayoutMkLst>
        </pc:sldLayoutChg>
        <pc:sldLayoutChg chg="del">
          <pc:chgData name="Stalin Jacob Wilson Packia Dhas" userId="050d7d71-3621-4503-95e8-1c9a9d962492" providerId="ADAL" clId="{C1502E27-ACC0-4520-B2BD-F34FD481CE0D}" dt="2024-09-30T09:01:19.812" v="53"/>
          <pc:sldLayoutMkLst>
            <pc:docMk/>
            <pc:sldMasterMk cId="1372220361" sldId="2147483663"/>
            <pc:sldLayoutMk cId="3686166945" sldId="2147483772"/>
          </pc:sldLayoutMkLst>
        </pc:sldLayoutChg>
        <pc:sldLayoutChg chg="del">
          <pc:chgData name="Stalin Jacob Wilson Packia Dhas" userId="050d7d71-3621-4503-95e8-1c9a9d962492" providerId="ADAL" clId="{C1502E27-ACC0-4520-B2BD-F34FD481CE0D}" dt="2024-09-30T09:01:19.812" v="53"/>
          <pc:sldLayoutMkLst>
            <pc:docMk/>
            <pc:sldMasterMk cId="1372220361" sldId="2147483663"/>
            <pc:sldLayoutMk cId="3140485730" sldId="2147483773"/>
          </pc:sldLayoutMkLst>
        </pc:sldLayoutChg>
        <pc:sldLayoutChg chg="del">
          <pc:chgData name="Stalin Jacob Wilson Packia Dhas" userId="050d7d71-3621-4503-95e8-1c9a9d962492" providerId="ADAL" clId="{C1502E27-ACC0-4520-B2BD-F34FD481CE0D}" dt="2024-09-30T09:01:19.812" v="53"/>
          <pc:sldLayoutMkLst>
            <pc:docMk/>
            <pc:sldMasterMk cId="1372220361" sldId="2147483663"/>
            <pc:sldLayoutMk cId="3897876703" sldId="2147483774"/>
          </pc:sldLayoutMkLst>
        </pc:sldLayoutChg>
        <pc:sldLayoutChg chg="del">
          <pc:chgData name="Stalin Jacob Wilson Packia Dhas" userId="050d7d71-3621-4503-95e8-1c9a9d962492" providerId="ADAL" clId="{C1502E27-ACC0-4520-B2BD-F34FD481CE0D}" dt="2024-09-30T09:01:19.812" v="53"/>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C1502E27-ACC0-4520-B2BD-F34FD481CE0D}" dt="2024-09-30T09:01:19.812" v="54"/>
        <pc:sldMasterMkLst>
          <pc:docMk/>
          <pc:sldMasterMk cId="741040061" sldId="2147483664"/>
        </pc:sldMasterMkLst>
        <pc:sldLayoutChg chg="del">
          <pc:chgData name="Stalin Jacob Wilson Packia Dhas" userId="050d7d71-3621-4503-95e8-1c9a9d962492" providerId="ADAL" clId="{C1502E27-ACC0-4520-B2BD-F34FD481CE0D}" dt="2024-09-30T09:01:19.812" v="54"/>
          <pc:sldLayoutMkLst>
            <pc:docMk/>
            <pc:sldMasterMk cId="741040061" sldId="2147483664"/>
            <pc:sldLayoutMk cId="763020717" sldId="2147483688"/>
          </pc:sldLayoutMkLst>
        </pc:sldLayoutChg>
        <pc:sldLayoutChg chg="del">
          <pc:chgData name="Stalin Jacob Wilson Packia Dhas" userId="050d7d71-3621-4503-95e8-1c9a9d962492" providerId="ADAL" clId="{C1502E27-ACC0-4520-B2BD-F34FD481CE0D}" dt="2024-09-30T09:01:19.812" v="54"/>
          <pc:sldLayoutMkLst>
            <pc:docMk/>
            <pc:sldMasterMk cId="741040061" sldId="2147483664"/>
            <pc:sldLayoutMk cId="711080307" sldId="2147483768"/>
          </pc:sldLayoutMkLst>
        </pc:sldLayoutChg>
        <pc:sldLayoutChg chg="del">
          <pc:chgData name="Stalin Jacob Wilson Packia Dhas" userId="050d7d71-3621-4503-95e8-1c9a9d962492" providerId="ADAL" clId="{C1502E27-ACC0-4520-B2BD-F34FD481CE0D}" dt="2024-09-30T09:01:19.812" v="54"/>
          <pc:sldLayoutMkLst>
            <pc:docMk/>
            <pc:sldMasterMk cId="741040061" sldId="2147483664"/>
            <pc:sldLayoutMk cId="550498683" sldId="2147483769"/>
          </pc:sldLayoutMkLst>
        </pc:sldLayoutChg>
        <pc:sldLayoutChg chg="del">
          <pc:chgData name="Stalin Jacob Wilson Packia Dhas" userId="050d7d71-3621-4503-95e8-1c9a9d962492" providerId="ADAL" clId="{C1502E27-ACC0-4520-B2BD-F34FD481CE0D}" dt="2024-09-30T09:01:19.812" v="54"/>
          <pc:sldLayoutMkLst>
            <pc:docMk/>
            <pc:sldMasterMk cId="741040061" sldId="2147483664"/>
            <pc:sldLayoutMk cId="3641454918" sldId="2147483770"/>
          </pc:sldLayoutMkLst>
        </pc:sldLayoutChg>
        <pc:sldLayoutChg chg="del">
          <pc:chgData name="Stalin Jacob Wilson Packia Dhas" userId="050d7d71-3621-4503-95e8-1c9a9d962492" providerId="ADAL" clId="{C1502E27-ACC0-4520-B2BD-F34FD481CE0D}" dt="2024-09-30T09:01:19.812" v="54"/>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C1502E27-ACC0-4520-B2BD-F34FD481CE0D}" dt="2024-09-30T09:01:19.812" v="55"/>
        <pc:sldMasterMkLst>
          <pc:docMk/>
          <pc:sldMasterMk cId="58822457" sldId="2147483665"/>
        </pc:sldMasterMkLst>
        <pc:sldLayoutChg chg="del">
          <pc:chgData name="Stalin Jacob Wilson Packia Dhas" userId="050d7d71-3621-4503-95e8-1c9a9d962492" providerId="ADAL" clId="{C1502E27-ACC0-4520-B2BD-F34FD481CE0D}" dt="2024-09-30T09:01:19.812" v="55"/>
          <pc:sldLayoutMkLst>
            <pc:docMk/>
            <pc:sldMasterMk cId="58822457" sldId="2147483665"/>
            <pc:sldLayoutMk cId="2624528723" sldId="2147483689"/>
          </pc:sldLayoutMkLst>
        </pc:sldLayoutChg>
        <pc:sldLayoutChg chg="del">
          <pc:chgData name="Stalin Jacob Wilson Packia Dhas" userId="050d7d71-3621-4503-95e8-1c9a9d962492" providerId="ADAL" clId="{C1502E27-ACC0-4520-B2BD-F34FD481CE0D}" dt="2024-09-30T09:01:19.812" v="55"/>
          <pc:sldLayoutMkLst>
            <pc:docMk/>
            <pc:sldMasterMk cId="58822457" sldId="2147483665"/>
            <pc:sldLayoutMk cId="1989207104" sldId="2147483764"/>
          </pc:sldLayoutMkLst>
        </pc:sldLayoutChg>
        <pc:sldLayoutChg chg="del">
          <pc:chgData name="Stalin Jacob Wilson Packia Dhas" userId="050d7d71-3621-4503-95e8-1c9a9d962492" providerId="ADAL" clId="{C1502E27-ACC0-4520-B2BD-F34FD481CE0D}" dt="2024-09-30T09:01:19.812" v="55"/>
          <pc:sldLayoutMkLst>
            <pc:docMk/>
            <pc:sldMasterMk cId="58822457" sldId="2147483665"/>
            <pc:sldLayoutMk cId="3162675532" sldId="2147483765"/>
          </pc:sldLayoutMkLst>
        </pc:sldLayoutChg>
        <pc:sldLayoutChg chg="del">
          <pc:chgData name="Stalin Jacob Wilson Packia Dhas" userId="050d7d71-3621-4503-95e8-1c9a9d962492" providerId="ADAL" clId="{C1502E27-ACC0-4520-B2BD-F34FD481CE0D}" dt="2024-09-30T09:01:19.812" v="55"/>
          <pc:sldLayoutMkLst>
            <pc:docMk/>
            <pc:sldMasterMk cId="58822457" sldId="2147483665"/>
            <pc:sldLayoutMk cId="671023767" sldId="2147483766"/>
          </pc:sldLayoutMkLst>
        </pc:sldLayoutChg>
        <pc:sldLayoutChg chg="del">
          <pc:chgData name="Stalin Jacob Wilson Packia Dhas" userId="050d7d71-3621-4503-95e8-1c9a9d962492" providerId="ADAL" clId="{C1502E27-ACC0-4520-B2BD-F34FD481CE0D}" dt="2024-09-30T09:01:19.812" v="55"/>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C1502E27-ACC0-4520-B2BD-F34FD481CE0D}" dt="2024-09-30T09:01:19.812" v="56"/>
        <pc:sldMasterMkLst>
          <pc:docMk/>
          <pc:sldMasterMk cId="754378712" sldId="2147483666"/>
        </pc:sldMasterMkLst>
        <pc:sldLayoutChg chg="del">
          <pc:chgData name="Stalin Jacob Wilson Packia Dhas" userId="050d7d71-3621-4503-95e8-1c9a9d962492" providerId="ADAL" clId="{C1502E27-ACC0-4520-B2BD-F34FD481CE0D}" dt="2024-09-30T09:01:19.812" v="56"/>
          <pc:sldLayoutMkLst>
            <pc:docMk/>
            <pc:sldMasterMk cId="754378712" sldId="2147483666"/>
            <pc:sldLayoutMk cId="3132846485" sldId="2147483690"/>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1638318787" sldId="2147483698"/>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1988994691" sldId="2147483699"/>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1668414652" sldId="2147483700"/>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3376813219" sldId="2147483701"/>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1322761775" sldId="2147483703"/>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1402491513" sldId="2147483704"/>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2661865558" sldId="2147483705"/>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3007840193" sldId="2147483759"/>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2405973259" sldId="2147483760"/>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4035460473" sldId="2147483761"/>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871081314" sldId="2147483762"/>
          </pc:sldLayoutMkLst>
        </pc:sldLayoutChg>
        <pc:sldLayoutChg chg="del">
          <pc:chgData name="Stalin Jacob Wilson Packia Dhas" userId="050d7d71-3621-4503-95e8-1c9a9d962492" providerId="ADAL" clId="{C1502E27-ACC0-4520-B2BD-F34FD481CE0D}" dt="2024-09-30T09:01:19.812" v="56"/>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C1502E27-ACC0-4520-B2BD-F34FD481CE0D}" dt="2024-09-30T09:01:19.821" v="58"/>
        <pc:sldMasterMkLst>
          <pc:docMk/>
          <pc:sldMasterMk cId="217095490" sldId="2147483670"/>
        </pc:sldMasterMkLst>
        <pc:sldLayoutChg chg="del">
          <pc:chgData name="Stalin Jacob Wilson Packia Dhas" userId="050d7d71-3621-4503-95e8-1c9a9d962492" providerId="ADAL" clId="{C1502E27-ACC0-4520-B2BD-F34FD481CE0D}" dt="2024-09-30T09:01:19.821" v="58"/>
          <pc:sldLayoutMkLst>
            <pc:docMk/>
            <pc:sldMasterMk cId="217095490" sldId="2147483670"/>
            <pc:sldLayoutMk cId="3583415931" sldId="2147483696"/>
          </pc:sldLayoutMkLst>
        </pc:sldLayoutChg>
        <pc:sldLayoutChg chg="del">
          <pc:chgData name="Stalin Jacob Wilson Packia Dhas" userId="050d7d71-3621-4503-95e8-1c9a9d962492" providerId="ADAL" clId="{C1502E27-ACC0-4520-B2BD-F34FD481CE0D}" dt="2024-09-30T09:01:19.821" v="58"/>
          <pc:sldLayoutMkLst>
            <pc:docMk/>
            <pc:sldMasterMk cId="217095490" sldId="2147483670"/>
            <pc:sldLayoutMk cId="1189107345" sldId="2147483722"/>
          </pc:sldLayoutMkLst>
        </pc:sldLayoutChg>
        <pc:sldLayoutChg chg="del">
          <pc:chgData name="Stalin Jacob Wilson Packia Dhas" userId="050d7d71-3621-4503-95e8-1c9a9d962492" providerId="ADAL" clId="{C1502E27-ACC0-4520-B2BD-F34FD481CE0D}" dt="2024-09-30T09:01:19.821" v="58"/>
          <pc:sldLayoutMkLst>
            <pc:docMk/>
            <pc:sldMasterMk cId="217095490" sldId="2147483670"/>
            <pc:sldLayoutMk cId="2437739104" sldId="2147483723"/>
          </pc:sldLayoutMkLst>
        </pc:sldLayoutChg>
        <pc:sldLayoutChg chg="del">
          <pc:chgData name="Stalin Jacob Wilson Packia Dhas" userId="050d7d71-3621-4503-95e8-1c9a9d962492" providerId="ADAL" clId="{C1502E27-ACC0-4520-B2BD-F34FD481CE0D}" dt="2024-09-30T09:01:19.821" v="58"/>
          <pc:sldLayoutMkLst>
            <pc:docMk/>
            <pc:sldMasterMk cId="217095490" sldId="2147483670"/>
            <pc:sldLayoutMk cId="2060480586" sldId="2147483724"/>
          </pc:sldLayoutMkLst>
        </pc:sldLayoutChg>
        <pc:sldLayoutChg chg="del">
          <pc:chgData name="Stalin Jacob Wilson Packia Dhas" userId="050d7d71-3621-4503-95e8-1c9a9d962492" providerId="ADAL" clId="{C1502E27-ACC0-4520-B2BD-F34FD481CE0D}" dt="2024-09-30T09:01:19.821" v="58"/>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C1502E27-ACC0-4520-B2BD-F34FD481CE0D}" dt="2024-09-30T09:01:19.822" v="59"/>
        <pc:sldMasterMkLst>
          <pc:docMk/>
          <pc:sldMasterMk cId="1743180627" sldId="2147483671"/>
        </pc:sldMasterMkLst>
        <pc:sldLayoutChg chg="del">
          <pc:chgData name="Stalin Jacob Wilson Packia Dhas" userId="050d7d71-3621-4503-95e8-1c9a9d962492" providerId="ADAL" clId="{C1502E27-ACC0-4520-B2BD-F34FD481CE0D}" dt="2024-09-30T09:01:19.822" v="59"/>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C1502E27-ACC0-4520-B2BD-F34FD481CE0D}" dt="2024-09-30T09:01:19.819" v="57"/>
        <pc:sldMasterMkLst>
          <pc:docMk/>
          <pc:sldMasterMk cId="130175223" sldId="2147483673"/>
        </pc:sldMasterMkLst>
        <pc:sldLayoutChg chg="del">
          <pc:chgData name="Stalin Jacob Wilson Packia Dhas" userId="050d7d71-3621-4503-95e8-1c9a9d962492" providerId="ADAL" clId="{C1502E27-ACC0-4520-B2BD-F34FD481CE0D}" dt="2024-09-30T09:01:19.819" v="57"/>
          <pc:sldLayoutMkLst>
            <pc:docMk/>
            <pc:sldMasterMk cId="130175223" sldId="2147483673"/>
            <pc:sldLayoutMk cId="324980695" sldId="2147483693"/>
          </pc:sldLayoutMkLst>
        </pc:sldLayoutChg>
        <pc:sldLayoutChg chg="del">
          <pc:chgData name="Stalin Jacob Wilson Packia Dhas" userId="050d7d71-3621-4503-95e8-1c9a9d962492" providerId="ADAL" clId="{C1502E27-ACC0-4520-B2BD-F34FD481CE0D}" dt="2024-09-30T09:01:19.819" v="57"/>
          <pc:sldLayoutMkLst>
            <pc:docMk/>
            <pc:sldMasterMk cId="130175223" sldId="2147483673"/>
            <pc:sldLayoutMk cId="663674427" sldId="2147483778"/>
          </pc:sldLayoutMkLst>
        </pc:sldLayoutChg>
        <pc:sldLayoutChg chg="del">
          <pc:chgData name="Stalin Jacob Wilson Packia Dhas" userId="050d7d71-3621-4503-95e8-1c9a9d962492" providerId="ADAL" clId="{C1502E27-ACC0-4520-B2BD-F34FD481CE0D}" dt="2024-09-30T09:01:19.819" v="57"/>
          <pc:sldLayoutMkLst>
            <pc:docMk/>
            <pc:sldMasterMk cId="130175223" sldId="2147483673"/>
            <pc:sldLayoutMk cId="2928645816" sldId="2147483779"/>
          </pc:sldLayoutMkLst>
        </pc:sldLayoutChg>
        <pc:sldLayoutChg chg="del">
          <pc:chgData name="Stalin Jacob Wilson Packia Dhas" userId="050d7d71-3621-4503-95e8-1c9a9d962492" providerId="ADAL" clId="{C1502E27-ACC0-4520-B2BD-F34FD481CE0D}" dt="2024-09-30T09:01:19.819" v="57"/>
          <pc:sldLayoutMkLst>
            <pc:docMk/>
            <pc:sldMasterMk cId="130175223" sldId="2147483673"/>
            <pc:sldLayoutMk cId="4277840142" sldId="2147483780"/>
          </pc:sldLayoutMkLst>
        </pc:sldLayoutChg>
        <pc:sldLayoutChg chg="del">
          <pc:chgData name="Stalin Jacob Wilson Packia Dhas" userId="050d7d71-3621-4503-95e8-1c9a9d962492" providerId="ADAL" clId="{C1502E27-ACC0-4520-B2BD-F34FD481CE0D}" dt="2024-09-30T09:01:19.819" v="57"/>
          <pc:sldLayoutMkLst>
            <pc:docMk/>
            <pc:sldMasterMk cId="130175223" sldId="2147483673"/>
            <pc:sldLayoutMk cId="951448030" sldId="2147483781"/>
          </pc:sldLayoutMkLst>
        </pc:sldLayoutChg>
        <pc:sldLayoutChg chg="del">
          <pc:chgData name="Stalin Jacob Wilson Packia Dhas" userId="050d7d71-3621-4503-95e8-1c9a9d962492" providerId="ADAL" clId="{C1502E27-ACC0-4520-B2BD-F34FD481CE0D}" dt="2024-09-30T09:01:19.819" v="57"/>
          <pc:sldLayoutMkLst>
            <pc:docMk/>
            <pc:sldMasterMk cId="130175223" sldId="2147483673"/>
            <pc:sldLayoutMk cId="2939912982" sldId="214748378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87F08C-849E-44BA-9B68-285B2BF7B42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587087-9840-435D-A3BA-BE39C9F158E3}">
      <dgm:prSet/>
      <dgm:spPr/>
      <dgm:t>
        <a:bodyPr/>
        <a:lstStyle/>
        <a:p>
          <a:r>
            <a:rPr lang="en-US" dirty="0"/>
            <a:t>Voltage rating is defined as the </a:t>
          </a:r>
          <a:r>
            <a:rPr lang="en-US" b="1" dirty="0"/>
            <a:t>maximum voltage </a:t>
          </a:r>
          <a:r>
            <a:rPr lang="en-US" dirty="0"/>
            <a:t>an </a:t>
          </a:r>
          <a:r>
            <a:rPr lang="en-US" b="1" dirty="0"/>
            <a:t>electrical appliances </a:t>
          </a:r>
          <a:r>
            <a:rPr lang="en-US" dirty="0"/>
            <a:t>can </a:t>
          </a:r>
          <a:r>
            <a:rPr lang="en-GB" dirty="0"/>
            <a:t>safely operate at or withstand without risk of damage.</a:t>
          </a:r>
          <a:endParaRPr lang="en-US" b="1" dirty="0"/>
        </a:p>
      </dgm:t>
    </dgm:pt>
    <dgm:pt modelId="{57D23423-61D7-4CD5-A165-7141B11E1977}" type="parTrans" cxnId="{E114BCFD-02C7-4167-AA6E-6609D06E5FB3}">
      <dgm:prSet/>
      <dgm:spPr/>
      <dgm:t>
        <a:bodyPr/>
        <a:lstStyle/>
        <a:p>
          <a:endParaRPr lang="en-US"/>
        </a:p>
      </dgm:t>
    </dgm:pt>
    <dgm:pt modelId="{85117BF9-DAB1-4D5D-9386-B9C91344AD02}" type="sibTrans" cxnId="{E114BCFD-02C7-4167-AA6E-6609D06E5FB3}">
      <dgm:prSet/>
      <dgm:spPr/>
      <dgm:t>
        <a:bodyPr/>
        <a:lstStyle/>
        <a:p>
          <a:endParaRPr lang="en-US"/>
        </a:p>
      </dgm:t>
    </dgm:pt>
    <dgm:pt modelId="{DCDE4F14-D7BC-424A-B18D-A615B5B00682}">
      <dgm:prSet/>
      <dgm:spPr/>
      <dgm:t>
        <a:bodyPr/>
        <a:lstStyle/>
        <a:p>
          <a:r>
            <a:rPr lang="en-US" dirty="0"/>
            <a:t>All the electrical equipments and components can withstand a </a:t>
          </a:r>
          <a:r>
            <a:rPr lang="en-US" b="1" dirty="0"/>
            <a:t>particular amount of voltage, which is mentioned in the equipment.</a:t>
          </a:r>
        </a:p>
      </dgm:t>
    </dgm:pt>
    <dgm:pt modelId="{10277EF5-CB07-4BA7-A24A-2EBC8D514464}" type="parTrans" cxnId="{79E8376C-3A2A-4357-9693-ECFC2C1BF15D}">
      <dgm:prSet/>
      <dgm:spPr/>
      <dgm:t>
        <a:bodyPr/>
        <a:lstStyle/>
        <a:p>
          <a:endParaRPr lang="en-US"/>
        </a:p>
      </dgm:t>
    </dgm:pt>
    <dgm:pt modelId="{68CDC41B-8906-407C-98FE-21D813C6DB68}" type="sibTrans" cxnId="{79E8376C-3A2A-4357-9693-ECFC2C1BF15D}">
      <dgm:prSet/>
      <dgm:spPr/>
      <dgm:t>
        <a:bodyPr/>
        <a:lstStyle/>
        <a:p>
          <a:endParaRPr lang="en-US"/>
        </a:p>
      </dgm:t>
    </dgm:pt>
    <dgm:pt modelId="{0D43C1BB-2910-4FF4-B736-A6AA6ADE7D57}" type="pres">
      <dgm:prSet presAssocID="{8C87F08C-849E-44BA-9B68-285B2BF7B426}" presName="linear" presStyleCnt="0">
        <dgm:presLayoutVars>
          <dgm:animLvl val="lvl"/>
          <dgm:resizeHandles val="exact"/>
        </dgm:presLayoutVars>
      </dgm:prSet>
      <dgm:spPr/>
    </dgm:pt>
    <dgm:pt modelId="{86C50102-C20B-42FC-BD5B-8B0C33C46E3E}" type="pres">
      <dgm:prSet presAssocID="{C2587087-9840-435D-A3BA-BE39C9F158E3}" presName="parentText" presStyleLbl="node1" presStyleIdx="0" presStyleCnt="2" custLinFactNeighborX="452" custLinFactNeighborY="11887">
        <dgm:presLayoutVars>
          <dgm:chMax val="0"/>
          <dgm:bulletEnabled val="1"/>
        </dgm:presLayoutVars>
      </dgm:prSet>
      <dgm:spPr/>
    </dgm:pt>
    <dgm:pt modelId="{A4A6EB48-709E-4AC5-9931-299E39F70064}" type="pres">
      <dgm:prSet presAssocID="{85117BF9-DAB1-4D5D-9386-B9C91344AD02}" presName="spacer" presStyleCnt="0"/>
      <dgm:spPr/>
    </dgm:pt>
    <dgm:pt modelId="{C5714683-2D26-4E87-98B2-9A95F3A9C6A4}" type="pres">
      <dgm:prSet presAssocID="{DCDE4F14-D7BC-424A-B18D-A615B5B00682}" presName="parentText" presStyleLbl="node1" presStyleIdx="1" presStyleCnt="2">
        <dgm:presLayoutVars>
          <dgm:chMax val="0"/>
          <dgm:bulletEnabled val="1"/>
        </dgm:presLayoutVars>
      </dgm:prSet>
      <dgm:spPr/>
    </dgm:pt>
  </dgm:ptLst>
  <dgm:cxnLst>
    <dgm:cxn modelId="{32B05803-CB2B-41A4-AA9F-A55868FEC65C}" type="presOf" srcId="{C2587087-9840-435D-A3BA-BE39C9F158E3}" destId="{86C50102-C20B-42FC-BD5B-8B0C33C46E3E}" srcOrd="0" destOrd="0" presId="urn:microsoft.com/office/officeart/2005/8/layout/vList2"/>
    <dgm:cxn modelId="{79E8376C-3A2A-4357-9693-ECFC2C1BF15D}" srcId="{8C87F08C-849E-44BA-9B68-285B2BF7B426}" destId="{DCDE4F14-D7BC-424A-B18D-A615B5B00682}" srcOrd="1" destOrd="0" parTransId="{10277EF5-CB07-4BA7-A24A-2EBC8D514464}" sibTransId="{68CDC41B-8906-407C-98FE-21D813C6DB68}"/>
    <dgm:cxn modelId="{E7778CA1-8C78-45CE-8CB3-BE07DEA3C460}" type="presOf" srcId="{DCDE4F14-D7BC-424A-B18D-A615B5B00682}" destId="{C5714683-2D26-4E87-98B2-9A95F3A9C6A4}" srcOrd="0" destOrd="0" presId="urn:microsoft.com/office/officeart/2005/8/layout/vList2"/>
    <dgm:cxn modelId="{0D8155B5-05A8-42D1-AF77-98ED066C0EF3}" type="presOf" srcId="{8C87F08C-849E-44BA-9B68-285B2BF7B426}" destId="{0D43C1BB-2910-4FF4-B736-A6AA6ADE7D57}" srcOrd="0" destOrd="0" presId="urn:microsoft.com/office/officeart/2005/8/layout/vList2"/>
    <dgm:cxn modelId="{E114BCFD-02C7-4167-AA6E-6609D06E5FB3}" srcId="{8C87F08C-849E-44BA-9B68-285B2BF7B426}" destId="{C2587087-9840-435D-A3BA-BE39C9F158E3}" srcOrd="0" destOrd="0" parTransId="{57D23423-61D7-4CD5-A165-7141B11E1977}" sibTransId="{85117BF9-DAB1-4D5D-9386-B9C91344AD02}"/>
    <dgm:cxn modelId="{A87AD5A5-8C98-47C7-B12B-EC274C380C1A}" type="presParOf" srcId="{0D43C1BB-2910-4FF4-B736-A6AA6ADE7D57}" destId="{86C50102-C20B-42FC-BD5B-8B0C33C46E3E}" srcOrd="0" destOrd="0" presId="urn:microsoft.com/office/officeart/2005/8/layout/vList2"/>
    <dgm:cxn modelId="{8C9D5B78-3A8B-4CE5-8646-9E16781B7958}" type="presParOf" srcId="{0D43C1BB-2910-4FF4-B736-A6AA6ADE7D57}" destId="{A4A6EB48-709E-4AC5-9931-299E39F70064}" srcOrd="1" destOrd="0" presId="urn:microsoft.com/office/officeart/2005/8/layout/vList2"/>
    <dgm:cxn modelId="{D7D02DB6-8296-419C-9ECB-3A6B03F5B375}" type="presParOf" srcId="{0D43C1BB-2910-4FF4-B736-A6AA6ADE7D57}" destId="{C5714683-2D26-4E87-98B2-9A95F3A9C6A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A4D796-CD2C-4459-A62C-96A9C69D237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2508964-813F-4C51-A682-474D93A364D3}">
      <dgm:prSet/>
      <dgm:spPr/>
      <dgm:t>
        <a:bodyPr/>
        <a:lstStyle/>
        <a:p>
          <a:r>
            <a:rPr lang="en-IN" dirty="0"/>
            <a:t>AC current (Alternating current)</a:t>
          </a:r>
          <a:endParaRPr lang="en-US" dirty="0"/>
        </a:p>
      </dgm:t>
    </dgm:pt>
    <dgm:pt modelId="{C91C29C5-CA86-47FB-92DA-0DF7A719C676}" type="parTrans" cxnId="{03A9F6DE-8C19-4DE6-A3C6-59E45C833021}">
      <dgm:prSet/>
      <dgm:spPr/>
      <dgm:t>
        <a:bodyPr/>
        <a:lstStyle/>
        <a:p>
          <a:endParaRPr lang="en-US"/>
        </a:p>
      </dgm:t>
    </dgm:pt>
    <dgm:pt modelId="{7285E12E-9EB9-43C6-A248-BCEBBC71024B}" type="sibTrans" cxnId="{03A9F6DE-8C19-4DE6-A3C6-59E45C833021}">
      <dgm:prSet/>
      <dgm:spPr/>
      <dgm:t>
        <a:bodyPr/>
        <a:lstStyle/>
        <a:p>
          <a:endParaRPr lang="en-US"/>
        </a:p>
      </dgm:t>
    </dgm:pt>
    <dgm:pt modelId="{C85C187A-87DF-4C5A-8A70-3760A82463DC}">
      <dgm:prSet/>
      <dgm:spPr/>
      <dgm:t>
        <a:bodyPr/>
        <a:lstStyle/>
        <a:p>
          <a:r>
            <a:rPr lang="en-IN"/>
            <a:t>DC current (Direct current)</a:t>
          </a:r>
          <a:endParaRPr lang="en-US"/>
        </a:p>
      </dgm:t>
    </dgm:pt>
    <dgm:pt modelId="{7210AE86-F02B-4163-8487-BE8856AD10AD}" type="parTrans" cxnId="{FC86162A-1492-41C9-933C-0AB8D8DA07B3}">
      <dgm:prSet/>
      <dgm:spPr/>
      <dgm:t>
        <a:bodyPr/>
        <a:lstStyle/>
        <a:p>
          <a:endParaRPr lang="en-US"/>
        </a:p>
      </dgm:t>
    </dgm:pt>
    <dgm:pt modelId="{6C2CDBC6-B66F-4E09-B5C0-A4BE297AE1A4}" type="sibTrans" cxnId="{FC86162A-1492-41C9-933C-0AB8D8DA07B3}">
      <dgm:prSet/>
      <dgm:spPr/>
      <dgm:t>
        <a:bodyPr/>
        <a:lstStyle/>
        <a:p>
          <a:endParaRPr lang="en-US"/>
        </a:p>
      </dgm:t>
    </dgm:pt>
    <dgm:pt modelId="{F93FCB8F-386B-4A3B-8548-24C92837FDF6}" type="pres">
      <dgm:prSet presAssocID="{70A4D796-CD2C-4459-A62C-96A9C69D2376}" presName="linear" presStyleCnt="0">
        <dgm:presLayoutVars>
          <dgm:animLvl val="lvl"/>
          <dgm:resizeHandles val="exact"/>
        </dgm:presLayoutVars>
      </dgm:prSet>
      <dgm:spPr/>
    </dgm:pt>
    <dgm:pt modelId="{428E9766-8B6C-485F-8957-BD92E9EB6538}" type="pres">
      <dgm:prSet presAssocID="{12508964-813F-4C51-A682-474D93A364D3}" presName="parentText" presStyleLbl="node1" presStyleIdx="0" presStyleCnt="2" custScaleX="99573" custLinFactNeighborX="161" custLinFactNeighborY="-50998">
        <dgm:presLayoutVars>
          <dgm:chMax val="0"/>
          <dgm:bulletEnabled val="1"/>
        </dgm:presLayoutVars>
      </dgm:prSet>
      <dgm:spPr/>
    </dgm:pt>
    <dgm:pt modelId="{D4AA1092-29A2-45EF-8446-661676341CF1}" type="pres">
      <dgm:prSet presAssocID="{7285E12E-9EB9-43C6-A248-BCEBBC71024B}" presName="spacer" presStyleCnt="0"/>
      <dgm:spPr/>
    </dgm:pt>
    <dgm:pt modelId="{08331492-E123-4B74-8164-58DDB8933294}" type="pres">
      <dgm:prSet presAssocID="{C85C187A-87DF-4C5A-8A70-3760A82463DC}" presName="parentText" presStyleLbl="node1" presStyleIdx="1" presStyleCnt="2">
        <dgm:presLayoutVars>
          <dgm:chMax val="0"/>
          <dgm:bulletEnabled val="1"/>
        </dgm:presLayoutVars>
      </dgm:prSet>
      <dgm:spPr/>
    </dgm:pt>
  </dgm:ptLst>
  <dgm:cxnLst>
    <dgm:cxn modelId="{FEE50A26-C50F-4B0A-A883-B786990773A3}" type="presOf" srcId="{12508964-813F-4C51-A682-474D93A364D3}" destId="{428E9766-8B6C-485F-8957-BD92E9EB6538}" srcOrd="0" destOrd="0" presId="urn:microsoft.com/office/officeart/2005/8/layout/vList2"/>
    <dgm:cxn modelId="{FC86162A-1492-41C9-933C-0AB8D8DA07B3}" srcId="{70A4D796-CD2C-4459-A62C-96A9C69D2376}" destId="{C85C187A-87DF-4C5A-8A70-3760A82463DC}" srcOrd="1" destOrd="0" parTransId="{7210AE86-F02B-4163-8487-BE8856AD10AD}" sibTransId="{6C2CDBC6-B66F-4E09-B5C0-A4BE297AE1A4}"/>
    <dgm:cxn modelId="{B0223176-D822-4940-9751-E8DC5750074D}" type="presOf" srcId="{70A4D796-CD2C-4459-A62C-96A9C69D2376}" destId="{F93FCB8F-386B-4A3B-8548-24C92837FDF6}" srcOrd="0" destOrd="0" presId="urn:microsoft.com/office/officeart/2005/8/layout/vList2"/>
    <dgm:cxn modelId="{50EAB789-0443-4B25-AD00-088C26239EB3}" type="presOf" srcId="{C85C187A-87DF-4C5A-8A70-3760A82463DC}" destId="{08331492-E123-4B74-8164-58DDB8933294}" srcOrd="0" destOrd="0" presId="urn:microsoft.com/office/officeart/2005/8/layout/vList2"/>
    <dgm:cxn modelId="{03A9F6DE-8C19-4DE6-A3C6-59E45C833021}" srcId="{70A4D796-CD2C-4459-A62C-96A9C69D2376}" destId="{12508964-813F-4C51-A682-474D93A364D3}" srcOrd="0" destOrd="0" parTransId="{C91C29C5-CA86-47FB-92DA-0DF7A719C676}" sibTransId="{7285E12E-9EB9-43C6-A248-BCEBBC71024B}"/>
    <dgm:cxn modelId="{029DD94B-C7AE-427A-83EB-F9AD778118B8}" type="presParOf" srcId="{F93FCB8F-386B-4A3B-8548-24C92837FDF6}" destId="{428E9766-8B6C-485F-8957-BD92E9EB6538}" srcOrd="0" destOrd="0" presId="urn:microsoft.com/office/officeart/2005/8/layout/vList2"/>
    <dgm:cxn modelId="{4BD27091-881F-4932-A7BB-F00173B140F7}" type="presParOf" srcId="{F93FCB8F-386B-4A3B-8548-24C92837FDF6}" destId="{D4AA1092-29A2-45EF-8446-661676341CF1}" srcOrd="1" destOrd="0" presId="urn:microsoft.com/office/officeart/2005/8/layout/vList2"/>
    <dgm:cxn modelId="{AABF0B1E-551C-498C-B55B-D4CA1405C7BD}" type="presParOf" srcId="{F93FCB8F-386B-4A3B-8548-24C92837FDF6}" destId="{08331492-E123-4B74-8164-58DDB893329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2CAD47-743B-4A67-9E31-CDC80607BC4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C0B67BC-8786-46B4-A37A-68FA987A232E}">
      <dgm:prSet/>
      <dgm:spPr/>
      <dgm:t>
        <a:bodyPr/>
        <a:lstStyle/>
        <a:p>
          <a:r>
            <a:rPr lang="en-IN" dirty="0"/>
            <a:t>The flow of electric current </a:t>
          </a:r>
          <a:r>
            <a:rPr lang="en-IN" dirty="0">
              <a:solidFill>
                <a:srgbClr val="FFFF00"/>
              </a:solidFill>
            </a:rPr>
            <a:t>periodically reverses direction.</a:t>
          </a:r>
          <a:endParaRPr lang="en-US" dirty="0">
            <a:solidFill>
              <a:srgbClr val="FFFF00"/>
            </a:solidFill>
          </a:endParaRPr>
        </a:p>
      </dgm:t>
    </dgm:pt>
    <dgm:pt modelId="{620148A3-011F-4FDD-8709-3E4FCE1991EA}" type="parTrans" cxnId="{FE82F1C3-DC84-4317-AF36-5AE60EF8C4FA}">
      <dgm:prSet/>
      <dgm:spPr/>
      <dgm:t>
        <a:bodyPr/>
        <a:lstStyle/>
        <a:p>
          <a:endParaRPr lang="en-US"/>
        </a:p>
      </dgm:t>
    </dgm:pt>
    <dgm:pt modelId="{DA8E142A-4E2C-45CC-98B9-9CEDDF01A821}" type="sibTrans" cxnId="{FE82F1C3-DC84-4317-AF36-5AE60EF8C4FA}">
      <dgm:prSet/>
      <dgm:spPr/>
      <dgm:t>
        <a:bodyPr/>
        <a:lstStyle/>
        <a:p>
          <a:endParaRPr lang="en-US"/>
        </a:p>
      </dgm:t>
    </dgm:pt>
    <dgm:pt modelId="{CE37A719-BCE4-431C-A519-C3E074E57477}">
      <dgm:prSet/>
      <dgm:spPr/>
      <dgm:t>
        <a:bodyPr/>
        <a:lstStyle/>
        <a:p>
          <a:r>
            <a:rPr lang="en-IN" dirty="0"/>
            <a:t>An AC waveform can be </a:t>
          </a:r>
          <a:r>
            <a:rPr lang="en-IN" dirty="0">
              <a:solidFill>
                <a:srgbClr val="FFFF00"/>
              </a:solidFill>
            </a:rPr>
            <a:t>sinusoidal</a:t>
          </a:r>
          <a:r>
            <a:rPr lang="en-IN" dirty="0">
              <a:solidFill>
                <a:schemeClr val="bg1"/>
              </a:solidFill>
            </a:rPr>
            <a:t>, square, or sawtooth-shaped</a:t>
          </a:r>
          <a:r>
            <a:rPr lang="en-IN" dirty="0">
              <a:solidFill>
                <a:srgbClr val="FFFF00"/>
              </a:solidFill>
            </a:rPr>
            <a:t>. </a:t>
          </a:r>
          <a:r>
            <a:rPr lang="en-IN" dirty="0"/>
            <a:t>Some AC waveforms are irregular or complicated. </a:t>
          </a:r>
          <a:endParaRPr lang="en-US" dirty="0"/>
        </a:p>
      </dgm:t>
    </dgm:pt>
    <dgm:pt modelId="{0B092BF6-1D8E-4554-9332-1C39AC51AE65}" type="parTrans" cxnId="{19B1D97C-4355-4FB6-96EF-C970E83C605D}">
      <dgm:prSet/>
      <dgm:spPr/>
      <dgm:t>
        <a:bodyPr/>
        <a:lstStyle/>
        <a:p>
          <a:endParaRPr lang="en-US"/>
        </a:p>
      </dgm:t>
    </dgm:pt>
    <dgm:pt modelId="{C252A8AD-C121-42C6-9E14-86946A6CABE9}" type="sibTrans" cxnId="{19B1D97C-4355-4FB6-96EF-C970E83C605D}">
      <dgm:prSet/>
      <dgm:spPr/>
      <dgm:t>
        <a:bodyPr/>
        <a:lstStyle/>
        <a:p>
          <a:endParaRPr lang="en-US"/>
        </a:p>
      </dgm:t>
    </dgm:pt>
    <dgm:pt modelId="{ACDFFD5D-6701-4CB9-895C-9124B4F51014}">
      <dgm:prSet/>
      <dgm:spPr/>
      <dgm:t>
        <a:bodyPr/>
        <a:lstStyle/>
        <a:p>
          <a:r>
            <a:rPr lang="en-IN" dirty="0"/>
            <a:t>An example of sine-wave AC is common </a:t>
          </a:r>
          <a:r>
            <a:rPr lang="en-IN" dirty="0">
              <a:solidFill>
                <a:srgbClr val="FFFF00"/>
              </a:solidFill>
            </a:rPr>
            <a:t>household utility current.</a:t>
          </a:r>
          <a:endParaRPr lang="en-US" dirty="0">
            <a:solidFill>
              <a:srgbClr val="FFFF00"/>
            </a:solidFill>
          </a:endParaRPr>
        </a:p>
      </dgm:t>
    </dgm:pt>
    <dgm:pt modelId="{40445773-9D32-45C4-8D4D-74C962258DF7}" type="parTrans" cxnId="{F3D3CD2E-98EF-4E33-93A3-F43FB1276D31}">
      <dgm:prSet/>
      <dgm:spPr/>
      <dgm:t>
        <a:bodyPr/>
        <a:lstStyle/>
        <a:p>
          <a:endParaRPr lang="en-US"/>
        </a:p>
      </dgm:t>
    </dgm:pt>
    <dgm:pt modelId="{D60C7AEF-44C3-45AB-A37D-0E65F3A51784}" type="sibTrans" cxnId="{F3D3CD2E-98EF-4E33-93A3-F43FB1276D31}">
      <dgm:prSet/>
      <dgm:spPr/>
      <dgm:t>
        <a:bodyPr/>
        <a:lstStyle/>
        <a:p>
          <a:endParaRPr lang="en-US"/>
        </a:p>
      </dgm:t>
    </dgm:pt>
    <dgm:pt modelId="{B685968B-A793-4A54-B55B-5E71330AA883}" type="pres">
      <dgm:prSet presAssocID="{8E2CAD47-743B-4A67-9E31-CDC80607BC48}" presName="linear" presStyleCnt="0">
        <dgm:presLayoutVars>
          <dgm:animLvl val="lvl"/>
          <dgm:resizeHandles val="exact"/>
        </dgm:presLayoutVars>
      </dgm:prSet>
      <dgm:spPr/>
    </dgm:pt>
    <dgm:pt modelId="{895AB054-B5AA-404D-8B69-9E9854E5DBC0}" type="pres">
      <dgm:prSet presAssocID="{CC0B67BC-8786-46B4-A37A-68FA987A232E}" presName="parentText" presStyleLbl="node1" presStyleIdx="0" presStyleCnt="3">
        <dgm:presLayoutVars>
          <dgm:chMax val="0"/>
          <dgm:bulletEnabled val="1"/>
        </dgm:presLayoutVars>
      </dgm:prSet>
      <dgm:spPr/>
    </dgm:pt>
    <dgm:pt modelId="{8157F3DA-4CDB-42B0-8004-856F4AA0E2F4}" type="pres">
      <dgm:prSet presAssocID="{DA8E142A-4E2C-45CC-98B9-9CEDDF01A821}" presName="spacer" presStyleCnt="0"/>
      <dgm:spPr/>
    </dgm:pt>
    <dgm:pt modelId="{3D3C1BFB-BED5-42B3-B51D-F3A8C84630A6}" type="pres">
      <dgm:prSet presAssocID="{CE37A719-BCE4-431C-A519-C3E074E57477}" presName="parentText" presStyleLbl="node1" presStyleIdx="1" presStyleCnt="3">
        <dgm:presLayoutVars>
          <dgm:chMax val="0"/>
          <dgm:bulletEnabled val="1"/>
        </dgm:presLayoutVars>
      </dgm:prSet>
      <dgm:spPr/>
    </dgm:pt>
    <dgm:pt modelId="{442D3BBF-0E8B-49F7-8541-7A44601B6B94}" type="pres">
      <dgm:prSet presAssocID="{C252A8AD-C121-42C6-9E14-86946A6CABE9}" presName="spacer" presStyleCnt="0"/>
      <dgm:spPr/>
    </dgm:pt>
    <dgm:pt modelId="{A6AF8994-856F-4E01-9370-6DED133540AD}" type="pres">
      <dgm:prSet presAssocID="{ACDFFD5D-6701-4CB9-895C-9124B4F51014}" presName="parentText" presStyleLbl="node1" presStyleIdx="2" presStyleCnt="3">
        <dgm:presLayoutVars>
          <dgm:chMax val="0"/>
          <dgm:bulletEnabled val="1"/>
        </dgm:presLayoutVars>
      </dgm:prSet>
      <dgm:spPr/>
    </dgm:pt>
  </dgm:ptLst>
  <dgm:cxnLst>
    <dgm:cxn modelId="{A5C40C05-CA76-4B8E-A656-43CB65D31B7D}" type="presOf" srcId="{8E2CAD47-743B-4A67-9E31-CDC80607BC48}" destId="{B685968B-A793-4A54-B55B-5E71330AA883}" srcOrd="0" destOrd="0" presId="urn:microsoft.com/office/officeart/2005/8/layout/vList2"/>
    <dgm:cxn modelId="{F3D3CD2E-98EF-4E33-93A3-F43FB1276D31}" srcId="{8E2CAD47-743B-4A67-9E31-CDC80607BC48}" destId="{ACDFFD5D-6701-4CB9-895C-9124B4F51014}" srcOrd="2" destOrd="0" parTransId="{40445773-9D32-45C4-8D4D-74C962258DF7}" sibTransId="{D60C7AEF-44C3-45AB-A37D-0E65F3A51784}"/>
    <dgm:cxn modelId="{C651915E-96F0-461A-8CF8-A92AFFA3336B}" type="presOf" srcId="{CE37A719-BCE4-431C-A519-C3E074E57477}" destId="{3D3C1BFB-BED5-42B3-B51D-F3A8C84630A6}" srcOrd="0" destOrd="0" presId="urn:microsoft.com/office/officeart/2005/8/layout/vList2"/>
    <dgm:cxn modelId="{CA2E2851-976C-4E32-BD62-7DF9A1CDA020}" type="presOf" srcId="{CC0B67BC-8786-46B4-A37A-68FA987A232E}" destId="{895AB054-B5AA-404D-8B69-9E9854E5DBC0}" srcOrd="0" destOrd="0" presId="urn:microsoft.com/office/officeart/2005/8/layout/vList2"/>
    <dgm:cxn modelId="{19B1D97C-4355-4FB6-96EF-C970E83C605D}" srcId="{8E2CAD47-743B-4A67-9E31-CDC80607BC48}" destId="{CE37A719-BCE4-431C-A519-C3E074E57477}" srcOrd="1" destOrd="0" parTransId="{0B092BF6-1D8E-4554-9332-1C39AC51AE65}" sibTransId="{C252A8AD-C121-42C6-9E14-86946A6CABE9}"/>
    <dgm:cxn modelId="{FE82F1C3-DC84-4317-AF36-5AE60EF8C4FA}" srcId="{8E2CAD47-743B-4A67-9E31-CDC80607BC48}" destId="{CC0B67BC-8786-46B4-A37A-68FA987A232E}" srcOrd="0" destOrd="0" parTransId="{620148A3-011F-4FDD-8709-3E4FCE1991EA}" sibTransId="{DA8E142A-4E2C-45CC-98B9-9CEDDF01A821}"/>
    <dgm:cxn modelId="{163A62CB-FFD5-40B4-A413-57E98BED46AE}" type="presOf" srcId="{ACDFFD5D-6701-4CB9-895C-9124B4F51014}" destId="{A6AF8994-856F-4E01-9370-6DED133540AD}" srcOrd="0" destOrd="0" presId="urn:microsoft.com/office/officeart/2005/8/layout/vList2"/>
    <dgm:cxn modelId="{672DDB6D-F673-4079-88B7-24E94B135D0D}" type="presParOf" srcId="{B685968B-A793-4A54-B55B-5E71330AA883}" destId="{895AB054-B5AA-404D-8B69-9E9854E5DBC0}" srcOrd="0" destOrd="0" presId="urn:microsoft.com/office/officeart/2005/8/layout/vList2"/>
    <dgm:cxn modelId="{ADFCEA4F-0BBC-45C9-99E7-C2395AE386CD}" type="presParOf" srcId="{B685968B-A793-4A54-B55B-5E71330AA883}" destId="{8157F3DA-4CDB-42B0-8004-856F4AA0E2F4}" srcOrd="1" destOrd="0" presId="urn:microsoft.com/office/officeart/2005/8/layout/vList2"/>
    <dgm:cxn modelId="{87FBD8F7-545B-4F86-99E0-3F80B3CF14FD}" type="presParOf" srcId="{B685968B-A793-4A54-B55B-5E71330AA883}" destId="{3D3C1BFB-BED5-42B3-B51D-F3A8C84630A6}" srcOrd="2" destOrd="0" presId="urn:microsoft.com/office/officeart/2005/8/layout/vList2"/>
    <dgm:cxn modelId="{371494EB-C8A4-467C-813A-684967E70A55}" type="presParOf" srcId="{B685968B-A793-4A54-B55B-5E71330AA883}" destId="{442D3BBF-0E8B-49F7-8541-7A44601B6B94}" srcOrd="3" destOrd="0" presId="urn:microsoft.com/office/officeart/2005/8/layout/vList2"/>
    <dgm:cxn modelId="{05DFDD98-59A9-452C-9C6D-2D4981BFEE8D}" type="presParOf" srcId="{B685968B-A793-4A54-B55B-5E71330AA883}" destId="{A6AF8994-856F-4E01-9370-6DED133540A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13618B-CD10-4358-A1AD-2F63C126187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EA2C346-455A-4B8F-98DE-967BC2F2809D}">
      <dgm:prSet/>
      <dgm:spPr/>
      <dgm:t>
        <a:bodyPr/>
        <a:lstStyle/>
        <a:p>
          <a:r>
            <a:rPr lang="en-IN" dirty="0"/>
            <a:t>DC is the </a:t>
          </a:r>
          <a:r>
            <a:rPr lang="en-IN" b="1" dirty="0"/>
            <a:t>unidirectional flow of electric charge </a:t>
          </a:r>
          <a:r>
            <a:rPr lang="en-IN" dirty="0"/>
            <a:t>carriers</a:t>
          </a:r>
          <a:endParaRPr lang="en-US" dirty="0"/>
        </a:p>
      </dgm:t>
    </dgm:pt>
    <dgm:pt modelId="{9104AB83-B9C8-4861-8B24-3519E21BC7F7}" type="parTrans" cxnId="{B2F44F0B-9BBB-491F-AB74-55515306C5B5}">
      <dgm:prSet/>
      <dgm:spPr/>
      <dgm:t>
        <a:bodyPr/>
        <a:lstStyle/>
        <a:p>
          <a:endParaRPr lang="en-US"/>
        </a:p>
      </dgm:t>
    </dgm:pt>
    <dgm:pt modelId="{C63527AB-E7C7-46BD-A5F8-8D3735201828}" type="sibTrans" cxnId="{B2F44F0B-9BBB-491F-AB74-55515306C5B5}">
      <dgm:prSet/>
      <dgm:spPr/>
      <dgm:t>
        <a:bodyPr/>
        <a:lstStyle/>
        <a:p>
          <a:endParaRPr lang="en-US"/>
        </a:p>
      </dgm:t>
    </dgm:pt>
    <dgm:pt modelId="{338875E3-BE34-4213-A642-DB10A1B1E663}">
      <dgm:prSet/>
      <dgm:spPr/>
      <dgm:t>
        <a:bodyPr/>
        <a:lstStyle/>
        <a:p>
          <a:r>
            <a:rPr lang="en-IN" dirty="0"/>
            <a:t>The </a:t>
          </a:r>
          <a:r>
            <a:rPr lang="en-IN" b="1" dirty="0"/>
            <a:t>intensity of the current can vary with time</a:t>
          </a:r>
          <a:r>
            <a:rPr lang="en-IN" dirty="0"/>
            <a:t>, but the general </a:t>
          </a:r>
          <a:r>
            <a:rPr lang="en-IN" b="1" dirty="0"/>
            <a:t>direction</a:t>
          </a:r>
          <a:r>
            <a:rPr lang="en-IN" dirty="0"/>
            <a:t> of movement always stays the same.</a:t>
          </a:r>
          <a:endParaRPr lang="en-US" dirty="0"/>
        </a:p>
      </dgm:t>
    </dgm:pt>
    <dgm:pt modelId="{16351AD2-5B3E-47EE-ADB1-C8ABAF7F57F5}" type="parTrans" cxnId="{9B606346-FDC1-4E0B-B6DE-A32B2D48A8CA}">
      <dgm:prSet/>
      <dgm:spPr/>
      <dgm:t>
        <a:bodyPr/>
        <a:lstStyle/>
        <a:p>
          <a:endParaRPr lang="en-US"/>
        </a:p>
      </dgm:t>
    </dgm:pt>
    <dgm:pt modelId="{AFF6CD2B-6408-46AA-97D8-B162EC8DB623}" type="sibTrans" cxnId="{9B606346-FDC1-4E0B-B6DE-A32B2D48A8CA}">
      <dgm:prSet/>
      <dgm:spPr/>
      <dgm:t>
        <a:bodyPr/>
        <a:lstStyle/>
        <a:p>
          <a:endParaRPr lang="en-US"/>
        </a:p>
      </dgm:t>
    </dgm:pt>
    <dgm:pt modelId="{5B0F5DEA-D21A-41E7-8036-D2B136756066}" type="pres">
      <dgm:prSet presAssocID="{8D13618B-CD10-4358-A1AD-2F63C1261872}" presName="vert0" presStyleCnt="0">
        <dgm:presLayoutVars>
          <dgm:dir/>
          <dgm:animOne val="branch"/>
          <dgm:animLvl val="lvl"/>
        </dgm:presLayoutVars>
      </dgm:prSet>
      <dgm:spPr/>
    </dgm:pt>
    <dgm:pt modelId="{484798B6-E618-43A0-A657-338E118C619D}" type="pres">
      <dgm:prSet presAssocID="{2EA2C346-455A-4B8F-98DE-967BC2F2809D}" presName="thickLine" presStyleLbl="alignNode1" presStyleIdx="0" presStyleCnt="2"/>
      <dgm:spPr/>
    </dgm:pt>
    <dgm:pt modelId="{B151EFE2-8D12-4EE7-B404-C3C790B81FC5}" type="pres">
      <dgm:prSet presAssocID="{2EA2C346-455A-4B8F-98DE-967BC2F2809D}" presName="horz1" presStyleCnt="0"/>
      <dgm:spPr/>
    </dgm:pt>
    <dgm:pt modelId="{807DB8B2-E0ED-47A4-85E5-1173BBF50A56}" type="pres">
      <dgm:prSet presAssocID="{2EA2C346-455A-4B8F-98DE-967BC2F2809D}" presName="tx1" presStyleLbl="revTx" presStyleIdx="0" presStyleCnt="2"/>
      <dgm:spPr/>
    </dgm:pt>
    <dgm:pt modelId="{706C9E4F-9E7D-4722-9257-5A26D163892A}" type="pres">
      <dgm:prSet presAssocID="{2EA2C346-455A-4B8F-98DE-967BC2F2809D}" presName="vert1" presStyleCnt="0"/>
      <dgm:spPr/>
    </dgm:pt>
    <dgm:pt modelId="{D24C239B-DCAB-47F7-97D2-B36D02F5586E}" type="pres">
      <dgm:prSet presAssocID="{338875E3-BE34-4213-A642-DB10A1B1E663}" presName="thickLine" presStyleLbl="alignNode1" presStyleIdx="1" presStyleCnt="2"/>
      <dgm:spPr/>
    </dgm:pt>
    <dgm:pt modelId="{9D1B7310-FF8F-44BE-89C9-955358825574}" type="pres">
      <dgm:prSet presAssocID="{338875E3-BE34-4213-A642-DB10A1B1E663}" presName="horz1" presStyleCnt="0"/>
      <dgm:spPr/>
    </dgm:pt>
    <dgm:pt modelId="{B6F5B8D9-5AA7-4DA6-B2A9-672A5DF032D7}" type="pres">
      <dgm:prSet presAssocID="{338875E3-BE34-4213-A642-DB10A1B1E663}" presName="tx1" presStyleLbl="revTx" presStyleIdx="1" presStyleCnt="2"/>
      <dgm:spPr/>
    </dgm:pt>
    <dgm:pt modelId="{8F6C33EA-CFEC-40D5-B8E7-5EB1189D0B72}" type="pres">
      <dgm:prSet presAssocID="{338875E3-BE34-4213-A642-DB10A1B1E663}" presName="vert1" presStyleCnt="0"/>
      <dgm:spPr/>
    </dgm:pt>
  </dgm:ptLst>
  <dgm:cxnLst>
    <dgm:cxn modelId="{B2F44F0B-9BBB-491F-AB74-55515306C5B5}" srcId="{8D13618B-CD10-4358-A1AD-2F63C1261872}" destId="{2EA2C346-455A-4B8F-98DE-967BC2F2809D}" srcOrd="0" destOrd="0" parTransId="{9104AB83-B9C8-4861-8B24-3519E21BC7F7}" sibTransId="{C63527AB-E7C7-46BD-A5F8-8D3735201828}"/>
    <dgm:cxn modelId="{9B606346-FDC1-4E0B-B6DE-A32B2D48A8CA}" srcId="{8D13618B-CD10-4358-A1AD-2F63C1261872}" destId="{338875E3-BE34-4213-A642-DB10A1B1E663}" srcOrd="1" destOrd="0" parTransId="{16351AD2-5B3E-47EE-ADB1-C8ABAF7F57F5}" sibTransId="{AFF6CD2B-6408-46AA-97D8-B162EC8DB623}"/>
    <dgm:cxn modelId="{64BC5097-B438-4823-BAE3-920A6140ED2C}" type="presOf" srcId="{338875E3-BE34-4213-A642-DB10A1B1E663}" destId="{B6F5B8D9-5AA7-4DA6-B2A9-672A5DF032D7}" srcOrd="0" destOrd="0" presId="urn:microsoft.com/office/officeart/2008/layout/LinedList"/>
    <dgm:cxn modelId="{F71E97A5-7845-4C25-9AF4-0367B1FADD93}" type="presOf" srcId="{8D13618B-CD10-4358-A1AD-2F63C1261872}" destId="{5B0F5DEA-D21A-41E7-8036-D2B136756066}" srcOrd="0" destOrd="0" presId="urn:microsoft.com/office/officeart/2008/layout/LinedList"/>
    <dgm:cxn modelId="{EFE4F4AA-FFB5-49E8-A73A-4490052A1DC1}" type="presOf" srcId="{2EA2C346-455A-4B8F-98DE-967BC2F2809D}" destId="{807DB8B2-E0ED-47A4-85E5-1173BBF50A56}" srcOrd="0" destOrd="0" presId="urn:microsoft.com/office/officeart/2008/layout/LinedList"/>
    <dgm:cxn modelId="{114C06A1-77D2-47F8-A091-D679D4A6AA17}" type="presParOf" srcId="{5B0F5DEA-D21A-41E7-8036-D2B136756066}" destId="{484798B6-E618-43A0-A657-338E118C619D}" srcOrd="0" destOrd="0" presId="urn:microsoft.com/office/officeart/2008/layout/LinedList"/>
    <dgm:cxn modelId="{5CD7E5AD-3D2B-457C-9BF2-A59DCE6AB241}" type="presParOf" srcId="{5B0F5DEA-D21A-41E7-8036-D2B136756066}" destId="{B151EFE2-8D12-4EE7-B404-C3C790B81FC5}" srcOrd="1" destOrd="0" presId="urn:microsoft.com/office/officeart/2008/layout/LinedList"/>
    <dgm:cxn modelId="{E5F7BEB0-DDB2-4C5E-8198-F997C98AFF59}" type="presParOf" srcId="{B151EFE2-8D12-4EE7-B404-C3C790B81FC5}" destId="{807DB8B2-E0ED-47A4-85E5-1173BBF50A56}" srcOrd="0" destOrd="0" presId="urn:microsoft.com/office/officeart/2008/layout/LinedList"/>
    <dgm:cxn modelId="{301CBB17-3CAC-41BA-88D2-3F4D1D6A4E16}" type="presParOf" srcId="{B151EFE2-8D12-4EE7-B404-C3C790B81FC5}" destId="{706C9E4F-9E7D-4722-9257-5A26D163892A}" srcOrd="1" destOrd="0" presId="urn:microsoft.com/office/officeart/2008/layout/LinedList"/>
    <dgm:cxn modelId="{615EC76A-0457-4218-9E2F-DC4388185CF6}" type="presParOf" srcId="{5B0F5DEA-D21A-41E7-8036-D2B136756066}" destId="{D24C239B-DCAB-47F7-97D2-B36D02F5586E}" srcOrd="2" destOrd="0" presId="urn:microsoft.com/office/officeart/2008/layout/LinedList"/>
    <dgm:cxn modelId="{AAB32EA4-E555-450D-A1E7-BD85513B0B79}" type="presParOf" srcId="{5B0F5DEA-D21A-41E7-8036-D2B136756066}" destId="{9D1B7310-FF8F-44BE-89C9-955358825574}" srcOrd="3" destOrd="0" presId="urn:microsoft.com/office/officeart/2008/layout/LinedList"/>
    <dgm:cxn modelId="{4970F4F9-DA30-49F5-8927-2BC6FFB7765F}" type="presParOf" srcId="{9D1B7310-FF8F-44BE-89C9-955358825574}" destId="{B6F5B8D9-5AA7-4DA6-B2A9-672A5DF032D7}" srcOrd="0" destOrd="0" presId="urn:microsoft.com/office/officeart/2008/layout/LinedList"/>
    <dgm:cxn modelId="{794228C6-B0D6-42C2-B3E0-6500565941F7}" type="presParOf" srcId="{9D1B7310-FF8F-44BE-89C9-955358825574}" destId="{8F6C33EA-CFEC-40D5-B8E7-5EB1189D0B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87F08C-849E-44BA-9B68-285B2BF7B42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587087-9840-435D-A3BA-BE39C9F158E3}">
      <dgm:prSet/>
      <dgm:spPr/>
      <dgm:t>
        <a:bodyPr/>
        <a:lstStyle/>
        <a:p>
          <a:r>
            <a:rPr lang="en-GB" dirty="0"/>
            <a:t>Current rating refers to the maximum amount of electric current that a conductor or device can safely carry without damaging it. </a:t>
          </a:r>
          <a:endParaRPr lang="en-US" dirty="0"/>
        </a:p>
      </dgm:t>
    </dgm:pt>
    <dgm:pt modelId="{57D23423-61D7-4CD5-A165-7141B11E1977}" type="parTrans" cxnId="{E114BCFD-02C7-4167-AA6E-6609D06E5FB3}">
      <dgm:prSet/>
      <dgm:spPr/>
      <dgm:t>
        <a:bodyPr/>
        <a:lstStyle/>
        <a:p>
          <a:endParaRPr lang="en-US"/>
        </a:p>
      </dgm:t>
    </dgm:pt>
    <dgm:pt modelId="{85117BF9-DAB1-4D5D-9386-B9C91344AD02}" type="sibTrans" cxnId="{E114BCFD-02C7-4167-AA6E-6609D06E5FB3}">
      <dgm:prSet/>
      <dgm:spPr/>
      <dgm:t>
        <a:bodyPr/>
        <a:lstStyle/>
        <a:p>
          <a:endParaRPr lang="en-US"/>
        </a:p>
      </dgm:t>
    </dgm:pt>
    <dgm:pt modelId="{DCDE4F14-D7BC-424A-B18D-A615B5B00682}">
      <dgm:prSet/>
      <dgm:spPr/>
      <dgm:t>
        <a:bodyPr/>
        <a:lstStyle/>
        <a:p>
          <a:r>
            <a:rPr lang="en-US" dirty="0"/>
            <a:t>The Current rating of the </a:t>
          </a:r>
          <a:r>
            <a:rPr lang="en-US" b="1" dirty="0"/>
            <a:t>LG projector is 1.7A </a:t>
          </a:r>
          <a:r>
            <a:rPr lang="en-US" dirty="0"/>
            <a:t>Direct Current. If the </a:t>
          </a:r>
          <a:r>
            <a:rPr lang="en-US" b="1" dirty="0"/>
            <a:t>current increases above 1.7A</a:t>
          </a:r>
          <a:r>
            <a:rPr lang="en-US" dirty="0"/>
            <a:t>, this projector may be damaged. So, it must be supplied with the rated current.</a:t>
          </a:r>
        </a:p>
      </dgm:t>
    </dgm:pt>
    <dgm:pt modelId="{10277EF5-CB07-4BA7-A24A-2EBC8D514464}" type="parTrans" cxnId="{79E8376C-3A2A-4357-9693-ECFC2C1BF15D}">
      <dgm:prSet/>
      <dgm:spPr/>
      <dgm:t>
        <a:bodyPr/>
        <a:lstStyle/>
        <a:p>
          <a:endParaRPr lang="en-US"/>
        </a:p>
      </dgm:t>
    </dgm:pt>
    <dgm:pt modelId="{68CDC41B-8906-407C-98FE-21D813C6DB68}" type="sibTrans" cxnId="{79E8376C-3A2A-4357-9693-ECFC2C1BF15D}">
      <dgm:prSet/>
      <dgm:spPr/>
      <dgm:t>
        <a:bodyPr/>
        <a:lstStyle/>
        <a:p>
          <a:endParaRPr lang="en-US"/>
        </a:p>
      </dgm:t>
    </dgm:pt>
    <dgm:pt modelId="{0D43C1BB-2910-4FF4-B736-A6AA6ADE7D57}" type="pres">
      <dgm:prSet presAssocID="{8C87F08C-849E-44BA-9B68-285B2BF7B426}" presName="linear" presStyleCnt="0">
        <dgm:presLayoutVars>
          <dgm:animLvl val="lvl"/>
          <dgm:resizeHandles val="exact"/>
        </dgm:presLayoutVars>
      </dgm:prSet>
      <dgm:spPr/>
    </dgm:pt>
    <dgm:pt modelId="{86C50102-C20B-42FC-BD5B-8B0C33C46E3E}" type="pres">
      <dgm:prSet presAssocID="{C2587087-9840-435D-A3BA-BE39C9F158E3}" presName="parentText" presStyleLbl="node1" presStyleIdx="0" presStyleCnt="2">
        <dgm:presLayoutVars>
          <dgm:chMax val="0"/>
          <dgm:bulletEnabled val="1"/>
        </dgm:presLayoutVars>
      </dgm:prSet>
      <dgm:spPr/>
    </dgm:pt>
    <dgm:pt modelId="{A4A6EB48-709E-4AC5-9931-299E39F70064}" type="pres">
      <dgm:prSet presAssocID="{85117BF9-DAB1-4D5D-9386-B9C91344AD02}" presName="spacer" presStyleCnt="0"/>
      <dgm:spPr/>
    </dgm:pt>
    <dgm:pt modelId="{C5714683-2D26-4E87-98B2-9A95F3A9C6A4}" type="pres">
      <dgm:prSet presAssocID="{DCDE4F14-D7BC-424A-B18D-A615B5B00682}" presName="parentText" presStyleLbl="node1" presStyleIdx="1" presStyleCnt="2">
        <dgm:presLayoutVars>
          <dgm:chMax val="0"/>
          <dgm:bulletEnabled val="1"/>
        </dgm:presLayoutVars>
      </dgm:prSet>
      <dgm:spPr/>
    </dgm:pt>
  </dgm:ptLst>
  <dgm:cxnLst>
    <dgm:cxn modelId="{32B05803-CB2B-41A4-AA9F-A55868FEC65C}" type="presOf" srcId="{C2587087-9840-435D-A3BA-BE39C9F158E3}" destId="{86C50102-C20B-42FC-BD5B-8B0C33C46E3E}" srcOrd="0" destOrd="0" presId="urn:microsoft.com/office/officeart/2005/8/layout/vList2"/>
    <dgm:cxn modelId="{79E8376C-3A2A-4357-9693-ECFC2C1BF15D}" srcId="{8C87F08C-849E-44BA-9B68-285B2BF7B426}" destId="{DCDE4F14-D7BC-424A-B18D-A615B5B00682}" srcOrd="1" destOrd="0" parTransId="{10277EF5-CB07-4BA7-A24A-2EBC8D514464}" sibTransId="{68CDC41B-8906-407C-98FE-21D813C6DB68}"/>
    <dgm:cxn modelId="{E7778CA1-8C78-45CE-8CB3-BE07DEA3C460}" type="presOf" srcId="{DCDE4F14-D7BC-424A-B18D-A615B5B00682}" destId="{C5714683-2D26-4E87-98B2-9A95F3A9C6A4}" srcOrd="0" destOrd="0" presId="urn:microsoft.com/office/officeart/2005/8/layout/vList2"/>
    <dgm:cxn modelId="{0D8155B5-05A8-42D1-AF77-98ED066C0EF3}" type="presOf" srcId="{8C87F08C-849E-44BA-9B68-285B2BF7B426}" destId="{0D43C1BB-2910-4FF4-B736-A6AA6ADE7D57}" srcOrd="0" destOrd="0" presId="urn:microsoft.com/office/officeart/2005/8/layout/vList2"/>
    <dgm:cxn modelId="{E114BCFD-02C7-4167-AA6E-6609D06E5FB3}" srcId="{8C87F08C-849E-44BA-9B68-285B2BF7B426}" destId="{C2587087-9840-435D-A3BA-BE39C9F158E3}" srcOrd="0" destOrd="0" parTransId="{57D23423-61D7-4CD5-A165-7141B11E1977}" sibTransId="{85117BF9-DAB1-4D5D-9386-B9C91344AD02}"/>
    <dgm:cxn modelId="{A87AD5A5-8C98-47C7-B12B-EC274C380C1A}" type="presParOf" srcId="{0D43C1BB-2910-4FF4-B736-A6AA6ADE7D57}" destId="{86C50102-C20B-42FC-BD5B-8B0C33C46E3E}" srcOrd="0" destOrd="0" presId="urn:microsoft.com/office/officeart/2005/8/layout/vList2"/>
    <dgm:cxn modelId="{8C9D5B78-3A8B-4CE5-8646-9E16781B7958}" type="presParOf" srcId="{0D43C1BB-2910-4FF4-B736-A6AA6ADE7D57}" destId="{A4A6EB48-709E-4AC5-9931-299E39F70064}" srcOrd="1" destOrd="0" presId="urn:microsoft.com/office/officeart/2005/8/layout/vList2"/>
    <dgm:cxn modelId="{D7D02DB6-8296-419C-9ECB-3A6B03F5B375}" type="presParOf" srcId="{0D43C1BB-2910-4FF4-B736-A6AA6ADE7D57}" destId="{C5714683-2D26-4E87-98B2-9A95F3A9C6A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F02811-A446-4B38-BDA9-0B56D6D479E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16D352A-2560-44C9-A2E3-37A9E39B3206}">
      <dgm:prSet/>
      <dgm:spPr/>
      <dgm:t>
        <a:bodyPr/>
        <a:lstStyle/>
        <a:p>
          <a:r>
            <a:rPr lang="en-IN" dirty="0"/>
            <a:t>Electrical power is the rate at which </a:t>
          </a:r>
          <a:r>
            <a:rPr lang="en-IN" dirty="0">
              <a:solidFill>
                <a:schemeClr val="bg1"/>
              </a:solidFill>
            </a:rPr>
            <a:t>electrical energy is converted into another form of energy</a:t>
          </a:r>
          <a:r>
            <a:rPr lang="en-IN" dirty="0"/>
            <a:t>, such as motion, heat, lights or electromagnetic field.</a:t>
          </a:r>
          <a:endParaRPr lang="en-US" dirty="0"/>
        </a:p>
      </dgm:t>
    </dgm:pt>
    <dgm:pt modelId="{CB1E74FD-A4BE-457E-BBC2-EAE777C1C78D}" type="parTrans" cxnId="{D2AE3ACC-501E-44C3-8C93-32805169033F}">
      <dgm:prSet/>
      <dgm:spPr/>
      <dgm:t>
        <a:bodyPr/>
        <a:lstStyle/>
        <a:p>
          <a:endParaRPr lang="en-US"/>
        </a:p>
      </dgm:t>
    </dgm:pt>
    <dgm:pt modelId="{7B49FD94-F661-4F58-808D-843EA18FF8BF}" type="sibTrans" cxnId="{D2AE3ACC-501E-44C3-8C93-32805169033F}">
      <dgm:prSet/>
      <dgm:spPr/>
      <dgm:t>
        <a:bodyPr/>
        <a:lstStyle/>
        <a:p>
          <a:endParaRPr lang="en-US"/>
        </a:p>
      </dgm:t>
    </dgm:pt>
    <dgm:pt modelId="{A11CCD0D-557A-463F-B04B-6D2FB61248CF}">
      <dgm:prSet/>
      <dgm:spPr/>
      <dgm:t>
        <a:bodyPr/>
        <a:lstStyle/>
        <a:p>
          <a:r>
            <a:rPr lang="en-IN" dirty="0"/>
            <a:t>The Electrical Power is represented by </a:t>
          </a:r>
          <a:r>
            <a:rPr lang="en-IN" b="1" dirty="0"/>
            <a:t>P</a:t>
          </a:r>
          <a:r>
            <a:rPr lang="en-IN" dirty="0"/>
            <a:t>. </a:t>
          </a:r>
          <a:endParaRPr lang="en-US" dirty="0"/>
        </a:p>
      </dgm:t>
    </dgm:pt>
    <dgm:pt modelId="{8C386433-CCF7-468C-ABBB-B789FBC40282}" type="parTrans" cxnId="{02A073B1-B80C-4AF5-99F2-557A4AAFB616}">
      <dgm:prSet/>
      <dgm:spPr/>
      <dgm:t>
        <a:bodyPr/>
        <a:lstStyle/>
        <a:p>
          <a:endParaRPr lang="en-US"/>
        </a:p>
      </dgm:t>
    </dgm:pt>
    <dgm:pt modelId="{D69DD1E7-D71B-473B-846F-946B91FFDDB6}" type="sibTrans" cxnId="{02A073B1-B80C-4AF5-99F2-557A4AAFB616}">
      <dgm:prSet/>
      <dgm:spPr/>
      <dgm:t>
        <a:bodyPr/>
        <a:lstStyle/>
        <a:p>
          <a:endParaRPr lang="en-US"/>
        </a:p>
      </dgm:t>
    </dgm:pt>
    <dgm:pt modelId="{CFA5AD6A-D72F-423F-A9ED-10A0534608BF}">
      <dgm:prSet/>
      <dgm:spPr/>
      <dgm:t>
        <a:bodyPr/>
        <a:lstStyle/>
        <a:p>
          <a:r>
            <a:rPr lang="en-IN" dirty="0"/>
            <a:t>The unit of power is </a:t>
          </a:r>
          <a:r>
            <a:rPr lang="en-IN" b="1" dirty="0"/>
            <a:t>Watt(W).</a:t>
          </a:r>
        </a:p>
        <a:p>
          <a:r>
            <a:rPr lang="en-IN" b="1" dirty="0"/>
            <a:t>1 Watt = 1Volt ×1Ampere </a:t>
          </a:r>
          <a:endParaRPr lang="en-US" dirty="0"/>
        </a:p>
      </dgm:t>
    </dgm:pt>
    <dgm:pt modelId="{F771F53D-4A61-42EB-95F9-DE69540036FA}" type="parTrans" cxnId="{CCA67026-E4D7-4C54-A730-ED7F93BCCE83}">
      <dgm:prSet/>
      <dgm:spPr/>
      <dgm:t>
        <a:bodyPr/>
        <a:lstStyle/>
        <a:p>
          <a:endParaRPr lang="en-US"/>
        </a:p>
      </dgm:t>
    </dgm:pt>
    <dgm:pt modelId="{3355C415-4E77-4892-BDAE-0AA6296EE44F}" type="sibTrans" cxnId="{CCA67026-E4D7-4C54-A730-ED7F93BCCE83}">
      <dgm:prSet/>
      <dgm:spPr/>
      <dgm:t>
        <a:bodyPr/>
        <a:lstStyle/>
        <a:p>
          <a:endParaRPr lang="en-US"/>
        </a:p>
      </dgm:t>
    </dgm:pt>
    <dgm:pt modelId="{61F23D2F-C864-4181-A2A3-84D63AAA6F7F}" type="pres">
      <dgm:prSet presAssocID="{A1F02811-A446-4B38-BDA9-0B56D6D479E5}" presName="linear" presStyleCnt="0">
        <dgm:presLayoutVars>
          <dgm:animLvl val="lvl"/>
          <dgm:resizeHandles val="exact"/>
        </dgm:presLayoutVars>
      </dgm:prSet>
      <dgm:spPr/>
    </dgm:pt>
    <dgm:pt modelId="{212D6A70-8359-4707-821A-228B93A09930}" type="pres">
      <dgm:prSet presAssocID="{516D352A-2560-44C9-A2E3-37A9E39B3206}" presName="parentText" presStyleLbl="node1" presStyleIdx="0" presStyleCnt="3">
        <dgm:presLayoutVars>
          <dgm:chMax val="0"/>
          <dgm:bulletEnabled val="1"/>
        </dgm:presLayoutVars>
      </dgm:prSet>
      <dgm:spPr/>
    </dgm:pt>
    <dgm:pt modelId="{9D04F477-42F3-484F-B536-D586004CC64D}" type="pres">
      <dgm:prSet presAssocID="{7B49FD94-F661-4F58-808D-843EA18FF8BF}" presName="spacer" presStyleCnt="0"/>
      <dgm:spPr/>
    </dgm:pt>
    <dgm:pt modelId="{910A0B35-1860-48FC-A3E1-EBC84A340BD4}" type="pres">
      <dgm:prSet presAssocID="{A11CCD0D-557A-463F-B04B-6D2FB61248CF}" presName="parentText" presStyleLbl="node1" presStyleIdx="1" presStyleCnt="3">
        <dgm:presLayoutVars>
          <dgm:chMax val="0"/>
          <dgm:bulletEnabled val="1"/>
        </dgm:presLayoutVars>
      </dgm:prSet>
      <dgm:spPr/>
    </dgm:pt>
    <dgm:pt modelId="{AEE33AAA-AC1B-427D-B805-75162A32163C}" type="pres">
      <dgm:prSet presAssocID="{D69DD1E7-D71B-473B-846F-946B91FFDDB6}" presName="spacer" presStyleCnt="0"/>
      <dgm:spPr/>
    </dgm:pt>
    <dgm:pt modelId="{5F0D4FBB-1036-4129-B029-F4814EAC6B13}" type="pres">
      <dgm:prSet presAssocID="{CFA5AD6A-D72F-423F-A9ED-10A0534608BF}" presName="parentText" presStyleLbl="node1" presStyleIdx="2" presStyleCnt="3">
        <dgm:presLayoutVars>
          <dgm:chMax val="0"/>
          <dgm:bulletEnabled val="1"/>
        </dgm:presLayoutVars>
      </dgm:prSet>
      <dgm:spPr/>
    </dgm:pt>
  </dgm:ptLst>
  <dgm:cxnLst>
    <dgm:cxn modelId="{CCA67026-E4D7-4C54-A730-ED7F93BCCE83}" srcId="{A1F02811-A446-4B38-BDA9-0B56D6D479E5}" destId="{CFA5AD6A-D72F-423F-A9ED-10A0534608BF}" srcOrd="2" destOrd="0" parTransId="{F771F53D-4A61-42EB-95F9-DE69540036FA}" sibTransId="{3355C415-4E77-4892-BDAE-0AA6296EE44F}"/>
    <dgm:cxn modelId="{A442432F-F5F4-4552-B1BB-B31F960846E1}" type="presOf" srcId="{A1F02811-A446-4B38-BDA9-0B56D6D479E5}" destId="{61F23D2F-C864-4181-A2A3-84D63AAA6F7F}" srcOrd="0" destOrd="0" presId="urn:microsoft.com/office/officeart/2005/8/layout/vList2"/>
    <dgm:cxn modelId="{8DC15B63-42AE-4BAC-8642-EDF6C7B6202F}" type="presOf" srcId="{516D352A-2560-44C9-A2E3-37A9E39B3206}" destId="{212D6A70-8359-4707-821A-228B93A09930}" srcOrd="0" destOrd="0" presId="urn:microsoft.com/office/officeart/2005/8/layout/vList2"/>
    <dgm:cxn modelId="{5220A554-6E0F-4EFB-85AF-CF217F8BE0FF}" type="presOf" srcId="{CFA5AD6A-D72F-423F-A9ED-10A0534608BF}" destId="{5F0D4FBB-1036-4129-B029-F4814EAC6B13}" srcOrd="0" destOrd="0" presId="urn:microsoft.com/office/officeart/2005/8/layout/vList2"/>
    <dgm:cxn modelId="{076B1585-2223-447D-AECB-BF9DD38461B7}" type="presOf" srcId="{A11CCD0D-557A-463F-B04B-6D2FB61248CF}" destId="{910A0B35-1860-48FC-A3E1-EBC84A340BD4}" srcOrd="0" destOrd="0" presId="urn:microsoft.com/office/officeart/2005/8/layout/vList2"/>
    <dgm:cxn modelId="{02A073B1-B80C-4AF5-99F2-557A4AAFB616}" srcId="{A1F02811-A446-4B38-BDA9-0B56D6D479E5}" destId="{A11CCD0D-557A-463F-B04B-6D2FB61248CF}" srcOrd="1" destOrd="0" parTransId="{8C386433-CCF7-468C-ABBB-B789FBC40282}" sibTransId="{D69DD1E7-D71B-473B-846F-946B91FFDDB6}"/>
    <dgm:cxn modelId="{D2AE3ACC-501E-44C3-8C93-32805169033F}" srcId="{A1F02811-A446-4B38-BDA9-0B56D6D479E5}" destId="{516D352A-2560-44C9-A2E3-37A9E39B3206}" srcOrd="0" destOrd="0" parTransId="{CB1E74FD-A4BE-457E-BBC2-EAE777C1C78D}" sibTransId="{7B49FD94-F661-4F58-808D-843EA18FF8BF}"/>
    <dgm:cxn modelId="{36E89B02-6921-4E86-BDBC-C7F60AFBE530}" type="presParOf" srcId="{61F23D2F-C864-4181-A2A3-84D63AAA6F7F}" destId="{212D6A70-8359-4707-821A-228B93A09930}" srcOrd="0" destOrd="0" presId="urn:microsoft.com/office/officeart/2005/8/layout/vList2"/>
    <dgm:cxn modelId="{50EC582F-C32D-409B-84C5-96176EB2C5F7}" type="presParOf" srcId="{61F23D2F-C864-4181-A2A3-84D63AAA6F7F}" destId="{9D04F477-42F3-484F-B536-D586004CC64D}" srcOrd="1" destOrd="0" presId="urn:microsoft.com/office/officeart/2005/8/layout/vList2"/>
    <dgm:cxn modelId="{631B4BD6-5697-455A-AF5E-C9047B1E13EB}" type="presParOf" srcId="{61F23D2F-C864-4181-A2A3-84D63AAA6F7F}" destId="{910A0B35-1860-48FC-A3E1-EBC84A340BD4}" srcOrd="2" destOrd="0" presId="urn:microsoft.com/office/officeart/2005/8/layout/vList2"/>
    <dgm:cxn modelId="{C8B5F9CE-805D-48E9-B933-BD545E0EDB23}" type="presParOf" srcId="{61F23D2F-C864-4181-A2A3-84D63AAA6F7F}" destId="{AEE33AAA-AC1B-427D-B805-75162A32163C}" srcOrd="3" destOrd="0" presId="urn:microsoft.com/office/officeart/2005/8/layout/vList2"/>
    <dgm:cxn modelId="{32D00222-F623-4411-B738-020246BAE72B}" type="presParOf" srcId="{61F23D2F-C864-4181-A2A3-84D63AAA6F7F}" destId="{5F0D4FBB-1036-4129-B029-F4814EAC6B1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8345C5F-C907-422F-87C4-B977B4319E1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0E3D35A-C898-440A-96AA-4BF25EABB5B6}">
      <dgm:prSet/>
      <dgm:spPr/>
      <dgm:t>
        <a:bodyPr/>
        <a:lstStyle/>
        <a:p>
          <a:r>
            <a:rPr lang="en-US" dirty="0"/>
            <a:t>Used to </a:t>
          </a:r>
          <a:r>
            <a:rPr lang="en-US" dirty="0" err="1"/>
            <a:t>synchronise</a:t>
          </a:r>
          <a:r>
            <a:rPr lang="en-US" dirty="0"/>
            <a:t> Voltage and Current</a:t>
          </a:r>
        </a:p>
      </dgm:t>
    </dgm:pt>
    <dgm:pt modelId="{01F88069-2F27-44D6-9DA2-D83E94F40863}" type="parTrans" cxnId="{4CA7F1F1-6188-4061-A173-227E86F4BD08}">
      <dgm:prSet/>
      <dgm:spPr/>
      <dgm:t>
        <a:bodyPr/>
        <a:lstStyle/>
        <a:p>
          <a:endParaRPr lang="en-US"/>
        </a:p>
      </dgm:t>
    </dgm:pt>
    <dgm:pt modelId="{AA398333-5F85-4E79-997A-686B5552F841}" type="sibTrans" cxnId="{4CA7F1F1-6188-4061-A173-227E86F4BD08}">
      <dgm:prSet/>
      <dgm:spPr/>
      <dgm:t>
        <a:bodyPr/>
        <a:lstStyle/>
        <a:p>
          <a:endParaRPr lang="en-US"/>
        </a:p>
      </dgm:t>
    </dgm:pt>
    <dgm:pt modelId="{2983550E-E87B-4C17-A285-2E0221728991}">
      <dgm:prSet/>
      <dgm:spPr/>
      <dgm:t>
        <a:bodyPr/>
        <a:lstStyle/>
        <a:p>
          <a:r>
            <a:rPr lang="en-US" dirty="0"/>
            <a:t>Used in rectifier circuit (AC to DC conversion)</a:t>
          </a:r>
        </a:p>
      </dgm:t>
    </dgm:pt>
    <dgm:pt modelId="{6987F22D-E42B-4540-A588-72A3D3679B41}" type="parTrans" cxnId="{0EA596E4-79DE-4BA5-A45A-64E1BA661A21}">
      <dgm:prSet/>
      <dgm:spPr/>
      <dgm:t>
        <a:bodyPr/>
        <a:lstStyle/>
        <a:p>
          <a:endParaRPr lang="en-US"/>
        </a:p>
      </dgm:t>
    </dgm:pt>
    <dgm:pt modelId="{A36FBC6F-5754-41B5-9451-3407D7BA513C}" type="sibTrans" cxnId="{0EA596E4-79DE-4BA5-A45A-64E1BA661A21}">
      <dgm:prSet/>
      <dgm:spPr/>
      <dgm:t>
        <a:bodyPr/>
        <a:lstStyle/>
        <a:p>
          <a:endParaRPr lang="en-US"/>
        </a:p>
      </dgm:t>
    </dgm:pt>
    <dgm:pt modelId="{0EF687EA-CA3E-496D-95D9-C7D07A00628E}">
      <dgm:prSet/>
      <dgm:spPr/>
      <dgm:t>
        <a:bodyPr/>
        <a:lstStyle/>
        <a:p>
          <a:r>
            <a:rPr lang="en-US" dirty="0"/>
            <a:t>Used to store Electrical energy</a:t>
          </a:r>
        </a:p>
      </dgm:t>
    </dgm:pt>
    <dgm:pt modelId="{FBED5F52-83A5-47E8-97CD-C6668A3A0EE0}" type="parTrans" cxnId="{8E40B2FE-7645-4FC3-B02F-DAA8D25E53F1}">
      <dgm:prSet/>
      <dgm:spPr/>
      <dgm:t>
        <a:bodyPr/>
        <a:lstStyle/>
        <a:p>
          <a:endParaRPr lang="en-US"/>
        </a:p>
      </dgm:t>
    </dgm:pt>
    <dgm:pt modelId="{F217353E-709E-4682-B423-4DA0D624E078}" type="sibTrans" cxnId="{8E40B2FE-7645-4FC3-B02F-DAA8D25E53F1}">
      <dgm:prSet/>
      <dgm:spPr/>
      <dgm:t>
        <a:bodyPr/>
        <a:lstStyle/>
        <a:p>
          <a:endParaRPr lang="en-US"/>
        </a:p>
      </dgm:t>
    </dgm:pt>
    <dgm:pt modelId="{79090088-151F-4319-A615-EED791E443CD}" type="pres">
      <dgm:prSet presAssocID="{F8345C5F-C907-422F-87C4-B977B4319E1C}" presName="vert0" presStyleCnt="0">
        <dgm:presLayoutVars>
          <dgm:dir/>
          <dgm:animOne val="branch"/>
          <dgm:animLvl val="lvl"/>
        </dgm:presLayoutVars>
      </dgm:prSet>
      <dgm:spPr/>
    </dgm:pt>
    <dgm:pt modelId="{ABA6C615-95CB-406F-8C3A-B5EC6D96886F}" type="pres">
      <dgm:prSet presAssocID="{90E3D35A-C898-440A-96AA-4BF25EABB5B6}" presName="thickLine" presStyleLbl="alignNode1" presStyleIdx="0" presStyleCnt="3"/>
      <dgm:spPr/>
    </dgm:pt>
    <dgm:pt modelId="{D1F82835-CC96-4E68-862B-20FA8958A60E}" type="pres">
      <dgm:prSet presAssocID="{90E3D35A-C898-440A-96AA-4BF25EABB5B6}" presName="horz1" presStyleCnt="0"/>
      <dgm:spPr/>
    </dgm:pt>
    <dgm:pt modelId="{92189CCB-0186-45A1-8489-6558EF594797}" type="pres">
      <dgm:prSet presAssocID="{90E3D35A-C898-440A-96AA-4BF25EABB5B6}" presName="tx1" presStyleLbl="revTx" presStyleIdx="0" presStyleCnt="3"/>
      <dgm:spPr/>
    </dgm:pt>
    <dgm:pt modelId="{0281B48F-35F2-4F33-A342-9EB07D5FECA2}" type="pres">
      <dgm:prSet presAssocID="{90E3D35A-C898-440A-96AA-4BF25EABB5B6}" presName="vert1" presStyleCnt="0"/>
      <dgm:spPr/>
    </dgm:pt>
    <dgm:pt modelId="{E992C0E8-A7C3-4006-BB21-D6285FE785F3}" type="pres">
      <dgm:prSet presAssocID="{2983550E-E87B-4C17-A285-2E0221728991}" presName="thickLine" presStyleLbl="alignNode1" presStyleIdx="1" presStyleCnt="3"/>
      <dgm:spPr/>
    </dgm:pt>
    <dgm:pt modelId="{0DD7764C-E1BD-42AB-A070-B0F6CE3C3353}" type="pres">
      <dgm:prSet presAssocID="{2983550E-E87B-4C17-A285-2E0221728991}" presName="horz1" presStyleCnt="0"/>
      <dgm:spPr/>
    </dgm:pt>
    <dgm:pt modelId="{77504FF1-E715-4163-AE1D-41350EF18270}" type="pres">
      <dgm:prSet presAssocID="{2983550E-E87B-4C17-A285-2E0221728991}" presName="tx1" presStyleLbl="revTx" presStyleIdx="1" presStyleCnt="3"/>
      <dgm:spPr/>
    </dgm:pt>
    <dgm:pt modelId="{47ACD920-9FC1-4ED7-958F-E55ECD695CCF}" type="pres">
      <dgm:prSet presAssocID="{2983550E-E87B-4C17-A285-2E0221728991}" presName="vert1" presStyleCnt="0"/>
      <dgm:spPr/>
    </dgm:pt>
    <dgm:pt modelId="{2FA1ADD2-01D1-4048-AE75-7328702AF23A}" type="pres">
      <dgm:prSet presAssocID="{0EF687EA-CA3E-496D-95D9-C7D07A00628E}" presName="thickLine" presStyleLbl="alignNode1" presStyleIdx="2" presStyleCnt="3"/>
      <dgm:spPr/>
    </dgm:pt>
    <dgm:pt modelId="{E805D906-AA18-4826-9648-F709C8B567FB}" type="pres">
      <dgm:prSet presAssocID="{0EF687EA-CA3E-496D-95D9-C7D07A00628E}" presName="horz1" presStyleCnt="0"/>
      <dgm:spPr/>
    </dgm:pt>
    <dgm:pt modelId="{518688C9-3054-4201-B480-68D049AA8865}" type="pres">
      <dgm:prSet presAssocID="{0EF687EA-CA3E-496D-95D9-C7D07A00628E}" presName="tx1" presStyleLbl="revTx" presStyleIdx="2" presStyleCnt="3"/>
      <dgm:spPr/>
    </dgm:pt>
    <dgm:pt modelId="{79AB120E-2A22-4AD9-A7F5-24C90CB22496}" type="pres">
      <dgm:prSet presAssocID="{0EF687EA-CA3E-496D-95D9-C7D07A00628E}" presName="vert1" presStyleCnt="0"/>
      <dgm:spPr/>
    </dgm:pt>
  </dgm:ptLst>
  <dgm:cxnLst>
    <dgm:cxn modelId="{91BA1F43-6494-4447-8047-4189575AE7BE}" type="presOf" srcId="{90E3D35A-C898-440A-96AA-4BF25EABB5B6}" destId="{92189CCB-0186-45A1-8489-6558EF594797}" srcOrd="0" destOrd="0" presId="urn:microsoft.com/office/officeart/2008/layout/LinedList"/>
    <dgm:cxn modelId="{74B3FA5A-1DFE-4B6A-9925-20C3A8BE9071}" type="presOf" srcId="{2983550E-E87B-4C17-A285-2E0221728991}" destId="{77504FF1-E715-4163-AE1D-41350EF18270}" srcOrd="0" destOrd="0" presId="urn:microsoft.com/office/officeart/2008/layout/LinedList"/>
    <dgm:cxn modelId="{3BB9DB90-F925-41B6-BF00-60A0D64D0F31}" type="presOf" srcId="{F8345C5F-C907-422F-87C4-B977B4319E1C}" destId="{79090088-151F-4319-A615-EED791E443CD}" srcOrd="0" destOrd="0" presId="urn:microsoft.com/office/officeart/2008/layout/LinedList"/>
    <dgm:cxn modelId="{97FD5CA1-B872-4999-94D6-A58CF3D365BC}" type="presOf" srcId="{0EF687EA-CA3E-496D-95D9-C7D07A00628E}" destId="{518688C9-3054-4201-B480-68D049AA8865}" srcOrd="0" destOrd="0" presId="urn:microsoft.com/office/officeart/2008/layout/LinedList"/>
    <dgm:cxn modelId="{0EA596E4-79DE-4BA5-A45A-64E1BA661A21}" srcId="{F8345C5F-C907-422F-87C4-B977B4319E1C}" destId="{2983550E-E87B-4C17-A285-2E0221728991}" srcOrd="1" destOrd="0" parTransId="{6987F22D-E42B-4540-A588-72A3D3679B41}" sibTransId="{A36FBC6F-5754-41B5-9451-3407D7BA513C}"/>
    <dgm:cxn modelId="{4CA7F1F1-6188-4061-A173-227E86F4BD08}" srcId="{F8345C5F-C907-422F-87C4-B977B4319E1C}" destId="{90E3D35A-C898-440A-96AA-4BF25EABB5B6}" srcOrd="0" destOrd="0" parTransId="{01F88069-2F27-44D6-9DA2-D83E94F40863}" sibTransId="{AA398333-5F85-4E79-997A-686B5552F841}"/>
    <dgm:cxn modelId="{8E40B2FE-7645-4FC3-B02F-DAA8D25E53F1}" srcId="{F8345C5F-C907-422F-87C4-B977B4319E1C}" destId="{0EF687EA-CA3E-496D-95D9-C7D07A00628E}" srcOrd="2" destOrd="0" parTransId="{FBED5F52-83A5-47E8-97CD-C6668A3A0EE0}" sibTransId="{F217353E-709E-4682-B423-4DA0D624E078}"/>
    <dgm:cxn modelId="{0D13BB51-9DA1-4875-9147-47037565B247}" type="presParOf" srcId="{79090088-151F-4319-A615-EED791E443CD}" destId="{ABA6C615-95CB-406F-8C3A-B5EC6D96886F}" srcOrd="0" destOrd="0" presId="urn:microsoft.com/office/officeart/2008/layout/LinedList"/>
    <dgm:cxn modelId="{6BA32E11-1DEE-4DF5-BD78-FD1AD48CC7CF}" type="presParOf" srcId="{79090088-151F-4319-A615-EED791E443CD}" destId="{D1F82835-CC96-4E68-862B-20FA8958A60E}" srcOrd="1" destOrd="0" presId="urn:microsoft.com/office/officeart/2008/layout/LinedList"/>
    <dgm:cxn modelId="{08B3546A-7EDB-4647-BFE5-298AB0054D28}" type="presParOf" srcId="{D1F82835-CC96-4E68-862B-20FA8958A60E}" destId="{92189CCB-0186-45A1-8489-6558EF594797}" srcOrd="0" destOrd="0" presId="urn:microsoft.com/office/officeart/2008/layout/LinedList"/>
    <dgm:cxn modelId="{6D436877-D580-46E3-BC66-3E5122A5B9D6}" type="presParOf" srcId="{D1F82835-CC96-4E68-862B-20FA8958A60E}" destId="{0281B48F-35F2-4F33-A342-9EB07D5FECA2}" srcOrd="1" destOrd="0" presId="urn:microsoft.com/office/officeart/2008/layout/LinedList"/>
    <dgm:cxn modelId="{A0DE3EC6-2E09-41F3-8C62-F17FF6E786FE}" type="presParOf" srcId="{79090088-151F-4319-A615-EED791E443CD}" destId="{E992C0E8-A7C3-4006-BB21-D6285FE785F3}" srcOrd="2" destOrd="0" presId="urn:microsoft.com/office/officeart/2008/layout/LinedList"/>
    <dgm:cxn modelId="{D67C0FA5-49EF-4234-A6C6-A7927D305E3C}" type="presParOf" srcId="{79090088-151F-4319-A615-EED791E443CD}" destId="{0DD7764C-E1BD-42AB-A070-B0F6CE3C3353}" srcOrd="3" destOrd="0" presId="urn:microsoft.com/office/officeart/2008/layout/LinedList"/>
    <dgm:cxn modelId="{0BE0BBB4-71C4-4FEE-8C96-5DD51EC69D64}" type="presParOf" srcId="{0DD7764C-E1BD-42AB-A070-B0F6CE3C3353}" destId="{77504FF1-E715-4163-AE1D-41350EF18270}" srcOrd="0" destOrd="0" presId="urn:microsoft.com/office/officeart/2008/layout/LinedList"/>
    <dgm:cxn modelId="{F06615BE-EF6E-4F31-BF65-120FA9222097}" type="presParOf" srcId="{0DD7764C-E1BD-42AB-A070-B0F6CE3C3353}" destId="{47ACD920-9FC1-4ED7-958F-E55ECD695CCF}" srcOrd="1" destOrd="0" presId="urn:microsoft.com/office/officeart/2008/layout/LinedList"/>
    <dgm:cxn modelId="{6D0D2A83-3592-4F35-8531-2E9787F55BBB}" type="presParOf" srcId="{79090088-151F-4319-A615-EED791E443CD}" destId="{2FA1ADD2-01D1-4048-AE75-7328702AF23A}" srcOrd="4" destOrd="0" presId="urn:microsoft.com/office/officeart/2008/layout/LinedList"/>
    <dgm:cxn modelId="{34F335C1-5EB2-48E0-ACCA-0E3B488BFA34}" type="presParOf" srcId="{79090088-151F-4319-A615-EED791E443CD}" destId="{E805D906-AA18-4826-9648-F709C8B567FB}" srcOrd="5" destOrd="0" presId="urn:microsoft.com/office/officeart/2008/layout/LinedList"/>
    <dgm:cxn modelId="{6DC349C4-8461-4F29-A44B-56BE15D5FECE}" type="presParOf" srcId="{E805D906-AA18-4826-9648-F709C8B567FB}" destId="{518688C9-3054-4201-B480-68D049AA8865}" srcOrd="0" destOrd="0" presId="urn:microsoft.com/office/officeart/2008/layout/LinedList"/>
    <dgm:cxn modelId="{DA74D7F5-3A99-413F-BE6A-8BB8C4B2B1C3}" type="presParOf" srcId="{E805D906-AA18-4826-9648-F709C8B567FB}" destId="{79AB120E-2A22-4AD9-A7F5-24C90CB2249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50102-C20B-42FC-BD5B-8B0C33C46E3E}">
      <dsp:nvSpPr>
        <dsp:cNvPr id="0" name=""/>
        <dsp:cNvSpPr/>
      </dsp:nvSpPr>
      <dsp:spPr>
        <a:xfrm>
          <a:off x="0" y="508837"/>
          <a:ext cx="10447758" cy="2199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Voltage rating is defined as the </a:t>
          </a:r>
          <a:r>
            <a:rPr lang="en-US" sz="4000" b="1" kern="1200" dirty="0"/>
            <a:t>maximum voltage </a:t>
          </a:r>
          <a:r>
            <a:rPr lang="en-US" sz="4000" kern="1200" dirty="0"/>
            <a:t>an </a:t>
          </a:r>
          <a:r>
            <a:rPr lang="en-US" sz="4000" b="1" kern="1200" dirty="0"/>
            <a:t>electrical appliances </a:t>
          </a:r>
          <a:r>
            <a:rPr lang="en-US" sz="4000" kern="1200" dirty="0"/>
            <a:t>can </a:t>
          </a:r>
          <a:r>
            <a:rPr lang="en-GB" sz="4000" kern="1200" dirty="0"/>
            <a:t>safely operate at or withstand without risk of damage.</a:t>
          </a:r>
          <a:endParaRPr lang="en-US" sz="4000" b="1" kern="1200" dirty="0"/>
        </a:p>
      </dsp:txBody>
      <dsp:txXfrm>
        <a:off x="107376" y="616213"/>
        <a:ext cx="10233006" cy="1984848"/>
      </dsp:txXfrm>
    </dsp:sp>
    <dsp:sp modelId="{C5714683-2D26-4E87-98B2-9A95F3A9C6A4}">
      <dsp:nvSpPr>
        <dsp:cNvPr id="0" name=""/>
        <dsp:cNvSpPr/>
      </dsp:nvSpPr>
      <dsp:spPr>
        <a:xfrm>
          <a:off x="0" y="2809944"/>
          <a:ext cx="10447758" cy="21996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All the electrical equipments and components can withstand a </a:t>
          </a:r>
          <a:r>
            <a:rPr lang="en-US" sz="4000" b="1" kern="1200" dirty="0"/>
            <a:t>particular amount of voltage, which is mentioned in the equipment.</a:t>
          </a:r>
        </a:p>
      </dsp:txBody>
      <dsp:txXfrm>
        <a:off x="107376" y="2917320"/>
        <a:ext cx="10233006" cy="1984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E9766-8B6C-485F-8957-BD92E9EB6538}">
      <dsp:nvSpPr>
        <dsp:cNvPr id="0" name=""/>
        <dsp:cNvSpPr/>
      </dsp:nvSpPr>
      <dsp:spPr>
        <a:xfrm>
          <a:off x="33391" y="0"/>
          <a:ext cx="8878276" cy="23072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IN" sz="5800" kern="1200" dirty="0"/>
            <a:t>AC current (Alternating current)</a:t>
          </a:r>
          <a:endParaRPr lang="en-US" sz="5800" kern="1200" dirty="0"/>
        </a:p>
      </dsp:txBody>
      <dsp:txXfrm>
        <a:off x="146021" y="112630"/>
        <a:ext cx="8653016" cy="2081980"/>
      </dsp:txXfrm>
    </dsp:sp>
    <dsp:sp modelId="{08331492-E123-4B74-8164-58DDB8933294}">
      <dsp:nvSpPr>
        <dsp:cNvPr id="0" name=""/>
        <dsp:cNvSpPr/>
      </dsp:nvSpPr>
      <dsp:spPr>
        <a:xfrm>
          <a:off x="0" y="2496119"/>
          <a:ext cx="8916349" cy="23072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IN" sz="5800" kern="1200"/>
            <a:t>DC current (Direct current)</a:t>
          </a:r>
          <a:endParaRPr lang="en-US" sz="5800" kern="1200"/>
        </a:p>
      </dsp:txBody>
      <dsp:txXfrm>
        <a:off x="112630" y="2608749"/>
        <a:ext cx="8691089" cy="20819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AB054-B5AA-404D-8B69-9E9854E5DBC0}">
      <dsp:nvSpPr>
        <dsp:cNvPr id="0" name=""/>
        <dsp:cNvSpPr/>
      </dsp:nvSpPr>
      <dsp:spPr>
        <a:xfrm>
          <a:off x="0" y="44370"/>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The flow of electric current </a:t>
          </a:r>
          <a:r>
            <a:rPr lang="en-IN" sz="2900" kern="1200" dirty="0">
              <a:solidFill>
                <a:srgbClr val="FFFF00"/>
              </a:solidFill>
            </a:rPr>
            <a:t>periodically reverses direction.</a:t>
          </a:r>
          <a:endParaRPr lang="en-US" sz="2900" kern="1200" dirty="0">
            <a:solidFill>
              <a:srgbClr val="FFFF00"/>
            </a:solidFill>
          </a:endParaRPr>
        </a:p>
      </dsp:txBody>
      <dsp:txXfrm>
        <a:off x="79193" y="123563"/>
        <a:ext cx="6333967" cy="1463892"/>
      </dsp:txXfrm>
    </dsp:sp>
    <dsp:sp modelId="{3D3C1BFB-BED5-42B3-B51D-F3A8C84630A6}">
      <dsp:nvSpPr>
        <dsp:cNvPr id="0" name=""/>
        <dsp:cNvSpPr/>
      </dsp:nvSpPr>
      <dsp:spPr>
        <a:xfrm>
          <a:off x="0" y="1750168"/>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An AC waveform can be </a:t>
          </a:r>
          <a:r>
            <a:rPr lang="en-IN" sz="2900" kern="1200" dirty="0">
              <a:solidFill>
                <a:srgbClr val="FFFF00"/>
              </a:solidFill>
            </a:rPr>
            <a:t>sinusoidal</a:t>
          </a:r>
          <a:r>
            <a:rPr lang="en-IN" sz="2900" kern="1200" dirty="0">
              <a:solidFill>
                <a:schemeClr val="bg1"/>
              </a:solidFill>
            </a:rPr>
            <a:t>, square, or sawtooth-shaped</a:t>
          </a:r>
          <a:r>
            <a:rPr lang="en-IN" sz="2900" kern="1200" dirty="0">
              <a:solidFill>
                <a:srgbClr val="FFFF00"/>
              </a:solidFill>
            </a:rPr>
            <a:t>. </a:t>
          </a:r>
          <a:r>
            <a:rPr lang="en-IN" sz="2900" kern="1200" dirty="0"/>
            <a:t>Some AC waveforms are irregular or complicated. </a:t>
          </a:r>
          <a:endParaRPr lang="en-US" sz="2900" kern="1200" dirty="0"/>
        </a:p>
      </dsp:txBody>
      <dsp:txXfrm>
        <a:off x="79193" y="1829361"/>
        <a:ext cx="6333967" cy="1463892"/>
      </dsp:txXfrm>
    </dsp:sp>
    <dsp:sp modelId="{A6AF8994-856F-4E01-9370-6DED133540AD}">
      <dsp:nvSpPr>
        <dsp:cNvPr id="0" name=""/>
        <dsp:cNvSpPr/>
      </dsp:nvSpPr>
      <dsp:spPr>
        <a:xfrm>
          <a:off x="0" y="3455966"/>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An example of sine-wave AC is common </a:t>
          </a:r>
          <a:r>
            <a:rPr lang="en-IN" sz="2900" kern="1200" dirty="0">
              <a:solidFill>
                <a:srgbClr val="FFFF00"/>
              </a:solidFill>
            </a:rPr>
            <a:t>household utility current.</a:t>
          </a:r>
          <a:endParaRPr lang="en-US" sz="2900" kern="1200" dirty="0">
            <a:solidFill>
              <a:srgbClr val="FFFF00"/>
            </a:solidFill>
          </a:endParaRPr>
        </a:p>
      </dsp:txBody>
      <dsp:txXfrm>
        <a:off x="79193" y="3535159"/>
        <a:ext cx="6333967" cy="14638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798B6-E618-43A0-A657-338E118C619D}">
      <dsp:nvSpPr>
        <dsp:cNvPr id="0" name=""/>
        <dsp:cNvSpPr/>
      </dsp:nvSpPr>
      <dsp:spPr>
        <a:xfrm>
          <a:off x="0" y="0"/>
          <a:ext cx="61473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DB8B2-E0ED-47A4-85E5-1173BBF50A56}">
      <dsp:nvSpPr>
        <dsp:cNvPr id="0" name=""/>
        <dsp:cNvSpPr/>
      </dsp:nvSpPr>
      <dsp:spPr>
        <a:xfrm>
          <a:off x="0" y="0"/>
          <a:ext cx="6147379" cy="256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IN" sz="3500" kern="1200" dirty="0"/>
            <a:t>DC is the </a:t>
          </a:r>
          <a:r>
            <a:rPr lang="en-IN" sz="3500" b="1" kern="1200" dirty="0"/>
            <a:t>unidirectional flow of electric charge </a:t>
          </a:r>
          <a:r>
            <a:rPr lang="en-IN" sz="3500" kern="1200" dirty="0"/>
            <a:t>carriers</a:t>
          </a:r>
          <a:endParaRPr lang="en-US" sz="3500" kern="1200" dirty="0"/>
        </a:p>
      </dsp:txBody>
      <dsp:txXfrm>
        <a:off x="0" y="0"/>
        <a:ext cx="6147379" cy="2561307"/>
      </dsp:txXfrm>
    </dsp:sp>
    <dsp:sp modelId="{D24C239B-DCAB-47F7-97D2-B36D02F5586E}">
      <dsp:nvSpPr>
        <dsp:cNvPr id="0" name=""/>
        <dsp:cNvSpPr/>
      </dsp:nvSpPr>
      <dsp:spPr>
        <a:xfrm>
          <a:off x="0" y="2561307"/>
          <a:ext cx="61473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5B8D9-5AA7-4DA6-B2A9-672A5DF032D7}">
      <dsp:nvSpPr>
        <dsp:cNvPr id="0" name=""/>
        <dsp:cNvSpPr/>
      </dsp:nvSpPr>
      <dsp:spPr>
        <a:xfrm>
          <a:off x="0" y="2561307"/>
          <a:ext cx="6147379" cy="256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IN" sz="3500" kern="1200" dirty="0"/>
            <a:t>The </a:t>
          </a:r>
          <a:r>
            <a:rPr lang="en-IN" sz="3500" b="1" kern="1200" dirty="0"/>
            <a:t>intensity of the current can vary with time</a:t>
          </a:r>
          <a:r>
            <a:rPr lang="en-IN" sz="3500" kern="1200" dirty="0"/>
            <a:t>, but the general </a:t>
          </a:r>
          <a:r>
            <a:rPr lang="en-IN" sz="3500" b="1" kern="1200" dirty="0"/>
            <a:t>direction</a:t>
          </a:r>
          <a:r>
            <a:rPr lang="en-IN" sz="3500" kern="1200" dirty="0"/>
            <a:t> of movement always stays the same.</a:t>
          </a:r>
          <a:endParaRPr lang="en-US" sz="3500" kern="1200" dirty="0"/>
        </a:p>
      </dsp:txBody>
      <dsp:txXfrm>
        <a:off x="0" y="2561307"/>
        <a:ext cx="6147379" cy="25613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50102-C20B-42FC-BD5B-8B0C33C46E3E}">
      <dsp:nvSpPr>
        <dsp:cNvPr id="0" name=""/>
        <dsp:cNvSpPr/>
      </dsp:nvSpPr>
      <dsp:spPr>
        <a:xfrm>
          <a:off x="0" y="63370"/>
          <a:ext cx="6768549" cy="243550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Current rating refers to the maximum amount of electric current that a conductor or device can safely carry without damaging it. </a:t>
          </a:r>
          <a:endParaRPr lang="en-US" sz="2800" kern="1200" dirty="0"/>
        </a:p>
      </dsp:txBody>
      <dsp:txXfrm>
        <a:off x="118891" y="182261"/>
        <a:ext cx="6530767" cy="2197719"/>
      </dsp:txXfrm>
    </dsp:sp>
    <dsp:sp modelId="{C5714683-2D26-4E87-98B2-9A95F3A9C6A4}">
      <dsp:nvSpPr>
        <dsp:cNvPr id="0" name=""/>
        <dsp:cNvSpPr/>
      </dsp:nvSpPr>
      <dsp:spPr>
        <a:xfrm>
          <a:off x="0" y="2579512"/>
          <a:ext cx="6768549" cy="243550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The Current rating of the </a:t>
          </a:r>
          <a:r>
            <a:rPr lang="en-US" sz="2800" b="1" kern="1200" dirty="0"/>
            <a:t>LG projector is 1.7A </a:t>
          </a:r>
          <a:r>
            <a:rPr lang="en-US" sz="2800" kern="1200" dirty="0"/>
            <a:t>Direct Current. If the </a:t>
          </a:r>
          <a:r>
            <a:rPr lang="en-US" sz="2800" b="1" kern="1200" dirty="0"/>
            <a:t>current increases above 1.7A</a:t>
          </a:r>
          <a:r>
            <a:rPr lang="en-US" sz="2800" kern="1200" dirty="0"/>
            <a:t>, this projector may be damaged. So, it must be supplied with the rated current.</a:t>
          </a:r>
        </a:p>
      </dsp:txBody>
      <dsp:txXfrm>
        <a:off x="118891" y="2698403"/>
        <a:ext cx="6530767" cy="21977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D6A70-8359-4707-821A-228B93A09930}">
      <dsp:nvSpPr>
        <dsp:cNvPr id="0" name=""/>
        <dsp:cNvSpPr/>
      </dsp:nvSpPr>
      <dsp:spPr>
        <a:xfrm>
          <a:off x="0" y="40158"/>
          <a:ext cx="9962734"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Electrical power is the rate at which </a:t>
          </a:r>
          <a:r>
            <a:rPr lang="en-IN" sz="3100" kern="1200" dirty="0">
              <a:solidFill>
                <a:schemeClr val="bg1"/>
              </a:solidFill>
            </a:rPr>
            <a:t>electrical energy is converted into another form of energy</a:t>
          </a:r>
          <a:r>
            <a:rPr lang="en-IN" sz="3100" kern="1200" dirty="0"/>
            <a:t>, such as motion, heat, lights or electromagnetic field.</a:t>
          </a:r>
          <a:endParaRPr lang="en-US" sz="3100" kern="1200" dirty="0"/>
        </a:p>
      </dsp:txBody>
      <dsp:txXfrm>
        <a:off x="83216" y="123374"/>
        <a:ext cx="9796302" cy="1538258"/>
      </dsp:txXfrm>
    </dsp:sp>
    <dsp:sp modelId="{910A0B35-1860-48FC-A3E1-EBC84A340BD4}">
      <dsp:nvSpPr>
        <dsp:cNvPr id="0" name=""/>
        <dsp:cNvSpPr/>
      </dsp:nvSpPr>
      <dsp:spPr>
        <a:xfrm>
          <a:off x="0" y="1834128"/>
          <a:ext cx="9962734"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The Electrical Power is represented by </a:t>
          </a:r>
          <a:r>
            <a:rPr lang="en-IN" sz="3100" b="1" kern="1200" dirty="0"/>
            <a:t>P</a:t>
          </a:r>
          <a:r>
            <a:rPr lang="en-IN" sz="3100" kern="1200" dirty="0"/>
            <a:t>. </a:t>
          </a:r>
          <a:endParaRPr lang="en-US" sz="3100" kern="1200" dirty="0"/>
        </a:p>
      </dsp:txBody>
      <dsp:txXfrm>
        <a:off x="83216" y="1917344"/>
        <a:ext cx="9796302" cy="1538258"/>
      </dsp:txXfrm>
    </dsp:sp>
    <dsp:sp modelId="{5F0D4FBB-1036-4129-B029-F4814EAC6B13}">
      <dsp:nvSpPr>
        <dsp:cNvPr id="0" name=""/>
        <dsp:cNvSpPr/>
      </dsp:nvSpPr>
      <dsp:spPr>
        <a:xfrm>
          <a:off x="0" y="3628099"/>
          <a:ext cx="9962734"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The unit of power is </a:t>
          </a:r>
          <a:r>
            <a:rPr lang="en-IN" sz="3100" b="1" kern="1200" dirty="0"/>
            <a:t>Watt(W).</a:t>
          </a:r>
        </a:p>
        <a:p>
          <a:pPr marL="0" lvl="0" indent="0" algn="l" defTabSz="1377950">
            <a:lnSpc>
              <a:spcPct val="90000"/>
            </a:lnSpc>
            <a:spcBef>
              <a:spcPct val="0"/>
            </a:spcBef>
            <a:spcAft>
              <a:spcPct val="35000"/>
            </a:spcAft>
            <a:buNone/>
          </a:pPr>
          <a:r>
            <a:rPr lang="en-IN" sz="3100" b="1" kern="1200" dirty="0"/>
            <a:t>1 Watt = 1Volt ×1Ampere </a:t>
          </a:r>
          <a:endParaRPr lang="en-US" sz="3100" kern="1200" dirty="0"/>
        </a:p>
      </dsp:txBody>
      <dsp:txXfrm>
        <a:off x="83216" y="3711315"/>
        <a:ext cx="9796302" cy="15382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6C615-95CB-406F-8C3A-B5EC6D96886F}">
      <dsp:nvSpPr>
        <dsp:cNvPr id="0" name=""/>
        <dsp:cNvSpPr/>
      </dsp:nvSpPr>
      <dsp:spPr>
        <a:xfrm>
          <a:off x="0" y="2404"/>
          <a:ext cx="96755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189CCB-0186-45A1-8489-6558EF594797}">
      <dsp:nvSpPr>
        <dsp:cNvPr id="0" name=""/>
        <dsp:cNvSpPr/>
      </dsp:nvSpPr>
      <dsp:spPr>
        <a:xfrm>
          <a:off x="0" y="2404"/>
          <a:ext cx="9675537" cy="1640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dirty="0"/>
            <a:t>Used to </a:t>
          </a:r>
          <a:r>
            <a:rPr lang="en-US" sz="4600" kern="1200" dirty="0" err="1"/>
            <a:t>synchronise</a:t>
          </a:r>
          <a:r>
            <a:rPr lang="en-US" sz="4600" kern="1200" dirty="0"/>
            <a:t> Voltage and Current</a:t>
          </a:r>
        </a:p>
      </dsp:txBody>
      <dsp:txXfrm>
        <a:off x="0" y="2404"/>
        <a:ext cx="9675537" cy="1640074"/>
      </dsp:txXfrm>
    </dsp:sp>
    <dsp:sp modelId="{E992C0E8-A7C3-4006-BB21-D6285FE785F3}">
      <dsp:nvSpPr>
        <dsp:cNvPr id="0" name=""/>
        <dsp:cNvSpPr/>
      </dsp:nvSpPr>
      <dsp:spPr>
        <a:xfrm>
          <a:off x="0" y="1642479"/>
          <a:ext cx="96755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04FF1-E715-4163-AE1D-41350EF18270}">
      <dsp:nvSpPr>
        <dsp:cNvPr id="0" name=""/>
        <dsp:cNvSpPr/>
      </dsp:nvSpPr>
      <dsp:spPr>
        <a:xfrm>
          <a:off x="0" y="1642479"/>
          <a:ext cx="9675537" cy="1640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dirty="0"/>
            <a:t>Used in rectifier circuit (AC to DC conversion)</a:t>
          </a:r>
        </a:p>
      </dsp:txBody>
      <dsp:txXfrm>
        <a:off x="0" y="1642479"/>
        <a:ext cx="9675537" cy="1640074"/>
      </dsp:txXfrm>
    </dsp:sp>
    <dsp:sp modelId="{2FA1ADD2-01D1-4048-AE75-7328702AF23A}">
      <dsp:nvSpPr>
        <dsp:cNvPr id="0" name=""/>
        <dsp:cNvSpPr/>
      </dsp:nvSpPr>
      <dsp:spPr>
        <a:xfrm>
          <a:off x="0" y="3282553"/>
          <a:ext cx="967553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688C9-3054-4201-B480-68D049AA8865}">
      <dsp:nvSpPr>
        <dsp:cNvPr id="0" name=""/>
        <dsp:cNvSpPr/>
      </dsp:nvSpPr>
      <dsp:spPr>
        <a:xfrm>
          <a:off x="0" y="3282553"/>
          <a:ext cx="9675537" cy="1640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dirty="0"/>
            <a:t>Used to store Electrical energy</a:t>
          </a:r>
        </a:p>
      </dsp:txBody>
      <dsp:txXfrm>
        <a:off x="0" y="3282553"/>
        <a:ext cx="9675537" cy="16400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6301.34619" units="1/cm"/>
          <inkml:channelProperty channel="Y" name="resolution" value="6301.34619" units="1/cm"/>
          <inkml:channelProperty channel="F" name="resolution" value="3999.51147" units="1/in"/>
          <inkml:channelProperty channel="T" name="resolution" value="1" units="1/dev"/>
        </inkml:channelProperties>
      </inkml:inkSource>
      <inkml:timestamp xml:id="ts0" timeString="2023-06-05T09:19:43.809"/>
    </inkml:context>
    <inkml:brush xml:id="br0">
      <inkml:brushProperty name="width" value="0.05292" units="cm"/>
      <inkml:brushProperty name="height" value="0.05292" units="cm"/>
      <inkml:brushProperty name="color" value="#FF0000"/>
    </inkml:brush>
  </inkml:definitions>
  <inkml:trace contextRef="#ctx0" brushRef="#br0">21563 11706 52 0,'-26'17'27'15,"7"9"-90"-15</inkml:trace>
  <inkml:trace contextRef="#ctx0" brushRef="#br0" timeOffset="8419.43">12165 13695 25 0,'7'-5'71'0,"6"1"-12"0,-6-1-8 16,5 5-12-16,-4 0-10 0,-2 0-9 16,-6 0-9-16,6 0-16 0,0 0-15 15,-6 0-8-15,0 0-5 0,0 0-3 0,0 0 1 16,0 0 7-16,0 0 8 0,0 0 6 15,0 0 1-15,0 0-3 0,0 0-5 0,0 0-9 16</inkml:trace>
</inkml:ink>
</file>

<file path=ppt/ink/ink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6301.34619" units="1/cm"/>
          <inkml:channelProperty channel="Y" name="resolution" value="6301.34619" units="1/cm"/>
          <inkml:channelProperty channel="F" name="resolution" value="3999.51147" units="1/in"/>
          <inkml:channelProperty channel="T" name="resolution" value="1" units="1/dev"/>
        </inkml:channelProperties>
      </inkml:inkSource>
      <inkml:timestamp xml:id="ts0" timeString="2023-06-05T10:49:28.365"/>
    </inkml:context>
    <inkml:brush xml:id="br0">
      <inkml:brushProperty name="width" value="0.05292" units="cm"/>
      <inkml:brushProperty name="height" value="0.05292" units="cm"/>
      <inkml:brushProperty name="color" value="#FF0000"/>
    </inkml:brush>
  </inkml:definitions>
  <inkml:trace contextRef="#ctx0" brushRef="#br0">8251 16764 38 0,'0'9'33'15,"7"0"-11"-15,6-1-9 0,-6 0-14 0,5 1-24 16,2 0-33-16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mechanical energy is used to rotate a coil (or a magnetic field) within a magnetic field (or around a coil). As the magnetic flux through the coil changes, an EMF is induced, generating electricity. The amount of induced voltage depends on the rate of change of the magnetic flux and the number of turns in the coil.</a:t>
            </a:r>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4247492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5</a:t>
            </a:fld>
            <a:endParaRPr lang="en-US" dirty="0"/>
          </a:p>
        </p:txBody>
      </p:sp>
    </p:spTree>
    <p:extLst>
      <p:ext uri="{BB962C8B-B14F-4D97-AF65-F5344CB8AC3E}">
        <p14:creationId xmlns:p14="http://schemas.microsoft.com/office/powerpoint/2010/main" val="85117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7</a:t>
            </a:fld>
            <a:endParaRPr lang="en-US" dirty="0"/>
          </a:p>
        </p:txBody>
      </p:sp>
    </p:spTree>
    <p:extLst>
      <p:ext uri="{BB962C8B-B14F-4D97-AF65-F5344CB8AC3E}">
        <p14:creationId xmlns:p14="http://schemas.microsoft.com/office/powerpoint/2010/main" val="2144733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EMF is the source voltage when no current is flowing, representing the maximum energy supplied by the source. Potential difference (PD) is the voltage across components in a circuit, representing energy used or dissipated. Voltage is a more general term that can refer to either EMF or potential difference, depending on the context.</a:t>
            </a:r>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2596846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3902754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31</a:t>
            </a:fld>
            <a:endParaRPr lang="en-GB"/>
          </a:p>
        </p:txBody>
      </p:sp>
    </p:spTree>
    <p:extLst>
      <p:ext uri="{BB962C8B-B14F-4D97-AF65-F5344CB8AC3E}">
        <p14:creationId xmlns:p14="http://schemas.microsoft.com/office/powerpoint/2010/main" val="2339694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33</a:t>
            </a:fld>
            <a:endParaRPr lang="en-GB"/>
          </a:p>
        </p:txBody>
      </p:sp>
    </p:spTree>
    <p:extLst>
      <p:ext uri="{BB962C8B-B14F-4D97-AF65-F5344CB8AC3E}">
        <p14:creationId xmlns:p14="http://schemas.microsoft.com/office/powerpoint/2010/main" val="874549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Capacitance is defined as the ratio of the electric charge (Q) stored on each conductor to the potential difference (V) between them.</a:t>
            </a:r>
          </a:p>
        </p:txBody>
      </p:sp>
      <p:sp>
        <p:nvSpPr>
          <p:cNvPr id="4" name="Slide Number Placeholder 3"/>
          <p:cNvSpPr>
            <a:spLocks noGrp="1"/>
          </p:cNvSpPr>
          <p:nvPr>
            <p:ph type="sldNum" sz="quarter" idx="5"/>
          </p:nvPr>
        </p:nvSpPr>
        <p:spPr/>
        <p:txBody>
          <a:bodyPr/>
          <a:lstStyle/>
          <a:p>
            <a:fld id="{8374F67A-0874-45E3-BD6B-71B178B0D08F}" type="slidenum">
              <a:rPr lang="en-GB" smtClean="0"/>
              <a:t>37</a:t>
            </a:fld>
            <a:endParaRPr lang="en-GB"/>
          </a:p>
        </p:txBody>
      </p:sp>
    </p:spTree>
    <p:extLst>
      <p:ext uri="{BB962C8B-B14F-4D97-AF65-F5344CB8AC3E}">
        <p14:creationId xmlns:p14="http://schemas.microsoft.com/office/powerpoint/2010/main" val="3827976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38</a:t>
            </a:fld>
            <a:endParaRPr lang="en-GB"/>
          </a:p>
        </p:txBody>
      </p:sp>
    </p:spTree>
    <p:extLst>
      <p:ext uri="{BB962C8B-B14F-4D97-AF65-F5344CB8AC3E}">
        <p14:creationId xmlns:p14="http://schemas.microsoft.com/office/powerpoint/2010/main" val="1811420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39</a:t>
            </a:fld>
            <a:endParaRPr lang="en-GB"/>
          </a:p>
        </p:txBody>
      </p:sp>
    </p:spTree>
    <p:extLst>
      <p:ext uri="{BB962C8B-B14F-4D97-AF65-F5344CB8AC3E}">
        <p14:creationId xmlns:p14="http://schemas.microsoft.com/office/powerpoint/2010/main" val="1328229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a:p>
        </p:txBody>
      </p:sp>
    </p:spTree>
    <p:extLst>
      <p:ext uri="{BB962C8B-B14F-4D97-AF65-F5344CB8AC3E}">
        <p14:creationId xmlns:p14="http://schemas.microsoft.com/office/powerpoint/2010/main" val="125765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Inductor – Current lags the voltage </a:t>
            </a:r>
          </a:p>
          <a:p>
            <a:r>
              <a:rPr lang="en-GB" dirty="0"/>
              <a:t>Capacitor- Current leads the voltage</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41</a:t>
            </a:fld>
            <a:endParaRPr lang="en-GB"/>
          </a:p>
        </p:txBody>
      </p:sp>
    </p:spTree>
    <p:extLst>
      <p:ext uri="{BB962C8B-B14F-4D97-AF65-F5344CB8AC3E}">
        <p14:creationId xmlns:p14="http://schemas.microsoft.com/office/powerpoint/2010/main" val="2036184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Inductance is defined as the tendency of an electric conductor to oppose a change in the electric current flowing through it.  </a:t>
            </a:r>
          </a:p>
          <a:p>
            <a:r>
              <a:rPr lang="en-GB" dirty="0"/>
              <a:t>This opposition is due to the magnetic field created by the current.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Lenz's Law, any change in the current will cause a change in the magnetic field, which induces an electromotive force (emf) in the opposite direction to oppose the change in current.</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43</a:t>
            </a:fld>
            <a:endParaRPr lang="en-GB"/>
          </a:p>
        </p:txBody>
      </p:sp>
    </p:spTree>
    <p:extLst>
      <p:ext uri="{BB962C8B-B14F-4D97-AF65-F5344CB8AC3E}">
        <p14:creationId xmlns:p14="http://schemas.microsoft.com/office/powerpoint/2010/main" val="22226420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Air </a:t>
            </a:r>
            <a:r>
              <a:rPr lang="en-GB" b="1" dirty="0" err="1"/>
              <a:t>Core</a:t>
            </a:r>
            <a:r>
              <a:rPr lang="en-GB" dirty="0" err="1"/>
              <a:t>No</a:t>
            </a:r>
            <a:r>
              <a:rPr lang="en-GB" dirty="0"/>
              <a:t> core losses, suitable for </a:t>
            </a:r>
            <a:r>
              <a:rPr lang="en-GB" b="1" dirty="0"/>
              <a:t>high-frequency, lower inductance, </a:t>
            </a:r>
            <a:r>
              <a:rPr lang="en-GB" dirty="0"/>
              <a:t>larger size needed, </a:t>
            </a:r>
            <a:r>
              <a:rPr lang="en-GB" b="1" i="1" dirty="0"/>
              <a:t>RF circuits, tuning circuits, resonant </a:t>
            </a:r>
            <a:r>
              <a:rPr lang="en-GB" b="1" i="1" dirty="0" err="1"/>
              <a:t>circuitsRadio</a:t>
            </a:r>
            <a:r>
              <a:rPr lang="en-GB" b="1" i="1" dirty="0"/>
              <a:t> tuner inductor</a:t>
            </a:r>
          </a:p>
          <a:p>
            <a:r>
              <a:rPr lang="en-GB" b="1" dirty="0"/>
              <a:t>Ferrite </a:t>
            </a:r>
            <a:r>
              <a:rPr lang="en-GB" b="1" dirty="0" err="1"/>
              <a:t>Core</a:t>
            </a:r>
            <a:r>
              <a:rPr lang="en-GB" dirty="0" err="1"/>
              <a:t>Low</a:t>
            </a:r>
            <a:r>
              <a:rPr lang="en-GB" dirty="0"/>
              <a:t> to </a:t>
            </a:r>
            <a:r>
              <a:rPr lang="en-GB" b="1" dirty="0"/>
              <a:t>high-frequency applications, higher inductance </a:t>
            </a:r>
            <a:r>
              <a:rPr lang="en-GB" dirty="0"/>
              <a:t>than air core, low core losses at high frequencies </a:t>
            </a:r>
            <a:r>
              <a:rPr lang="en-GB" b="1" dirty="0"/>
              <a:t>SMPS, EMI filters</a:t>
            </a:r>
            <a:r>
              <a:rPr lang="en-GB" dirty="0"/>
              <a:t>, </a:t>
            </a:r>
            <a:r>
              <a:rPr lang="en-GB" b="1" dirty="0"/>
              <a:t>RF </a:t>
            </a:r>
            <a:r>
              <a:rPr lang="en-GB" b="1" dirty="0" err="1"/>
              <a:t>transformersInductor</a:t>
            </a:r>
            <a:r>
              <a:rPr lang="en-GB" b="1" dirty="0"/>
              <a:t> in a computer SMPS</a:t>
            </a:r>
          </a:p>
          <a:p>
            <a:r>
              <a:rPr lang="en-GB" b="1" dirty="0"/>
              <a:t>Iron </a:t>
            </a:r>
            <a:r>
              <a:rPr lang="en-GB" b="0" dirty="0" err="1"/>
              <a:t>CoreHigh</a:t>
            </a:r>
            <a:r>
              <a:rPr lang="en-GB" b="0" dirty="0"/>
              <a:t> inductance</a:t>
            </a:r>
            <a:r>
              <a:rPr lang="en-GB" dirty="0"/>
              <a:t>, high core losses at high frequencies, suitable </a:t>
            </a:r>
            <a:r>
              <a:rPr lang="en-GB" b="1" dirty="0"/>
              <a:t>for low-frequency</a:t>
            </a:r>
            <a:r>
              <a:rPr lang="en-GB" dirty="0"/>
              <a:t>, high magnetic saturation Power transformers, </a:t>
            </a:r>
            <a:r>
              <a:rPr lang="en-GB" b="1" dirty="0"/>
              <a:t>motors, </a:t>
            </a:r>
            <a:r>
              <a:rPr lang="en-GB" b="1" dirty="0" err="1"/>
              <a:t>relaysTransformer</a:t>
            </a:r>
            <a:r>
              <a:rPr lang="en-GB" b="1" dirty="0"/>
              <a:t> in power distribution</a:t>
            </a: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44</a:t>
            </a:fld>
            <a:endParaRPr lang="en-GB"/>
          </a:p>
        </p:txBody>
      </p:sp>
    </p:spTree>
    <p:extLst>
      <p:ext uri="{BB962C8B-B14F-4D97-AF65-F5344CB8AC3E}">
        <p14:creationId xmlns:p14="http://schemas.microsoft.com/office/powerpoint/2010/main" val="3850586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choke has inductance, which creates a magnetic field when current flows through it. This magnetic field resists changes in the current.</a:t>
            </a:r>
          </a:p>
          <a:p>
            <a:pPr>
              <a:buFont typeface="Arial" panose="020B0604020202020204" pitchFamily="34" charset="0"/>
              <a:buChar char="•"/>
            </a:pPr>
            <a:r>
              <a:rPr lang="en-GB" dirty="0"/>
              <a:t>The higher the frequency of the AC signal, the greater the inductive reactance. For high-frequency AC signals, the reactance becomes very large, effectively blocking the AC from passing through the choke.</a:t>
            </a:r>
          </a:p>
          <a:p>
            <a:r>
              <a:rPr lang="en-GB" b="1" dirty="0"/>
              <a:t>Allowing DC:</a:t>
            </a:r>
            <a:endParaRPr lang="en-GB" dirty="0"/>
          </a:p>
          <a:p>
            <a:pPr>
              <a:buFont typeface="Arial" panose="020B0604020202020204" pitchFamily="34" charset="0"/>
              <a:buChar char="•"/>
            </a:pPr>
            <a:r>
              <a:rPr lang="en-GB" dirty="0"/>
              <a:t>For DC (which has a frequency of 0 Hz), the inductive reactance is zero. Therefore, a choke presents minimal resistance to DC, allowing it to pass through easily.</a:t>
            </a:r>
          </a:p>
          <a:p>
            <a:r>
              <a:rPr lang="en-GB" b="1" dirty="0"/>
              <a:t>Induction Motors:</a:t>
            </a:r>
            <a:endParaRPr lang="en-GB" dirty="0"/>
          </a:p>
          <a:p>
            <a:pPr>
              <a:buFont typeface="Arial" panose="020B0604020202020204" pitchFamily="34" charset="0"/>
              <a:buChar char="•"/>
            </a:pPr>
            <a:r>
              <a:rPr lang="en-GB" b="1" dirty="0"/>
              <a:t>Stator and Rotor Cores:</a:t>
            </a:r>
            <a:r>
              <a:rPr lang="en-GB" dirty="0"/>
              <a:t> These motors use laminated iron cores in their stators and rotors to create a rotating magnetic field, which induces current and produces motion.</a:t>
            </a:r>
          </a:p>
          <a:p>
            <a:r>
              <a:rPr lang="en-GB" b="1" dirty="0"/>
              <a:t>Transformers:</a:t>
            </a:r>
            <a:endParaRPr lang="en-GB" dirty="0"/>
          </a:p>
          <a:p>
            <a:pPr>
              <a:buFont typeface="Arial" panose="020B0604020202020204" pitchFamily="34" charset="0"/>
              <a:buChar char="•"/>
            </a:pPr>
            <a:r>
              <a:rPr lang="en-GB" b="1" dirty="0"/>
              <a:t>Transformer Core:</a:t>
            </a:r>
            <a:r>
              <a:rPr lang="en-GB" dirty="0"/>
              <a:t> Made of laminated silicon steel or ferrite, transformer cores are used to efficiently transfer electrical energy between primary and secondary windings through magnetic induction.</a:t>
            </a:r>
          </a:p>
          <a:p>
            <a:r>
              <a:rPr lang="en-GB" b="1" dirty="0"/>
              <a:t>Relays:</a:t>
            </a:r>
            <a:endParaRPr lang="en-GB" dirty="0"/>
          </a:p>
          <a:p>
            <a:pPr>
              <a:buFont typeface="Arial" panose="020B0604020202020204" pitchFamily="34" charset="0"/>
              <a:buChar char="•"/>
            </a:pPr>
            <a:r>
              <a:rPr lang="en-GB" b="1" dirty="0"/>
              <a:t>Electromagnetic Core:</a:t>
            </a:r>
            <a:r>
              <a:rPr lang="en-GB" dirty="0"/>
              <a:t> Relays use an electromagnetic core to open or close electrical contacts when energized, acting as a switch controlled by an electrical signal.</a:t>
            </a:r>
          </a:p>
          <a:p>
            <a:pPr>
              <a:buFont typeface="Arial" panose="020B0604020202020204" pitchFamily="34" charset="0"/>
              <a:buChar char="•"/>
            </a:pPr>
            <a:r>
              <a:rPr lang="en-GB" b="1" dirty="0"/>
              <a:t>Applications:</a:t>
            </a:r>
            <a:r>
              <a:rPr lang="en-GB" dirty="0"/>
              <a:t> Used in control circuits, automation systems, and various electrical devices for switching operations.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46</a:t>
            </a:fld>
            <a:endParaRPr lang="en-GB"/>
          </a:p>
        </p:txBody>
      </p:sp>
    </p:spTree>
    <p:extLst>
      <p:ext uri="{BB962C8B-B14F-4D97-AF65-F5344CB8AC3E}">
        <p14:creationId xmlns:p14="http://schemas.microsoft.com/office/powerpoint/2010/main" val="29733197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EDBD70-8BCD-4820-9E3D-F11463FC9CE9}" type="datetime1">
              <a:rPr lang="en-GB" smtClean="0"/>
              <a:t>30/09/2024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 Electrical and Electronic Principles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6CA11-BCAC-496C-9A65-896D257574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468623-267C-47CE-A66E-0286DB0E21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3ED06A-2BCA-4D0D-AAD1-A643EBCE38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47A092-8843-4274-B9EC-7A514B3A3755}"/>
              </a:ext>
            </a:extLst>
          </p:cNvPr>
          <p:cNvSpPr>
            <a:spLocks noGrp="1"/>
          </p:cNvSpPr>
          <p:nvPr>
            <p:ph type="dt" sz="half" idx="10"/>
          </p:nvPr>
        </p:nvSpPr>
        <p:spPr/>
        <p:txBody>
          <a:bodyPr/>
          <a:lstStyle/>
          <a:p>
            <a:fld id="{08438430-096E-48E0-BB10-C0F3C0A2F718}" type="datetime1">
              <a:rPr lang="en-GB" smtClean="0"/>
              <a:t>30/09/2024</a:t>
            </a:fld>
            <a:endParaRPr lang="en-US"/>
          </a:p>
        </p:txBody>
      </p:sp>
      <p:sp>
        <p:nvSpPr>
          <p:cNvPr id="6" name="Footer Placeholder 5">
            <a:extLst>
              <a:ext uri="{FF2B5EF4-FFF2-40B4-BE49-F238E27FC236}">
                <a16:creationId xmlns:a16="http://schemas.microsoft.com/office/drawing/2014/main" id="{2F3CC446-6659-452A-A263-E32461975CF6}"/>
              </a:ext>
            </a:extLst>
          </p:cNvPr>
          <p:cNvSpPr>
            <a:spLocks noGrp="1"/>
          </p:cNvSpPr>
          <p:nvPr>
            <p:ph type="ftr" sz="quarter" idx="11"/>
          </p:nvPr>
        </p:nvSpPr>
        <p:spPr/>
        <p:txBody>
          <a:bodyPr/>
          <a:lstStyle/>
          <a:p>
            <a:r>
              <a:rPr lang="en-GB"/>
              <a:t>Lecture -1 / Electrical and Electronic Principles</a:t>
            </a:r>
            <a:endParaRPr lang="en-US"/>
          </a:p>
        </p:txBody>
      </p:sp>
      <p:sp>
        <p:nvSpPr>
          <p:cNvPr id="7" name="Slide Number Placeholder 6">
            <a:extLst>
              <a:ext uri="{FF2B5EF4-FFF2-40B4-BE49-F238E27FC236}">
                <a16:creationId xmlns:a16="http://schemas.microsoft.com/office/drawing/2014/main" id="{7D80D9FF-B056-48D2-B02A-5393221EA816}"/>
              </a:ext>
            </a:extLst>
          </p:cNvPr>
          <p:cNvSpPr>
            <a:spLocks noGrp="1"/>
          </p:cNvSpPr>
          <p:nvPr>
            <p:ph type="sldNum" sz="quarter" idx="12"/>
          </p:nvPr>
        </p:nvSpPr>
        <p:spPr/>
        <p:txBody>
          <a:bodyPr/>
          <a:lstStyle/>
          <a:p>
            <a:fld id="{ADAB4826-1CBB-4FF5-8E83-4BABF2965686}" type="slidenum">
              <a:rPr lang="en-US" smtClean="0"/>
              <a:t>‹#›</a:t>
            </a:fld>
            <a:endParaRPr lang="en-US"/>
          </a:p>
        </p:txBody>
      </p:sp>
    </p:spTree>
    <p:extLst>
      <p:ext uri="{BB962C8B-B14F-4D97-AF65-F5344CB8AC3E}">
        <p14:creationId xmlns:p14="http://schemas.microsoft.com/office/powerpoint/2010/main" val="20620093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4.png"/></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0.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1.png"/><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2.jpeg"/><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3.jpg"/><Relationship Id="rId1" Type="http://schemas.openxmlformats.org/officeDocument/2006/relationships/slideLayout" Target="../slideLayouts/slideLayout3.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6.jfif"/><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8.jpeg"/><Relationship Id="rId1" Type="http://schemas.openxmlformats.org/officeDocument/2006/relationships/slideLayout" Target="../slideLayouts/slideLayout3.xml"/><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3.xml"/><Relationship Id="rId4" Type="http://schemas.openxmlformats.org/officeDocument/2006/relationships/image" Target="../media/image22.jpe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3.xml"/><Relationship Id="rId4" Type="http://schemas.openxmlformats.org/officeDocument/2006/relationships/image" Target="../media/image25.jpeg"/></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28.png"/><Relationship Id="rId4" Type="http://schemas.openxmlformats.org/officeDocument/2006/relationships/image" Target="../media/image27.jpeg"/></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33.png"/><Relationship Id="rId5" Type="http://schemas.openxmlformats.org/officeDocument/2006/relationships/image" Target="../media/image32.jpeg"/><Relationship Id="rId4" Type="http://schemas.openxmlformats.org/officeDocument/2006/relationships/image" Target="../media/image31.jpeg"/></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43.png"/><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45.png"/></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5.xml"/><Relationship Id="rId1" Type="http://schemas.openxmlformats.org/officeDocument/2006/relationships/slideLayout" Target="../slideLayouts/slideLayout5.xml"/><Relationship Id="rId5" Type="http://schemas.openxmlformats.org/officeDocument/2006/relationships/image" Target="../media/image51.png"/><Relationship Id="rId4" Type="http://schemas.openxmlformats.org/officeDocument/2006/relationships/image" Target="../media/image50.jpeg"/></Relationships>
</file>

<file path=ppt/slides/_rels/slide45.xml.rels><?xml version="1.0" encoding="UTF-8" standalone="yes"?>
<Relationships xmlns="http://schemas.openxmlformats.org/package/2006/relationships"><Relationship Id="rId3" Type="http://schemas.openxmlformats.org/officeDocument/2006/relationships/image" Target="../media/image660.png"/><Relationship Id="rId2" Type="http://schemas.openxmlformats.org/officeDocument/2006/relationships/image" Target="../media/image650.png"/><Relationship Id="rId1" Type="http://schemas.openxmlformats.org/officeDocument/2006/relationships/slideLayout" Target="../slideLayouts/slideLayout3.xml"/><Relationship Id="rId5" Type="http://schemas.openxmlformats.org/officeDocument/2006/relationships/image" Target="../media/image680.png"/><Relationship Id="rId4" Type="http://schemas.openxmlformats.org/officeDocument/2006/relationships/image" Target="../media/image52.png"/></Relationships>
</file>

<file path=ppt/slides/_rels/slide4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jpeg"/></Relationships>
</file>

<file path=ppt/slides/_rels/slide4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and Electronic</a:t>
            </a:r>
          </a:p>
          <a:p>
            <a:r>
              <a:rPr lang="en-GB" sz="4800" dirty="0"/>
              <a:t>Principles</a:t>
            </a:r>
          </a:p>
          <a:p>
            <a:r>
              <a:rPr lang="en-GB" sz="4800" dirty="0"/>
              <a:t>(ACDA4006)</a:t>
            </a:r>
          </a:p>
          <a:p>
            <a:r>
              <a:rPr lang="en-GB" sz="3600" i="1" dirty="0">
                <a:solidFill>
                  <a:srgbClr val="FFC000"/>
                </a:solidFil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4695807"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lnSpcReduction="10000"/>
          </a:bodyPr>
          <a:lstStyle/>
          <a:p>
            <a:r>
              <a:rPr lang="en-US" sz="3200" b="1" kern="1200" dirty="0">
                <a:solidFill>
                  <a:schemeClr val="tx1"/>
                </a:solidFill>
                <a:latin typeface="+mj-lt"/>
                <a:ea typeface="+mj-ea"/>
                <a:cs typeface="+mj-cs"/>
              </a:rPr>
              <a:t>What is Electricity?</a:t>
            </a:r>
          </a:p>
          <a:p>
            <a:r>
              <a:rPr lang="en-US" sz="3200" b="1" kern="1200" dirty="0">
                <a:solidFill>
                  <a:schemeClr val="tx1"/>
                </a:solidFill>
                <a:latin typeface="+mj-lt"/>
                <a:ea typeface="+mj-ea"/>
                <a:cs typeface="+mj-cs"/>
              </a:rPr>
              <a:t>Differentiate Electrical and Electronics</a:t>
            </a:r>
          </a:p>
          <a:p>
            <a:r>
              <a:rPr lang="en-US" sz="3200" b="1" kern="1200" dirty="0">
                <a:solidFill>
                  <a:schemeClr val="tx1"/>
                </a:solidFill>
                <a:latin typeface="+mj-lt"/>
                <a:ea typeface="+mj-ea"/>
                <a:cs typeface="+mj-cs"/>
              </a:rPr>
              <a:t>Voltage / Potential Difference</a:t>
            </a:r>
          </a:p>
          <a:p>
            <a:r>
              <a:rPr lang="en-US" sz="3200" b="1" kern="1200" dirty="0">
                <a:solidFill>
                  <a:schemeClr val="tx1"/>
                </a:solidFill>
                <a:latin typeface="+mj-lt"/>
                <a:ea typeface="+mj-ea"/>
                <a:cs typeface="+mj-cs"/>
              </a:rPr>
              <a:t>Current</a:t>
            </a:r>
          </a:p>
          <a:p>
            <a:r>
              <a:rPr lang="en-US" sz="3200" b="1" kern="1200" dirty="0">
                <a:solidFill>
                  <a:schemeClr val="tx1"/>
                </a:solidFill>
                <a:latin typeface="+mj-lt"/>
                <a:ea typeface="+mj-ea"/>
                <a:cs typeface="+mj-cs"/>
              </a:rPr>
              <a:t>Types of Current</a:t>
            </a:r>
            <a:endParaRPr lang="en-US" sz="3200" b="1" dirty="0">
              <a:latin typeface="+mj-lt"/>
              <a:ea typeface="+mj-ea"/>
              <a:cs typeface="+mj-cs"/>
            </a:endParaRPr>
          </a:p>
          <a:p>
            <a:r>
              <a:rPr lang="en-US" sz="3200" b="1" kern="1200" dirty="0">
                <a:solidFill>
                  <a:schemeClr val="tx1"/>
                </a:solidFill>
                <a:latin typeface="+mj-lt"/>
                <a:ea typeface="+mj-ea"/>
                <a:cs typeface="+mj-cs"/>
              </a:rPr>
              <a:t>Electric</a:t>
            </a:r>
            <a:r>
              <a:rPr lang="en-US" sz="3200" b="1" dirty="0">
                <a:latin typeface="+mj-lt"/>
                <a:ea typeface="+mj-ea"/>
                <a:cs typeface="+mj-cs"/>
              </a:rPr>
              <a:t> Power</a:t>
            </a:r>
          </a:p>
          <a:p>
            <a:r>
              <a:rPr lang="en-US" sz="3200" b="1" kern="1200" dirty="0">
                <a:solidFill>
                  <a:schemeClr val="tx1"/>
                </a:solidFill>
                <a:latin typeface="+mj-lt"/>
                <a:ea typeface="+mj-ea"/>
                <a:cs typeface="+mj-cs"/>
              </a:rPr>
              <a:t>Resistance</a:t>
            </a:r>
          </a:p>
          <a:p>
            <a:r>
              <a:rPr lang="en-US" sz="3200" b="1" kern="1200" dirty="0">
                <a:solidFill>
                  <a:schemeClr val="tx1"/>
                </a:solidFill>
                <a:latin typeface="+mj-lt"/>
                <a:ea typeface="+mj-ea"/>
                <a:cs typeface="+mj-cs"/>
              </a:rPr>
              <a:t>Capacitance</a:t>
            </a:r>
          </a:p>
          <a:p>
            <a:r>
              <a:rPr lang="en-US" sz="3200" b="1" kern="1200" dirty="0">
                <a:solidFill>
                  <a:schemeClr val="tx1"/>
                </a:solidFill>
                <a:latin typeface="+mj-lt"/>
                <a:ea typeface="+mj-ea"/>
                <a:cs typeface="+mj-cs"/>
              </a:rPr>
              <a:t>Inductance</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6551071" cy="365125"/>
          </a:xfrm>
        </p:spPr>
        <p:txBody>
          <a:bodyPr/>
          <a:lstStyle/>
          <a:p>
            <a:r>
              <a:rPr lang="en-GB" dirty="0"/>
              <a:t>Lecture -1 / Electrical and Electronic Principles</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basic terms used in electrical and Electronics</a:t>
            </a:r>
          </a:p>
          <a:p>
            <a:r>
              <a:rPr lang="en-IN" sz="3200" dirty="0"/>
              <a:t>Differentiate Electrical and Electronics. </a:t>
            </a:r>
          </a:p>
          <a:p>
            <a:r>
              <a:rPr lang="en-IN" sz="3200" dirty="0"/>
              <a:t>Define the types of current.</a:t>
            </a:r>
          </a:p>
          <a:p>
            <a:r>
              <a:rPr lang="en-IN" sz="3200" dirty="0"/>
              <a:t>Define Voltage, current and power rating.</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2989142" y="6461781"/>
            <a:ext cx="6504662"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8884" y="111270"/>
            <a:ext cx="5631948" cy="944716"/>
          </a:xfrm>
        </p:spPr>
        <p:txBody>
          <a:bodyPr>
            <a:normAutofit/>
          </a:bodyPr>
          <a:lstStyle/>
          <a:p>
            <a:r>
              <a:rPr lang="en-IN" b="1" dirty="0">
                <a:solidFill>
                  <a:schemeClr val="bg1"/>
                </a:solidFill>
              </a:rPr>
              <a:t>What is electricity?</a:t>
            </a:r>
            <a:endParaRPr lang="en-IN" dirty="0">
              <a:solidFill>
                <a:schemeClr val="bg1"/>
              </a:solidFill>
            </a:endParaRPr>
          </a:p>
        </p:txBody>
      </p:sp>
      <p:sp>
        <p:nvSpPr>
          <p:cNvPr id="3" name="Content Placeholder 2"/>
          <p:cNvSpPr>
            <a:spLocks noGrp="1"/>
          </p:cNvSpPr>
          <p:nvPr>
            <p:ph idx="1"/>
          </p:nvPr>
        </p:nvSpPr>
        <p:spPr>
          <a:xfrm>
            <a:off x="703990" y="1806679"/>
            <a:ext cx="10972800" cy="3917032"/>
          </a:xfrm>
        </p:spPr>
        <p:txBody>
          <a:bodyPr>
            <a:normAutofit/>
          </a:bodyPr>
          <a:lstStyle/>
          <a:p>
            <a:r>
              <a:rPr lang="en-IN" sz="3600" dirty="0"/>
              <a:t>A type of energy that occurs due to the </a:t>
            </a:r>
            <a:r>
              <a:rPr lang="en-IN" sz="3600" b="1" dirty="0"/>
              <a:t>movement of charged particles such as electrons </a:t>
            </a:r>
            <a:r>
              <a:rPr lang="en-IN" sz="3600" dirty="0"/>
              <a:t>or</a:t>
            </a:r>
            <a:r>
              <a:rPr lang="en-IN" sz="3600" b="1" dirty="0"/>
              <a:t> protons. </a:t>
            </a:r>
            <a:endParaRPr lang="en-US" sz="3600" dirty="0"/>
          </a:p>
          <a:p>
            <a:r>
              <a:rPr lang="en-US" sz="3600" dirty="0"/>
              <a:t>We do not create electricity; we </a:t>
            </a:r>
            <a:r>
              <a:rPr lang="en-US" sz="3600" b="1" dirty="0"/>
              <a:t>convert one form of energy into electrical energy.</a:t>
            </a:r>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4" name="Footer Placeholder 3">
            <a:extLst>
              <a:ext uri="{FF2B5EF4-FFF2-40B4-BE49-F238E27FC236}">
                <a16:creationId xmlns:a16="http://schemas.microsoft.com/office/drawing/2014/main" id="{46FBAD19-DC09-0542-98CF-B88D81CBC590}"/>
              </a:ext>
            </a:extLst>
          </p:cNvPr>
          <p:cNvSpPr>
            <a:spLocks noGrp="1"/>
          </p:cNvSpPr>
          <p:nvPr>
            <p:ph type="ftr" sz="quarter" idx="11"/>
          </p:nvPr>
        </p:nvSpPr>
        <p:spPr>
          <a:xfrm>
            <a:off x="4175787" y="6461781"/>
            <a:ext cx="6702420" cy="365125"/>
          </a:xfrm>
        </p:spPr>
        <p:txBody>
          <a:bodyPr/>
          <a:lstStyle/>
          <a:p>
            <a:r>
              <a:rPr lang="en-GB"/>
              <a:t>Lecture -1 / Electrical and Electronic Principles</a:t>
            </a:r>
            <a:endParaRPr lang="en-GB" dirty="0"/>
          </a:p>
        </p:txBody>
      </p:sp>
      <p:pic>
        <p:nvPicPr>
          <p:cNvPr id="7" name="Picture 6">
            <a:extLst>
              <a:ext uri="{FF2B5EF4-FFF2-40B4-BE49-F238E27FC236}">
                <a16:creationId xmlns:a16="http://schemas.microsoft.com/office/drawing/2014/main" id="{47D69379-2B77-8ACE-1B02-877DBFD25038}"/>
              </a:ext>
            </a:extLst>
          </p:cNvPr>
          <p:cNvPicPr>
            <a:picLocks noChangeAspect="1"/>
          </p:cNvPicPr>
          <p:nvPr/>
        </p:nvPicPr>
        <p:blipFill>
          <a:blip r:embed="rId3"/>
          <a:stretch>
            <a:fillRect/>
          </a:stretch>
        </p:blipFill>
        <p:spPr>
          <a:xfrm>
            <a:off x="6853476" y="3677478"/>
            <a:ext cx="5219874" cy="2697023"/>
          </a:xfrm>
          <a:prstGeom prst="rect">
            <a:avLst/>
          </a:prstGeom>
        </p:spPr>
      </p:pic>
    </p:spTree>
    <p:extLst>
      <p:ext uri="{BB962C8B-B14F-4D97-AF65-F5344CB8AC3E}">
        <p14:creationId xmlns:p14="http://schemas.microsoft.com/office/powerpoint/2010/main" val="290211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738" y="-95193"/>
            <a:ext cx="5145401" cy="1325563"/>
          </a:xfrm>
        </p:spPr>
        <p:txBody>
          <a:bodyPr/>
          <a:lstStyle/>
          <a:p>
            <a:pPr algn="ctr"/>
            <a:r>
              <a:rPr lang="en-IN" dirty="0">
                <a:solidFill>
                  <a:schemeClr val="bg1"/>
                </a:solidFill>
              </a:rPr>
              <a:t>Atom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037" y="1565834"/>
                <a:ext cx="7409730" cy="4560483"/>
              </a:xfrm>
            </p:spPr>
            <p:txBody>
              <a:bodyPr>
                <a:normAutofit/>
              </a:bodyPr>
              <a:lstStyle/>
              <a:p>
                <a:pPr marL="0" indent="0">
                  <a:buNone/>
                </a:pPr>
                <a:r>
                  <a:rPr lang="en-IN" sz="3200" b="1" dirty="0"/>
                  <a:t>Atom has three particles</a:t>
                </a:r>
              </a:p>
              <a:p>
                <a:r>
                  <a:rPr lang="en-IN" sz="3200" b="1" dirty="0"/>
                  <a:t>Neutron</a:t>
                </a:r>
                <a:r>
                  <a:rPr lang="en-IN" sz="3200" dirty="0"/>
                  <a:t> – No charge</a:t>
                </a:r>
              </a:p>
              <a:p>
                <a:r>
                  <a:rPr lang="en-IN" sz="3200" b="1" dirty="0"/>
                  <a:t>Electron</a:t>
                </a:r>
                <a:r>
                  <a:rPr lang="en-IN" sz="3200" dirty="0"/>
                  <a:t> – Negative charge</a:t>
                </a:r>
              </a:p>
              <a:p>
                <a:pPr marL="0" indent="0">
                  <a:buNone/>
                </a:pPr>
                <a:r>
                  <a:rPr lang="en-IN" sz="3200" dirty="0"/>
                  <a:t>  (-1.6×</a:t>
                </a:r>
                <a14:m>
                  <m:oMath xmlns:m="http://schemas.openxmlformats.org/officeDocument/2006/math">
                    <m:sSup>
                      <m:sSupPr>
                        <m:ctrlPr>
                          <a:rPr lang="en-IN" sz="3200" i="1" smtClean="0">
                            <a:latin typeface="Cambria Math" panose="02040503050406030204" pitchFamily="18" charset="0"/>
                          </a:rPr>
                        </m:ctrlPr>
                      </m:sSupPr>
                      <m:e>
                        <m:r>
                          <a:rPr lang="en-IN" sz="3200" b="0" i="1" smtClean="0">
                            <a:latin typeface="Cambria Math" panose="02040503050406030204" pitchFamily="18" charset="0"/>
                          </a:rPr>
                          <m:t>10</m:t>
                        </m:r>
                      </m:e>
                      <m:sup>
                        <m:r>
                          <a:rPr lang="en-IN" sz="3200" b="0" i="1" smtClean="0">
                            <a:latin typeface="Cambria Math" panose="02040503050406030204" pitchFamily="18" charset="0"/>
                          </a:rPr>
                          <m:t>−19</m:t>
                        </m:r>
                      </m:sup>
                    </m:sSup>
                    <m:r>
                      <a:rPr lang="en-IN" sz="3200" b="0" i="1" smtClean="0">
                        <a:latin typeface="Cambria Math" panose="02040503050406030204" pitchFamily="18" charset="0"/>
                      </a:rPr>
                      <m:t> </m:t>
                    </m:r>
                    <m:r>
                      <a:rPr lang="en-IN" sz="3200" b="0" i="1" smtClean="0">
                        <a:latin typeface="Cambria Math" panose="02040503050406030204" pitchFamily="18" charset="0"/>
                      </a:rPr>
                      <m:t>𝑚𝑎𝑠𝑠</m:t>
                    </m:r>
                  </m:oMath>
                </a14:m>
                <a:r>
                  <a:rPr lang="en-IN" sz="3200" dirty="0"/>
                  <a:t>)</a:t>
                </a:r>
              </a:p>
              <a:p>
                <a:r>
                  <a:rPr lang="en-IN" sz="3200" b="1" dirty="0"/>
                  <a:t>Proton </a:t>
                </a:r>
                <a:r>
                  <a:rPr lang="en-IN" sz="3200" dirty="0"/>
                  <a:t>– Positive charge (1.6×</a:t>
                </a:r>
                <a14:m>
                  <m:oMath xmlns:m="http://schemas.openxmlformats.org/officeDocument/2006/math">
                    <m:sSup>
                      <m:sSupPr>
                        <m:ctrlPr>
                          <a:rPr lang="en-IN" sz="3200" i="1">
                            <a:latin typeface="Cambria Math" panose="02040503050406030204" pitchFamily="18" charset="0"/>
                          </a:rPr>
                        </m:ctrlPr>
                      </m:sSupPr>
                      <m:e>
                        <m:r>
                          <a:rPr lang="en-IN" sz="3200" i="1">
                            <a:latin typeface="Cambria Math" panose="02040503050406030204" pitchFamily="18" charset="0"/>
                          </a:rPr>
                          <m:t>10</m:t>
                        </m:r>
                      </m:e>
                      <m:sup>
                        <m:r>
                          <a:rPr lang="en-IN" sz="3200" i="1">
                            <a:latin typeface="Cambria Math" panose="02040503050406030204" pitchFamily="18" charset="0"/>
                          </a:rPr>
                          <m:t>−19</m:t>
                        </m:r>
                      </m:sup>
                    </m:sSup>
                    <m:r>
                      <a:rPr lang="en-IN" sz="3200" i="1">
                        <a:latin typeface="Cambria Math" panose="02040503050406030204" pitchFamily="18" charset="0"/>
                      </a:rPr>
                      <m:t> </m:t>
                    </m:r>
                    <m:r>
                      <a:rPr lang="en-IN" sz="3200" i="1">
                        <a:latin typeface="Cambria Math" panose="02040503050406030204" pitchFamily="18" charset="0"/>
                      </a:rPr>
                      <m:t>𝑚𝑎𝑠𝑠</m:t>
                    </m:r>
                  </m:oMath>
                </a14:m>
                <a:r>
                  <a:rPr lang="en-IN" sz="3200" dirty="0"/>
                  <a:t>)</a:t>
                </a:r>
              </a:p>
              <a:p>
                <a:pPr marL="0" indent="0">
                  <a:buNone/>
                </a:pPr>
                <a:r>
                  <a:rPr lang="en-IN" sz="3200" dirty="0"/>
                  <a:t>	</a:t>
                </a:r>
                <a:r>
                  <a:rPr lang="en-IN" sz="3200" b="1" dirty="0"/>
                  <a:t>Nucleus</a:t>
                </a:r>
                <a:r>
                  <a:rPr lang="en-IN" sz="3200" dirty="0"/>
                  <a:t> has </a:t>
                </a:r>
                <a:r>
                  <a:rPr lang="en-IN" sz="3200" b="1" dirty="0"/>
                  <a:t>proton and neutrons.</a:t>
                </a:r>
              </a:p>
              <a:p>
                <a:pPr marL="0" indent="0">
                  <a:buNone/>
                </a:pPr>
                <a:r>
                  <a:rPr lang="en-IN" sz="3200" dirty="0"/>
                  <a:t>	</a:t>
                </a:r>
                <a:r>
                  <a:rPr lang="en-IN" sz="3200" b="1" dirty="0"/>
                  <a:t>Electrons</a:t>
                </a:r>
                <a:r>
                  <a:rPr lang="en-IN" sz="3200" dirty="0"/>
                  <a:t> revolve round the </a:t>
                </a:r>
                <a:r>
                  <a:rPr lang="en-IN" sz="3200" b="1" dirty="0"/>
                  <a:t>nucleus.</a:t>
                </a:r>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037" y="1565834"/>
                <a:ext cx="7409730" cy="4560483"/>
              </a:xfrm>
              <a:blipFill>
                <a:blip r:embed="rId3"/>
                <a:stretch>
                  <a:fillRect l="-2056" t="-2807" b="-134"/>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1028" name="Picture 4" descr="Image result for ato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3505" y="1921794"/>
            <a:ext cx="3297298" cy="172975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0384188F-F11C-1414-F28A-9D260C612534}"/>
              </a:ext>
            </a:extLst>
          </p:cNvPr>
          <p:cNvSpPr>
            <a:spLocks noGrp="1"/>
          </p:cNvSpPr>
          <p:nvPr>
            <p:ph type="ftr" sz="quarter" idx="11"/>
          </p:nvPr>
        </p:nvSpPr>
        <p:spPr>
          <a:xfrm>
            <a:off x="4175786" y="6461781"/>
            <a:ext cx="6191617"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2018811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2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2531" y="96890"/>
            <a:ext cx="5184743" cy="968901"/>
          </a:xfrm>
        </p:spPr>
        <p:txBody>
          <a:bodyPr>
            <a:normAutofit/>
          </a:bodyPr>
          <a:lstStyle/>
          <a:p>
            <a:pPr algn="l"/>
            <a:r>
              <a:rPr lang="en-IN" dirty="0">
                <a:solidFill>
                  <a:schemeClr val="bg1"/>
                </a:solidFill>
              </a:rPr>
              <a:t>Electric Charge</a:t>
            </a:r>
          </a:p>
        </p:txBody>
      </p:sp>
      <p:sp>
        <p:nvSpPr>
          <p:cNvPr id="3" name="Content Placeholder 2"/>
          <p:cNvSpPr>
            <a:spLocks noGrp="1"/>
          </p:cNvSpPr>
          <p:nvPr>
            <p:ph idx="1"/>
          </p:nvPr>
        </p:nvSpPr>
        <p:spPr>
          <a:xfrm>
            <a:off x="609600" y="1600200"/>
            <a:ext cx="10972800" cy="4380469"/>
          </a:xfrm>
        </p:spPr>
        <p:txBody>
          <a:bodyPr>
            <a:normAutofit/>
          </a:bodyPr>
          <a:lstStyle/>
          <a:p>
            <a:pPr marL="0" indent="0">
              <a:buNone/>
            </a:pPr>
            <a:r>
              <a:rPr lang="en-IN" b="1" dirty="0"/>
              <a:t>Charge (q)</a:t>
            </a:r>
          </a:p>
          <a:p>
            <a:pPr>
              <a:lnSpc>
                <a:spcPct val="90000"/>
              </a:lnSpc>
            </a:pPr>
            <a:r>
              <a:rPr lang="en-IN" sz="2902" b="1" dirty="0"/>
              <a:t>Electric charge</a:t>
            </a:r>
            <a:r>
              <a:rPr lang="en-IN" sz="2902" dirty="0"/>
              <a:t> is the physical property of matter that </a:t>
            </a:r>
            <a:r>
              <a:rPr lang="en-IN" sz="2902" b="1" dirty="0"/>
              <a:t>causes it to experience a force </a:t>
            </a:r>
            <a:r>
              <a:rPr lang="en-IN" sz="2902" dirty="0"/>
              <a:t>when placed in an </a:t>
            </a:r>
            <a:r>
              <a:rPr lang="en-IN" sz="2902" b="1" dirty="0"/>
              <a:t>electromagnetic field</a:t>
            </a:r>
            <a:r>
              <a:rPr lang="en-IN" sz="2902" dirty="0"/>
              <a:t>.</a:t>
            </a:r>
          </a:p>
          <a:p>
            <a:pPr>
              <a:lnSpc>
                <a:spcPct val="90000"/>
              </a:lnSpc>
            </a:pPr>
            <a:r>
              <a:rPr lang="en-US" sz="2902" dirty="0"/>
              <a:t>Two basic charges </a:t>
            </a:r>
          </a:p>
          <a:p>
            <a:pPr lvl="1">
              <a:lnSpc>
                <a:spcPct val="90000"/>
              </a:lnSpc>
              <a:buFontTx/>
              <a:buChar char="-"/>
            </a:pPr>
            <a:r>
              <a:rPr lang="en-US" b="1" dirty="0"/>
              <a:t>Positive </a:t>
            </a:r>
          </a:p>
          <a:p>
            <a:pPr lvl="1">
              <a:lnSpc>
                <a:spcPct val="90000"/>
              </a:lnSpc>
              <a:buFontTx/>
              <a:buChar char="-"/>
            </a:pPr>
            <a:r>
              <a:rPr lang="en-US" b="1" dirty="0"/>
              <a:t>Negative</a:t>
            </a:r>
          </a:p>
          <a:p>
            <a:r>
              <a:rPr lang="en-IN" sz="2902" dirty="0"/>
              <a:t>The unit of electric charge is the </a:t>
            </a:r>
            <a:r>
              <a:rPr lang="en-IN" sz="2902" b="1" dirty="0"/>
              <a:t>Coulomb (C)</a:t>
            </a:r>
          </a:p>
          <a:p>
            <a:pPr marL="0" indent="0">
              <a:buNone/>
            </a:pP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
        <p:nvSpPr>
          <p:cNvPr id="4" name="Footer Placeholder 3">
            <a:extLst>
              <a:ext uri="{FF2B5EF4-FFF2-40B4-BE49-F238E27FC236}">
                <a16:creationId xmlns:a16="http://schemas.microsoft.com/office/drawing/2014/main" id="{CEECE4AD-A4C8-336D-F383-250E6FE80ED9}"/>
              </a:ext>
            </a:extLst>
          </p:cNvPr>
          <p:cNvSpPr>
            <a:spLocks noGrp="1"/>
          </p:cNvSpPr>
          <p:nvPr>
            <p:ph type="ftr" sz="quarter" idx="11"/>
          </p:nvPr>
        </p:nvSpPr>
        <p:spPr>
          <a:xfrm>
            <a:off x="4175787" y="6461781"/>
            <a:ext cx="6412334"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00828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3416" y="-15383"/>
            <a:ext cx="5614693" cy="1159898"/>
          </a:xfrm>
        </p:spPr>
        <p:txBody>
          <a:bodyPr/>
          <a:lstStyle/>
          <a:p>
            <a:pPr algn="l"/>
            <a:r>
              <a:rPr lang="en-IN" b="1" dirty="0">
                <a:solidFill>
                  <a:schemeClr val="bg1"/>
                </a:solidFill>
              </a:rPr>
              <a:t>What is Electronics?</a:t>
            </a:r>
          </a:p>
        </p:txBody>
      </p:sp>
      <p:sp>
        <p:nvSpPr>
          <p:cNvPr id="3" name="Content Placeholder 2"/>
          <p:cNvSpPr>
            <a:spLocks noGrp="1"/>
          </p:cNvSpPr>
          <p:nvPr>
            <p:ph idx="1"/>
          </p:nvPr>
        </p:nvSpPr>
        <p:spPr>
          <a:xfrm>
            <a:off x="710649" y="1559395"/>
            <a:ext cx="11238336" cy="4199507"/>
          </a:xfrm>
        </p:spPr>
        <p:txBody>
          <a:bodyPr>
            <a:normAutofit/>
          </a:bodyPr>
          <a:lstStyle/>
          <a:p>
            <a:r>
              <a:rPr lang="en-GB" sz="3200" dirty="0"/>
              <a:t>Electronics is a branch </a:t>
            </a:r>
            <a:r>
              <a:rPr lang="en-GB" sz="3200"/>
              <a:t>of Electrical </a:t>
            </a:r>
            <a:r>
              <a:rPr lang="en-GB" sz="3200" dirty="0"/>
              <a:t>engineering that deals with the </a:t>
            </a:r>
            <a:r>
              <a:rPr lang="en-GB" sz="3200" b="1" dirty="0"/>
              <a:t>study, and application of devices and systems that control the flow of electrons </a:t>
            </a:r>
            <a:r>
              <a:rPr lang="en-GB" sz="3200" dirty="0"/>
              <a:t>or other charge carriers.</a:t>
            </a:r>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
        <p:nvSpPr>
          <p:cNvPr id="4" name="Footer Placeholder 3">
            <a:extLst>
              <a:ext uri="{FF2B5EF4-FFF2-40B4-BE49-F238E27FC236}">
                <a16:creationId xmlns:a16="http://schemas.microsoft.com/office/drawing/2014/main" id="{FFBBBD7C-F471-4C32-94B7-F654C3E2A57F}"/>
              </a:ext>
            </a:extLst>
          </p:cNvPr>
          <p:cNvSpPr>
            <a:spLocks noGrp="1"/>
          </p:cNvSpPr>
          <p:nvPr>
            <p:ph type="ftr" sz="quarter" idx="11"/>
          </p:nvPr>
        </p:nvSpPr>
        <p:spPr>
          <a:xfrm>
            <a:off x="4175786" y="6461781"/>
            <a:ext cx="6324471"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3380877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8903" y="136317"/>
            <a:ext cx="6412911" cy="1325563"/>
          </a:xfrm>
        </p:spPr>
        <p:txBody>
          <a:bodyPr>
            <a:normAutofit/>
          </a:bodyPr>
          <a:lstStyle/>
          <a:p>
            <a:pPr marL="0" indent="0">
              <a:buNone/>
            </a:pPr>
            <a:r>
              <a:rPr lang="en-IN" sz="3200" b="1" dirty="0">
                <a:solidFill>
                  <a:schemeClr val="bg1"/>
                </a:solidFill>
              </a:rPr>
              <a:t>Differentiate Electrical and Electronics</a:t>
            </a:r>
          </a:p>
        </p:txBody>
      </p:sp>
      <p:sp>
        <p:nvSpPr>
          <p:cNvPr id="3" name="Content Placeholder 2"/>
          <p:cNvSpPr>
            <a:spLocks noGrp="1"/>
          </p:cNvSpPr>
          <p:nvPr>
            <p:ph idx="1"/>
          </p:nvPr>
        </p:nvSpPr>
        <p:spPr>
          <a:xfrm>
            <a:off x="609600" y="1600201"/>
            <a:ext cx="10972800" cy="4485706"/>
          </a:xfrm>
        </p:spPr>
        <p:txBody>
          <a:bodyPr>
            <a:normAutofit/>
          </a:bodyPr>
          <a:lstStyle/>
          <a:p>
            <a:pPr marL="0" indent="0">
              <a:buNone/>
            </a:pPr>
            <a:endParaRPr lang="en-IN"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1638077738"/>
              </p:ext>
            </p:extLst>
          </p:nvPr>
        </p:nvGraphicFramePr>
        <p:xfrm>
          <a:off x="392595" y="1299883"/>
          <a:ext cx="11648661" cy="5154930"/>
        </p:xfrm>
        <a:graphic>
          <a:graphicData uri="http://schemas.openxmlformats.org/drawingml/2006/table">
            <a:tbl>
              <a:tblPr firstRow="1" bandRow="1">
                <a:tableStyleId>{74C1A8A3-306A-4EB7-A6B1-4F7E0EB9C5D6}</a:tableStyleId>
              </a:tblPr>
              <a:tblGrid>
                <a:gridCol w="665922">
                  <a:extLst>
                    <a:ext uri="{9D8B030D-6E8A-4147-A177-3AD203B41FA5}">
                      <a16:colId xmlns:a16="http://schemas.microsoft.com/office/drawing/2014/main" val="20000"/>
                    </a:ext>
                  </a:extLst>
                </a:gridCol>
                <a:gridCol w="5476461">
                  <a:extLst>
                    <a:ext uri="{9D8B030D-6E8A-4147-A177-3AD203B41FA5}">
                      <a16:colId xmlns:a16="http://schemas.microsoft.com/office/drawing/2014/main" val="20001"/>
                    </a:ext>
                  </a:extLst>
                </a:gridCol>
                <a:gridCol w="5506278">
                  <a:extLst>
                    <a:ext uri="{9D8B030D-6E8A-4147-A177-3AD203B41FA5}">
                      <a16:colId xmlns:a16="http://schemas.microsoft.com/office/drawing/2014/main" val="20002"/>
                    </a:ext>
                  </a:extLst>
                </a:gridCol>
              </a:tblGrid>
              <a:tr h="532839">
                <a:tc>
                  <a:txBody>
                    <a:bodyPr/>
                    <a:lstStyle/>
                    <a:p>
                      <a:pPr algn="ctr"/>
                      <a:r>
                        <a:rPr lang="en-IN" sz="2400" dirty="0"/>
                        <a:t>Sl. No</a:t>
                      </a:r>
                    </a:p>
                  </a:txBody>
                  <a:tcPr marL="82918" marR="82918" marT="41459" marB="41459">
                    <a:solidFill>
                      <a:schemeClr val="accent1">
                        <a:lumMod val="50000"/>
                      </a:schemeClr>
                    </a:solidFill>
                  </a:tcPr>
                </a:tc>
                <a:tc>
                  <a:txBody>
                    <a:bodyPr/>
                    <a:lstStyle/>
                    <a:p>
                      <a:pPr algn="ctr"/>
                      <a:r>
                        <a:rPr lang="en-IN" sz="2400" dirty="0"/>
                        <a:t>Electrical</a:t>
                      </a:r>
                    </a:p>
                  </a:txBody>
                  <a:tcPr marL="82918" marR="82918" marT="41459" marB="41459">
                    <a:solidFill>
                      <a:schemeClr val="accent1">
                        <a:lumMod val="50000"/>
                      </a:schemeClr>
                    </a:solidFill>
                  </a:tcPr>
                </a:tc>
                <a:tc>
                  <a:txBody>
                    <a:bodyPr/>
                    <a:lstStyle/>
                    <a:p>
                      <a:pPr algn="ctr"/>
                      <a:r>
                        <a:rPr lang="en-IN" sz="2400" dirty="0"/>
                        <a:t>Electronics</a:t>
                      </a:r>
                    </a:p>
                  </a:txBody>
                  <a:tcPr marL="82918" marR="82918" marT="41459" marB="41459">
                    <a:solidFill>
                      <a:schemeClr val="accent1">
                        <a:lumMod val="50000"/>
                      </a:schemeClr>
                    </a:solidFill>
                  </a:tcPr>
                </a:tc>
                <a:extLst>
                  <a:ext uri="{0D108BD9-81ED-4DB2-BD59-A6C34878D82A}">
                    <a16:rowId xmlns:a16="http://schemas.microsoft.com/office/drawing/2014/main" val="10000"/>
                  </a:ext>
                </a:extLst>
              </a:tr>
              <a:tr h="902205">
                <a:tc>
                  <a:txBody>
                    <a:bodyPr/>
                    <a:lstStyle/>
                    <a:p>
                      <a:pPr algn="ctr"/>
                      <a:r>
                        <a:rPr lang="en-IN" sz="2400" dirty="0"/>
                        <a:t>1</a:t>
                      </a:r>
                    </a:p>
                  </a:txBody>
                  <a:tcPr marL="82918" marR="82918" marT="41459" marB="41459"/>
                </a:tc>
                <a:tc>
                  <a:txBody>
                    <a:bodyPr/>
                    <a:lstStyle/>
                    <a:p>
                      <a:r>
                        <a:rPr lang="en-IN" sz="2400" dirty="0"/>
                        <a:t>Electrical</a:t>
                      </a:r>
                      <a:r>
                        <a:rPr lang="en-IN" sz="2400" baseline="0" dirty="0"/>
                        <a:t> devices work with high voltage (110V or 220 V or 420V etc)</a:t>
                      </a:r>
                      <a:endParaRPr lang="en-IN" sz="2400" dirty="0"/>
                    </a:p>
                  </a:txBody>
                  <a:tcPr marL="82918" marR="82918" marT="41459" marB="41459"/>
                </a:tc>
                <a:tc>
                  <a:txBody>
                    <a:bodyPr/>
                    <a:lstStyle/>
                    <a:p>
                      <a:r>
                        <a:rPr lang="en-IN" sz="2400" dirty="0"/>
                        <a:t>Electronics devices work with</a:t>
                      </a:r>
                      <a:r>
                        <a:rPr lang="en-IN" sz="2400" baseline="0" dirty="0"/>
                        <a:t> low voltage and current. (3V, 5V, 8V, 12V etc.)</a:t>
                      </a:r>
                      <a:endParaRPr lang="en-IN" sz="2400" dirty="0"/>
                    </a:p>
                  </a:txBody>
                  <a:tcPr marL="82918" marR="82918" marT="41459" marB="41459"/>
                </a:tc>
                <a:extLst>
                  <a:ext uri="{0D108BD9-81ED-4DB2-BD59-A6C34878D82A}">
                    <a16:rowId xmlns:a16="http://schemas.microsoft.com/office/drawing/2014/main" val="10001"/>
                  </a:ext>
                </a:extLst>
              </a:tr>
              <a:tr h="732033">
                <a:tc>
                  <a:txBody>
                    <a:bodyPr/>
                    <a:lstStyle/>
                    <a:p>
                      <a:pPr algn="ctr"/>
                      <a:r>
                        <a:rPr lang="en-IN" sz="2400" dirty="0"/>
                        <a:t>2</a:t>
                      </a:r>
                    </a:p>
                  </a:txBody>
                  <a:tcPr marL="82918" marR="82918" marT="41459" marB="41459"/>
                </a:tc>
                <a:tc>
                  <a:txBody>
                    <a:bodyPr/>
                    <a:lstStyle/>
                    <a:p>
                      <a:r>
                        <a:rPr lang="en-GB" sz="2400" dirty="0"/>
                        <a:t>Most Electrical devices are designed to use electrical power rather than controlling it,  some exceptions exist, such as transformers and voltage regulators</a:t>
                      </a:r>
                      <a:endParaRPr lang="en-IN" sz="2400" dirty="0"/>
                    </a:p>
                  </a:txBody>
                  <a:tcPr marL="82918" marR="82918" marT="41459" marB="41459"/>
                </a:tc>
                <a:tc>
                  <a:txBody>
                    <a:bodyPr/>
                    <a:lstStyle/>
                    <a:p>
                      <a:r>
                        <a:rPr lang="en-IN" sz="2400" dirty="0"/>
                        <a:t>Electronic</a:t>
                      </a:r>
                      <a:r>
                        <a:rPr lang="en-IN" sz="2400" baseline="0" dirty="0"/>
                        <a:t> devices control current and voltage.</a:t>
                      </a:r>
                      <a:endParaRPr lang="en-IN" sz="2400" dirty="0"/>
                    </a:p>
                  </a:txBody>
                  <a:tcPr marL="82918" marR="82918" marT="41459" marB="41459"/>
                </a:tc>
                <a:extLst>
                  <a:ext uri="{0D108BD9-81ED-4DB2-BD59-A6C34878D82A}">
                    <a16:rowId xmlns:a16="http://schemas.microsoft.com/office/drawing/2014/main" val="10002"/>
                  </a:ext>
                </a:extLst>
              </a:tr>
              <a:tr h="532839">
                <a:tc>
                  <a:txBody>
                    <a:bodyPr/>
                    <a:lstStyle/>
                    <a:p>
                      <a:pPr algn="ctr"/>
                      <a:r>
                        <a:rPr lang="en-IN" sz="2400" dirty="0"/>
                        <a:t>3</a:t>
                      </a:r>
                    </a:p>
                  </a:txBody>
                  <a:tcPr marL="82918" marR="82918" marT="41459" marB="41459"/>
                </a:tc>
                <a:tc>
                  <a:txBody>
                    <a:bodyPr/>
                    <a:lstStyle/>
                    <a:p>
                      <a:r>
                        <a:rPr lang="en-IN" sz="2400" dirty="0"/>
                        <a:t>Electrical</a:t>
                      </a:r>
                      <a:r>
                        <a:rPr lang="en-IN" sz="2400" baseline="0" dirty="0"/>
                        <a:t> devices work with AC</a:t>
                      </a:r>
                      <a:endParaRPr lang="en-IN" sz="2400" dirty="0"/>
                    </a:p>
                  </a:txBody>
                  <a:tcPr marL="82918" marR="82918" marT="41459" marB="41459"/>
                </a:tc>
                <a:tc>
                  <a:txBody>
                    <a:bodyPr/>
                    <a:lstStyle/>
                    <a:p>
                      <a:r>
                        <a:rPr lang="en-IN" sz="2400" dirty="0"/>
                        <a:t>Electronic devices work with DC</a:t>
                      </a:r>
                    </a:p>
                  </a:txBody>
                  <a:tcPr marL="82918" marR="82918" marT="41459" marB="41459"/>
                </a:tc>
                <a:extLst>
                  <a:ext uri="{0D108BD9-81ED-4DB2-BD59-A6C34878D82A}">
                    <a16:rowId xmlns:a16="http://schemas.microsoft.com/office/drawing/2014/main" val="10003"/>
                  </a:ext>
                </a:extLst>
              </a:tr>
              <a:tr h="1359490">
                <a:tc>
                  <a:txBody>
                    <a:bodyPr/>
                    <a:lstStyle/>
                    <a:p>
                      <a:pPr algn="ctr"/>
                      <a:r>
                        <a:rPr lang="en-IN" sz="2400" dirty="0"/>
                        <a:t>4</a:t>
                      </a:r>
                    </a:p>
                  </a:txBody>
                  <a:tcPr marL="82918" marR="82918" marT="41459" marB="41459"/>
                </a:tc>
                <a:tc>
                  <a:txBody>
                    <a:bodyPr/>
                    <a:lstStyle/>
                    <a:p>
                      <a:r>
                        <a:rPr lang="en-IN" sz="2400" dirty="0" err="1"/>
                        <a:t>Eg</a:t>
                      </a:r>
                      <a:r>
                        <a:rPr lang="en-IN" sz="2400" dirty="0"/>
                        <a:t>:</a:t>
                      </a:r>
                      <a:r>
                        <a:rPr lang="en-IN" sz="2400" baseline="0" dirty="0"/>
                        <a:t> Fan, Iron, Mixer grinder,</a:t>
                      </a:r>
                      <a:r>
                        <a:rPr lang="en-IN" sz="2400" dirty="0"/>
                        <a:t> Air conditioner, Refrigerator</a:t>
                      </a:r>
                    </a:p>
                    <a:p>
                      <a:r>
                        <a:rPr lang="en-IN" sz="2400" dirty="0"/>
                        <a:t>Microwave oven, </a:t>
                      </a:r>
                      <a:r>
                        <a:rPr lang="en-IN" sz="2400" baseline="0" dirty="0"/>
                        <a:t>etc..,</a:t>
                      </a:r>
                      <a:endParaRPr lang="en-IN" sz="2400" dirty="0"/>
                    </a:p>
                  </a:txBody>
                  <a:tcPr marL="82918" marR="82918" marT="41459" marB="41459"/>
                </a:tc>
                <a:tc>
                  <a:txBody>
                    <a:bodyPr/>
                    <a:lstStyle/>
                    <a:p>
                      <a:r>
                        <a:rPr lang="en-IN" sz="2400" dirty="0" err="1"/>
                        <a:t>Eg</a:t>
                      </a:r>
                      <a:r>
                        <a:rPr lang="en-IN" sz="2400" dirty="0"/>
                        <a:t>: Mobile phone, laptop, </a:t>
                      </a:r>
                      <a:r>
                        <a:rPr lang="en-IN" sz="2400" dirty="0" err="1"/>
                        <a:t>etc</a:t>
                      </a:r>
                      <a:endParaRPr lang="en-IN" sz="2400" dirty="0"/>
                    </a:p>
                  </a:txBody>
                  <a:tcPr marL="82918" marR="82918" marT="41459" marB="41459"/>
                </a:tc>
                <a:extLst>
                  <a:ext uri="{0D108BD9-81ED-4DB2-BD59-A6C34878D82A}">
                    <a16:rowId xmlns:a16="http://schemas.microsoft.com/office/drawing/2014/main" val="10004"/>
                  </a:ext>
                </a:extLst>
              </a:tr>
            </a:tbl>
          </a:graphicData>
        </a:graphic>
      </p:graphicFrame>
      <p:sp>
        <p:nvSpPr>
          <p:cNvPr id="4" name="Footer Placeholder 3">
            <a:extLst>
              <a:ext uri="{FF2B5EF4-FFF2-40B4-BE49-F238E27FC236}">
                <a16:creationId xmlns:a16="http://schemas.microsoft.com/office/drawing/2014/main" id="{6EB79BD3-1498-6928-B6F6-53A711037D84}"/>
              </a:ext>
            </a:extLst>
          </p:cNvPr>
          <p:cNvSpPr>
            <a:spLocks noGrp="1"/>
          </p:cNvSpPr>
          <p:nvPr>
            <p:ph type="ftr" sz="quarter" idx="11"/>
          </p:nvPr>
        </p:nvSpPr>
        <p:spPr>
          <a:xfrm>
            <a:off x="4175787" y="6461781"/>
            <a:ext cx="6658276"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256472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a:pPr>
                <a:spcAft>
                  <a:spcPts val="544"/>
                </a:spcAft>
              </a:pPr>
              <a:t>9</a:t>
            </a:fld>
            <a:endParaRPr lang="en-US"/>
          </a:p>
        </p:txBody>
      </p:sp>
      <p:sp>
        <p:nvSpPr>
          <p:cNvPr id="3" name="Title 1">
            <a:extLst>
              <a:ext uri="{FF2B5EF4-FFF2-40B4-BE49-F238E27FC236}">
                <a16:creationId xmlns:a16="http://schemas.microsoft.com/office/drawing/2014/main" id="{3087FC5F-FB30-41CC-A93C-C65DCE0E78FF}"/>
              </a:ext>
            </a:extLst>
          </p:cNvPr>
          <p:cNvSpPr txBox="1">
            <a:spLocks/>
          </p:cNvSpPr>
          <p:nvPr/>
        </p:nvSpPr>
        <p:spPr>
          <a:xfrm>
            <a:off x="2889544" y="44252"/>
            <a:ext cx="6412911" cy="11082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4000" b="1" dirty="0">
                <a:solidFill>
                  <a:schemeClr val="bg1"/>
                </a:solidFill>
              </a:rPr>
              <a:t>Voltage</a:t>
            </a:r>
          </a:p>
        </p:txBody>
      </p:sp>
      <p:sp>
        <p:nvSpPr>
          <p:cNvPr id="2" name="Footer Placeholder 1">
            <a:extLst>
              <a:ext uri="{FF2B5EF4-FFF2-40B4-BE49-F238E27FC236}">
                <a16:creationId xmlns:a16="http://schemas.microsoft.com/office/drawing/2014/main" id="{3A13E937-C1CB-DDFC-DFE4-545FCDC45915}"/>
              </a:ext>
            </a:extLst>
          </p:cNvPr>
          <p:cNvSpPr>
            <a:spLocks noGrp="1"/>
          </p:cNvSpPr>
          <p:nvPr>
            <p:ph type="ftr" sz="quarter" idx="11"/>
          </p:nvPr>
        </p:nvSpPr>
        <p:spPr>
          <a:xfrm>
            <a:off x="4175786" y="6461781"/>
            <a:ext cx="6100089" cy="365125"/>
          </a:xfrm>
        </p:spPr>
        <p:txBody>
          <a:bodyPr/>
          <a:lstStyle/>
          <a:p>
            <a:r>
              <a:rPr lang="en-GB"/>
              <a:t>Lecture -1 / Electrical and Electronic Principles</a:t>
            </a:r>
            <a:endParaRPr lang="en-GB" dirty="0"/>
          </a:p>
        </p:txBody>
      </p:sp>
      <p:sp>
        <p:nvSpPr>
          <p:cNvPr id="6" name="Content Placeholder 5">
            <a:extLst>
              <a:ext uri="{FF2B5EF4-FFF2-40B4-BE49-F238E27FC236}">
                <a16:creationId xmlns:a16="http://schemas.microsoft.com/office/drawing/2014/main" id="{600E2FB6-F8D1-1BE5-ACC8-EED69B30D5B6}"/>
              </a:ext>
            </a:extLst>
          </p:cNvPr>
          <p:cNvSpPr>
            <a:spLocks noGrp="1"/>
          </p:cNvSpPr>
          <p:nvPr>
            <p:ph idx="1"/>
          </p:nvPr>
        </p:nvSpPr>
        <p:spPr>
          <a:xfrm>
            <a:off x="609600" y="1600201"/>
            <a:ext cx="11272630" cy="4542182"/>
          </a:xfrm>
        </p:spPr>
        <p:txBody>
          <a:bodyPr>
            <a:normAutofit/>
          </a:bodyPr>
          <a:lstStyle/>
          <a:p>
            <a:r>
              <a:rPr lang="en-IN" sz="2800" dirty="0"/>
              <a:t>Voltage is also called as </a:t>
            </a:r>
            <a:r>
              <a:rPr lang="en-IN" sz="2800" b="1" i="1" dirty="0"/>
              <a:t>Potential difference or Electromotiv</a:t>
            </a:r>
            <a:r>
              <a:rPr lang="en-IN" b="1" i="1" dirty="0"/>
              <a:t>e Force (EMF) </a:t>
            </a:r>
            <a:r>
              <a:rPr lang="en-IN" sz="2800" b="1" i="1" dirty="0"/>
              <a:t>.</a:t>
            </a:r>
          </a:p>
          <a:p>
            <a:r>
              <a:rPr lang="en-GB" sz="2800" dirty="0"/>
              <a:t>It is a measure of the </a:t>
            </a:r>
            <a:r>
              <a:rPr lang="en-GB" sz="2800" b="1" dirty="0"/>
              <a:t>electric potential energy per unit charge between two points</a:t>
            </a:r>
            <a:r>
              <a:rPr lang="en-GB" sz="2800" dirty="0"/>
              <a:t> in an electric circuit. </a:t>
            </a:r>
          </a:p>
          <a:p>
            <a:r>
              <a:rPr lang="en-GB" sz="2800" dirty="0"/>
              <a:t>It is the </a:t>
            </a:r>
            <a:r>
              <a:rPr lang="en-GB" sz="2800" b="1" dirty="0"/>
              <a:t>driving force </a:t>
            </a:r>
            <a:r>
              <a:rPr lang="en-GB" sz="2800" dirty="0"/>
              <a:t>that is </a:t>
            </a:r>
            <a:r>
              <a:rPr lang="en-GB" sz="2800" b="1" dirty="0"/>
              <a:t>responsible for the flow of electric current.</a:t>
            </a:r>
          </a:p>
          <a:p>
            <a:r>
              <a:rPr lang="en-IN" sz="2800" dirty="0"/>
              <a:t>Voltage is represented by </a:t>
            </a:r>
            <a:r>
              <a:rPr lang="en-IN" sz="2800" b="1" dirty="0"/>
              <a:t>(V)</a:t>
            </a:r>
          </a:p>
          <a:p>
            <a:r>
              <a:rPr lang="en-IN" sz="2800" dirty="0"/>
              <a:t>The unit of voltage is </a:t>
            </a:r>
            <a:r>
              <a:rPr lang="en-IN" sz="2800" b="1" dirty="0"/>
              <a:t>Volts</a:t>
            </a:r>
          </a:p>
          <a:p>
            <a:r>
              <a:rPr lang="en-IN" sz="2800" dirty="0"/>
              <a:t>The </a:t>
            </a:r>
            <a:r>
              <a:rPr lang="en-IN" sz="2800" b="1" dirty="0"/>
              <a:t>higher the voltage</a:t>
            </a:r>
            <a:r>
              <a:rPr lang="en-IN" sz="2800" dirty="0"/>
              <a:t>, the </a:t>
            </a:r>
            <a:r>
              <a:rPr lang="en-IN" sz="2800" b="1" dirty="0"/>
              <a:t>greater the flow of electrical current.</a:t>
            </a:r>
            <a:endParaRPr lang="en-GB" sz="2800" b="1" dirty="0"/>
          </a:p>
          <a:p>
            <a:endParaRPr lang="en-US" sz="2800" dirty="0"/>
          </a:p>
          <a:p>
            <a:endParaRPr lang="en-US" sz="2800" dirty="0"/>
          </a:p>
          <a:p>
            <a:endParaRPr lang="en-GB" dirty="0"/>
          </a:p>
        </p:txBody>
      </p:sp>
    </p:spTree>
    <p:extLst>
      <p:ext uri="{BB962C8B-B14F-4D97-AF65-F5344CB8AC3E}">
        <p14:creationId xmlns:p14="http://schemas.microsoft.com/office/powerpoint/2010/main" val="3960136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4061" y="378998"/>
            <a:ext cx="5754460" cy="482787"/>
          </a:xfrm>
        </p:spPr>
        <p:txBody>
          <a:bodyPr>
            <a:normAutofit fontScale="90000"/>
          </a:bodyPr>
          <a:lstStyle/>
          <a:p>
            <a:r>
              <a:rPr lang="en-IN" sz="5350" b="1" dirty="0">
                <a:solidFill>
                  <a:schemeClr val="bg1">
                    <a:lumMod val="95000"/>
                  </a:schemeClr>
                </a:solidFill>
              </a:rPr>
              <a:t>Voltage Rating</a:t>
            </a:r>
          </a:p>
        </p:txBody>
      </p:sp>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10</a:t>
            </a:fld>
            <a:endParaRPr lang="en-US"/>
          </a:p>
        </p:txBody>
      </p:sp>
      <p:graphicFrame>
        <p:nvGraphicFramePr>
          <p:cNvPr id="7" name="Content Placeholder 2">
            <a:extLst>
              <a:ext uri="{FF2B5EF4-FFF2-40B4-BE49-F238E27FC236}">
                <a16:creationId xmlns:a16="http://schemas.microsoft.com/office/drawing/2014/main" id="{15A3CA09-A8C7-445E-B997-6A8EE6F5CFE4}"/>
              </a:ext>
            </a:extLst>
          </p:cNvPr>
          <p:cNvGraphicFramePr>
            <a:graphicFrameLocks noGrp="1"/>
          </p:cNvGraphicFramePr>
          <p:nvPr>
            <p:ph idx="1"/>
            <p:extLst>
              <p:ext uri="{D42A27DB-BD31-4B8C-83A1-F6EECF244321}">
                <p14:modId xmlns:p14="http://schemas.microsoft.com/office/powerpoint/2010/main" val="1894468494"/>
              </p:ext>
            </p:extLst>
          </p:nvPr>
        </p:nvGraphicFramePr>
        <p:xfrm>
          <a:off x="1038287" y="1216787"/>
          <a:ext cx="10447758"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A4BFF9A9-9CB0-E097-B7C2-9C15A77BCBDD}"/>
              </a:ext>
            </a:extLst>
          </p:cNvPr>
          <p:cNvSpPr>
            <a:spLocks noGrp="1"/>
          </p:cNvSpPr>
          <p:nvPr>
            <p:ph type="ftr" sz="quarter" idx="11"/>
          </p:nvPr>
        </p:nvSpPr>
        <p:spPr>
          <a:xfrm>
            <a:off x="4175787" y="6461781"/>
            <a:ext cx="6520852" cy="365125"/>
          </a:xfrm>
        </p:spPr>
        <p:txBody>
          <a:bodyPr/>
          <a:lstStyle/>
          <a:p>
            <a:r>
              <a:rPr lang="en-GB"/>
              <a:t>Lecture -1 / Electrical and Electronic Principles</a:t>
            </a:r>
            <a:endParaRPr lang="en-GB" dirty="0"/>
          </a:p>
        </p:txBody>
      </p:sp>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60619DC4-3F4B-7749-E8D3-8D133DA3043A}"/>
                  </a:ext>
                </a:extLst>
              </p14:cNvPr>
              <p14:cNvContentPartPr/>
              <p14:nvPr/>
            </p14:nvContentPartPr>
            <p14:xfrm>
              <a:off x="4379400" y="4214160"/>
              <a:ext cx="3383640" cy="716400"/>
            </p14:xfrm>
          </p:contentPart>
        </mc:Choice>
        <mc:Fallback xmlns="">
          <p:pic>
            <p:nvPicPr>
              <p:cNvPr id="4" name="Ink 3">
                <a:extLst>
                  <a:ext uri="{FF2B5EF4-FFF2-40B4-BE49-F238E27FC236}">
                    <a16:creationId xmlns:a16="http://schemas.microsoft.com/office/drawing/2014/main" id="{60619DC4-3F4B-7749-E8D3-8D133DA3043A}"/>
                  </a:ext>
                </a:extLst>
              </p:cNvPr>
              <p:cNvPicPr/>
              <p:nvPr/>
            </p:nvPicPr>
            <p:blipFill>
              <a:blip r:embed="rId9"/>
              <a:stretch>
                <a:fillRect/>
              </a:stretch>
            </p:blipFill>
            <p:spPr>
              <a:xfrm>
                <a:off x="4370040" y="4204800"/>
                <a:ext cx="3402360" cy="735120"/>
              </a:xfrm>
              <a:prstGeom prst="rect">
                <a:avLst/>
              </a:prstGeom>
            </p:spPr>
          </p:pic>
        </mc:Fallback>
      </mc:AlternateContent>
    </p:spTree>
    <p:extLst>
      <p:ext uri="{BB962C8B-B14F-4D97-AF65-F5344CB8AC3E}">
        <p14:creationId xmlns:p14="http://schemas.microsoft.com/office/powerpoint/2010/main" val="729594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7559" y="136525"/>
            <a:ext cx="7321858" cy="853018"/>
          </a:xfrm>
        </p:spPr>
        <p:txBody>
          <a:bodyPr anchor="b">
            <a:normAutofit/>
          </a:bodyPr>
          <a:lstStyle/>
          <a:p>
            <a:r>
              <a:rPr lang="en-IN" sz="4806" b="1" dirty="0">
                <a:solidFill>
                  <a:schemeClr val="bg1">
                    <a:lumMod val="95000"/>
                  </a:schemeClr>
                </a:solidFill>
              </a:rPr>
              <a:t>Voltage Rating</a:t>
            </a:r>
          </a:p>
        </p:txBody>
      </p:sp>
      <p:sp>
        <p:nvSpPr>
          <p:cNvPr id="3" name="Content Placeholder 2"/>
          <p:cNvSpPr>
            <a:spLocks noGrp="1"/>
          </p:cNvSpPr>
          <p:nvPr>
            <p:ph idx="1"/>
          </p:nvPr>
        </p:nvSpPr>
        <p:spPr>
          <a:xfrm>
            <a:off x="595076" y="1792518"/>
            <a:ext cx="5003412" cy="4443100"/>
          </a:xfrm>
        </p:spPr>
        <p:txBody>
          <a:bodyPr anchor="t">
            <a:normAutofit/>
          </a:bodyPr>
          <a:lstStyle/>
          <a:p>
            <a:r>
              <a:rPr lang="en-US" dirty="0"/>
              <a:t>The Voltage rating of the </a:t>
            </a:r>
            <a:r>
              <a:rPr lang="en-US" b="1" dirty="0"/>
              <a:t>SHARP TV is 120V </a:t>
            </a:r>
            <a:r>
              <a:rPr lang="en-US" dirty="0"/>
              <a:t>Alternating Current. </a:t>
            </a:r>
          </a:p>
          <a:p>
            <a:r>
              <a:rPr lang="en-US" dirty="0"/>
              <a:t>If the Voltage is increased above </a:t>
            </a:r>
            <a:r>
              <a:rPr lang="en-US" b="1" dirty="0"/>
              <a:t>120V,</a:t>
            </a:r>
            <a:r>
              <a:rPr lang="en-US" dirty="0"/>
              <a:t> this TV may be damaged. So, it must be supplied with the rated voltage.</a:t>
            </a:r>
          </a:p>
        </p:txBody>
      </p:sp>
      <p:pic>
        <p:nvPicPr>
          <p:cNvPr id="21" name="Picture 20" descr="Text&#10;&#10;Description automatically generated">
            <a:extLst>
              <a:ext uri="{FF2B5EF4-FFF2-40B4-BE49-F238E27FC236}">
                <a16:creationId xmlns:a16="http://schemas.microsoft.com/office/drawing/2014/main" id="{BD91BFB8-D5FC-4A5D-BA9D-F192985A97F3}"/>
              </a:ext>
            </a:extLst>
          </p:cNvPr>
          <p:cNvPicPr>
            <a:picLocks noChangeAspect="1"/>
          </p:cNvPicPr>
          <p:nvPr/>
        </p:nvPicPr>
        <p:blipFill>
          <a:blip r:embed="rId2"/>
          <a:stretch>
            <a:fillRect/>
          </a:stretch>
        </p:blipFill>
        <p:spPr>
          <a:xfrm>
            <a:off x="5994051" y="1890901"/>
            <a:ext cx="5488360" cy="2840225"/>
          </a:xfrm>
          <a:prstGeom prst="rect">
            <a:avLst/>
          </a:prstGeom>
        </p:spPr>
      </p:pic>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11</a:t>
            </a:fld>
            <a:endParaRPr lang="en-US"/>
          </a:p>
        </p:txBody>
      </p:sp>
      <p:sp>
        <p:nvSpPr>
          <p:cNvPr id="4" name="Footer Placeholder 3">
            <a:extLst>
              <a:ext uri="{FF2B5EF4-FFF2-40B4-BE49-F238E27FC236}">
                <a16:creationId xmlns:a16="http://schemas.microsoft.com/office/drawing/2014/main" id="{0679300B-4B12-32E8-128D-D69BDED93EED}"/>
              </a:ext>
            </a:extLst>
          </p:cNvPr>
          <p:cNvSpPr>
            <a:spLocks noGrp="1"/>
          </p:cNvSpPr>
          <p:nvPr>
            <p:ph type="ftr" sz="quarter" idx="11"/>
          </p:nvPr>
        </p:nvSpPr>
        <p:spPr>
          <a:xfrm>
            <a:off x="4175786" y="6461781"/>
            <a:ext cx="6220143"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3046373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5555" y="287527"/>
            <a:ext cx="2726007" cy="575054"/>
          </a:xfrm>
        </p:spPr>
        <p:txBody>
          <a:bodyPr anchor="b">
            <a:normAutofit fontScale="90000"/>
          </a:bodyPr>
          <a:lstStyle/>
          <a:p>
            <a:r>
              <a:rPr lang="en-IN" sz="4806" b="1" dirty="0">
                <a:solidFill>
                  <a:schemeClr val="bg1">
                    <a:lumMod val="95000"/>
                  </a:schemeClr>
                </a:solidFill>
              </a:rPr>
              <a:t>Voltmeter</a:t>
            </a:r>
          </a:p>
        </p:txBody>
      </p:sp>
      <p:sp>
        <p:nvSpPr>
          <p:cNvPr id="3" name="Content Placeholder 2"/>
          <p:cNvSpPr>
            <a:spLocks noGrp="1"/>
          </p:cNvSpPr>
          <p:nvPr>
            <p:ph idx="1"/>
          </p:nvPr>
        </p:nvSpPr>
        <p:spPr>
          <a:xfrm>
            <a:off x="960837" y="1723643"/>
            <a:ext cx="4709110" cy="3410713"/>
          </a:xfrm>
        </p:spPr>
        <p:txBody>
          <a:bodyPr anchor="t">
            <a:normAutofit/>
          </a:bodyPr>
          <a:lstStyle/>
          <a:p>
            <a:r>
              <a:rPr lang="en-US" sz="3200" b="1" dirty="0"/>
              <a:t>Voltmeter</a:t>
            </a:r>
            <a:r>
              <a:rPr lang="en-US" sz="3200" dirty="0"/>
              <a:t> is used for measuring the Voltage.</a:t>
            </a:r>
          </a:p>
          <a:p>
            <a:r>
              <a:rPr lang="en-US" sz="3200" dirty="0"/>
              <a:t>The voltage can be calculated using the formula </a:t>
            </a:r>
          </a:p>
          <a:p>
            <a:r>
              <a:rPr lang="en-US" sz="3200" b="1" dirty="0"/>
              <a:t>V=IR</a:t>
            </a:r>
          </a:p>
          <a:p>
            <a:endParaRPr lang="en-US" sz="1995" dirty="0"/>
          </a:p>
        </p:txBody>
      </p:sp>
      <p:pic>
        <p:nvPicPr>
          <p:cNvPr id="11" name="Picture 10" descr="A close-up of a watch&#10;&#10;Description automatically generated with low confidence">
            <a:extLst>
              <a:ext uri="{FF2B5EF4-FFF2-40B4-BE49-F238E27FC236}">
                <a16:creationId xmlns:a16="http://schemas.microsoft.com/office/drawing/2014/main" id="{917E0A03-B3D1-4871-B086-9FBA3370E943}"/>
              </a:ext>
            </a:extLst>
          </p:cNvPr>
          <p:cNvPicPr>
            <a:picLocks noChangeAspect="1"/>
          </p:cNvPicPr>
          <p:nvPr/>
        </p:nvPicPr>
        <p:blipFill>
          <a:blip r:embed="rId2"/>
          <a:stretch>
            <a:fillRect/>
          </a:stretch>
        </p:blipFill>
        <p:spPr>
          <a:xfrm>
            <a:off x="7775350" y="1289147"/>
            <a:ext cx="3994509" cy="4182732"/>
          </a:xfrm>
          <a:prstGeom prst="rect">
            <a:avLst/>
          </a:prstGeom>
        </p:spPr>
      </p:pic>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12</a:t>
            </a:fld>
            <a:endParaRPr lang="en-US"/>
          </a:p>
        </p:txBody>
      </p:sp>
      <p:pic>
        <p:nvPicPr>
          <p:cNvPr id="1026" name="Picture 2" descr="Digital Voltmeter | ZV020 | RAVENCOURT | SE">
            <a:extLst>
              <a:ext uri="{FF2B5EF4-FFF2-40B4-BE49-F238E27FC236}">
                <a16:creationId xmlns:a16="http://schemas.microsoft.com/office/drawing/2014/main" id="{0963A318-5C6A-F47B-C546-9FFA8838C7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0719" y="3837235"/>
            <a:ext cx="3657495" cy="30207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664762B-639A-4FAB-E205-5FA6812B4EEC}"/>
              </a:ext>
            </a:extLst>
          </p:cNvPr>
          <p:cNvSpPr>
            <a:spLocks noGrp="1"/>
          </p:cNvSpPr>
          <p:nvPr>
            <p:ph type="ftr" sz="quarter" idx="11"/>
          </p:nvPr>
        </p:nvSpPr>
        <p:spPr>
          <a:xfrm>
            <a:off x="4175787" y="6461781"/>
            <a:ext cx="6778602"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3103684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6255" y="-89771"/>
            <a:ext cx="5945229" cy="1352233"/>
          </a:xfrm>
        </p:spPr>
        <p:txBody>
          <a:bodyPr>
            <a:normAutofit/>
          </a:bodyPr>
          <a:lstStyle/>
          <a:p>
            <a:r>
              <a:rPr lang="en-IN" sz="4353" dirty="0">
                <a:solidFill>
                  <a:schemeClr val="bg1">
                    <a:lumMod val="95000"/>
                  </a:schemeClr>
                </a:solidFill>
              </a:rPr>
              <a:t>What is Electric Current?</a:t>
            </a:r>
          </a:p>
        </p:txBody>
      </p:sp>
      <p:pic>
        <p:nvPicPr>
          <p:cNvPr id="7" name="Picture 6" descr="Electronics protoboard">
            <a:extLst>
              <a:ext uri="{FF2B5EF4-FFF2-40B4-BE49-F238E27FC236}">
                <a16:creationId xmlns:a16="http://schemas.microsoft.com/office/drawing/2014/main" id="{C53C0386-7D44-47D4-A537-6C1DD75B8562}"/>
              </a:ext>
            </a:extLst>
          </p:cNvPr>
          <p:cNvPicPr>
            <a:picLocks noChangeAspect="1"/>
          </p:cNvPicPr>
          <p:nvPr/>
        </p:nvPicPr>
        <p:blipFill rotWithShape="1">
          <a:blip r:embed="rId2"/>
          <a:srcRect l="11738" r="45742" b="-1"/>
          <a:stretch/>
        </p:blipFill>
        <p:spPr>
          <a:xfrm>
            <a:off x="454993" y="1752109"/>
            <a:ext cx="4368515" cy="4203290"/>
          </a:xfrm>
          <a:prstGeom prst="rect">
            <a:avLst/>
          </a:prstGeom>
        </p:spPr>
      </p:pic>
      <p:sp>
        <p:nvSpPr>
          <p:cNvPr id="3" name="Content Placeholder 2"/>
          <p:cNvSpPr>
            <a:spLocks noGrp="1"/>
          </p:cNvSpPr>
          <p:nvPr>
            <p:ph idx="1"/>
          </p:nvPr>
        </p:nvSpPr>
        <p:spPr>
          <a:xfrm>
            <a:off x="5338916" y="1752109"/>
            <a:ext cx="6554183" cy="4123944"/>
          </a:xfrm>
        </p:spPr>
        <p:txBody>
          <a:bodyPr anchor="t">
            <a:normAutofit/>
          </a:bodyPr>
          <a:lstStyle/>
          <a:p>
            <a:r>
              <a:rPr lang="en-IN" dirty="0"/>
              <a:t>Electric Current is defined as the </a:t>
            </a:r>
            <a:r>
              <a:rPr lang="en-IN" b="1" dirty="0"/>
              <a:t>flow of electric charge carriers</a:t>
            </a:r>
            <a:r>
              <a:rPr lang="en-IN" dirty="0"/>
              <a:t> in an electric circuit.</a:t>
            </a:r>
          </a:p>
          <a:p>
            <a:r>
              <a:rPr lang="en-IN" dirty="0"/>
              <a:t>The charge carriers are usually </a:t>
            </a:r>
            <a:r>
              <a:rPr lang="en-IN" b="1" dirty="0"/>
              <a:t>electrons</a:t>
            </a:r>
            <a:r>
              <a:rPr lang="en-IN" dirty="0"/>
              <a:t> (negative charge) or </a:t>
            </a:r>
            <a:r>
              <a:rPr lang="en-IN" b="1" dirty="0"/>
              <a:t>holes</a:t>
            </a:r>
            <a:r>
              <a:rPr lang="en-IN" dirty="0"/>
              <a:t> (Positive charge). </a:t>
            </a:r>
          </a:p>
          <a:p>
            <a:r>
              <a:rPr lang="en-IN" dirty="0"/>
              <a:t>The electric current is represented by </a:t>
            </a:r>
            <a:r>
              <a:rPr lang="en-IN" b="1" dirty="0"/>
              <a:t>(I). </a:t>
            </a:r>
          </a:p>
          <a:p>
            <a:r>
              <a:rPr lang="en-IN" dirty="0"/>
              <a:t>The unit of Electric Current is Ampere </a:t>
            </a:r>
            <a:r>
              <a:rPr lang="en-IN" b="1" dirty="0"/>
              <a:t>(A). </a:t>
            </a:r>
          </a:p>
        </p:txBody>
      </p:sp>
      <p:sp>
        <p:nvSpPr>
          <p:cNvPr id="5" name="Slide Number Placeholder 4"/>
          <p:cNvSpPr>
            <a:spLocks noGrp="1"/>
          </p:cNvSpPr>
          <p:nvPr>
            <p:ph type="sldNum" sz="quarter" idx="12"/>
          </p:nvPr>
        </p:nvSpPr>
        <p:spPr>
          <a:xfrm>
            <a:off x="1918546" y="6355081"/>
            <a:ext cx="720705" cy="365124"/>
          </a:xfrm>
        </p:spPr>
        <p:txBody>
          <a:bodyPr>
            <a:normAutofit lnSpcReduction="10000"/>
          </a:bodyPr>
          <a:lstStyle/>
          <a:p>
            <a:pPr>
              <a:spcAft>
                <a:spcPts val="544"/>
              </a:spcAft>
            </a:pPr>
            <a:fld id="{A465DFF1-0632-DC41-8079-D9882AFED7B7}" type="slidenum">
              <a:rPr lang="en-US">
                <a:solidFill>
                  <a:schemeClr val="tx1"/>
                </a:solidFill>
              </a:rPr>
              <a:pPr>
                <a:spcAft>
                  <a:spcPts val="544"/>
                </a:spcAft>
              </a:pPr>
              <a:t>13</a:t>
            </a:fld>
            <a:endParaRPr lang="en-US">
              <a:solidFill>
                <a:schemeClr val="tx1"/>
              </a:solidFill>
            </a:endParaRPr>
          </a:p>
        </p:txBody>
      </p:sp>
      <p:sp>
        <p:nvSpPr>
          <p:cNvPr id="4" name="Footer Placeholder 3">
            <a:extLst>
              <a:ext uri="{FF2B5EF4-FFF2-40B4-BE49-F238E27FC236}">
                <a16:creationId xmlns:a16="http://schemas.microsoft.com/office/drawing/2014/main" id="{60DFB941-67AC-AB48-B5AD-FF221E27595E}"/>
              </a:ext>
            </a:extLst>
          </p:cNvPr>
          <p:cNvSpPr>
            <a:spLocks noGrp="1"/>
          </p:cNvSpPr>
          <p:nvPr>
            <p:ph type="ftr" sz="quarter" idx="11"/>
          </p:nvPr>
        </p:nvSpPr>
        <p:spPr>
          <a:xfrm>
            <a:off x="4175787" y="6461781"/>
            <a:ext cx="6349018"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484832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2292" y="136525"/>
            <a:ext cx="7455037" cy="839673"/>
          </a:xfrm>
        </p:spPr>
        <p:txBody>
          <a:bodyPr>
            <a:normAutofit/>
          </a:bodyPr>
          <a:lstStyle/>
          <a:p>
            <a:r>
              <a:rPr lang="en-IN" dirty="0">
                <a:solidFill>
                  <a:schemeClr val="bg1">
                    <a:lumMod val="95000"/>
                  </a:schemeClr>
                </a:solidFill>
              </a:rPr>
              <a:t>Direction of current flow</a:t>
            </a:r>
          </a:p>
        </p:txBody>
      </p:sp>
      <p:sp>
        <p:nvSpPr>
          <p:cNvPr id="3" name="Content Placeholder 2"/>
          <p:cNvSpPr>
            <a:spLocks noGrp="1"/>
          </p:cNvSpPr>
          <p:nvPr>
            <p:ph idx="1"/>
          </p:nvPr>
        </p:nvSpPr>
        <p:spPr>
          <a:xfrm>
            <a:off x="416211" y="2255927"/>
            <a:ext cx="5877384" cy="3785419"/>
          </a:xfrm>
        </p:spPr>
        <p:txBody>
          <a:bodyPr>
            <a:normAutofit/>
          </a:bodyPr>
          <a:lstStyle/>
          <a:p>
            <a:r>
              <a:rPr lang="en-US" sz="3600" dirty="0"/>
              <a:t>The direction of conventional current flow is opposite to that of the direction of flow of electrons.</a:t>
            </a:r>
          </a:p>
          <a:p>
            <a:endParaRPr lang="en-US" sz="1814" dirty="0"/>
          </a:p>
        </p:txBody>
      </p:sp>
      <p:pic>
        <p:nvPicPr>
          <p:cNvPr id="7" name="Picture 6" descr="A picture containing diagram&#10;&#10;Description automatically generated">
            <a:extLst>
              <a:ext uri="{FF2B5EF4-FFF2-40B4-BE49-F238E27FC236}">
                <a16:creationId xmlns:a16="http://schemas.microsoft.com/office/drawing/2014/main" id="{93249EDB-3444-45FC-B920-AB001C0B8E65}"/>
              </a:ext>
            </a:extLst>
          </p:cNvPr>
          <p:cNvPicPr>
            <a:picLocks noChangeAspect="1"/>
          </p:cNvPicPr>
          <p:nvPr/>
        </p:nvPicPr>
        <p:blipFill>
          <a:blip r:embed="rId2"/>
          <a:stretch>
            <a:fillRect/>
          </a:stretch>
        </p:blipFill>
        <p:spPr>
          <a:xfrm>
            <a:off x="6533748" y="1402939"/>
            <a:ext cx="4785283" cy="3403850"/>
          </a:xfrm>
          <a:prstGeom prst="rect">
            <a:avLst/>
          </a:prstGeom>
          <a:effectLst/>
        </p:spPr>
      </p:pic>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a:solidFill>
                  <a:srgbClr val="303030"/>
                </a:solidFill>
              </a:rPr>
              <a:pPr>
                <a:spcAft>
                  <a:spcPts val="544"/>
                </a:spcAft>
              </a:pPr>
              <a:t>14</a:t>
            </a:fld>
            <a:endParaRPr lang="en-US">
              <a:solidFill>
                <a:srgbClr val="303030"/>
              </a:solidFill>
            </a:endParaRPr>
          </a:p>
        </p:txBody>
      </p:sp>
      <p:sp>
        <p:nvSpPr>
          <p:cNvPr id="4" name="Footer Placeholder 3">
            <a:extLst>
              <a:ext uri="{FF2B5EF4-FFF2-40B4-BE49-F238E27FC236}">
                <a16:creationId xmlns:a16="http://schemas.microsoft.com/office/drawing/2014/main" id="{BF7182A9-DFAD-5679-5804-A9F239B4F518}"/>
              </a:ext>
            </a:extLst>
          </p:cNvPr>
          <p:cNvSpPr>
            <a:spLocks noGrp="1"/>
          </p:cNvSpPr>
          <p:nvPr>
            <p:ph type="ftr" sz="quarter" idx="11"/>
          </p:nvPr>
        </p:nvSpPr>
        <p:spPr>
          <a:xfrm>
            <a:off x="840757" y="6461781"/>
            <a:ext cx="7195830"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968184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6307" y="-8007"/>
            <a:ext cx="6244107" cy="1025528"/>
          </a:xfrm>
        </p:spPr>
        <p:txBody>
          <a:bodyPr>
            <a:normAutofit/>
          </a:bodyPr>
          <a:lstStyle/>
          <a:p>
            <a:r>
              <a:rPr lang="en-IN" sz="5350" b="1" dirty="0">
                <a:solidFill>
                  <a:schemeClr val="bg1">
                    <a:lumMod val="95000"/>
                  </a:schemeClr>
                </a:solidFill>
              </a:rPr>
              <a:t>Types of Current</a:t>
            </a:r>
            <a:endParaRPr lang="en-IN" sz="5350" dirty="0">
              <a:solidFill>
                <a:schemeClr val="bg1">
                  <a:lumMod val="95000"/>
                </a:schemeClr>
              </a:solidFill>
            </a:endParaRPr>
          </a:p>
        </p:txBody>
      </p:sp>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15</a:t>
            </a:fld>
            <a:endParaRPr lang="en-US"/>
          </a:p>
        </p:txBody>
      </p:sp>
      <p:graphicFrame>
        <p:nvGraphicFramePr>
          <p:cNvPr id="7" name="Content Placeholder 2">
            <a:extLst>
              <a:ext uri="{FF2B5EF4-FFF2-40B4-BE49-F238E27FC236}">
                <a16:creationId xmlns:a16="http://schemas.microsoft.com/office/drawing/2014/main" id="{77D064B3-1981-484A-9E69-A65C1C0425E4}"/>
              </a:ext>
            </a:extLst>
          </p:cNvPr>
          <p:cNvGraphicFramePr>
            <a:graphicFrameLocks noGrp="1"/>
          </p:cNvGraphicFramePr>
          <p:nvPr>
            <p:ph idx="1"/>
            <p:extLst>
              <p:ext uri="{D42A27DB-BD31-4B8C-83A1-F6EECF244321}">
                <p14:modId xmlns:p14="http://schemas.microsoft.com/office/powerpoint/2010/main" val="1552044011"/>
              </p:ext>
            </p:extLst>
          </p:nvPr>
        </p:nvGraphicFramePr>
        <p:xfrm>
          <a:off x="1454716" y="1280160"/>
          <a:ext cx="8916349" cy="48251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7B14866E-5AC0-B7DD-A0AE-6F1452523992}"/>
              </a:ext>
            </a:extLst>
          </p:cNvPr>
          <p:cNvSpPr>
            <a:spLocks noGrp="1"/>
          </p:cNvSpPr>
          <p:nvPr>
            <p:ph type="ftr" sz="quarter" idx="11"/>
          </p:nvPr>
        </p:nvSpPr>
        <p:spPr>
          <a:xfrm>
            <a:off x="1503544" y="6461781"/>
            <a:ext cx="6533043"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063489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7310" y="0"/>
            <a:ext cx="5438688" cy="1199015"/>
          </a:xfrm>
        </p:spPr>
        <p:txBody>
          <a:bodyPr>
            <a:normAutofit/>
          </a:bodyPr>
          <a:lstStyle/>
          <a:p>
            <a:r>
              <a:rPr lang="en-IN" b="1" dirty="0">
                <a:solidFill>
                  <a:schemeClr val="bg1">
                    <a:lumMod val="95000"/>
                  </a:schemeClr>
                </a:solidFill>
              </a:rPr>
              <a:t>Alternating current</a:t>
            </a:r>
          </a:p>
        </p:txBody>
      </p:sp>
      <p:graphicFrame>
        <p:nvGraphicFramePr>
          <p:cNvPr id="8" name="Content Placeholder 2">
            <a:extLst>
              <a:ext uri="{FF2B5EF4-FFF2-40B4-BE49-F238E27FC236}">
                <a16:creationId xmlns:a16="http://schemas.microsoft.com/office/drawing/2014/main" id="{B829748B-9B55-47B6-B5BA-EF8D4B161B2F}"/>
              </a:ext>
            </a:extLst>
          </p:cNvPr>
          <p:cNvGraphicFramePr>
            <a:graphicFrameLocks noGrp="1"/>
          </p:cNvGraphicFramePr>
          <p:nvPr>
            <p:ph idx="1"/>
            <p:extLst>
              <p:ext uri="{D42A27DB-BD31-4B8C-83A1-F6EECF244321}">
                <p14:modId xmlns:p14="http://schemas.microsoft.com/office/powerpoint/2010/main" val="706587225"/>
              </p:ext>
            </p:extLst>
          </p:nvPr>
        </p:nvGraphicFramePr>
        <p:xfrm>
          <a:off x="427884" y="1265188"/>
          <a:ext cx="6492353" cy="5122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9" name="Picture 8" descr="Diagram&#10;&#10;Description automatically generated">
            <a:extLst>
              <a:ext uri="{FF2B5EF4-FFF2-40B4-BE49-F238E27FC236}">
                <a16:creationId xmlns:a16="http://schemas.microsoft.com/office/drawing/2014/main" id="{A7479E4A-6F7C-4E16-B060-E0110CD47853}"/>
              </a:ext>
            </a:extLst>
          </p:cNvPr>
          <p:cNvPicPr>
            <a:picLocks noChangeAspect="1"/>
          </p:cNvPicPr>
          <p:nvPr/>
        </p:nvPicPr>
        <p:blipFill>
          <a:blip r:embed="rId7"/>
          <a:stretch>
            <a:fillRect/>
          </a:stretch>
        </p:blipFill>
        <p:spPr>
          <a:xfrm>
            <a:off x="7201770" y="2530723"/>
            <a:ext cx="3740464" cy="2591546"/>
          </a:xfrm>
          <a:prstGeom prst="rect">
            <a:avLst/>
          </a:prstGeom>
        </p:spPr>
      </p:pic>
      <p:sp>
        <p:nvSpPr>
          <p:cNvPr id="3" name="Footer Placeholder 2">
            <a:extLst>
              <a:ext uri="{FF2B5EF4-FFF2-40B4-BE49-F238E27FC236}">
                <a16:creationId xmlns:a16="http://schemas.microsoft.com/office/drawing/2014/main" id="{09EDDEE3-46FD-47F6-D9E3-8F679BF26837}"/>
              </a:ext>
            </a:extLst>
          </p:cNvPr>
          <p:cNvSpPr>
            <a:spLocks noGrp="1"/>
          </p:cNvSpPr>
          <p:nvPr>
            <p:ph type="ftr" sz="quarter" idx="11"/>
          </p:nvPr>
        </p:nvSpPr>
        <p:spPr>
          <a:xfrm>
            <a:off x="4175786" y="6461781"/>
            <a:ext cx="6674275"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803548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7259" y="-49819"/>
            <a:ext cx="5196855" cy="1325563"/>
          </a:xfrm>
        </p:spPr>
        <p:txBody>
          <a:bodyPr>
            <a:normAutofit/>
          </a:bodyPr>
          <a:lstStyle/>
          <a:p>
            <a:r>
              <a:rPr lang="en-IN" b="1" dirty="0">
                <a:solidFill>
                  <a:schemeClr val="bg1">
                    <a:lumMod val="95000"/>
                  </a:schemeClr>
                </a:solidFill>
              </a:rPr>
              <a:t>Direct Current</a:t>
            </a:r>
          </a:p>
        </p:txBody>
      </p:sp>
      <p:graphicFrame>
        <p:nvGraphicFramePr>
          <p:cNvPr id="9" name="Content Placeholder 2">
            <a:extLst>
              <a:ext uri="{FF2B5EF4-FFF2-40B4-BE49-F238E27FC236}">
                <a16:creationId xmlns:a16="http://schemas.microsoft.com/office/drawing/2014/main" id="{CB2D9A85-9364-4815-B7B0-D7F22F3DEEE8}"/>
              </a:ext>
            </a:extLst>
          </p:cNvPr>
          <p:cNvGraphicFramePr>
            <a:graphicFrameLocks noGrp="1"/>
          </p:cNvGraphicFramePr>
          <p:nvPr>
            <p:ph idx="1"/>
            <p:extLst>
              <p:ext uri="{D42A27DB-BD31-4B8C-83A1-F6EECF244321}">
                <p14:modId xmlns:p14="http://schemas.microsoft.com/office/powerpoint/2010/main" val="3289514042"/>
              </p:ext>
            </p:extLst>
          </p:nvPr>
        </p:nvGraphicFramePr>
        <p:xfrm>
          <a:off x="1101209" y="1580610"/>
          <a:ext cx="6147379" cy="5122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pic>
        <p:nvPicPr>
          <p:cNvPr id="8" name="Picture 7" descr="A picture containing shape&#10;&#10;Description automatically generated">
            <a:extLst>
              <a:ext uri="{FF2B5EF4-FFF2-40B4-BE49-F238E27FC236}">
                <a16:creationId xmlns:a16="http://schemas.microsoft.com/office/drawing/2014/main" id="{8EF7DD5E-7055-4641-A3B5-CC8127682CF7}"/>
              </a:ext>
            </a:extLst>
          </p:cNvPr>
          <p:cNvPicPr>
            <a:picLocks noChangeAspect="1"/>
          </p:cNvPicPr>
          <p:nvPr/>
        </p:nvPicPr>
        <p:blipFill>
          <a:blip r:embed="rId7"/>
          <a:stretch>
            <a:fillRect/>
          </a:stretch>
        </p:blipFill>
        <p:spPr>
          <a:xfrm>
            <a:off x="7591980" y="2383743"/>
            <a:ext cx="3757741" cy="2090514"/>
          </a:xfrm>
          <a:prstGeom prst="rect">
            <a:avLst/>
          </a:prstGeom>
        </p:spPr>
      </p:pic>
      <p:sp>
        <p:nvSpPr>
          <p:cNvPr id="3" name="Footer Placeholder 2">
            <a:extLst>
              <a:ext uri="{FF2B5EF4-FFF2-40B4-BE49-F238E27FC236}">
                <a16:creationId xmlns:a16="http://schemas.microsoft.com/office/drawing/2014/main" id="{C47982F1-B667-692C-B1DB-7E29FB5B594D}"/>
              </a:ext>
            </a:extLst>
          </p:cNvPr>
          <p:cNvSpPr>
            <a:spLocks noGrp="1"/>
          </p:cNvSpPr>
          <p:nvPr>
            <p:ph type="ftr" sz="quarter" idx="11"/>
          </p:nvPr>
        </p:nvSpPr>
        <p:spPr>
          <a:xfrm>
            <a:off x="1687651" y="6461781"/>
            <a:ext cx="6348936"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2947515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2848" y="389122"/>
            <a:ext cx="5671869" cy="470989"/>
          </a:xfrm>
        </p:spPr>
        <p:txBody>
          <a:bodyPr>
            <a:normAutofit fontScale="90000"/>
          </a:bodyPr>
          <a:lstStyle/>
          <a:p>
            <a:r>
              <a:rPr lang="en-IN" sz="5350" b="1" dirty="0">
                <a:solidFill>
                  <a:schemeClr val="bg1"/>
                </a:solidFill>
              </a:rPr>
              <a:t>Current Rating</a:t>
            </a:r>
          </a:p>
        </p:txBody>
      </p:sp>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18</a:t>
            </a:fld>
            <a:endParaRPr lang="en-US"/>
          </a:p>
        </p:txBody>
      </p:sp>
      <p:graphicFrame>
        <p:nvGraphicFramePr>
          <p:cNvPr id="7" name="Content Placeholder 2">
            <a:extLst>
              <a:ext uri="{FF2B5EF4-FFF2-40B4-BE49-F238E27FC236}">
                <a16:creationId xmlns:a16="http://schemas.microsoft.com/office/drawing/2014/main" id="{15A3CA09-A8C7-445E-B997-6A8EE6F5CFE4}"/>
              </a:ext>
            </a:extLst>
          </p:cNvPr>
          <p:cNvGraphicFramePr>
            <a:graphicFrameLocks noGrp="1"/>
          </p:cNvGraphicFramePr>
          <p:nvPr>
            <p:ph idx="1"/>
            <p:extLst>
              <p:ext uri="{D42A27DB-BD31-4B8C-83A1-F6EECF244321}">
                <p14:modId xmlns:p14="http://schemas.microsoft.com/office/powerpoint/2010/main" val="4136641023"/>
              </p:ext>
            </p:extLst>
          </p:nvPr>
        </p:nvGraphicFramePr>
        <p:xfrm>
          <a:off x="437321" y="1224628"/>
          <a:ext cx="6768549" cy="5078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334255B9-C711-6E0F-512E-B72B6D14E9B4}"/>
              </a:ext>
            </a:extLst>
          </p:cNvPr>
          <p:cNvSpPr>
            <a:spLocks noGrp="1"/>
          </p:cNvSpPr>
          <p:nvPr>
            <p:ph type="ftr" sz="quarter" idx="11"/>
          </p:nvPr>
        </p:nvSpPr>
        <p:spPr>
          <a:xfrm>
            <a:off x="1834937" y="6461781"/>
            <a:ext cx="6201650" cy="365125"/>
          </a:xfrm>
        </p:spPr>
        <p:txBody>
          <a:bodyPr/>
          <a:lstStyle/>
          <a:p>
            <a:r>
              <a:rPr lang="en-GB"/>
              <a:t>Lecture -1 / Electrical and Electronic Principles</a:t>
            </a:r>
            <a:endParaRPr lang="en-GB" dirty="0"/>
          </a:p>
        </p:txBody>
      </p:sp>
      <p:pic>
        <p:nvPicPr>
          <p:cNvPr id="4" name="Picture 3" descr="Text, letter&#10;&#10;Description automatically generated">
            <a:extLst>
              <a:ext uri="{FF2B5EF4-FFF2-40B4-BE49-F238E27FC236}">
                <a16:creationId xmlns:a16="http://schemas.microsoft.com/office/drawing/2014/main" id="{9E6A9AE9-9D75-44D5-A4E3-37B1BDD31BC9}"/>
              </a:ext>
            </a:extLst>
          </p:cNvPr>
          <p:cNvPicPr>
            <a:picLocks noChangeAspect="1"/>
          </p:cNvPicPr>
          <p:nvPr/>
        </p:nvPicPr>
        <p:blipFill>
          <a:blip r:embed="rId7"/>
          <a:stretch>
            <a:fillRect/>
          </a:stretch>
        </p:blipFill>
        <p:spPr>
          <a:xfrm>
            <a:off x="7551469" y="1527143"/>
            <a:ext cx="3834286" cy="4351337"/>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3450955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device, gauge, meter&#10;&#10;Description automatically generated">
            <a:extLst>
              <a:ext uri="{FF2B5EF4-FFF2-40B4-BE49-F238E27FC236}">
                <a16:creationId xmlns:a16="http://schemas.microsoft.com/office/drawing/2014/main" id="{B680FD1A-70E6-4471-83BF-9ED7EE4619E0}"/>
              </a:ext>
            </a:extLst>
          </p:cNvPr>
          <p:cNvPicPr>
            <a:picLocks noChangeAspect="1"/>
          </p:cNvPicPr>
          <p:nvPr/>
        </p:nvPicPr>
        <p:blipFill rotWithShape="1">
          <a:blip r:embed="rId2"/>
          <a:srcRect t="10787" r="-1" b="-1"/>
          <a:stretch/>
        </p:blipFill>
        <p:spPr>
          <a:xfrm>
            <a:off x="268462" y="2685288"/>
            <a:ext cx="3415314" cy="3742762"/>
          </a:xfrm>
          <a:prstGeom prst="rect">
            <a:avLst/>
          </a:prstGeom>
        </p:spPr>
      </p:pic>
      <p:sp>
        <p:nvSpPr>
          <p:cNvPr id="2" name="Title 1"/>
          <p:cNvSpPr>
            <a:spLocks noGrp="1"/>
          </p:cNvSpPr>
          <p:nvPr>
            <p:ph type="title"/>
          </p:nvPr>
        </p:nvSpPr>
        <p:spPr>
          <a:xfrm>
            <a:off x="3463898" y="258648"/>
            <a:ext cx="4219258" cy="749853"/>
          </a:xfrm>
        </p:spPr>
        <p:txBody>
          <a:bodyPr>
            <a:normAutofit/>
          </a:bodyPr>
          <a:lstStyle/>
          <a:p>
            <a:pPr algn="ctr"/>
            <a:r>
              <a:rPr lang="en-IN" sz="3537" b="1" dirty="0">
                <a:solidFill>
                  <a:schemeClr val="bg1">
                    <a:lumMod val="95000"/>
                  </a:schemeClr>
                </a:solidFill>
              </a:rPr>
              <a:t>Ammeter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237290" y="1907427"/>
                <a:ext cx="3038586" cy="3742762"/>
              </a:xfrm>
            </p:spPr>
            <p:txBody>
              <a:bodyPr>
                <a:normAutofit/>
              </a:bodyPr>
              <a:lstStyle/>
              <a:p>
                <a:r>
                  <a:rPr lang="en-US" sz="2539" b="1" dirty="0"/>
                  <a:t>Ammeter</a:t>
                </a:r>
                <a:r>
                  <a:rPr lang="en-US" sz="2539" dirty="0"/>
                  <a:t> is used for measuring the current .</a:t>
                </a:r>
              </a:p>
              <a:p>
                <a:r>
                  <a:rPr lang="en-US" sz="2539" dirty="0"/>
                  <a:t>The current can be calculated using the formula </a:t>
                </a:r>
              </a:p>
              <a:p>
                <a14:m>
                  <m:oMath xmlns:m="http://schemas.openxmlformats.org/officeDocument/2006/math">
                    <m:r>
                      <a:rPr lang="en-GB" sz="1814" b="0" i="1" smtClean="0">
                        <a:latin typeface="Cambria Math" panose="02040503050406030204" pitchFamily="18" charset="0"/>
                      </a:rPr>
                      <m:t>𝐼</m:t>
                    </m:r>
                    <m:r>
                      <a:rPr lang="en-GB" sz="1814" b="0" i="1" smtClean="0">
                        <a:latin typeface="Cambria Math" panose="02040503050406030204" pitchFamily="18" charset="0"/>
                      </a:rPr>
                      <m:t>=</m:t>
                    </m:r>
                    <m:f>
                      <m:fPr>
                        <m:ctrlPr>
                          <a:rPr lang="en-GB" sz="1814" b="0" i="1" smtClean="0">
                            <a:latin typeface="Cambria Math" panose="02040503050406030204" pitchFamily="18" charset="0"/>
                          </a:rPr>
                        </m:ctrlPr>
                      </m:fPr>
                      <m:num>
                        <m:r>
                          <a:rPr lang="en-GB" sz="1814" b="0" i="1" smtClean="0">
                            <a:latin typeface="Cambria Math" panose="02040503050406030204" pitchFamily="18" charset="0"/>
                          </a:rPr>
                          <m:t>𝑉</m:t>
                        </m:r>
                      </m:num>
                      <m:den>
                        <m:r>
                          <a:rPr lang="en-GB" sz="1814" b="0" i="1" smtClean="0">
                            <a:latin typeface="Cambria Math" panose="02040503050406030204" pitchFamily="18" charset="0"/>
                          </a:rPr>
                          <m:t>𝑅</m:t>
                        </m:r>
                      </m:den>
                    </m:f>
                  </m:oMath>
                </a14:m>
                <a:endParaRPr lang="en-US" sz="1814"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237290" y="1907427"/>
                <a:ext cx="3038586" cy="3742762"/>
              </a:xfrm>
              <a:blipFill>
                <a:blip r:embed="rId3"/>
                <a:stretch>
                  <a:fillRect l="-3006" t="-2606" r="-5210"/>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19</a:t>
            </a:fld>
            <a:endParaRPr lang="en-US"/>
          </a:p>
        </p:txBody>
      </p:sp>
      <p:pic>
        <p:nvPicPr>
          <p:cNvPr id="2050" name="Picture 2" descr="Digital Ammeter | Health and Care">
            <a:extLst>
              <a:ext uri="{FF2B5EF4-FFF2-40B4-BE49-F238E27FC236}">
                <a16:creationId xmlns:a16="http://schemas.microsoft.com/office/drawing/2014/main" id="{7E5794CE-35E7-1883-DE12-78EC8AA8A8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8015" y="1637717"/>
            <a:ext cx="2980674" cy="2980674"/>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65248C01-3E6C-F30B-415F-36835CD6D3C4}"/>
              </a:ext>
            </a:extLst>
          </p:cNvPr>
          <p:cNvSpPr>
            <a:spLocks noGrp="1"/>
          </p:cNvSpPr>
          <p:nvPr>
            <p:ph type="ftr" sz="quarter" idx="11"/>
          </p:nvPr>
        </p:nvSpPr>
        <p:spPr>
          <a:xfrm>
            <a:off x="1785842" y="6461781"/>
            <a:ext cx="6250745"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7167880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A8F507-E2D8-42A1-8A3E-4E5266A1ED5F}"/>
              </a:ext>
            </a:extLst>
          </p:cNvPr>
          <p:cNvSpPr>
            <a:spLocks noGrp="1"/>
          </p:cNvSpPr>
          <p:nvPr>
            <p:ph type="title"/>
          </p:nvPr>
        </p:nvSpPr>
        <p:spPr>
          <a:xfrm>
            <a:off x="3035020" y="181948"/>
            <a:ext cx="7804555" cy="824135"/>
          </a:xfrm>
          <a:noFill/>
        </p:spPr>
        <p:txBody>
          <a:bodyPr anchor="ctr">
            <a:normAutofit/>
          </a:bodyPr>
          <a:lstStyle/>
          <a:p>
            <a:r>
              <a:rPr lang="en-US" sz="4800" b="1" dirty="0">
                <a:solidFill>
                  <a:schemeClr val="bg1">
                    <a:lumMod val="95000"/>
                  </a:schemeClr>
                </a:solidFill>
              </a:rPr>
              <a:t>What is Electric power?</a:t>
            </a:r>
          </a:p>
        </p:txBody>
      </p:sp>
      <p:graphicFrame>
        <p:nvGraphicFramePr>
          <p:cNvPr id="23" name="Content Placeholder 4">
            <a:extLst>
              <a:ext uri="{FF2B5EF4-FFF2-40B4-BE49-F238E27FC236}">
                <a16:creationId xmlns:a16="http://schemas.microsoft.com/office/drawing/2014/main" id="{67B73770-6FA1-41E3-A1F3-351472E261FA}"/>
              </a:ext>
            </a:extLst>
          </p:cNvPr>
          <p:cNvGraphicFramePr>
            <a:graphicFrameLocks noGrp="1"/>
          </p:cNvGraphicFramePr>
          <p:nvPr>
            <p:ph idx="1"/>
            <p:extLst>
              <p:ext uri="{D42A27DB-BD31-4B8C-83A1-F6EECF244321}">
                <p14:modId xmlns:p14="http://schemas.microsoft.com/office/powerpoint/2010/main" val="773522421"/>
              </p:ext>
            </p:extLst>
          </p:nvPr>
        </p:nvGraphicFramePr>
        <p:xfrm>
          <a:off x="1114633" y="1303104"/>
          <a:ext cx="9962734" cy="5372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FEE5F89E-DAF7-D8C9-4165-10DB57702DF8}"/>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3" name="Footer Placeholder 2">
            <a:extLst>
              <a:ext uri="{FF2B5EF4-FFF2-40B4-BE49-F238E27FC236}">
                <a16:creationId xmlns:a16="http://schemas.microsoft.com/office/drawing/2014/main" id="{AAC96363-4F35-2873-3846-45BB8496E4AB}"/>
              </a:ext>
            </a:extLst>
          </p:cNvPr>
          <p:cNvSpPr>
            <a:spLocks noGrp="1"/>
          </p:cNvSpPr>
          <p:nvPr>
            <p:ph type="ftr" sz="quarter" idx="11"/>
          </p:nvPr>
        </p:nvSpPr>
        <p:spPr>
          <a:xfrm>
            <a:off x="4175787" y="6461781"/>
            <a:ext cx="6708726"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2177293695"/>
      </p:ext>
    </p:extLst>
  </p:cSld>
  <p:clrMapOvr>
    <a:masterClrMapping/>
  </p:clrMapOvr>
  <mc:AlternateContent xmlns:mc="http://schemas.openxmlformats.org/markup-compatibility/2006" xmlns:p14="http://schemas.microsoft.com/office/powerpoint/2010/main">
    <mc:Choice Requires="p14">
      <p:transition spd="slow" p14:dur="2000" advTm="22254"/>
    </mc:Choice>
    <mc:Fallback xmlns="">
      <p:transition spd="slow" advTm="2225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indoor, lamp, light&#10;&#10;Description automatically generated">
            <a:extLst>
              <a:ext uri="{FF2B5EF4-FFF2-40B4-BE49-F238E27FC236}">
                <a16:creationId xmlns:a16="http://schemas.microsoft.com/office/drawing/2014/main" id="{3E510D7F-1782-4584-9565-11C56EB6914B}"/>
              </a:ext>
            </a:extLst>
          </p:cNvPr>
          <p:cNvPicPr>
            <a:picLocks noChangeAspect="1"/>
          </p:cNvPicPr>
          <p:nvPr/>
        </p:nvPicPr>
        <p:blipFill rotWithShape="1">
          <a:blip r:embed="rId3">
            <a:extLst>
              <a:ext uri="{28A0092B-C50C-407E-A947-70E740481C1C}">
                <a14:useLocalDpi xmlns:a14="http://schemas.microsoft.com/office/drawing/2010/main" val="0"/>
              </a:ext>
            </a:extLst>
          </a:blip>
          <a:srcRect t="12690" b="7397"/>
          <a:stretch/>
        </p:blipFill>
        <p:spPr>
          <a:xfrm>
            <a:off x="838201" y="1988304"/>
            <a:ext cx="5793165" cy="4108680"/>
          </a:xfrm>
          <a:prstGeom prst="rect">
            <a:avLst/>
          </a:prstGeom>
        </p:spPr>
      </p:pic>
      <p:sp>
        <p:nvSpPr>
          <p:cNvPr id="2" name="Title 1">
            <a:extLst>
              <a:ext uri="{FF2B5EF4-FFF2-40B4-BE49-F238E27FC236}">
                <a16:creationId xmlns:a16="http://schemas.microsoft.com/office/drawing/2014/main" id="{BBF633C3-3942-416A-830A-94A9A10F8578}"/>
              </a:ext>
            </a:extLst>
          </p:cNvPr>
          <p:cNvSpPr>
            <a:spLocks noGrp="1"/>
          </p:cNvSpPr>
          <p:nvPr>
            <p:ph type="title"/>
          </p:nvPr>
        </p:nvSpPr>
        <p:spPr>
          <a:xfrm>
            <a:off x="3445223" y="205842"/>
            <a:ext cx="5407249" cy="791149"/>
          </a:xfrm>
        </p:spPr>
        <p:txBody>
          <a:bodyPr>
            <a:normAutofit/>
          </a:bodyPr>
          <a:lstStyle/>
          <a:p>
            <a:r>
              <a:rPr lang="en-US" sz="4000" dirty="0">
                <a:solidFill>
                  <a:schemeClr val="bg1">
                    <a:lumMod val="95000"/>
                  </a:schemeClr>
                </a:solidFill>
              </a:rPr>
              <a:t>Electric Power - Examples</a:t>
            </a:r>
          </a:p>
        </p:txBody>
      </p:sp>
      <p:sp>
        <p:nvSpPr>
          <p:cNvPr id="3" name="Content Placeholder 2">
            <a:extLst>
              <a:ext uri="{FF2B5EF4-FFF2-40B4-BE49-F238E27FC236}">
                <a16:creationId xmlns:a16="http://schemas.microsoft.com/office/drawing/2014/main" id="{B5E70985-FD64-4558-969A-41B77CE5E3D5}"/>
              </a:ext>
            </a:extLst>
          </p:cNvPr>
          <p:cNvSpPr>
            <a:spLocks noGrp="1"/>
          </p:cNvSpPr>
          <p:nvPr>
            <p:ph idx="1"/>
          </p:nvPr>
        </p:nvSpPr>
        <p:spPr>
          <a:xfrm>
            <a:off x="7366428" y="2171263"/>
            <a:ext cx="4090119" cy="3742762"/>
          </a:xfrm>
        </p:spPr>
        <p:txBody>
          <a:bodyPr>
            <a:normAutofit/>
          </a:bodyPr>
          <a:lstStyle/>
          <a:p>
            <a:pPr marL="0" indent="0">
              <a:buNone/>
            </a:pPr>
            <a:r>
              <a:rPr lang="en-US" dirty="0"/>
              <a:t>The </a:t>
            </a:r>
            <a:r>
              <a:rPr lang="en-US" b="1" dirty="0"/>
              <a:t>Electrical Energy </a:t>
            </a:r>
            <a:r>
              <a:rPr lang="en-US" dirty="0"/>
              <a:t>is converted into </a:t>
            </a:r>
            <a:r>
              <a:rPr lang="en-US" b="1" dirty="0"/>
              <a:t>Light Energy</a:t>
            </a:r>
            <a:r>
              <a:rPr lang="en-US" dirty="0"/>
              <a:t> in a Lamp</a:t>
            </a:r>
          </a:p>
        </p:txBody>
      </p:sp>
      <p:sp>
        <p:nvSpPr>
          <p:cNvPr id="5" name="Slide Number Placeholder 4">
            <a:extLst>
              <a:ext uri="{FF2B5EF4-FFF2-40B4-BE49-F238E27FC236}">
                <a16:creationId xmlns:a16="http://schemas.microsoft.com/office/drawing/2014/main" id="{DF5ADE94-1C75-E6B3-154A-9BCA8CABB117}"/>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4" name="Footer Placeholder 3">
            <a:extLst>
              <a:ext uri="{FF2B5EF4-FFF2-40B4-BE49-F238E27FC236}">
                <a16:creationId xmlns:a16="http://schemas.microsoft.com/office/drawing/2014/main" id="{7E91CD44-435F-6307-81E6-F763D827F126}"/>
              </a:ext>
            </a:extLst>
          </p:cNvPr>
          <p:cNvSpPr>
            <a:spLocks noGrp="1"/>
          </p:cNvSpPr>
          <p:nvPr>
            <p:ph type="ftr" sz="quarter" idx="11"/>
          </p:nvPr>
        </p:nvSpPr>
        <p:spPr>
          <a:xfrm>
            <a:off x="4175787" y="6461781"/>
            <a:ext cx="6147474"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37186953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D8FBF-1888-41AB-8F2B-B4F9EA5ACA37}"/>
              </a:ext>
            </a:extLst>
          </p:cNvPr>
          <p:cNvSpPr>
            <a:spLocks noGrp="1"/>
          </p:cNvSpPr>
          <p:nvPr>
            <p:ph type="title"/>
          </p:nvPr>
        </p:nvSpPr>
        <p:spPr>
          <a:xfrm>
            <a:off x="3282400" y="156516"/>
            <a:ext cx="6174265" cy="981727"/>
          </a:xfrm>
        </p:spPr>
        <p:txBody>
          <a:bodyPr>
            <a:normAutofit/>
          </a:bodyPr>
          <a:lstStyle/>
          <a:p>
            <a:r>
              <a:rPr lang="en-US" sz="4000" dirty="0">
                <a:solidFill>
                  <a:schemeClr val="bg1">
                    <a:lumMod val="95000"/>
                  </a:schemeClr>
                </a:solidFill>
              </a:rPr>
              <a:t>Electric Power - Examples</a:t>
            </a:r>
            <a:endParaRPr lang="en-US" sz="4000" dirty="0"/>
          </a:p>
        </p:txBody>
      </p:sp>
      <p:sp>
        <p:nvSpPr>
          <p:cNvPr id="3" name="Content Placeholder 2">
            <a:extLst>
              <a:ext uri="{FF2B5EF4-FFF2-40B4-BE49-F238E27FC236}">
                <a16:creationId xmlns:a16="http://schemas.microsoft.com/office/drawing/2014/main" id="{B4C80A1A-CBF7-4A5B-9072-09C2BD387CEB}"/>
              </a:ext>
            </a:extLst>
          </p:cNvPr>
          <p:cNvSpPr>
            <a:spLocks noGrp="1"/>
          </p:cNvSpPr>
          <p:nvPr>
            <p:ph idx="1"/>
          </p:nvPr>
        </p:nvSpPr>
        <p:spPr>
          <a:xfrm>
            <a:off x="686683" y="2104065"/>
            <a:ext cx="5761311" cy="4178748"/>
          </a:xfrm>
        </p:spPr>
        <p:txBody>
          <a:bodyPr>
            <a:normAutofit/>
          </a:bodyPr>
          <a:lstStyle/>
          <a:p>
            <a:pPr marL="0" indent="0">
              <a:buNone/>
            </a:pPr>
            <a:r>
              <a:rPr lang="en-US" dirty="0"/>
              <a:t>In a </a:t>
            </a:r>
            <a:r>
              <a:rPr lang="en-US" b="1" dirty="0"/>
              <a:t>Washing machine </a:t>
            </a:r>
            <a:r>
              <a:rPr lang="en-US" dirty="0"/>
              <a:t>the </a:t>
            </a:r>
            <a:r>
              <a:rPr lang="en-US" b="1" dirty="0"/>
              <a:t>Electrical energy</a:t>
            </a:r>
            <a:r>
              <a:rPr lang="en-US" dirty="0"/>
              <a:t> is converted into </a:t>
            </a:r>
            <a:r>
              <a:rPr lang="en-US" b="1" dirty="0"/>
              <a:t>Rotational force and Heat energy</a:t>
            </a:r>
            <a:r>
              <a:rPr lang="en-US" dirty="0"/>
              <a:t> (Hot water)</a:t>
            </a:r>
          </a:p>
        </p:txBody>
      </p:sp>
      <p:pic>
        <p:nvPicPr>
          <p:cNvPr id="6" name="Picture 5" descr="A white washing machine&#10;&#10;Description automatically generated">
            <a:extLst>
              <a:ext uri="{FF2B5EF4-FFF2-40B4-BE49-F238E27FC236}">
                <a16:creationId xmlns:a16="http://schemas.microsoft.com/office/drawing/2014/main" id="{B0808D51-D50A-4B45-B6D6-C03C719D22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9139" y="1224667"/>
            <a:ext cx="4736963" cy="4736963"/>
          </a:xfrm>
          <a:prstGeom prst="rect">
            <a:avLst/>
          </a:prstGeom>
        </p:spPr>
      </p:pic>
      <p:sp>
        <p:nvSpPr>
          <p:cNvPr id="5" name="Slide Number Placeholder 4">
            <a:extLst>
              <a:ext uri="{FF2B5EF4-FFF2-40B4-BE49-F238E27FC236}">
                <a16:creationId xmlns:a16="http://schemas.microsoft.com/office/drawing/2014/main" id="{03AB4BF4-A161-6B6F-FB62-1B0D96FBD071}"/>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4" name="Footer Placeholder 3">
            <a:extLst>
              <a:ext uri="{FF2B5EF4-FFF2-40B4-BE49-F238E27FC236}">
                <a16:creationId xmlns:a16="http://schemas.microsoft.com/office/drawing/2014/main" id="{79A2B743-3851-8EA0-09BE-0726238D1E36}"/>
              </a:ext>
            </a:extLst>
          </p:cNvPr>
          <p:cNvSpPr>
            <a:spLocks noGrp="1"/>
          </p:cNvSpPr>
          <p:nvPr>
            <p:ph type="ftr" sz="quarter" idx="11"/>
          </p:nvPr>
        </p:nvSpPr>
        <p:spPr>
          <a:xfrm>
            <a:off x="4175787" y="6461781"/>
            <a:ext cx="6456478"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258383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hot plate, stereo, kitchen appliance&#10;&#10;Description automatically generated">
            <a:extLst>
              <a:ext uri="{FF2B5EF4-FFF2-40B4-BE49-F238E27FC236}">
                <a16:creationId xmlns:a16="http://schemas.microsoft.com/office/drawing/2014/main" id="{8F73608B-250C-4B89-AF40-26BB1252EF50}"/>
              </a:ext>
            </a:extLst>
          </p:cNvPr>
          <p:cNvPicPr>
            <a:picLocks noChangeAspect="1"/>
          </p:cNvPicPr>
          <p:nvPr/>
        </p:nvPicPr>
        <p:blipFill rotWithShape="1">
          <a:blip r:embed="rId2">
            <a:extLst>
              <a:ext uri="{28A0092B-C50C-407E-A947-70E740481C1C}">
                <a14:useLocalDpi xmlns:a14="http://schemas.microsoft.com/office/drawing/2010/main" val="0"/>
              </a:ext>
            </a:extLst>
          </a:blip>
          <a:srcRect t="16608" r="8994" b="11394"/>
          <a:stretch/>
        </p:blipFill>
        <p:spPr>
          <a:xfrm>
            <a:off x="5504949" y="1261441"/>
            <a:ext cx="6209071" cy="4912233"/>
          </a:xfrm>
          <a:prstGeom prst="rect">
            <a:avLst/>
          </a:prstGeom>
        </p:spPr>
      </p:pic>
      <p:sp>
        <p:nvSpPr>
          <p:cNvPr id="3" name="Content Placeholder 2">
            <a:extLst>
              <a:ext uri="{FF2B5EF4-FFF2-40B4-BE49-F238E27FC236}">
                <a16:creationId xmlns:a16="http://schemas.microsoft.com/office/drawing/2014/main" id="{17735851-38FF-464A-8B19-B2F8E16EBB99}"/>
              </a:ext>
            </a:extLst>
          </p:cNvPr>
          <p:cNvSpPr>
            <a:spLocks noGrp="1"/>
          </p:cNvSpPr>
          <p:nvPr>
            <p:ph idx="1"/>
          </p:nvPr>
        </p:nvSpPr>
        <p:spPr>
          <a:xfrm>
            <a:off x="407187" y="2749154"/>
            <a:ext cx="5350583" cy="1734355"/>
          </a:xfrm>
        </p:spPr>
        <p:txBody>
          <a:bodyPr vert="horz" lIns="91440" tIns="45720" rIns="91440" bIns="45720" rtlCol="0">
            <a:normAutofit/>
          </a:bodyPr>
          <a:lstStyle/>
          <a:p>
            <a:pPr marL="0" indent="0">
              <a:buNone/>
            </a:pPr>
            <a:r>
              <a:rPr lang="en-US" dirty="0"/>
              <a:t>In an </a:t>
            </a:r>
            <a:r>
              <a:rPr lang="en-US" b="1" dirty="0"/>
              <a:t>Electric Stove </a:t>
            </a:r>
            <a:r>
              <a:rPr lang="en-US" dirty="0"/>
              <a:t>the Electric Energy is </a:t>
            </a:r>
            <a:r>
              <a:rPr lang="en-US" b="1" dirty="0"/>
              <a:t>converted</a:t>
            </a:r>
            <a:r>
              <a:rPr lang="en-US" dirty="0"/>
              <a:t> into </a:t>
            </a:r>
            <a:r>
              <a:rPr lang="en-US" b="1" dirty="0"/>
              <a:t>Heat Energy.</a:t>
            </a:r>
          </a:p>
        </p:txBody>
      </p:sp>
      <p:sp>
        <p:nvSpPr>
          <p:cNvPr id="2" name="Slide Number Placeholder 1">
            <a:extLst>
              <a:ext uri="{FF2B5EF4-FFF2-40B4-BE49-F238E27FC236}">
                <a16:creationId xmlns:a16="http://schemas.microsoft.com/office/drawing/2014/main" id="{AD5C90C4-2271-A742-856C-6C3B987666B9}"/>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8" name="TextBox 7">
            <a:extLst>
              <a:ext uri="{FF2B5EF4-FFF2-40B4-BE49-F238E27FC236}">
                <a16:creationId xmlns:a16="http://schemas.microsoft.com/office/drawing/2014/main" id="{FCABA29F-8DCA-2000-959E-6B266F31F978}"/>
              </a:ext>
            </a:extLst>
          </p:cNvPr>
          <p:cNvSpPr txBox="1"/>
          <p:nvPr/>
        </p:nvSpPr>
        <p:spPr>
          <a:xfrm>
            <a:off x="3586921" y="257517"/>
            <a:ext cx="6209070" cy="584775"/>
          </a:xfrm>
          <a:prstGeom prst="rect">
            <a:avLst/>
          </a:prstGeom>
          <a:noFill/>
        </p:spPr>
        <p:txBody>
          <a:bodyPr wrap="square">
            <a:spAutoFit/>
          </a:bodyPr>
          <a:lstStyle/>
          <a:p>
            <a:r>
              <a:rPr lang="en-US" sz="3200" dirty="0">
                <a:solidFill>
                  <a:schemeClr val="bg1">
                    <a:lumMod val="95000"/>
                  </a:schemeClr>
                </a:solidFill>
              </a:rPr>
              <a:t>Electric Power - Examples</a:t>
            </a:r>
            <a:endParaRPr lang="en-GB" sz="3200" dirty="0"/>
          </a:p>
        </p:txBody>
      </p:sp>
      <p:sp>
        <p:nvSpPr>
          <p:cNvPr id="4" name="Footer Placeholder 3">
            <a:extLst>
              <a:ext uri="{FF2B5EF4-FFF2-40B4-BE49-F238E27FC236}">
                <a16:creationId xmlns:a16="http://schemas.microsoft.com/office/drawing/2014/main" id="{CBF01C61-7CEB-1363-0183-EBD6CE9CAF48}"/>
              </a:ext>
            </a:extLst>
          </p:cNvPr>
          <p:cNvSpPr>
            <a:spLocks noGrp="1"/>
          </p:cNvSpPr>
          <p:nvPr>
            <p:ph type="ftr" sz="quarter" idx="11"/>
          </p:nvPr>
        </p:nvSpPr>
        <p:spPr>
          <a:xfrm>
            <a:off x="4175787" y="6461781"/>
            <a:ext cx="6752870"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5304734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A8F507-E2D8-42A1-8A3E-4E5266A1ED5F}"/>
              </a:ext>
            </a:extLst>
          </p:cNvPr>
          <p:cNvSpPr>
            <a:spLocks noGrp="1"/>
          </p:cNvSpPr>
          <p:nvPr>
            <p:ph type="title"/>
          </p:nvPr>
        </p:nvSpPr>
        <p:spPr>
          <a:xfrm>
            <a:off x="3292718" y="60469"/>
            <a:ext cx="5291328" cy="1159223"/>
          </a:xfrm>
        </p:spPr>
        <p:txBody>
          <a:bodyPr>
            <a:normAutofit/>
          </a:bodyPr>
          <a:lstStyle/>
          <a:p>
            <a:r>
              <a:rPr lang="en-US" dirty="0">
                <a:solidFill>
                  <a:schemeClr val="bg1"/>
                </a:solidFill>
              </a:rPr>
              <a:t>What is one Watt?</a:t>
            </a:r>
          </a:p>
        </p:txBody>
      </p:sp>
      <p:sp>
        <p:nvSpPr>
          <p:cNvPr id="5" name="Content Placeholder 4">
            <a:extLst>
              <a:ext uri="{FF2B5EF4-FFF2-40B4-BE49-F238E27FC236}">
                <a16:creationId xmlns:a16="http://schemas.microsoft.com/office/drawing/2014/main" id="{80816912-B8B7-4CCA-B9BF-51523837D3CE}"/>
              </a:ext>
            </a:extLst>
          </p:cNvPr>
          <p:cNvSpPr>
            <a:spLocks noGrp="1"/>
          </p:cNvSpPr>
          <p:nvPr>
            <p:ph idx="1"/>
          </p:nvPr>
        </p:nvSpPr>
        <p:spPr>
          <a:xfrm>
            <a:off x="710079" y="1289619"/>
            <a:ext cx="11005036" cy="3332831"/>
          </a:xfrm>
        </p:spPr>
        <p:txBody>
          <a:bodyPr anchor="ctr">
            <a:normAutofit/>
          </a:bodyPr>
          <a:lstStyle/>
          <a:p>
            <a:pPr marL="0" indent="0">
              <a:buNone/>
            </a:pPr>
            <a:r>
              <a:rPr lang="en-IN" b="1" dirty="0"/>
              <a:t>One</a:t>
            </a:r>
            <a:r>
              <a:rPr lang="en-IN" dirty="0"/>
              <a:t> </a:t>
            </a:r>
            <a:r>
              <a:rPr lang="en-IN" b="1" dirty="0"/>
              <a:t>Watt</a:t>
            </a:r>
            <a:r>
              <a:rPr lang="en-IN" dirty="0"/>
              <a:t> is defined as the power resulting from the </a:t>
            </a:r>
            <a:r>
              <a:rPr lang="en-IN" b="1" dirty="0"/>
              <a:t>dissipation or conversion</a:t>
            </a:r>
            <a:r>
              <a:rPr lang="en-IN" dirty="0"/>
              <a:t> or </a:t>
            </a:r>
            <a:r>
              <a:rPr lang="en-IN" b="1" dirty="0"/>
              <a:t>storage</a:t>
            </a:r>
            <a:r>
              <a:rPr lang="en-IN" dirty="0"/>
              <a:t> of </a:t>
            </a:r>
            <a:r>
              <a:rPr lang="en-IN" b="1" dirty="0"/>
              <a:t>one joule </a:t>
            </a:r>
            <a:r>
              <a:rPr lang="en-IN" dirty="0"/>
              <a:t>of energy per</a:t>
            </a:r>
            <a:r>
              <a:rPr lang="en-IN" b="1" dirty="0"/>
              <a:t> second. </a:t>
            </a:r>
          </a:p>
          <a:p>
            <a:pPr marL="0" indent="0">
              <a:buNone/>
            </a:pPr>
            <a:endParaRPr lang="en-IN" b="1" dirty="0"/>
          </a:p>
          <a:p>
            <a:pPr marL="0" indent="0">
              <a:buNone/>
            </a:pPr>
            <a:r>
              <a:rPr lang="en-IN" dirty="0"/>
              <a:t>1 Watt = 1 Joule / 1 Second</a:t>
            </a:r>
          </a:p>
          <a:p>
            <a:pPr marL="0" indent="0">
              <a:buNone/>
            </a:pPr>
            <a:r>
              <a:rPr lang="en-IN" dirty="0"/>
              <a:t>1 Watt = 1 Volt × 1 Ampere</a:t>
            </a:r>
          </a:p>
          <a:p>
            <a:pPr marL="0" indent="0">
              <a:buNone/>
            </a:pPr>
            <a:endParaRPr lang="en-US" sz="2400" dirty="0"/>
          </a:p>
        </p:txBody>
      </p:sp>
      <p:sp>
        <p:nvSpPr>
          <p:cNvPr id="3" name="Slide Number Placeholder 2">
            <a:extLst>
              <a:ext uri="{FF2B5EF4-FFF2-40B4-BE49-F238E27FC236}">
                <a16:creationId xmlns:a16="http://schemas.microsoft.com/office/drawing/2014/main" id="{A5BB2347-3729-B27A-2977-2DB35BCE9A5E}"/>
              </a:ext>
            </a:extLst>
          </p:cNvPr>
          <p:cNvSpPr>
            <a:spLocks noGrp="1"/>
          </p:cNvSpPr>
          <p:nvPr>
            <p:ph type="sldNum" sz="quarter" idx="12"/>
          </p:nvPr>
        </p:nvSpPr>
        <p:spPr/>
        <p:txBody>
          <a:bodyPr/>
          <a:lstStyle/>
          <a:p>
            <a:fld id="{AC82685A-BD3A-4230-8D85-804689F67293}" type="slidenum">
              <a:rPr lang="en-GB" smtClean="0">
                <a:solidFill>
                  <a:schemeClr val="bg1"/>
                </a:solidFill>
              </a:rPr>
              <a:t>24</a:t>
            </a:fld>
            <a:endParaRPr lang="en-GB" dirty="0">
              <a:solidFill>
                <a:schemeClr val="bg1"/>
              </a:solidFill>
            </a:endParaRPr>
          </a:p>
        </p:txBody>
      </p:sp>
      <p:sp>
        <p:nvSpPr>
          <p:cNvPr id="2" name="Footer Placeholder 1">
            <a:extLst>
              <a:ext uri="{FF2B5EF4-FFF2-40B4-BE49-F238E27FC236}">
                <a16:creationId xmlns:a16="http://schemas.microsoft.com/office/drawing/2014/main" id="{230F2844-5C4F-9A97-BC0A-69B61D6EBA32}"/>
              </a:ext>
            </a:extLst>
          </p:cNvPr>
          <p:cNvSpPr>
            <a:spLocks noGrp="1"/>
          </p:cNvSpPr>
          <p:nvPr>
            <p:ph type="ftr" sz="quarter" idx="11"/>
          </p:nvPr>
        </p:nvSpPr>
        <p:spPr>
          <a:xfrm>
            <a:off x="4175787" y="6461781"/>
            <a:ext cx="6569990"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95420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12A0F-997F-4605-B970-85C36F749271}"/>
              </a:ext>
            </a:extLst>
          </p:cNvPr>
          <p:cNvSpPr>
            <a:spLocks noGrp="1"/>
          </p:cNvSpPr>
          <p:nvPr>
            <p:ph type="title"/>
          </p:nvPr>
        </p:nvSpPr>
        <p:spPr>
          <a:xfrm>
            <a:off x="3781979" y="0"/>
            <a:ext cx="5049356" cy="1146176"/>
          </a:xfrm>
        </p:spPr>
        <p:txBody>
          <a:bodyPr>
            <a:normAutofit/>
          </a:bodyPr>
          <a:lstStyle/>
          <a:p>
            <a:pPr algn="ctr"/>
            <a:r>
              <a:rPr lang="en-US" dirty="0">
                <a:solidFill>
                  <a:schemeClr val="bg1"/>
                </a:solidFill>
              </a:rPr>
              <a:t>Electric Power</a:t>
            </a:r>
          </a:p>
        </p:txBody>
      </p:sp>
      <p:sp>
        <p:nvSpPr>
          <p:cNvPr id="3" name="Content Placeholder 2">
            <a:extLst>
              <a:ext uri="{FF2B5EF4-FFF2-40B4-BE49-F238E27FC236}">
                <a16:creationId xmlns:a16="http://schemas.microsoft.com/office/drawing/2014/main" id="{A541AE50-FEA0-41AE-9EA9-47A6A64947EC}"/>
              </a:ext>
            </a:extLst>
          </p:cNvPr>
          <p:cNvSpPr>
            <a:spLocks noGrp="1"/>
          </p:cNvSpPr>
          <p:nvPr>
            <p:ph idx="1"/>
          </p:nvPr>
        </p:nvSpPr>
        <p:spPr>
          <a:xfrm>
            <a:off x="838201" y="1761294"/>
            <a:ext cx="10815796" cy="4415669"/>
          </a:xfrm>
        </p:spPr>
        <p:txBody>
          <a:bodyPr>
            <a:normAutofit/>
          </a:bodyPr>
          <a:lstStyle/>
          <a:p>
            <a:pPr marL="0" indent="0">
              <a:buNone/>
            </a:pPr>
            <a:r>
              <a:rPr lang="en-IN" sz="3200" dirty="0"/>
              <a:t>Power can be calculated by the formula</a:t>
            </a:r>
          </a:p>
          <a:p>
            <a:pPr marL="0" indent="0">
              <a:buNone/>
            </a:pPr>
            <a:r>
              <a:rPr lang="en-IN" sz="3200" dirty="0"/>
              <a:t>	</a:t>
            </a:r>
            <a:r>
              <a:rPr lang="en-IN" sz="3200" b="1" dirty="0"/>
              <a:t>P = VI</a:t>
            </a:r>
          </a:p>
          <a:p>
            <a:pPr marL="0" indent="0">
              <a:buNone/>
            </a:pPr>
            <a:r>
              <a:rPr lang="en-IN" sz="3200" dirty="0"/>
              <a:t>Where, </a:t>
            </a:r>
          </a:p>
          <a:p>
            <a:pPr marL="0" indent="0">
              <a:buNone/>
            </a:pPr>
            <a:r>
              <a:rPr lang="en-IN" sz="3200" dirty="0"/>
              <a:t>	P – Electrical Power</a:t>
            </a:r>
          </a:p>
          <a:p>
            <a:pPr marL="0" indent="0">
              <a:buNone/>
            </a:pPr>
            <a:r>
              <a:rPr lang="en-IN" sz="3200" dirty="0"/>
              <a:t>	V – Voltage in Volts</a:t>
            </a:r>
          </a:p>
          <a:p>
            <a:pPr marL="0" indent="0">
              <a:buNone/>
            </a:pPr>
            <a:r>
              <a:rPr lang="en-IN" sz="3200" dirty="0"/>
              <a:t>	I  – Current in Ampere</a:t>
            </a:r>
          </a:p>
          <a:p>
            <a:endParaRPr lang="en-US" sz="2400" dirty="0"/>
          </a:p>
        </p:txBody>
      </p:sp>
      <p:sp>
        <p:nvSpPr>
          <p:cNvPr id="5" name="Slide Number Placeholder 4">
            <a:extLst>
              <a:ext uri="{FF2B5EF4-FFF2-40B4-BE49-F238E27FC236}">
                <a16:creationId xmlns:a16="http://schemas.microsoft.com/office/drawing/2014/main" id="{2293602E-C49B-B2B8-0216-1166A5AEB226}"/>
              </a:ext>
            </a:extLst>
          </p:cNvPr>
          <p:cNvSpPr>
            <a:spLocks noGrp="1"/>
          </p:cNvSpPr>
          <p:nvPr>
            <p:ph type="sldNum" sz="quarter" idx="12"/>
          </p:nvPr>
        </p:nvSpPr>
        <p:spPr/>
        <p:txBody>
          <a:bodyPr/>
          <a:lstStyle/>
          <a:p>
            <a:fld id="{AC82685A-BD3A-4230-8D85-804689F67293}" type="slidenum">
              <a:rPr lang="en-GB" smtClean="0">
                <a:solidFill>
                  <a:schemeClr val="bg1"/>
                </a:solidFill>
              </a:rPr>
              <a:t>25</a:t>
            </a:fld>
            <a:endParaRPr lang="en-GB" dirty="0">
              <a:solidFill>
                <a:schemeClr val="bg1"/>
              </a:solidFill>
            </a:endParaRPr>
          </a:p>
        </p:txBody>
      </p:sp>
      <p:sp>
        <p:nvSpPr>
          <p:cNvPr id="4" name="Footer Placeholder 3">
            <a:extLst>
              <a:ext uri="{FF2B5EF4-FFF2-40B4-BE49-F238E27FC236}">
                <a16:creationId xmlns:a16="http://schemas.microsoft.com/office/drawing/2014/main" id="{A823B6C5-92A9-63E4-D006-CE835A681120}"/>
              </a:ext>
            </a:extLst>
          </p:cNvPr>
          <p:cNvSpPr>
            <a:spLocks noGrp="1"/>
          </p:cNvSpPr>
          <p:nvPr>
            <p:ph type="ftr" sz="quarter" idx="11"/>
          </p:nvPr>
        </p:nvSpPr>
        <p:spPr>
          <a:xfrm>
            <a:off x="4175787" y="6461781"/>
            <a:ext cx="6668138"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699873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C63BE-1F3E-4F5B-A6DB-2D29C4FEAF71}"/>
              </a:ext>
            </a:extLst>
          </p:cNvPr>
          <p:cNvSpPr>
            <a:spLocks noGrp="1"/>
          </p:cNvSpPr>
          <p:nvPr>
            <p:ph type="title"/>
          </p:nvPr>
        </p:nvSpPr>
        <p:spPr>
          <a:xfrm>
            <a:off x="3234153" y="46320"/>
            <a:ext cx="6087818" cy="1197864"/>
          </a:xfrm>
        </p:spPr>
        <p:txBody>
          <a:bodyPr>
            <a:normAutofit/>
          </a:bodyPr>
          <a:lstStyle/>
          <a:p>
            <a:pPr algn="ctr"/>
            <a:r>
              <a:rPr lang="en-US" b="1" dirty="0">
                <a:solidFill>
                  <a:schemeClr val="bg1"/>
                </a:solidFill>
              </a:rPr>
              <a:t>Power rating</a:t>
            </a:r>
          </a:p>
        </p:txBody>
      </p:sp>
      <p:pic>
        <p:nvPicPr>
          <p:cNvPr id="1026" name="Picture 2" descr="What does the wattage rating on a light bulb package mean? - Quora">
            <a:extLst>
              <a:ext uri="{FF2B5EF4-FFF2-40B4-BE49-F238E27FC236}">
                <a16:creationId xmlns:a16="http://schemas.microsoft.com/office/drawing/2014/main" id="{ACAE545B-D29E-420C-949D-414DBDDAB4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5547"/>
          <a:stretch/>
        </p:blipFill>
        <p:spPr bwMode="auto">
          <a:xfrm>
            <a:off x="126256" y="1534819"/>
            <a:ext cx="6215794" cy="41715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9D04C7-EBF8-4262-9964-832D27A57F40}"/>
              </a:ext>
            </a:extLst>
          </p:cNvPr>
          <p:cNvSpPr>
            <a:spLocks noGrp="1"/>
          </p:cNvSpPr>
          <p:nvPr>
            <p:ph idx="1"/>
          </p:nvPr>
        </p:nvSpPr>
        <p:spPr>
          <a:xfrm>
            <a:off x="6495222" y="1244184"/>
            <a:ext cx="5521187" cy="4926962"/>
          </a:xfrm>
        </p:spPr>
        <p:txBody>
          <a:bodyPr anchor="ctr">
            <a:normAutofit/>
          </a:bodyPr>
          <a:lstStyle/>
          <a:p>
            <a:pPr marL="0" indent="0">
              <a:buNone/>
            </a:pPr>
            <a:r>
              <a:rPr lang="en-GB" dirty="0"/>
              <a:t>Power rating refers to the </a:t>
            </a:r>
            <a:r>
              <a:rPr lang="en-GB" b="1" dirty="0"/>
              <a:t>maximum amount of power that a device or component can handle safely </a:t>
            </a:r>
            <a:r>
              <a:rPr lang="en-GB" dirty="0"/>
              <a:t>and operate effectively without being damaged.</a:t>
            </a:r>
            <a:endParaRPr lang="en-US" dirty="0"/>
          </a:p>
          <a:p>
            <a:pPr marL="0" indent="0">
              <a:buNone/>
            </a:pPr>
            <a:r>
              <a:rPr lang="en-US" dirty="0"/>
              <a:t>In this Lamp, the </a:t>
            </a:r>
            <a:r>
              <a:rPr lang="en-US" b="1" dirty="0"/>
              <a:t>electrical energy is converted into light energy </a:t>
            </a:r>
            <a:r>
              <a:rPr lang="en-US" dirty="0"/>
              <a:t>at the rate of 60W.</a:t>
            </a:r>
          </a:p>
          <a:p>
            <a:endParaRPr lang="en-US" sz="2000" dirty="0"/>
          </a:p>
        </p:txBody>
      </p:sp>
      <p:sp>
        <p:nvSpPr>
          <p:cNvPr id="5" name="Slide Number Placeholder 4">
            <a:extLst>
              <a:ext uri="{FF2B5EF4-FFF2-40B4-BE49-F238E27FC236}">
                <a16:creationId xmlns:a16="http://schemas.microsoft.com/office/drawing/2014/main" id="{621E8111-97D7-BC77-AE7D-65C7959BA998}"/>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4" name="Footer Placeholder 3">
            <a:extLst>
              <a:ext uri="{FF2B5EF4-FFF2-40B4-BE49-F238E27FC236}">
                <a16:creationId xmlns:a16="http://schemas.microsoft.com/office/drawing/2014/main" id="{EC48F31A-92DE-EEAB-2082-856E5F7CC5DC}"/>
              </a:ext>
            </a:extLst>
          </p:cNvPr>
          <p:cNvSpPr>
            <a:spLocks noGrp="1"/>
          </p:cNvSpPr>
          <p:nvPr>
            <p:ph type="ftr" sz="quarter" idx="11"/>
          </p:nvPr>
        </p:nvSpPr>
        <p:spPr>
          <a:xfrm>
            <a:off x="4175787" y="6461781"/>
            <a:ext cx="6520852" cy="365125"/>
          </a:xfrm>
        </p:spPr>
        <p:txBody>
          <a:bodyPr/>
          <a:lstStyle/>
          <a:p>
            <a:r>
              <a:rPr lang="en-GB"/>
              <a:t>Lecture -1 / Electrical and Electronic Principles</a:t>
            </a:r>
            <a:endParaRPr lang="en-GB" dirty="0"/>
          </a:p>
        </p:txBody>
      </p:sp>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D8524A77-3DA8-0C5E-3FCD-A4B60B66772D}"/>
                  </a:ext>
                </a:extLst>
              </p14:cNvPr>
              <p14:cNvContentPartPr/>
              <p14:nvPr/>
            </p14:nvContentPartPr>
            <p14:xfrm>
              <a:off x="2970360" y="6035040"/>
              <a:ext cx="19440" cy="19080"/>
            </p14:xfrm>
          </p:contentPart>
        </mc:Choice>
        <mc:Fallback xmlns="">
          <p:pic>
            <p:nvPicPr>
              <p:cNvPr id="6" name="Ink 5">
                <a:extLst>
                  <a:ext uri="{FF2B5EF4-FFF2-40B4-BE49-F238E27FC236}">
                    <a16:creationId xmlns:a16="http://schemas.microsoft.com/office/drawing/2014/main" id="{D8524A77-3DA8-0C5E-3FCD-A4B60B66772D}"/>
                  </a:ext>
                </a:extLst>
              </p:cNvPr>
              <p:cNvPicPr/>
              <p:nvPr/>
            </p:nvPicPr>
            <p:blipFill>
              <a:blip r:embed="rId4"/>
              <a:stretch>
                <a:fillRect/>
              </a:stretch>
            </p:blipFill>
            <p:spPr>
              <a:xfrm>
                <a:off x="2961000" y="6025680"/>
                <a:ext cx="38160" cy="37800"/>
              </a:xfrm>
              <a:prstGeom prst="rect">
                <a:avLst/>
              </a:prstGeom>
            </p:spPr>
          </p:pic>
        </mc:Fallback>
      </mc:AlternateContent>
    </p:spTree>
    <p:extLst>
      <p:ext uri="{BB962C8B-B14F-4D97-AF65-F5344CB8AC3E}">
        <p14:creationId xmlns:p14="http://schemas.microsoft.com/office/powerpoint/2010/main" val="20752380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EC91C-37FB-411F-A50F-A77FFE670E5B}"/>
              </a:ext>
            </a:extLst>
          </p:cNvPr>
          <p:cNvSpPr>
            <a:spLocks noGrp="1"/>
          </p:cNvSpPr>
          <p:nvPr>
            <p:ph type="title"/>
          </p:nvPr>
        </p:nvSpPr>
        <p:spPr>
          <a:xfrm>
            <a:off x="4032009" y="36891"/>
            <a:ext cx="4056441" cy="1206379"/>
          </a:xfrm>
        </p:spPr>
        <p:txBody>
          <a:bodyPr>
            <a:normAutofit/>
          </a:bodyPr>
          <a:lstStyle/>
          <a:p>
            <a:pPr algn="ctr"/>
            <a:r>
              <a:rPr lang="en-US" sz="3600" b="1" dirty="0">
                <a:solidFill>
                  <a:schemeClr val="bg1"/>
                </a:solidFill>
              </a:rPr>
              <a:t>Wattmeter</a:t>
            </a:r>
          </a:p>
        </p:txBody>
      </p:sp>
      <p:sp>
        <p:nvSpPr>
          <p:cNvPr id="3" name="Content Placeholder 2">
            <a:extLst>
              <a:ext uri="{FF2B5EF4-FFF2-40B4-BE49-F238E27FC236}">
                <a16:creationId xmlns:a16="http://schemas.microsoft.com/office/drawing/2014/main" id="{76D45831-EABA-466C-8415-1DACE817E05C}"/>
              </a:ext>
            </a:extLst>
          </p:cNvPr>
          <p:cNvSpPr>
            <a:spLocks noGrp="1"/>
          </p:cNvSpPr>
          <p:nvPr>
            <p:ph idx="1"/>
          </p:nvPr>
        </p:nvSpPr>
        <p:spPr>
          <a:xfrm>
            <a:off x="594360" y="2258288"/>
            <a:ext cx="3822192" cy="3773010"/>
          </a:xfrm>
        </p:spPr>
        <p:txBody>
          <a:bodyPr>
            <a:normAutofit/>
          </a:bodyPr>
          <a:lstStyle/>
          <a:p>
            <a:pPr marL="0" indent="0">
              <a:buNone/>
            </a:pPr>
            <a:r>
              <a:rPr lang="en-US" dirty="0"/>
              <a:t>Power in a circuit can be measured using </a:t>
            </a:r>
            <a:r>
              <a:rPr lang="en-US" b="1" dirty="0"/>
              <a:t>WATTMETER</a:t>
            </a:r>
            <a:r>
              <a:rPr lang="en-US" dirty="0"/>
              <a:t> </a:t>
            </a:r>
          </a:p>
          <a:p>
            <a:endParaRPr lang="en-US" sz="2000" dirty="0">
              <a:solidFill>
                <a:schemeClr val="bg1"/>
              </a:solidFill>
            </a:endParaRPr>
          </a:p>
        </p:txBody>
      </p:sp>
      <p:pic>
        <p:nvPicPr>
          <p:cNvPr id="1026" name="Picture 2" descr="Rishabh Watt Meter, Analog Meters, Accessories, Electrical Product &amp;amp;  Automation Products, Novatric Export">
            <a:extLst>
              <a:ext uri="{FF2B5EF4-FFF2-40B4-BE49-F238E27FC236}">
                <a16:creationId xmlns:a16="http://schemas.microsoft.com/office/drawing/2014/main" id="{D59834A1-DE93-4CBE-8F23-93FB97C665D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62969" y="1805203"/>
            <a:ext cx="4412716" cy="4412716"/>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79167AE6-939E-5AEE-924C-49F922B89E38}"/>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4" name="Footer Placeholder 3">
            <a:extLst>
              <a:ext uri="{FF2B5EF4-FFF2-40B4-BE49-F238E27FC236}">
                <a16:creationId xmlns:a16="http://schemas.microsoft.com/office/drawing/2014/main" id="{6A26FCAD-B288-E30E-3A11-AE1C42F7A8EF}"/>
              </a:ext>
            </a:extLst>
          </p:cNvPr>
          <p:cNvSpPr>
            <a:spLocks noGrp="1"/>
          </p:cNvSpPr>
          <p:nvPr>
            <p:ph type="ftr" sz="quarter" idx="11"/>
          </p:nvPr>
        </p:nvSpPr>
        <p:spPr>
          <a:xfrm>
            <a:off x="4175786" y="6461781"/>
            <a:ext cx="6109679"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93569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56155F-B2BA-4109-A30B-F1A89A435DAD}"/>
              </a:ext>
            </a:extLst>
          </p:cNvPr>
          <p:cNvSpPr>
            <a:spLocks noGrp="1"/>
          </p:cNvSpPr>
          <p:nvPr>
            <p:ph type="title"/>
          </p:nvPr>
        </p:nvSpPr>
        <p:spPr>
          <a:xfrm>
            <a:off x="3255190" y="172550"/>
            <a:ext cx="7650104" cy="802753"/>
          </a:xfrm>
        </p:spPr>
        <p:txBody>
          <a:bodyPr anchor="ctr">
            <a:noAutofit/>
          </a:bodyPr>
          <a:lstStyle/>
          <a:p>
            <a:r>
              <a:rPr lang="en-US" sz="5400" dirty="0">
                <a:solidFill>
                  <a:schemeClr val="bg1"/>
                </a:solidFill>
              </a:rPr>
              <a:t>What is Resistance?</a:t>
            </a:r>
          </a:p>
        </p:txBody>
      </p:sp>
      <p:sp>
        <p:nvSpPr>
          <p:cNvPr id="5" name="Content Placeholder 4">
            <a:extLst>
              <a:ext uri="{FF2B5EF4-FFF2-40B4-BE49-F238E27FC236}">
                <a16:creationId xmlns:a16="http://schemas.microsoft.com/office/drawing/2014/main" id="{34F5E929-EF86-436C-BB4F-B1EDDC4F8D34}"/>
              </a:ext>
            </a:extLst>
          </p:cNvPr>
          <p:cNvSpPr>
            <a:spLocks noGrp="1"/>
          </p:cNvSpPr>
          <p:nvPr>
            <p:ph idx="1"/>
          </p:nvPr>
        </p:nvSpPr>
        <p:spPr>
          <a:xfrm>
            <a:off x="1064311" y="1755158"/>
            <a:ext cx="10111007" cy="2983150"/>
          </a:xfrm>
        </p:spPr>
        <p:txBody>
          <a:bodyPr anchor="t">
            <a:normAutofit/>
          </a:bodyPr>
          <a:lstStyle/>
          <a:p>
            <a:r>
              <a:rPr lang="en-IN" sz="3200" dirty="0"/>
              <a:t>Resistance is the </a:t>
            </a:r>
            <a:r>
              <a:rPr lang="en-IN" sz="3200" b="1" dirty="0"/>
              <a:t>opposition</a:t>
            </a:r>
            <a:r>
              <a:rPr lang="en-IN" sz="3200" dirty="0"/>
              <a:t> that a substance offers to the </a:t>
            </a:r>
            <a:r>
              <a:rPr lang="en-IN" sz="3200" b="1" dirty="0"/>
              <a:t>flow of electric current.  </a:t>
            </a:r>
          </a:p>
          <a:p>
            <a:r>
              <a:rPr lang="en-IN" sz="3200" dirty="0"/>
              <a:t>It is represented by the symbol </a:t>
            </a:r>
            <a:r>
              <a:rPr lang="en-IN" sz="3200" b="1" dirty="0"/>
              <a:t>R</a:t>
            </a:r>
            <a:r>
              <a:rPr lang="en-IN" sz="3200" dirty="0"/>
              <a:t>.  </a:t>
            </a:r>
          </a:p>
          <a:p>
            <a:r>
              <a:rPr lang="en-IN" sz="3200" dirty="0"/>
              <a:t>The standard unit of resistance is the </a:t>
            </a:r>
            <a:r>
              <a:rPr lang="en-IN" sz="3200" b="1" dirty="0"/>
              <a:t>ohm (</a:t>
            </a:r>
            <a:r>
              <a:rPr lang="el-GR" sz="3200" b="1" dirty="0">
                <a:latin typeface="Univers" panose="020B0503020202020204" pitchFamily="34" charset="0"/>
              </a:rPr>
              <a:t>Ω</a:t>
            </a:r>
            <a:r>
              <a:rPr lang="en-US" sz="3200" b="1" dirty="0">
                <a:latin typeface="Univers" panose="020B0503020202020204" pitchFamily="34" charset="0"/>
              </a:rPr>
              <a:t>)</a:t>
            </a:r>
            <a:r>
              <a:rPr lang="en-IN" sz="3200" dirty="0"/>
              <a:t>.</a:t>
            </a:r>
          </a:p>
        </p:txBody>
      </p:sp>
      <p:sp>
        <p:nvSpPr>
          <p:cNvPr id="2" name="Footer Placeholder 1">
            <a:extLst>
              <a:ext uri="{FF2B5EF4-FFF2-40B4-BE49-F238E27FC236}">
                <a16:creationId xmlns:a16="http://schemas.microsoft.com/office/drawing/2014/main" id="{519367D0-5F33-4D2B-A2D5-2AE626A352C5}"/>
              </a:ext>
            </a:extLst>
          </p:cNvPr>
          <p:cNvSpPr>
            <a:spLocks noGrp="1"/>
          </p:cNvSpPr>
          <p:nvPr>
            <p:ph type="ftr" sz="quarter" idx="11"/>
          </p:nvPr>
        </p:nvSpPr>
        <p:spPr>
          <a:xfrm>
            <a:off x="4175787" y="6461781"/>
            <a:ext cx="6146500" cy="365125"/>
          </a:xfrm>
        </p:spPr>
        <p:txBody>
          <a:bodyPr/>
          <a:lstStyle/>
          <a:p>
            <a:r>
              <a:rPr lang="en-GB"/>
              <a:t>Lecture -1 / Electrical and Electronic Principles</a:t>
            </a:r>
            <a:endParaRPr lang="en-US" dirty="0"/>
          </a:p>
        </p:txBody>
      </p:sp>
      <p:sp>
        <p:nvSpPr>
          <p:cNvPr id="3" name="Slide Number Placeholder 2">
            <a:extLst>
              <a:ext uri="{FF2B5EF4-FFF2-40B4-BE49-F238E27FC236}">
                <a16:creationId xmlns:a16="http://schemas.microsoft.com/office/drawing/2014/main" id="{B08C51CD-6B96-4EA0-B6A6-311F67508FC9}"/>
              </a:ext>
            </a:extLst>
          </p:cNvPr>
          <p:cNvSpPr>
            <a:spLocks noGrp="1"/>
          </p:cNvSpPr>
          <p:nvPr>
            <p:ph type="sldNum" sz="quarter" idx="12"/>
          </p:nvPr>
        </p:nvSpPr>
        <p:spPr/>
        <p:txBody>
          <a:bodyPr/>
          <a:lstStyle/>
          <a:p>
            <a:fld id="{20FD74A4-47BC-4E99-9BF2-41233980B286}" type="slidenum">
              <a:rPr lang="en-US" smtClean="0"/>
              <a:t>28</a:t>
            </a:fld>
            <a:endParaRPr lang="en-US"/>
          </a:p>
        </p:txBody>
      </p:sp>
    </p:spTree>
    <p:extLst>
      <p:ext uri="{BB962C8B-B14F-4D97-AF65-F5344CB8AC3E}">
        <p14:creationId xmlns:p14="http://schemas.microsoft.com/office/powerpoint/2010/main" val="131250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50" y="51008"/>
            <a:ext cx="4787331" cy="867429"/>
          </a:xfrm>
        </p:spPr>
        <p:txBody>
          <a:bodyPr anchor="b">
            <a:normAutofit/>
          </a:bodyPr>
          <a:lstStyle/>
          <a:p>
            <a:pPr marL="0" indent="0">
              <a:buNone/>
            </a:pPr>
            <a:r>
              <a:rPr lang="en-IN" sz="4000" b="1" dirty="0">
                <a:solidFill>
                  <a:schemeClr val="bg1"/>
                </a:solidFill>
              </a:rPr>
              <a:t>Resistor (R)</a:t>
            </a:r>
          </a:p>
        </p:txBody>
      </p:sp>
      <p:pic>
        <p:nvPicPr>
          <p:cNvPr id="1028" name="Picture 4" descr="What is a Resistor: Types, Uses, Details » Electronics Notes">
            <a:extLst>
              <a:ext uri="{FF2B5EF4-FFF2-40B4-BE49-F238E27FC236}">
                <a16:creationId xmlns:a16="http://schemas.microsoft.com/office/drawing/2014/main" id="{78497585-4453-4752-A5B1-0BE4637959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32168" y="3104544"/>
            <a:ext cx="3415944" cy="227336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67099" y="1500127"/>
            <a:ext cx="5703036" cy="4534913"/>
          </a:xfrm>
        </p:spPr>
        <p:txBody>
          <a:bodyPr>
            <a:normAutofit/>
          </a:bodyPr>
          <a:lstStyle/>
          <a:p>
            <a:r>
              <a:rPr lang="en-IN" b="1" dirty="0"/>
              <a:t>Resistor</a:t>
            </a:r>
            <a:r>
              <a:rPr lang="en-IN" dirty="0"/>
              <a:t> is the </a:t>
            </a:r>
            <a:r>
              <a:rPr lang="en-IN" b="1" dirty="0"/>
              <a:t>component</a:t>
            </a:r>
            <a:r>
              <a:rPr lang="en-IN" dirty="0"/>
              <a:t> used to </a:t>
            </a:r>
            <a:r>
              <a:rPr lang="en-IN" b="1" dirty="0"/>
              <a:t>resist the flow of current</a:t>
            </a:r>
            <a:r>
              <a:rPr lang="en-IN" dirty="0"/>
              <a:t>.</a:t>
            </a:r>
          </a:p>
          <a:p>
            <a:r>
              <a:rPr lang="en-IN" dirty="0"/>
              <a:t>A resistor is a </a:t>
            </a:r>
            <a:r>
              <a:rPr lang="en-IN" b="1" dirty="0"/>
              <a:t>Passive electrical component</a:t>
            </a:r>
            <a:r>
              <a:rPr lang="en-IN" dirty="0"/>
              <a:t>, that limits or </a:t>
            </a:r>
            <a:r>
              <a:rPr lang="en-IN" b="1" dirty="0"/>
              <a:t>regulates the flow of electrical current </a:t>
            </a:r>
            <a:r>
              <a:rPr lang="en-IN" dirty="0"/>
              <a:t>in a circuit.</a:t>
            </a:r>
          </a:p>
          <a:p>
            <a:r>
              <a:rPr lang="en-IN" dirty="0"/>
              <a:t>Resistor can be </a:t>
            </a:r>
            <a:r>
              <a:rPr lang="en-IN" b="1" dirty="0"/>
              <a:t>either fixed or variable in nature</a:t>
            </a:r>
            <a:r>
              <a:rPr lang="en-IN" dirty="0"/>
              <a:t>.</a:t>
            </a:r>
          </a:p>
          <a:p>
            <a:endParaRPr lang="en-IN" sz="1900" dirty="0"/>
          </a:p>
          <a:p>
            <a:endParaRPr lang="en-IN" sz="1900" dirty="0"/>
          </a:p>
          <a:p>
            <a:pPr marL="0" indent="0">
              <a:buNone/>
            </a:pPr>
            <a:endParaRPr lang="en-IN" sz="1900" b="1" dirty="0"/>
          </a:p>
        </p:txBody>
      </p:sp>
      <p:pic>
        <p:nvPicPr>
          <p:cNvPr id="10" name="Picture 9" descr="Diagram, shape, arrow&#10;&#10;Description automatically generated">
            <a:extLst>
              <a:ext uri="{FF2B5EF4-FFF2-40B4-BE49-F238E27FC236}">
                <a16:creationId xmlns:a16="http://schemas.microsoft.com/office/drawing/2014/main" id="{D6295BAD-7676-4EC1-92C7-5B91B8E423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97718" y="3812484"/>
            <a:ext cx="1275075" cy="857488"/>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70135" y="1180364"/>
            <a:ext cx="2162787" cy="794824"/>
          </a:xfrm>
          <a:prstGeom prst="rect">
            <a:avLst/>
          </a:prstGeom>
          <a:solidFill>
            <a:schemeClr val="accent1"/>
          </a:solidFill>
        </p:spPr>
      </p:pic>
      <p:sp>
        <p:nvSpPr>
          <p:cNvPr id="4" name="Footer Placeholder 3"/>
          <p:cNvSpPr>
            <a:spLocks noGrp="1"/>
          </p:cNvSpPr>
          <p:nvPr>
            <p:ph type="ftr" sz="quarter" idx="11"/>
          </p:nvPr>
        </p:nvSpPr>
        <p:spPr>
          <a:xfrm>
            <a:off x="965199" y="6126480"/>
            <a:ext cx="3955734" cy="365125"/>
          </a:xfrm>
        </p:spPr>
        <p:txBody>
          <a:bodyPr>
            <a:normAutofit/>
          </a:bodyPr>
          <a:lstStyle/>
          <a:p>
            <a:pPr algn="l">
              <a:spcAft>
                <a:spcPts val="600"/>
              </a:spcAft>
            </a:pPr>
            <a:r>
              <a:rPr lang="en-GB" sz="1100">
                <a:solidFill>
                  <a:schemeClr val="tx1">
                    <a:alpha val="80000"/>
                  </a:schemeClr>
                </a:solidFill>
              </a:rPr>
              <a:t>Lecture -1 / Electrical and Electronic Principles</a:t>
            </a:r>
            <a:endParaRPr lang="en-US" sz="1100">
              <a:solidFill>
                <a:schemeClr val="tx1">
                  <a:alpha val="80000"/>
                </a:schemeClr>
              </a:solidFill>
            </a:endParaRPr>
          </a:p>
        </p:txBody>
      </p:sp>
      <p:sp>
        <p:nvSpPr>
          <p:cNvPr id="5" name="Slide Number Placeholder 4"/>
          <p:cNvSpPr>
            <a:spLocks noGrp="1"/>
          </p:cNvSpPr>
          <p:nvPr>
            <p:ph type="sldNum" sz="quarter" idx="12"/>
          </p:nvPr>
        </p:nvSpPr>
        <p:spPr>
          <a:xfrm>
            <a:off x="11146536" y="6035040"/>
            <a:ext cx="548640" cy="548640"/>
          </a:xfrm>
          <a:prstGeom prst="ellipse">
            <a:avLst/>
          </a:prstGeom>
          <a:solidFill>
            <a:schemeClr val="tx1">
              <a:alpha val="80000"/>
            </a:schemeClr>
          </a:solidFill>
        </p:spPr>
        <p:txBody>
          <a:bodyPr anchor="ctr">
            <a:normAutofit fontScale="85000" lnSpcReduction="10000"/>
          </a:bodyPr>
          <a:lstStyle/>
          <a:p>
            <a:pPr algn="ctr">
              <a:spcAft>
                <a:spcPts val="600"/>
              </a:spcAft>
            </a:pPr>
            <a:fld id="{A465DFF1-0632-DC41-8079-D9882AFED7B7}" type="slidenum">
              <a:rPr lang="en-US">
                <a:solidFill>
                  <a:schemeClr val="bg1"/>
                </a:solidFill>
              </a:rPr>
              <a:pPr algn="ctr">
                <a:spcAft>
                  <a:spcPts val="600"/>
                </a:spcAft>
              </a:pPr>
              <a:t>29</a:t>
            </a:fld>
            <a:endParaRPr lang="en-US">
              <a:solidFill>
                <a:schemeClr val="bg1"/>
              </a:solidFill>
            </a:endParaRPr>
          </a:p>
        </p:txBody>
      </p:sp>
      <p:pic>
        <p:nvPicPr>
          <p:cNvPr id="18" name="Picture 17">
            <a:extLst>
              <a:ext uri="{FF2B5EF4-FFF2-40B4-BE49-F238E27FC236}">
                <a16:creationId xmlns:a16="http://schemas.microsoft.com/office/drawing/2014/main" id="{CD5E2529-239B-4794-BC2E-4336D7AAE5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18034" y="1728979"/>
            <a:ext cx="2162787" cy="794824"/>
          </a:xfrm>
          <a:prstGeom prst="rect">
            <a:avLst/>
          </a:prstGeom>
          <a:solidFill>
            <a:schemeClr val="accent1"/>
          </a:solidFill>
        </p:spPr>
      </p:pic>
      <p:sp>
        <p:nvSpPr>
          <p:cNvPr id="6" name="TextBox 5">
            <a:extLst>
              <a:ext uri="{FF2B5EF4-FFF2-40B4-BE49-F238E27FC236}">
                <a16:creationId xmlns:a16="http://schemas.microsoft.com/office/drawing/2014/main" id="{991996D8-C451-4BFB-B449-F9D5CFCC9609}"/>
              </a:ext>
            </a:extLst>
          </p:cNvPr>
          <p:cNvSpPr txBox="1"/>
          <p:nvPr/>
        </p:nvSpPr>
        <p:spPr>
          <a:xfrm>
            <a:off x="6571218" y="3180546"/>
            <a:ext cx="1560620" cy="369332"/>
          </a:xfrm>
          <a:prstGeom prst="rect">
            <a:avLst/>
          </a:prstGeom>
          <a:noFill/>
        </p:spPr>
        <p:txBody>
          <a:bodyPr wrap="square" rtlCol="0">
            <a:spAutoFit/>
          </a:bodyPr>
          <a:lstStyle/>
          <a:p>
            <a:r>
              <a:rPr lang="en-US" b="1" dirty="0"/>
              <a:t>Symbol</a:t>
            </a:r>
          </a:p>
        </p:txBody>
      </p:sp>
    </p:spTree>
    <p:extLst>
      <p:ext uri="{BB962C8B-B14F-4D97-AF65-F5344CB8AC3E}">
        <p14:creationId xmlns:p14="http://schemas.microsoft.com/office/powerpoint/2010/main" val="326047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5835" y="12419"/>
            <a:ext cx="4970877" cy="1135737"/>
          </a:xfrm>
        </p:spPr>
        <p:txBody>
          <a:bodyPr>
            <a:normAutofit/>
          </a:bodyPr>
          <a:lstStyle/>
          <a:p>
            <a:pPr marL="0" indent="0">
              <a:buNone/>
            </a:pPr>
            <a:r>
              <a:rPr lang="en-IN" b="1" dirty="0">
                <a:solidFill>
                  <a:schemeClr val="bg1"/>
                </a:solidFill>
              </a:rPr>
              <a:t>Resistor (R)</a:t>
            </a:r>
          </a:p>
        </p:txBody>
      </p:sp>
      <p:sp>
        <p:nvSpPr>
          <p:cNvPr id="3" name="Content Placeholder 2"/>
          <p:cNvSpPr>
            <a:spLocks noGrp="1"/>
          </p:cNvSpPr>
          <p:nvPr>
            <p:ph idx="1"/>
          </p:nvPr>
        </p:nvSpPr>
        <p:spPr>
          <a:xfrm>
            <a:off x="643468" y="1782981"/>
            <a:ext cx="7291664" cy="4393982"/>
          </a:xfrm>
        </p:spPr>
        <p:txBody>
          <a:bodyPr>
            <a:normAutofit/>
          </a:bodyPr>
          <a:lstStyle/>
          <a:p>
            <a:r>
              <a:rPr lang="en-IN" sz="3600" b="1" dirty="0"/>
              <a:t>Variable resistors </a:t>
            </a:r>
            <a:r>
              <a:rPr lang="en-IN" sz="3600" dirty="0"/>
              <a:t>are called as </a:t>
            </a:r>
            <a:r>
              <a:rPr lang="en-IN" sz="3600" b="1" dirty="0"/>
              <a:t>potentiometers</a:t>
            </a:r>
            <a:r>
              <a:rPr lang="en-IN" sz="3600" dirty="0"/>
              <a:t>.</a:t>
            </a:r>
          </a:p>
          <a:p>
            <a:r>
              <a:rPr lang="en-IN" sz="3600" dirty="0"/>
              <a:t>Symbol of variable resistor </a:t>
            </a:r>
          </a:p>
          <a:p>
            <a:pPr marL="0" indent="0">
              <a:buNone/>
            </a:pPr>
            <a:endParaRPr lang="en-IN" sz="3600" b="1" dirty="0"/>
          </a:p>
        </p:txBody>
      </p:sp>
      <p:pic>
        <p:nvPicPr>
          <p:cNvPr id="2054" name="Picture 6" descr="Variable Resistor Potentiometer Volume Type | Electronics Hub">
            <a:extLst>
              <a:ext uri="{FF2B5EF4-FFF2-40B4-BE49-F238E27FC236}">
                <a16:creationId xmlns:a16="http://schemas.microsoft.com/office/drawing/2014/main" id="{D363050F-E5CF-4E8D-BE15-5077FC3ECC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4257" y="1274324"/>
            <a:ext cx="2705648" cy="27056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antenna&#10;&#10;Description automatically generated">
            <a:extLst>
              <a:ext uri="{FF2B5EF4-FFF2-40B4-BE49-F238E27FC236}">
                <a16:creationId xmlns:a16="http://schemas.microsoft.com/office/drawing/2014/main" id="{51C64D3E-8C51-4B5B-AA93-DEEAC54F94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3057" y="3592707"/>
            <a:ext cx="2183979" cy="2017580"/>
          </a:xfrm>
          <a:prstGeom prst="rect">
            <a:avLst/>
          </a:prstGeom>
        </p:spPr>
      </p:pic>
      <p:pic>
        <p:nvPicPr>
          <p:cNvPr id="2052" name="Picture 4" descr="RVFM Sliding Rheostat, 1750Ω, 0.3A | Rapid Online">
            <a:extLst>
              <a:ext uri="{FF2B5EF4-FFF2-40B4-BE49-F238E27FC236}">
                <a16:creationId xmlns:a16="http://schemas.microsoft.com/office/drawing/2014/main" id="{E0AB87F7-9954-4FBF-9641-F035B3CA028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966200" y="3234761"/>
            <a:ext cx="2590053" cy="2590053"/>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a:xfrm>
            <a:off x="4038600" y="6356350"/>
            <a:ext cx="4114800" cy="365125"/>
          </a:xfrm>
        </p:spPr>
        <p:txBody>
          <a:bodyPr>
            <a:normAutofit fontScale="85000" lnSpcReduction="10000"/>
          </a:bodyPr>
          <a:lstStyle/>
          <a:p>
            <a:pPr>
              <a:spcAft>
                <a:spcPts val="600"/>
              </a:spcAft>
            </a:pPr>
            <a:r>
              <a:rPr lang="en-GB"/>
              <a:t>Lecture -1 / Electrical and Electronic Principles</a:t>
            </a:r>
            <a:endParaRPr lang="en-US"/>
          </a:p>
        </p:txBody>
      </p:sp>
      <p:sp>
        <p:nvSpPr>
          <p:cNvPr id="5" name="Slide Number Placeholder 4"/>
          <p:cNvSpPr>
            <a:spLocks noGrp="1"/>
          </p:cNvSpPr>
          <p:nvPr>
            <p:ph type="sldNum" sz="quarter" idx="12"/>
          </p:nvPr>
        </p:nvSpPr>
        <p:spPr>
          <a:xfrm>
            <a:off x="8805333" y="6356350"/>
            <a:ext cx="2743200" cy="365125"/>
          </a:xfrm>
        </p:spPr>
        <p:txBody>
          <a:bodyPr>
            <a:normAutofit lnSpcReduction="10000"/>
          </a:bodyPr>
          <a:lstStyle/>
          <a:p>
            <a:pPr>
              <a:spcAft>
                <a:spcPts val="600"/>
              </a:spcAft>
            </a:pPr>
            <a:fld id="{A465DFF1-0632-DC41-8079-D9882AFED7B7}" type="slidenum">
              <a:rPr lang="en-US" smtClean="0"/>
              <a:pPr>
                <a:spcAft>
                  <a:spcPts val="600"/>
                </a:spcAft>
              </a:pPr>
              <a:t>30</a:t>
            </a:fld>
            <a:endParaRPr lang="en-US"/>
          </a:p>
        </p:txBody>
      </p:sp>
    </p:spTree>
    <p:extLst>
      <p:ext uri="{BB962C8B-B14F-4D97-AF65-F5344CB8AC3E}">
        <p14:creationId xmlns:p14="http://schemas.microsoft.com/office/powerpoint/2010/main" val="1126200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78515-6F44-42E7-A653-212BDD78B68E}"/>
              </a:ext>
            </a:extLst>
          </p:cNvPr>
          <p:cNvSpPr>
            <a:spLocks noGrp="1"/>
          </p:cNvSpPr>
          <p:nvPr>
            <p:ph type="title"/>
          </p:nvPr>
        </p:nvSpPr>
        <p:spPr>
          <a:xfrm>
            <a:off x="767290" y="1780661"/>
            <a:ext cx="3582073" cy="1463472"/>
          </a:xfrm>
        </p:spPr>
        <p:txBody>
          <a:bodyPr anchor="t">
            <a:normAutofit/>
          </a:bodyPr>
          <a:lstStyle/>
          <a:p>
            <a:r>
              <a:rPr lang="en-US" sz="4800">
                <a:solidFill>
                  <a:schemeClr val="bg1"/>
                </a:solidFill>
              </a:rPr>
              <a:t>Value of resistor</a:t>
            </a:r>
          </a:p>
        </p:txBody>
      </p:sp>
      <p:sp>
        <p:nvSpPr>
          <p:cNvPr id="4" name="Footer Placeholder 3">
            <a:extLst>
              <a:ext uri="{FF2B5EF4-FFF2-40B4-BE49-F238E27FC236}">
                <a16:creationId xmlns:a16="http://schemas.microsoft.com/office/drawing/2014/main" id="{E0A50330-7211-4D2A-8D22-2999FA53A22E}"/>
              </a:ext>
            </a:extLst>
          </p:cNvPr>
          <p:cNvSpPr>
            <a:spLocks noGrp="1"/>
          </p:cNvSpPr>
          <p:nvPr>
            <p:ph type="ftr" sz="quarter" idx="11"/>
          </p:nvPr>
        </p:nvSpPr>
        <p:spPr>
          <a:xfrm>
            <a:off x="7055897" y="405350"/>
            <a:ext cx="4776711" cy="365125"/>
          </a:xfrm>
        </p:spPr>
        <p:txBody>
          <a:bodyPr>
            <a:normAutofit/>
          </a:bodyPr>
          <a:lstStyle/>
          <a:p>
            <a:pPr algn="r">
              <a:spcAft>
                <a:spcPts val="600"/>
              </a:spcAft>
            </a:pPr>
            <a:r>
              <a:rPr lang="en-GB" sz="1100">
                <a:solidFill>
                  <a:schemeClr val="tx1">
                    <a:alpha val="80000"/>
                  </a:schemeClr>
                </a:solidFill>
              </a:rPr>
              <a:t>Lecture -1 / Electrical and Electronic Principles</a:t>
            </a:r>
            <a:endParaRPr lang="en-US" sz="1100">
              <a:solidFill>
                <a:schemeClr val="tx1">
                  <a:alpha val="80000"/>
                </a:schemeClr>
              </a:solidFill>
            </a:endParaRPr>
          </a:p>
        </p:txBody>
      </p:sp>
      <p:sp>
        <p:nvSpPr>
          <p:cNvPr id="3" name="Content Placeholder 2">
            <a:extLst>
              <a:ext uri="{FF2B5EF4-FFF2-40B4-BE49-F238E27FC236}">
                <a16:creationId xmlns:a16="http://schemas.microsoft.com/office/drawing/2014/main" id="{90BA3F02-3FAF-44DA-AE84-9645E35280CD}"/>
              </a:ext>
            </a:extLst>
          </p:cNvPr>
          <p:cNvSpPr>
            <a:spLocks noGrp="1"/>
          </p:cNvSpPr>
          <p:nvPr>
            <p:ph idx="1"/>
          </p:nvPr>
        </p:nvSpPr>
        <p:spPr>
          <a:xfrm>
            <a:off x="595455" y="1863283"/>
            <a:ext cx="5828931" cy="2886986"/>
          </a:xfrm>
        </p:spPr>
        <p:txBody>
          <a:bodyPr anchor="t">
            <a:normAutofit/>
          </a:bodyPr>
          <a:lstStyle/>
          <a:p>
            <a:pPr marL="0" indent="0">
              <a:buNone/>
            </a:pPr>
            <a:r>
              <a:rPr lang="en-US" sz="3200" dirty="0"/>
              <a:t>The value of the resistor can be identified using the </a:t>
            </a:r>
            <a:r>
              <a:rPr lang="en-US" sz="3200" dirty="0" err="1"/>
              <a:t>colour</a:t>
            </a:r>
            <a:r>
              <a:rPr lang="en-US" sz="3200" dirty="0"/>
              <a:t> codes.</a:t>
            </a:r>
          </a:p>
          <a:p>
            <a:pPr marL="0" indent="0">
              <a:buNone/>
            </a:pPr>
            <a:r>
              <a:rPr lang="en-US" sz="3200" dirty="0"/>
              <a:t>The value of the resistance can be measured using </a:t>
            </a:r>
            <a:r>
              <a:rPr lang="en-US" sz="3200" b="1" dirty="0"/>
              <a:t>Ohmmeter or Multimeter. </a:t>
            </a:r>
          </a:p>
          <a:p>
            <a:pPr marL="0" indent="0">
              <a:buNone/>
            </a:pPr>
            <a:endParaRPr lang="en-US" sz="3200" dirty="0"/>
          </a:p>
        </p:txBody>
      </p:sp>
      <p:pic>
        <p:nvPicPr>
          <p:cNvPr id="1026" name="Picture 2" descr="How to Read Resistor Color Coding Scheme">
            <a:extLst>
              <a:ext uri="{FF2B5EF4-FFF2-40B4-BE49-F238E27FC236}">
                <a16:creationId xmlns:a16="http://schemas.microsoft.com/office/drawing/2014/main" id="{2A94CADD-3C2E-42A2-80E4-1F3D72EF56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40246" y="1589460"/>
            <a:ext cx="4792362" cy="1966097"/>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71BD6F0B-B53F-436B-951C-A09AAAAC0E01}"/>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a:normAutofit fontScale="85000" lnSpcReduction="10000"/>
          </a:bodyPr>
          <a:lstStyle/>
          <a:p>
            <a:pPr algn="ctr">
              <a:spcAft>
                <a:spcPts val="600"/>
              </a:spcAft>
            </a:pPr>
            <a:fld id="{20FD74A4-47BC-4E99-9BF2-41233980B286}" type="slidenum">
              <a:rPr lang="en-US">
                <a:solidFill>
                  <a:schemeClr val="bg1"/>
                </a:solidFill>
              </a:rPr>
              <a:pPr algn="ctr">
                <a:spcAft>
                  <a:spcPts val="600"/>
                </a:spcAft>
              </a:pPr>
              <a:t>31</a:t>
            </a:fld>
            <a:endParaRPr lang="en-US">
              <a:solidFill>
                <a:schemeClr val="bg1"/>
              </a:solidFill>
            </a:endParaRPr>
          </a:p>
        </p:txBody>
      </p:sp>
      <p:sp>
        <p:nvSpPr>
          <p:cNvPr id="6" name="Title 1">
            <a:extLst>
              <a:ext uri="{FF2B5EF4-FFF2-40B4-BE49-F238E27FC236}">
                <a16:creationId xmlns:a16="http://schemas.microsoft.com/office/drawing/2014/main" id="{A8AE267F-829B-9150-0782-A8652D52FAF6}"/>
              </a:ext>
            </a:extLst>
          </p:cNvPr>
          <p:cNvSpPr txBox="1">
            <a:spLocks/>
          </p:cNvSpPr>
          <p:nvPr/>
        </p:nvSpPr>
        <p:spPr>
          <a:xfrm>
            <a:off x="3862744" y="258933"/>
            <a:ext cx="4753482" cy="686151"/>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7200">
                <a:solidFill>
                  <a:schemeClr val="bg1"/>
                </a:solidFill>
              </a:rPr>
              <a:t>Resistance</a:t>
            </a:r>
            <a:endParaRPr lang="en-US" sz="7200" dirty="0">
              <a:solidFill>
                <a:schemeClr val="bg1"/>
              </a:solidFill>
            </a:endParaRPr>
          </a:p>
        </p:txBody>
      </p:sp>
      <p:pic>
        <p:nvPicPr>
          <p:cNvPr id="7" name="Picture 2" descr="Ohm's Meter, Series Type 0-100Ω">
            <a:extLst>
              <a:ext uri="{FF2B5EF4-FFF2-40B4-BE49-F238E27FC236}">
                <a16:creationId xmlns:a16="http://schemas.microsoft.com/office/drawing/2014/main" id="{5534571D-26B3-1347-CBB6-255D064C58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56029" y="3306776"/>
            <a:ext cx="2940516" cy="336059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What are Resistor Color Codes: Insight on Color Bands | TE Connectivity">
            <a:extLst>
              <a:ext uri="{FF2B5EF4-FFF2-40B4-BE49-F238E27FC236}">
                <a16:creationId xmlns:a16="http://schemas.microsoft.com/office/drawing/2014/main" id="{5E146F7F-EBDD-C63A-C225-7E00246264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39485" y="3795666"/>
            <a:ext cx="1883002" cy="2918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12785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EDEAE1-8F95-4417-8541-9B241FBCE275}"/>
              </a:ext>
            </a:extLst>
          </p:cNvPr>
          <p:cNvSpPr>
            <a:spLocks noGrp="1"/>
          </p:cNvSpPr>
          <p:nvPr>
            <p:ph type="title"/>
          </p:nvPr>
        </p:nvSpPr>
        <p:spPr>
          <a:xfrm>
            <a:off x="3210116" y="142166"/>
            <a:ext cx="6627355" cy="846781"/>
          </a:xfrm>
        </p:spPr>
        <p:txBody>
          <a:bodyPr anchor="b">
            <a:normAutofit/>
          </a:bodyPr>
          <a:lstStyle/>
          <a:p>
            <a:r>
              <a:rPr lang="en-US" sz="4800" dirty="0">
                <a:solidFill>
                  <a:schemeClr val="bg1"/>
                </a:solidFill>
              </a:rPr>
              <a:t>What is Capacitance?</a:t>
            </a:r>
          </a:p>
        </p:txBody>
      </p:sp>
      <p:sp>
        <p:nvSpPr>
          <p:cNvPr id="5" name="Content Placeholder 4">
            <a:extLst>
              <a:ext uri="{FF2B5EF4-FFF2-40B4-BE49-F238E27FC236}">
                <a16:creationId xmlns:a16="http://schemas.microsoft.com/office/drawing/2014/main" id="{AD1B91B5-5935-400E-9E81-B411C7DA16D3}"/>
              </a:ext>
            </a:extLst>
          </p:cNvPr>
          <p:cNvSpPr>
            <a:spLocks noGrp="1"/>
          </p:cNvSpPr>
          <p:nvPr>
            <p:ph idx="1"/>
          </p:nvPr>
        </p:nvSpPr>
        <p:spPr>
          <a:xfrm>
            <a:off x="640080" y="1331710"/>
            <a:ext cx="5710844" cy="4861857"/>
          </a:xfrm>
        </p:spPr>
        <p:txBody>
          <a:bodyPr>
            <a:normAutofit lnSpcReduction="10000"/>
          </a:bodyPr>
          <a:lstStyle/>
          <a:p>
            <a:r>
              <a:rPr lang="en-IN" sz="3200" dirty="0"/>
              <a:t>Capacitance is defined as the ability of a component to </a:t>
            </a:r>
            <a:r>
              <a:rPr lang="en-IN" sz="3200" b="1" dirty="0"/>
              <a:t>store an electric charge</a:t>
            </a:r>
            <a:r>
              <a:rPr lang="en-IN" sz="3200" dirty="0"/>
              <a:t>.</a:t>
            </a:r>
          </a:p>
          <a:p>
            <a:r>
              <a:rPr lang="en-IN" sz="3200" dirty="0"/>
              <a:t>The capacitance is </a:t>
            </a:r>
            <a:r>
              <a:rPr lang="en-IN" sz="3200" b="1" dirty="0"/>
              <a:t>directly proportional </a:t>
            </a:r>
            <a:r>
              <a:rPr lang="en-IN" sz="3200" dirty="0"/>
              <a:t>to the </a:t>
            </a:r>
            <a:r>
              <a:rPr lang="en-IN" sz="3200" b="1" dirty="0"/>
              <a:t>surface areas of the plates</a:t>
            </a:r>
            <a:r>
              <a:rPr lang="en-IN" sz="3200" dirty="0"/>
              <a:t>,  and is </a:t>
            </a:r>
            <a:r>
              <a:rPr lang="en-IN" sz="3200" b="1" dirty="0"/>
              <a:t>inversely proportional </a:t>
            </a:r>
            <a:r>
              <a:rPr lang="en-IN" sz="3200" dirty="0"/>
              <a:t>to the </a:t>
            </a:r>
            <a:r>
              <a:rPr lang="en-IN" sz="3200" b="1" dirty="0"/>
              <a:t>separation</a:t>
            </a:r>
            <a:r>
              <a:rPr lang="en-IN" sz="3200" dirty="0"/>
              <a:t> between the </a:t>
            </a:r>
            <a:r>
              <a:rPr lang="en-IN" sz="3200" b="1" dirty="0"/>
              <a:t>plates</a:t>
            </a:r>
            <a:r>
              <a:rPr lang="en-IN" sz="3200" dirty="0"/>
              <a:t>.</a:t>
            </a:r>
          </a:p>
          <a:p>
            <a:r>
              <a:rPr lang="en-IN" sz="3200" dirty="0"/>
              <a:t>The unit of capacitance is </a:t>
            </a:r>
            <a:r>
              <a:rPr lang="en-IN" sz="3200" b="1" dirty="0"/>
              <a:t>Farad.</a:t>
            </a:r>
            <a:endParaRPr lang="en-US" sz="3200" dirty="0"/>
          </a:p>
          <a:p>
            <a:r>
              <a:rPr lang="en-US" sz="3200" dirty="0"/>
              <a:t>1 Farad = Coulomb / Volts</a:t>
            </a:r>
            <a:r>
              <a:rPr lang="en-IN" sz="3200" dirty="0"/>
              <a:t> </a:t>
            </a:r>
          </a:p>
        </p:txBody>
      </p:sp>
      <p:pic>
        <p:nvPicPr>
          <p:cNvPr id="1026" name="Picture 2" descr="The Most Effective Decoupling Capacitor Placement Guidelines | Tempo">
            <a:extLst>
              <a:ext uri="{FF2B5EF4-FFF2-40B4-BE49-F238E27FC236}">
                <a16:creationId xmlns:a16="http://schemas.microsoft.com/office/drawing/2014/main" id="{6465DD5A-B2D2-43B7-A7BD-2557793827C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058" r="12294" b="-1"/>
          <a:stretch/>
        </p:blipFill>
        <p:spPr bwMode="auto">
          <a:xfrm>
            <a:off x="6096000" y="1123054"/>
            <a:ext cx="6094477" cy="573494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A3E37520-3712-4F48-9EB1-2565A8C5CA45}"/>
              </a:ext>
            </a:extLst>
          </p:cNvPr>
          <p:cNvSpPr>
            <a:spLocks noGrp="1"/>
          </p:cNvSpPr>
          <p:nvPr>
            <p:ph type="ftr" sz="quarter" idx="11"/>
          </p:nvPr>
        </p:nvSpPr>
        <p:spPr>
          <a:xfrm>
            <a:off x="4175787" y="6461781"/>
            <a:ext cx="6441072" cy="365125"/>
          </a:xfrm>
        </p:spPr>
        <p:txBody>
          <a:bodyPr/>
          <a:lstStyle/>
          <a:p>
            <a:r>
              <a:rPr lang="en-GB"/>
              <a:t>Lecture -1 / Electrical and Electronic Principles</a:t>
            </a:r>
            <a:endParaRPr lang="en-US" dirty="0"/>
          </a:p>
        </p:txBody>
      </p:sp>
      <p:sp>
        <p:nvSpPr>
          <p:cNvPr id="7" name="Slide Number Placeholder 6">
            <a:extLst>
              <a:ext uri="{FF2B5EF4-FFF2-40B4-BE49-F238E27FC236}">
                <a16:creationId xmlns:a16="http://schemas.microsoft.com/office/drawing/2014/main" id="{D7158AAF-84C1-40D3-BD5E-01F6081AF912}"/>
              </a:ext>
            </a:extLst>
          </p:cNvPr>
          <p:cNvSpPr>
            <a:spLocks noGrp="1"/>
          </p:cNvSpPr>
          <p:nvPr>
            <p:ph type="sldNum" sz="quarter" idx="12"/>
          </p:nvPr>
        </p:nvSpPr>
        <p:spPr/>
        <p:txBody>
          <a:bodyPr/>
          <a:lstStyle/>
          <a:p>
            <a:fld id="{ADAB4826-1CBB-4FF5-8E83-4BABF2965686}" type="slidenum">
              <a:rPr lang="en-US" smtClean="0"/>
              <a:t>32</a:t>
            </a:fld>
            <a:endParaRPr lang="en-US"/>
          </a:p>
        </p:txBody>
      </p:sp>
    </p:spTree>
    <p:extLst>
      <p:ext uri="{BB962C8B-B14F-4D97-AF65-F5344CB8AC3E}">
        <p14:creationId xmlns:p14="http://schemas.microsoft.com/office/powerpoint/2010/main" val="248932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6786" y="300710"/>
            <a:ext cx="5153303" cy="688514"/>
          </a:xfrm>
        </p:spPr>
        <p:txBody>
          <a:bodyPr vert="horz" lIns="91440" tIns="45720" rIns="91440" bIns="45720" rtlCol="0" anchor="b">
            <a:normAutofit/>
          </a:bodyPr>
          <a:lstStyle/>
          <a:p>
            <a:r>
              <a:rPr lang="en-US" sz="4000" b="1" dirty="0">
                <a:solidFill>
                  <a:schemeClr val="bg1"/>
                </a:solidFill>
              </a:rPr>
              <a:t>What is Capacitor? </a:t>
            </a:r>
          </a:p>
        </p:txBody>
      </p:sp>
      <p:pic>
        <p:nvPicPr>
          <p:cNvPr id="2052" name="Picture 4" descr="AC Motor Capacitors, एसी मोटर संधारित्र - Gupta Electromech, Delhi | ID:  6911896133">
            <a:extLst>
              <a:ext uri="{FF2B5EF4-FFF2-40B4-BE49-F238E27FC236}">
                <a16:creationId xmlns:a16="http://schemas.microsoft.com/office/drawing/2014/main" id="{811FA689-ED21-464C-B831-10D03EA7952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53734" y="1662183"/>
            <a:ext cx="1703972" cy="100028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1"/>
          </p:nvPr>
        </p:nvSpPr>
        <p:spPr>
          <a:xfrm>
            <a:off x="965199" y="1718337"/>
            <a:ext cx="6088535" cy="4293658"/>
          </a:xfrm>
        </p:spPr>
        <p:txBody>
          <a:bodyPr vert="horz" lIns="91440" tIns="45720" rIns="91440" bIns="45720" rtlCol="0">
            <a:normAutofit/>
          </a:bodyPr>
          <a:lstStyle/>
          <a:p>
            <a:r>
              <a:rPr lang="en-US" sz="3200" dirty="0"/>
              <a:t>A capacitor is a </a:t>
            </a:r>
            <a:r>
              <a:rPr lang="en-US" sz="3200" b="1" dirty="0"/>
              <a:t>passive electronic component </a:t>
            </a:r>
            <a:r>
              <a:rPr lang="en-US" sz="3200" dirty="0"/>
              <a:t>that stores energy in the form of an </a:t>
            </a:r>
            <a:r>
              <a:rPr lang="en-US" sz="3200" b="1" dirty="0"/>
              <a:t>electric field</a:t>
            </a:r>
            <a:r>
              <a:rPr lang="en-US" sz="3200" dirty="0"/>
              <a:t>. </a:t>
            </a:r>
          </a:p>
          <a:p>
            <a:r>
              <a:rPr lang="en-US" sz="3200" dirty="0"/>
              <a:t>The symbol of capacitors</a:t>
            </a:r>
          </a:p>
          <a:p>
            <a:endParaRPr lang="en-US" sz="2400" dirty="0"/>
          </a:p>
          <a:p>
            <a:endParaRPr lang="en-US" sz="2400" dirty="0"/>
          </a:p>
          <a:p>
            <a:pPr marL="0"/>
            <a:endParaRPr lang="en-US" sz="2400" dirty="0"/>
          </a:p>
        </p:txBody>
      </p:sp>
      <p:pic>
        <p:nvPicPr>
          <p:cNvPr id="13" name="Picture 12">
            <a:extLst>
              <a:ext uri="{FF2B5EF4-FFF2-40B4-BE49-F238E27FC236}">
                <a16:creationId xmlns:a16="http://schemas.microsoft.com/office/drawing/2014/main" id="{C8D810D4-B2CC-4D05-A7BC-A70AD80852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45781" y="3493084"/>
            <a:ext cx="1275075" cy="1055234"/>
          </a:xfrm>
          <a:prstGeom prst="rect">
            <a:avLst/>
          </a:prstGeom>
        </p:spPr>
      </p:pic>
      <p:pic>
        <p:nvPicPr>
          <p:cNvPr id="12" name="Content Placeholder 6">
            <a:extLst>
              <a:ext uri="{FF2B5EF4-FFF2-40B4-BE49-F238E27FC236}">
                <a16:creationId xmlns:a16="http://schemas.microsoft.com/office/drawing/2014/main" id="{DD3C8E6D-9977-4F3E-B962-1E04F8940D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91523" y="1292275"/>
            <a:ext cx="2963421" cy="1652107"/>
          </a:xfrm>
          <a:prstGeom prst="rect">
            <a:avLst/>
          </a:prstGeom>
        </p:spPr>
      </p:pic>
      <p:sp>
        <p:nvSpPr>
          <p:cNvPr id="3" name="Footer Placeholder 2"/>
          <p:cNvSpPr>
            <a:spLocks noGrp="1"/>
          </p:cNvSpPr>
          <p:nvPr>
            <p:ph type="ftr" sz="quarter" idx="11"/>
          </p:nvPr>
        </p:nvSpPr>
        <p:spPr>
          <a:xfrm>
            <a:off x="965199" y="6126480"/>
            <a:ext cx="3955734" cy="365125"/>
          </a:xfrm>
        </p:spPr>
        <p:txBody>
          <a:bodyPr vert="horz" lIns="91440" tIns="45720" rIns="91440" bIns="45720" rtlCol="0" anchor="ctr">
            <a:normAutofit/>
          </a:bodyPr>
          <a:lstStyle/>
          <a:p>
            <a:pPr algn="l">
              <a:spcAft>
                <a:spcPts val="600"/>
              </a:spcAft>
            </a:pPr>
            <a:r>
              <a:rPr lang="en-GB" sz="1100" kern="1200">
                <a:solidFill>
                  <a:schemeClr val="tx1">
                    <a:alpha val="80000"/>
                  </a:schemeClr>
                </a:solidFill>
                <a:latin typeface="+mn-lt"/>
                <a:ea typeface="+mn-ea"/>
                <a:cs typeface="+mn-cs"/>
              </a:rPr>
              <a:t>Lecture -1 / Electrical and Electronic Principles</a:t>
            </a:r>
            <a:endParaRPr lang="en-US" sz="1100" kern="1200" dirty="0">
              <a:solidFill>
                <a:schemeClr val="tx1">
                  <a:alpha val="80000"/>
                </a:schemeClr>
              </a:solidFill>
              <a:latin typeface="+mn-lt"/>
              <a:ea typeface="+mn-ea"/>
              <a:cs typeface="+mn-cs"/>
            </a:endParaRPr>
          </a:p>
        </p:txBody>
      </p:sp>
      <p:sp>
        <p:nvSpPr>
          <p:cNvPr id="5" name="Slide Number Placeholder 4"/>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fontScale="85000" lnSpcReduction="10000"/>
          </a:bodyPr>
          <a:lstStyle/>
          <a:p>
            <a:pPr algn="ctr">
              <a:spcAft>
                <a:spcPts val="600"/>
              </a:spcAft>
            </a:pPr>
            <a:fld id="{A465DFF1-0632-DC41-8079-D9882AFED7B7}" type="slidenum">
              <a:rPr lang="en-US">
                <a:solidFill>
                  <a:schemeClr val="bg1"/>
                </a:solidFill>
              </a:rPr>
              <a:pPr algn="ctr">
                <a:spcAft>
                  <a:spcPts val="600"/>
                </a:spcAft>
              </a:pPr>
              <a:t>33</a:t>
            </a:fld>
            <a:endParaRPr lang="en-US">
              <a:solidFill>
                <a:schemeClr val="bg1"/>
              </a:solidFill>
            </a:endParaRPr>
          </a:p>
        </p:txBody>
      </p:sp>
      <p:pic>
        <p:nvPicPr>
          <p:cNvPr id="7" name="Picture 6">
            <a:extLst>
              <a:ext uri="{FF2B5EF4-FFF2-40B4-BE49-F238E27FC236}">
                <a16:creationId xmlns:a16="http://schemas.microsoft.com/office/drawing/2014/main" id="{394DACBF-7C41-CEFC-A2C8-C6E186E69AD2}"/>
              </a:ext>
            </a:extLst>
          </p:cNvPr>
          <p:cNvPicPr>
            <a:picLocks noChangeAspect="1"/>
          </p:cNvPicPr>
          <p:nvPr/>
        </p:nvPicPr>
        <p:blipFill>
          <a:blip r:embed="rId6"/>
          <a:stretch>
            <a:fillRect/>
          </a:stretch>
        </p:blipFill>
        <p:spPr>
          <a:xfrm>
            <a:off x="5241222" y="4020701"/>
            <a:ext cx="4168051" cy="2724410"/>
          </a:xfrm>
          <a:prstGeom prst="rect">
            <a:avLst/>
          </a:prstGeom>
        </p:spPr>
      </p:pic>
    </p:spTree>
    <p:extLst>
      <p:ext uri="{BB962C8B-B14F-4D97-AF65-F5344CB8AC3E}">
        <p14:creationId xmlns:p14="http://schemas.microsoft.com/office/powerpoint/2010/main" val="3322320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F20D-2971-4E10-AE59-88B490287D2D}"/>
              </a:ext>
            </a:extLst>
          </p:cNvPr>
          <p:cNvSpPr>
            <a:spLocks noGrp="1"/>
          </p:cNvSpPr>
          <p:nvPr>
            <p:ph type="title"/>
          </p:nvPr>
        </p:nvSpPr>
        <p:spPr>
          <a:xfrm>
            <a:off x="630935" y="4018137"/>
            <a:ext cx="5071221" cy="2129586"/>
          </a:xfrm>
          <a:noFill/>
        </p:spPr>
        <p:txBody>
          <a:bodyPr anchor="t">
            <a:normAutofit/>
          </a:bodyPr>
          <a:lstStyle/>
          <a:p>
            <a:r>
              <a:rPr lang="en-US" sz="4800" dirty="0">
                <a:solidFill>
                  <a:schemeClr val="bg1"/>
                </a:solidFill>
              </a:rPr>
              <a:t>Capacitor circuit</a:t>
            </a:r>
          </a:p>
        </p:txBody>
      </p:sp>
      <p:pic>
        <p:nvPicPr>
          <p:cNvPr id="7" name="Picture 6" descr="Diagram&#10;&#10;Description automatically generated">
            <a:extLst>
              <a:ext uri="{FF2B5EF4-FFF2-40B4-BE49-F238E27FC236}">
                <a16:creationId xmlns:a16="http://schemas.microsoft.com/office/drawing/2014/main" id="{B2B8A10F-2F39-4E25-878B-7DD9D1BA7F16}"/>
              </a:ext>
            </a:extLst>
          </p:cNvPr>
          <p:cNvPicPr>
            <a:picLocks noChangeAspect="1"/>
          </p:cNvPicPr>
          <p:nvPr/>
        </p:nvPicPr>
        <p:blipFill>
          <a:blip r:embed="rId2"/>
          <a:stretch>
            <a:fillRect/>
          </a:stretch>
        </p:blipFill>
        <p:spPr>
          <a:xfrm>
            <a:off x="630935" y="1308280"/>
            <a:ext cx="10843065" cy="3063165"/>
          </a:xfrm>
          <a:prstGeom prst="rect">
            <a:avLst/>
          </a:prstGeom>
        </p:spPr>
      </p:pic>
      <p:sp>
        <p:nvSpPr>
          <p:cNvPr id="9" name="Slide Number Placeholder 8">
            <a:extLst>
              <a:ext uri="{FF2B5EF4-FFF2-40B4-BE49-F238E27FC236}">
                <a16:creationId xmlns:a16="http://schemas.microsoft.com/office/drawing/2014/main" id="{B6C7AD4E-19C0-47E2-81F3-8789C5E87220}"/>
              </a:ext>
            </a:extLst>
          </p:cNvPr>
          <p:cNvSpPr>
            <a:spLocks noGrp="1"/>
          </p:cNvSpPr>
          <p:nvPr>
            <p:ph type="sldNum" sz="quarter" idx="12"/>
          </p:nvPr>
        </p:nvSpPr>
        <p:spPr>
          <a:xfrm>
            <a:off x="0" y="6309360"/>
            <a:ext cx="640080" cy="548640"/>
          </a:xfrm>
        </p:spPr>
        <p:txBody>
          <a:bodyPr>
            <a:normAutofit/>
          </a:bodyPr>
          <a:lstStyle/>
          <a:p>
            <a:pPr algn="ctr">
              <a:spcAft>
                <a:spcPts val="600"/>
              </a:spcAft>
            </a:pPr>
            <a:fld id="{ADAB4826-1CBB-4FF5-8E83-4BABF2965686}" type="slidenum">
              <a:rPr lang="en-US">
                <a:solidFill>
                  <a:schemeClr val="bg1"/>
                </a:solidFill>
              </a:rPr>
              <a:pPr algn="ctr">
                <a:spcAft>
                  <a:spcPts val="600"/>
                </a:spcAft>
              </a:pPr>
              <a:t>34</a:t>
            </a:fld>
            <a:endParaRPr lang="en-US">
              <a:solidFill>
                <a:schemeClr val="bg1"/>
              </a:solidFill>
            </a:endParaRPr>
          </a:p>
        </p:txBody>
      </p:sp>
      <p:sp>
        <p:nvSpPr>
          <p:cNvPr id="3" name="Content Placeholder 2">
            <a:extLst>
              <a:ext uri="{FF2B5EF4-FFF2-40B4-BE49-F238E27FC236}">
                <a16:creationId xmlns:a16="http://schemas.microsoft.com/office/drawing/2014/main" id="{9CC47808-D447-43E7-BBDE-591CE63EA6B9}"/>
              </a:ext>
            </a:extLst>
          </p:cNvPr>
          <p:cNvSpPr>
            <a:spLocks noGrp="1"/>
          </p:cNvSpPr>
          <p:nvPr>
            <p:ph idx="1"/>
          </p:nvPr>
        </p:nvSpPr>
        <p:spPr>
          <a:xfrm>
            <a:off x="836461" y="4308113"/>
            <a:ext cx="10179297" cy="2000191"/>
          </a:xfrm>
          <a:noFill/>
        </p:spPr>
        <p:txBody>
          <a:bodyPr anchor="t">
            <a:normAutofit/>
          </a:bodyPr>
          <a:lstStyle/>
          <a:p>
            <a:r>
              <a:rPr lang="en-US" dirty="0"/>
              <a:t>In this circuit, the </a:t>
            </a:r>
            <a:r>
              <a:rPr lang="en-US" b="1" dirty="0"/>
              <a:t>battery is connected to the LED </a:t>
            </a:r>
            <a:r>
              <a:rPr lang="en-US" dirty="0"/>
              <a:t>through a </a:t>
            </a:r>
            <a:r>
              <a:rPr lang="en-US" b="1" dirty="0"/>
              <a:t>switch, resistor and a capacitor</a:t>
            </a:r>
            <a:r>
              <a:rPr lang="en-US" dirty="0"/>
              <a:t>. </a:t>
            </a:r>
          </a:p>
          <a:p>
            <a:r>
              <a:rPr lang="en-US" dirty="0"/>
              <a:t>When the switch is closed, the </a:t>
            </a:r>
            <a:r>
              <a:rPr lang="en-US" b="1" dirty="0"/>
              <a:t>LED will glow, and the capacitor will begin to charge.</a:t>
            </a:r>
          </a:p>
        </p:txBody>
      </p:sp>
      <p:sp>
        <p:nvSpPr>
          <p:cNvPr id="5" name="TextBox 4">
            <a:extLst>
              <a:ext uri="{FF2B5EF4-FFF2-40B4-BE49-F238E27FC236}">
                <a16:creationId xmlns:a16="http://schemas.microsoft.com/office/drawing/2014/main" id="{614539AF-6ADA-6401-3BA4-7F634954C020}"/>
              </a:ext>
            </a:extLst>
          </p:cNvPr>
          <p:cNvSpPr txBox="1"/>
          <p:nvPr/>
        </p:nvSpPr>
        <p:spPr>
          <a:xfrm>
            <a:off x="3521055" y="258229"/>
            <a:ext cx="6408470" cy="646331"/>
          </a:xfrm>
          <a:prstGeom prst="rect">
            <a:avLst/>
          </a:prstGeom>
          <a:noFill/>
        </p:spPr>
        <p:txBody>
          <a:bodyPr wrap="square">
            <a:spAutoFit/>
          </a:bodyPr>
          <a:lstStyle/>
          <a:p>
            <a:r>
              <a:rPr lang="en-US" sz="3600" dirty="0">
                <a:solidFill>
                  <a:schemeClr val="bg1"/>
                </a:solidFill>
              </a:rPr>
              <a:t>Capacitor Circuit </a:t>
            </a:r>
            <a:endParaRPr lang="en-GB" sz="3600" dirty="0"/>
          </a:p>
        </p:txBody>
      </p:sp>
      <p:sp>
        <p:nvSpPr>
          <p:cNvPr id="6" name="Footer Placeholder 5">
            <a:extLst>
              <a:ext uri="{FF2B5EF4-FFF2-40B4-BE49-F238E27FC236}">
                <a16:creationId xmlns:a16="http://schemas.microsoft.com/office/drawing/2014/main" id="{F962627C-FB95-70D4-8FDB-1439F0AE2001}"/>
              </a:ext>
            </a:extLst>
          </p:cNvPr>
          <p:cNvSpPr>
            <a:spLocks noGrp="1"/>
          </p:cNvSpPr>
          <p:nvPr>
            <p:ph type="ftr" sz="quarter" idx="11"/>
          </p:nvPr>
        </p:nvSpPr>
        <p:spPr>
          <a:xfrm>
            <a:off x="1871758" y="6461781"/>
            <a:ext cx="6164829"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3371999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F20D-2971-4E10-AE59-88B490287D2D}"/>
              </a:ext>
            </a:extLst>
          </p:cNvPr>
          <p:cNvSpPr>
            <a:spLocks noGrp="1"/>
          </p:cNvSpPr>
          <p:nvPr>
            <p:ph type="title"/>
          </p:nvPr>
        </p:nvSpPr>
        <p:spPr>
          <a:xfrm>
            <a:off x="3398682" y="213251"/>
            <a:ext cx="5071221" cy="756381"/>
          </a:xfrm>
          <a:noFill/>
        </p:spPr>
        <p:txBody>
          <a:bodyPr anchor="t">
            <a:normAutofit/>
          </a:bodyPr>
          <a:lstStyle/>
          <a:p>
            <a:r>
              <a:rPr lang="en-US" sz="4800" dirty="0">
                <a:solidFill>
                  <a:schemeClr val="bg1"/>
                </a:solidFill>
              </a:rPr>
              <a:t>Capacitor circuit</a:t>
            </a:r>
          </a:p>
        </p:txBody>
      </p:sp>
      <p:pic>
        <p:nvPicPr>
          <p:cNvPr id="8" name="Picture 7" descr="Diagram&#10;&#10;Description automatically generated">
            <a:extLst>
              <a:ext uri="{FF2B5EF4-FFF2-40B4-BE49-F238E27FC236}">
                <a16:creationId xmlns:a16="http://schemas.microsoft.com/office/drawing/2014/main" id="{94CAB772-221B-4AC3-B38C-AE5372B19F54}"/>
              </a:ext>
            </a:extLst>
          </p:cNvPr>
          <p:cNvPicPr>
            <a:picLocks noChangeAspect="1"/>
          </p:cNvPicPr>
          <p:nvPr/>
        </p:nvPicPr>
        <p:blipFill>
          <a:blip r:embed="rId2"/>
          <a:stretch>
            <a:fillRect/>
          </a:stretch>
        </p:blipFill>
        <p:spPr>
          <a:xfrm>
            <a:off x="813196" y="1133476"/>
            <a:ext cx="10843065" cy="3036058"/>
          </a:xfrm>
          <a:prstGeom prst="rect">
            <a:avLst/>
          </a:prstGeom>
        </p:spPr>
      </p:pic>
      <p:sp>
        <p:nvSpPr>
          <p:cNvPr id="9" name="Footer Placeholder 8">
            <a:extLst>
              <a:ext uri="{FF2B5EF4-FFF2-40B4-BE49-F238E27FC236}">
                <a16:creationId xmlns:a16="http://schemas.microsoft.com/office/drawing/2014/main" id="{F4DCCF16-A757-49DC-BECB-BB37E0B4DEF2}"/>
              </a:ext>
            </a:extLst>
          </p:cNvPr>
          <p:cNvSpPr>
            <a:spLocks noGrp="1"/>
          </p:cNvSpPr>
          <p:nvPr>
            <p:ph type="ftr" sz="quarter" idx="11"/>
          </p:nvPr>
        </p:nvSpPr>
        <p:spPr>
          <a:xfrm>
            <a:off x="630936" y="6308832"/>
            <a:ext cx="8320722" cy="548640"/>
          </a:xfrm>
        </p:spPr>
        <p:txBody>
          <a:bodyPr anchor="ctr">
            <a:normAutofit/>
          </a:bodyPr>
          <a:lstStyle/>
          <a:p>
            <a:pPr algn="just">
              <a:spcAft>
                <a:spcPts val="600"/>
              </a:spcAft>
            </a:pPr>
            <a:r>
              <a:rPr lang="en-GB" sz="1050">
                <a:solidFill>
                  <a:schemeClr val="bg1"/>
                </a:solidFill>
              </a:rPr>
              <a:t>Lecture -1 / Electrical and Electronic Principles</a:t>
            </a:r>
            <a:endParaRPr lang="en-US" sz="1050">
              <a:solidFill>
                <a:schemeClr val="bg1"/>
              </a:solidFill>
            </a:endParaRPr>
          </a:p>
        </p:txBody>
      </p:sp>
      <p:sp>
        <p:nvSpPr>
          <p:cNvPr id="10" name="Slide Number Placeholder 9">
            <a:extLst>
              <a:ext uri="{FF2B5EF4-FFF2-40B4-BE49-F238E27FC236}">
                <a16:creationId xmlns:a16="http://schemas.microsoft.com/office/drawing/2014/main" id="{CC2C934B-DE82-49F8-9152-5B10B3121539}"/>
              </a:ext>
            </a:extLst>
          </p:cNvPr>
          <p:cNvSpPr>
            <a:spLocks noGrp="1"/>
          </p:cNvSpPr>
          <p:nvPr>
            <p:ph type="sldNum" sz="quarter" idx="12"/>
          </p:nvPr>
        </p:nvSpPr>
        <p:spPr>
          <a:xfrm>
            <a:off x="0" y="6309360"/>
            <a:ext cx="640080" cy="548640"/>
          </a:xfrm>
        </p:spPr>
        <p:txBody>
          <a:bodyPr>
            <a:normAutofit/>
          </a:bodyPr>
          <a:lstStyle/>
          <a:p>
            <a:pPr algn="ctr">
              <a:spcAft>
                <a:spcPts val="600"/>
              </a:spcAft>
            </a:pPr>
            <a:fld id="{ADAB4826-1CBB-4FF5-8E83-4BABF2965686}" type="slidenum">
              <a:rPr lang="en-US">
                <a:solidFill>
                  <a:schemeClr val="bg1"/>
                </a:solidFill>
              </a:rPr>
              <a:pPr algn="ctr">
                <a:spcAft>
                  <a:spcPts val="600"/>
                </a:spcAft>
              </a:pPr>
              <a:t>35</a:t>
            </a:fld>
            <a:endParaRPr lang="en-US">
              <a:solidFill>
                <a:schemeClr val="bg1"/>
              </a:solidFill>
            </a:endParaRPr>
          </a:p>
        </p:txBody>
      </p:sp>
      <p:sp>
        <p:nvSpPr>
          <p:cNvPr id="3" name="Content Placeholder 2">
            <a:extLst>
              <a:ext uri="{FF2B5EF4-FFF2-40B4-BE49-F238E27FC236}">
                <a16:creationId xmlns:a16="http://schemas.microsoft.com/office/drawing/2014/main" id="{9CC47808-D447-43E7-BBDE-591CE63EA6B9}"/>
              </a:ext>
            </a:extLst>
          </p:cNvPr>
          <p:cNvSpPr>
            <a:spLocks noGrp="1"/>
          </p:cNvSpPr>
          <p:nvPr>
            <p:ph idx="1"/>
          </p:nvPr>
        </p:nvSpPr>
        <p:spPr>
          <a:xfrm>
            <a:off x="932811" y="4169534"/>
            <a:ext cx="10628252" cy="2138770"/>
          </a:xfrm>
          <a:noFill/>
        </p:spPr>
        <p:txBody>
          <a:bodyPr anchor="t">
            <a:normAutofit/>
          </a:bodyPr>
          <a:lstStyle/>
          <a:p>
            <a:r>
              <a:rPr lang="en-US" dirty="0"/>
              <a:t>When the </a:t>
            </a:r>
            <a:r>
              <a:rPr lang="en-US" b="1" dirty="0"/>
              <a:t>switch is opened the battery cannot supply power </a:t>
            </a:r>
            <a:r>
              <a:rPr lang="en-US" dirty="0"/>
              <a:t>to the circuit. </a:t>
            </a:r>
          </a:p>
          <a:p>
            <a:r>
              <a:rPr lang="en-US" dirty="0"/>
              <a:t>So, the </a:t>
            </a:r>
            <a:r>
              <a:rPr lang="en-US" b="1" dirty="0"/>
              <a:t>Capacitor discharges </a:t>
            </a:r>
            <a:r>
              <a:rPr lang="en-US" dirty="0"/>
              <a:t>and the </a:t>
            </a:r>
            <a:r>
              <a:rPr lang="en-US" b="1" dirty="0"/>
              <a:t>LED glows </a:t>
            </a:r>
            <a:r>
              <a:rPr lang="en-US" dirty="0"/>
              <a:t>for a </a:t>
            </a:r>
            <a:r>
              <a:rPr lang="en-US" b="1" dirty="0"/>
              <a:t>short duration</a:t>
            </a:r>
            <a:r>
              <a:rPr lang="en-US" dirty="0"/>
              <a:t>.</a:t>
            </a:r>
          </a:p>
          <a:p>
            <a:endParaRPr lang="en-US" sz="1100" dirty="0">
              <a:solidFill>
                <a:schemeClr val="bg1"/>
              </a:solidFill>
            </a:endParaRPr>
          </a:p>
        </p:txBody>
      </p:sp>
    </p:spTree>
    <p:extLst>
      <p:ext uri="{BB962C8B-B14F-4D97-AF65-F5344CB8AC3E}">
        <p14:creationId xmlns:p14="http://schemas.microsoft.com/office/powerpoint/2010/main" val="3120736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F20D-2971-4E10-AE59-88B490287D2D}"/>
              </a:ext>
            </a:extLst>
          </p:cNvPr>
          <p:cNvSpPr>
            <a:spLocks noGrp="1"/>
          </p:cNvSpPr>
          <p:nvPr>
            <p:ph type="title"/>
          </p:nvPr>
        </p:nvSpPr>
        <p:spPr>
          <a:xfrm>
            <a:off x="3634774" y="279366"/>
            <a:ext cx="5071221" cy="800731"/>
          </a:xfrm>
          <a:noFill/>
        </p:spPr>
        <p:txBody>
          <a:bodyPr anchor="t">
            <a:normAutofit/>
          </a:bodyPr>
          <a:lstStyle/>
          <a:p>
            <a:r>
              <a:rPr lang="en-US" sz="4800" b="1" dirty="0">
                <a:solidFill>
                  <a:schemeClr val="bg1"/>
                </a:solidFill>
              </a:rPr>
              <a:t>Capacitor circuit</a:t>
            </a:r>
          </a:p>
        </p:txBody>
      </p:sp>
      <p:pic>
        <p:nvPicPr>
          <p:cNvPr id="8" name="Content Placeholder 7" descr="Diagram&#10;&#10;Description automatically generated">
            <a:extLst>
              <a:ext uri="{FF2B5EF4-FFF2-40B4-BE49-F238E27FC236}">
                <a16:creationId xmlns:a16="http://schemas.microsoft.com/office/drawing/2014/main" id="{E87742B7-959C-4BBC-848F-EB0054960867}"/>
              </a:ext>
            </a:extLst>
          </p:cNvPr>
          <p:cNvPicPr>
            <a:picLocks noChangeAspect="1"/>
          </p:cNvPicPr>
          <p:nvPr/>
        </p:nvPicPr>
        <p:blipFill>
          <a:blip r:embed="rId2"/>
          <a:stretch>
            <a:fillRect/>
          </a:stretch>
        </p:blipFill>
        <p:spPr>
          <a:xfrm>
            <a:off x="2186643" y="1959864"/>
            <a:ext cx="6765015" cy="3265248"/>
          </a:xfrm>
          <a:prstGeom prst="rect">
            <a:avLst/>
          </a:prstGeom>
        </p:spPr>
      </p:pic>
      <p:sp>
        <p:nvSpPr>
          <p:cNvPr id="9" name="Footer Placeholder 8">
            <a:extLst>
              <a:ext uri="{FF2B5EF4-FFF2-40B4-BE49-F238E27FC236}">
                <a16:creationId xmlns:a16="http://schemas.microsoft.com/office/drawing/2014/main" id="{3E766C1C-D955-448A-ADAE-A92F1BBA3631}"/>
              </a:ext>
            </a:extLst>
          </p:cNvPr>
          <p:cNvSpPr>
            <a:spLocks noGrp="1"/>
          </p:cNvSpPr>
          <p:nvPr>
            <p:ph type="ftr" sz="quarter" idx="11"/>
          </p:nvPr>
        </p:nvSpPr>
        <p:spPr>
          <a:xfrm>
            <a:off x="630936" y="6308832"/>
            <a:ext cx="8320722" cy="548640"/>
          </a:xfrm>
        </p:spPr>
        <p:txBody>
          <a:bodyPr anchor="ctr">
            <a:normAutofit/>
          </a:bodyPr>
          <a:lstStyle/>
          <a:p>
            <a:pPr algn="just">
              <a:spcAft>
                <a:spcPts val="600"/>
              </a:spcAft>
            </a:pPr>
            <a:r>
              <a:rPr lang="en-GB" sz="1050">
                <a:solidFill>
                  <a:schemeClr val="bg1"/>
                </a:solidFill>
              </a:rPr>
              <a:t>Lecture -1 / Electrical and Electronic Principles</a:t>
            </a:r>
            <a:endParaRPr lang="en-US" sz="1050">
              <a:solidFill>
                <a:schemeClr val="bg1"/>
              </a:solidFill>
            </a:endParaRPr>
          </a:p>
        </p:txBody>
      </p:sp>
      <p:sp>
        <p:nvSpPr>
          <p:cNvPr id="10" name="Slide Number Placeholder 9">
            <a:extLst>
              <a:ext uri="{FF2B5EF4-FFF2-40B4-BE49-F238E27FC236}">
                <a16:creationId xmlns:a16="http://schemas.microsoft.com/office/drawing/2014/main" id="{FADCC5B4-3A94-429E-9C59-4A61BAB84E57}"/>
              </a:ext>
            </a:extLst>
          </p:cNvPr>
          <p:cNvSpPr>
            <a:spLocks noGrp="1"/>
          </p:cNvSpPr>
          <p:nvPr>
            <p:ph type="sldNum" sz="quarter" idx="12"/>
          </p:nvPr>
        </p:nvSpPr>
        <p:spPr>
          <a:xfrm>
            <a:off x="0" y="6309360"/>
            <a:ext cx="640080" cy="548640"/>
          </a:xfrm>
        </p:spPr>
        <p:txBody>
          <a:bodyPr>
            <a:normAutofit/>
          </a:bodyPr>
          <a:lstStyle/>
          <a:p>
            <a:pPr algn="ctr">
              <a:spcAft>
                <a:spcPts val="600"/>
              </a:spcAft>
            </a:pPr>
            <a:fld id="{ADAB4826-1CBB-4FF5-8E83-4BABF2965686}" type="slidenum">
              <a:rPr lang="en-US">
                <a:solidFill>
                  <a:schemeClr val="bg1"/>
                </a:solidFill>
              </a:rPr>
              <a:pPr algn="ctr">
                <a:spcAft>
                  <a:spcPts val="600"/>
                </a:spcAft>
              </a:pPr>
              <a:t>36</a:t>
            </a:fld>
            <a:endParaRPr lang="en-US">
              <a:solidFill>
                <a:schemeClr val="bg1"/>
              </a:solidFill>
            </a:endParaRPr>
          </a:p>
        </p:txBody>
      </p:sp>
    </p:spTree>
    <p:extLst>
      <p:ext uri="{BB962C8B-B14F-4D97-AF65-F5344CB8AC3E}">
        <p14:creationId xmlns:p14="http://schemas.microsoft.com/office/powerpoint/2010/main" val="26292188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EB9ED-926C-4F9C-9EA7-FC0B8D176A8E}"/>
              </a:ext>
            </a:extLst>
          </p:cNvPr>
          <p:cNvSpPr>
            <a:spLocks noGrp="1"/>
          </p:cNvSpPr>
          <p:nvPr>
            <p:ph type="title"/>
          </p:nvPr>
        </p:nvSpPr>
        <p:spPr>
          <a:xfrm>
            <a:off x="4234471" y="-7129"/>
            <a:ext cx="4166963" cy="1325563"/>
          </a:xfrm>
        </p:spPr>
        <p:txBody>
          <a:bodyPr/>
          <a:lstStyle/>
          <a:p>
            <a:r>
              <a:rPr lang="en-US" b="1" dirty="0">
                <a:solidFill>
                  <a:schemeClr val="bg1"/>
                </a:solidFill>
              </a:rPr>
              <a:t>Formula</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C2C9606-EEDE-4E2D-BFE3-A589F25C2EA9}"/>
                  </a:ext>
                </a:extLst>
              </p:cNvPr>
              <p:cNvSpPr>
                <a:spLocks noGrp="1"/>
              </p:cNvSpPr>
              <p:nvPr>
                <p:ph idx="1"/>
              </p:nvPr>
            </p:nvSpPr>
            <p:spPr/>
            <p:txBody>
              <a:bodyPr>
                <a:normAutofit/>
              </a:bodyPr>
              <a:lstStyle/>
              <a:p>
                <a:pPr marL="0" indent="0">
                  <a:buNone/>
                </a:pPr>
                <a:r>
                  <a:rPr lang="en-GB" dirty="0"/>
                  <a:t>Capacitance is the </a:t>
                </a:r>
                <a:r>
                  <a:rPr lang="en-GB" b="1" dirty="0"/>
                  <a:t>ratio of the electric charge (Q) stored in a capacitor to the potential difference (V)</a:t>
                </a:r>
                <a:r>
                  <a:rPr lang="en-GB" dirty="0"/>
                  <a:t> between them.</a:t>
                </a:r>
              </a:p>
              <a:p>
                <a:pPr marL="0" indent="0">
                  <a:buNone/>
                </a:pPr>
                <a:r>
                  <a:rPr lang="en-US" dirty="0"/>
                  <a:t>Formula to calculate capacitance</a:t>
                </a:r>
              </a:p>
              <a:p>
                <a:pPr marL="0" indent="0">
                  <a:buNone/>
                </a:pPr>
                <a:r>
                  <a:rPr lang="en-US" b="0" dirty="0"/>
                  <a:t>	</a:t>
                </a:r>
                <a14:m>
                  <m:oMath xmlns:m="http://schemas.openxmlformats.org/officeDocument/2006/math">
                    <m:r>
                      <a:rPr lang="en-US" b="0" i="1" smtClean="0">
                        <a:latin typeface="Cambria Math" panose="02040503050406030204" pitchFamily="18" charset="0"/>
                      </a:rPr>
                      <m:t>𝐶</m:t>
                    </m:r>
                    <m:r>
                      <a:rPr lang="en-US" b="0" i="1" smtClean="0">
                        <a:latin typeface="Cambria Math" panose="02040503050406030204" pitchFamily="18" charset="0"/>
                      </a:rPr>
                      <m:t>=</m:t>
                    </m:r>
                    <m:f>
                      <m:fPr>
                        <m:ctrlPr>
                          <a:rPr lang="en-US" b="0" i="1" smtClean="0">
                            <a:latin typeface="Cambria Math" panose="02040503050406030204" pitchFamily="18" charset="0"/>
                          </a:rPr>
                        </m:ctrlPr>
                      </m:fPr>
                      <m:num>
                        <m:r>
                          <a:rPr lang="en-GB" b="0" i="1" smtClean="0">
                            <a:latin typeface="Cambria Math" panose="02040503050406030204" pitchFamily="18" charset="0"/>
                          </a:rPr>
                          <m:t>𝑄</m:t>
                        </m:r>
                      </m:num>
                      <m:den>
                        <m:r>
                          <a:rPr lang="en-US" b="0" i="1" smtClean="0">
                            <a:latin typeface="Cambria Math" panose="02040503050406030204" pitchFamily="18" charset="0"/>
                          </a:rPr>
                          <m:t>𝑉</m:t>
                        </m:r>
                      </m:den>
                    </m:f>
                  </m:oMath>
                </a14:m>
                <a:endParaRPr lang="en-US" b="0" dirty="0"/>
              </a:p>
              <a:p>
                <a:pPr marL="0" indent="0">
                  <a:buNone/>
                </a:pPr>
                <a:r>
                  <a:rPr lang="en-US" dirty="0"/>
                  <a:t>Where, </a:t>
                </a:r>
              </a:p>
              <a:p>
                <a:pPr lvl="1"/>
                <a:r>
                  <a:rPr lang="en-US" dirty="0"/>
                  <a:t>C – Capacitance</a:t>
                </a:r>
              </a:p>
              <a:p>
                <a:pPr lvl="1"/>
                <a:r>
                  <a:rPr lang="en-US" dirty="0"/>
                  <a:t>Q – Charge in Coulomb</a:t>
                </a:r>
              </a:p>
              <a:p>
                <a:pPr lvl="1"/>
                <a:r>
                  <a:rPr lang="en-US" dirty="0"/>
                  <a:t>V – Voltage in Volts</a:t>
                </a:r>
              </a:p>
            </p:txBody>
          </p:sp>
        </mc:Choice>
        <mc:Fallback xmlns="">
          <p:sp>
            <p:nvSpPr>
              <p:cNvPr id="3" name="Content Placeholder 2">
                <a:extLst>
                  <a:ext uri="{FF2B5EF4-FFF2-40B4-BE49-F238E27FC236}">
                    <a16:creationId xmlns:a16="http://schemas.microsoft.com/office/drawing/2014/main" id="{FC2C9606-EEDE-4E2D-BFE3-A589F25C2EA9}"/>
                  </a:ext>
                </a:extLst>
              </p:cNvPr>
              <p:cNvSpPr>
                <a:spLocks noGrp="1" noRot="1" noChangeAspect="1" noMove="1" noResize="1" noEditPoints="1" noAdjustHandles="1" noChangeArrowheads="1" noChangeShapeType="1" noTextEdit="1"/>
              </p:cNvSpPr>
              <p:nvPr>
                <p:ph idx="1"/>
              </p:nvPr>
            </p:nvSpPr>
            <p:spPr>
              <a:blipFill>
                <a:blip r:embed="rId3"/>
                <a:stretch>
                  <a:fillRect l="-1111" t="-2648" r="-111"/>
                </a:stretch>
              </a:blipFill>
            </p:spPr>
            <p:txBody>
              <a:bodyPr/>
              <a:lstStyle/>
              <a:p>
                <a:r>
                  <a:rPr lang="en-GB">
                    <a:noFill/>
                  </a:rPr>
                  <a:t> </a:t>
                </a:r>
              </a:p>
            </p:txBody>
          </p:sp>
        </mc:Fallback>
      </mc:AlternateContent>
      <p:sp>
        <p:nvSpPr>
          <p:cNvPr id="4" name="Footer Placeholder 3">
            <a:extLst>
              <a:ext uri="{FF2B5EF4-FFF2-40B4-BE49-F238E27FC236}">
                <a16:creationId xmlns:a16="http://schemas.microsoft.com/office/drawing/2014/main" id="{50495D2E-A2B3-4441-8586-D827B2A69B13}"/>
              </a:ext>
            </a:extLst>
          </p:cNvPr>
          <p:cNvSpPr>
            <a:spLocks noGrp="1"/>
          </p:cNvSpPr>
          <p:nvPr>
            <p:ph type="ftr" sz="quarter" idx="11"/>
          </p:nvPr>
        </p:nvSpPr>
        <p:spPr>
          <a:xfrm>
            <a:off x="4175786" y="6461781"/>
            <a:ext cx="6502441" cy="365125"/>
          </a:xfrm>
        </p:spPr>
        <p:txBody>
          <a:bodyPr/>
          <a:lstStyle/>
          <a:p>
            <a:r>
              <a:rPr lang="en-GB"/>
              <a:t>Lecture -1 / Electrical and Electronic Principles</a:t>
            </a:r>
            <a:endParaRPr lang="en-US" dirty="0"/>
          </a:p>
        </p:txBody>
      </p:sp>
      <p:sp>
        <p:nvSpPr>
          <p:cNvPr id="5" name="Slide Number Placeholder 4">
            <a:extLst>
              <a:ext uri="{FF2B5EF4-FFF2-40B4-BE49-F238E27FC236}">
                <a16:creationId xmlns:a16="http://schemas.microsoft.com/office/drawing/2014/main" id="{517EE8C4-1B02-40A3-A9D6-2A4350D2ED1F}"/>
              </a:ext>
            </a:extLst>
          </p:cNvPr>
          <p:cNvSpPr>
            <a:spLocks noGrp="1"/>
          </p:cNvSpPr>
          <p:nvPr>
            <p:ph type="sldNum" sz="quarter" idx="12"/>
          </p:nvPr>
        </p:nvSpPr>
        <p:spPr/>
        <p:txBody>
          <a:bodyPr/>
          <a:lstStyle/>
          <a:p>
            <a:fld id="{ADAB4826-1CBB-4FF5-8E83-4BABF2965686}" type="slidenum">
              <a:rPr lang="en-US" smtClean="0"/>
              <a:t>37</a:t>
            </a:fld>
            <a:endParaRPr lang="en-US"/>
          </a:p>
        </p:txBody>
      </p:sp>
    </p:spTree>
    <p:extLst>
      <p:ext uri="{BB962C8B-B14F-4D97-AF65-F5344CB8AC3E}">
        <p14:creationId xmlns:p14="http://schemas.microsoft.com/office/powerpoint/2010/main" val="189634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3758-1654-4CF1-80FA-24E447C00060}"/>
              </a:ext>
            </a:extLst>
          </p:cNvPr>
          <p:cNvSpPr>
            <a:spLocks noGrp="1"/>
          </p:cNvSpPr>
          <p:nvPr>
            <p:ph type="title"/>
          </p:nvPr>
        </p:nvSpPr>
        <p:spPr>
          <a:xfrm>
            <a:off x="3444768" y="245576"/>
            <a:ext cx="5410797" cy="611106"/>
          </a:xfrm>
        </p:spPr>
        <p:txBody>
          <a:bodyPr anchor="ctr">
            <a:normAutofit fontScale="90000"/>
          </a:bodyPr>
          <a:lstStyle/>
          <a:p>
            <a:r>
              <a:rPr lang="en-US" sz="5400" b="1" dirty="0">
                <a:solidFill>
                  <a:schemeClr val="bg1"/>
                </a:solidFill>
              </a:rPr>
              <a:t>Uses of Capacitor</a:t>
            </a:r>
          </a:p>
        </p:txBody>
      </p:sp>
      <p:sp>
        <p:nvSpPr>
          <p:cNvPr id="4" name="Footer Placeholder 3">
            <a:extLst>
              <a:ext uri="{FF2B5EF4-FFF2-40B4-BE49-F238E27FC236}">
                <a16:creationId xmlns:a16="http://schemas.microsoft.com/office/drawing/2014/main" id="{5483FB34-527D-43E9-9EF5-652BEC4E4A2D}"/>
              </a:ext>
            </a:extLst>
          </p:cNvPr>
          <p:cNvSpPr>
            <a:spLocks noGrp="1"/>
          </p:cNvSpPr>
          <p:nvPr>
            <p:ph type="ftr" sz="quarter" idx="11"/>
          </p:nvPr>
        </p:nvSpPr>
        <p:spPr>
          <a:xfrm>
            <a:off x="4038600" y="6356350"/>
            <a:ext cx="4114800" cy="365125"/>
          </a:xfrm>
        </p:spPr>
        <p:txBody>
          <a:bodyPr>
            <a:normAutofit fontScale="85000" lnSpcReduction="10000"/>
          </a:bodyPr>
          <a:lstStyle/>
          <a:p>
            <a:pPr>
              <a:spcAft>
                <a:spcPts val="600"/>
              </a:spcAft>
            </a:pPr>
            <a:r>
              <a:rPr lang="en-GB"/>
              <a:t>Lecture -1 / Electrical and Electronic Principles</a:t>
            </a:r>
            <a:endParaRPr lang="en-US"/>
          </a:p>
        </p:txBody>
      </p:sp>
      <p:sp>
        <p:nvSpPr>
          <p:cNvPr id="5" name="Slide Number Placeholder 4">
            <a:extLst>
              <a:ext uri="{FF2B5EF4-FFF2-40B4-BE49-F238E27FC236}">
                <a16:creationId xmlns:a16="http://schemas.microsoft.com/office/drawing/2014/main" id="{83FF392C-060B-4176-B961-5F470E1DE77E}"/>
              </a:ext>
            </a:extLst>
          </p:cNvPr>
          <p:cNvSpPr>
            <a:spLocks noGrp="1"/>
          </p:cNvSpPr>
          <p:nvPr>
            <p:ph type="sldNum" sz="quarter" idx="12"/>
          </p:nvPr>
        </p:nvSpPr>
        <p:spPr>
          <a:xfrm>
            <a:off x="8610600" y="6356350"/>
            <a:ext cx="2743200" cy="365125"/>
          </a:xfrm>
        </p:spPr>
        <p:txBody>
          <a:bodyPr>
            <a:normAutofit lnSpcReduction="10000"/>
          </a:bodyPr>
          <a:lstStyle/>
          <a:p>
            <a:pPr>
              <a:spcAft>
                <a:spcPts val="600"/>
              </a:spcAft>
            </a:pPr>
            <a:fld id="{ADAB4826-1CBB-4FF5-8E83-4BABF2965686}" type="slidenum">
              <a:rPr lang="en-US" smtClean="0"/>
              <a:pPr>
                <a:spcAft>
                  <a:spcPts val="600"/>
                </a:spcAft>
              </a:pPr>
              <a:t>38</a:t>
            </a:fld>
            <a:endParaRPr lang="en-US"/>
          </a:p>
        </p:txBody>
      </p:sp>
      <p:graphicFrame>
        <p:nvGraphicFramePr>
          <p:cNvPr id="7" name="Content Placeholder 2">
            <a:extLst>
              <a:ext uri="{FF2B5EF4-FFF2-40B4-BE49-F238E27FC236}">
                <a16:creationId xmlns:a16="http://schemas.microsoft.com/office/drawing/2014/main" id="{B00F7DCF-836A-4BBD-9C2C-07CFBB946097}"/>
              </a:ext>
            </a:extLst>
          </p:cNvPr>
          <p:cNvGraphicFramePr>
            <a:graphicFrameLocks noGrp="1"/>
          </p:cNvGraphicFramePr>
          <p:nvPr>
            <p:ph idx="1"/>
          </p:nvPr>
        </p:nvGraphicFramePr>
        <p:xfrm>
          <a:off x="1512054" y="1431317"/>
          <a:ext cx="9675537" cy="4925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90274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E1B8-0A25-43B2-9353-9259AB150A2B}"/>
              </a:ext>
            </a:extLst>
          </p:cNvPr>
          <p:cNvSpPr>
            <a:spLocks noGrp="1"/>
          </p:cNvSpPr>
          <p:nvPr>
            <p:ph type="title"/>
          </p:nvPr>
        </p:nvSpPr>
        <p:spPr>
          <a:xfrm>
            <a:off x="3756370" y="350290"/>
            <a:ext cx="5233838" cy="425977"/>
          </a:xfrm>
        </p:spPr>
        <p:txBody>
          <a:bodyPr>
            <a:normAutofit fontScale="90000"/>
          </a:bodyPr>
          <a:lstStyle/>
          <a:p>
            <a:r>
              <a:rPr lang="en-US" b="1" dirty="0">
                <a:solidFill>
                  <a:schemeClr val="bg1"/>
                </a:solidFill>
              </a:rPr>
              <a:t>Uses of Capacitor</a:t>
            </a:r>
          </a:p>
        </p:txBody>
      </p:sp>
      <p:sp>
        <p:nvSpPr>
          <p:cNvPr id="3" name="Content Placeholder 2">
            <a:extLst>
              <a:ext uri="{FF2B5EF4-FFF2-40B4-BE49-F238E27FC236}">
                <a16:creationId xmlns:a16="http://schemas.microsoft.com/office/drawing/2014/main" id="{6C8A7EBD-102C-4B0F-8049-3C8C6771458D}"/>
              </a:ext>
            </a:extLst>
          </p:cNvPr>
          <p:cNvSpPr>
            <a:spLocks noGrp="1"/>
          </p:cNvSpPr>
          <p:nvPr>
            <p:ph idx="1"/>
          </p:nvPr>
        </p:nvSpPr>
        <p:spPr/>
        <p:txBody>
          <a:bodyPr>
            <a:normAutofit/>
          </a:bodyPr>
          <a:lstStyle/>
          <a:p>
            <a:pPr marL="0" indent="0">
              <a:buNone/>
            </a:pPr>
            <a:r>
              <a:rPr lang="en-US" dirty="0"/>
              <a:t>Used in rectifier circuit (AC to DC conversion)</a:t>
            </a:r>
          </a:p>
          <a:p>
            <a:r>
              <a:rPr lang="en-GB" sz="2000" dirty="0"/>
              <a:t>In a rectifier circuit, the capacitor plays a crucial role in smoothing the output voltage</a:t>
            </a:r>
            <a:endParaRPr lang="en-US" sz="2000" dirty="0"/>
          </a:p>
          <a:p>
            <a:endParaRPr lang="en-US" dirty="0"/>
          </a:p>
          <a:p>
            <a:endParaRPr lang="en-US" dirty="0"/>
          </a:p>
          <a:p>
            <a:endParaRPr lang="en-US" dirty="0"/>
          </a:p>
          <a:p>
            <a:endParaRPr lang="en-US" dirty="0"/>
          </a:p>
          <a:p>
            <a:pPr marL="0" indent="0">
              <a:buNone/>
            </a:pPr>
            <a:r>
              <a:rPr lang="en-US" dirty="0"/>
              <a:t>  </a:t>
            </a:r>
          </a:p>
        </p:txBody>
      </p:sp>
      <p:sp>
        <p:nvSpPr>
          <p:cNvPr id="10" name="TextBox 9">
            <a:extLst>
              <a:ext uri="{FF2B5EF4-FFF2-40B4-BE49-F238E27FC236}">
                <a16:creationId xmlns:a16="http://schemas.microsoft.com/office/drawing/2014/main" id="{9345F4D4-09A2-4496-B78C-268EF6D1A9FE}"/>
              </a:ext>
            </a:extLst>
          </p:cNvPr>
          <p:cNvSpPr txBox="1"/>
          <p:nvPr/>
        </p:nvSpPr>
        <p:spPr>
          <a:xfrm>
            <a:off x="1124536" y="5146034"/>
            <a:ext cx="2404769" cy="369332"/>
          </a:xfrm>
          <a:prstGeom prst="rect">
            <a:avLst/>
          </a:prstGeom>
          <a:noFill/>
        </p:spPr>
        <p:txBody>
          <a:bodyPr wrap="square" rtlCol="0">
            <a:spAutoFit/>
          </a:bodyPr>
          <a:lstStyle/>
          <a:p>
            <a:r>
              <a:rPr lang="en-US" dirty="0"/>
              <a:t>AC Waveform</a:t>
            </a:r>
          </a:p>
        </p:txBody>
      </p:sp>
      <p:sp>
        <p:nvSpPr>
          <p:cNvPr id="11" name="TextBox 10">
            <a:extLst>
              <a:ext uri="{FF2B5EF4-FFF2-40B4-BE49-F238E27FC236}">
                <a16:creationId xmlns:a16="http://schemas.microsoft.com/office/drawing/2014/main" id="{AE4DB462-C41A-48FF-A55E-9B8989B566A0}"/>
              </a:ext>
            </a:extLst>
          </p:cNvPr>
          <p:cNvSpPr txBox="1"/>
          <p:nvPr/>
        </p:nvSpPr>
        <p:spPr>
          <a:xfrm>
            <a:off x="4848809" y="5011097"/>
            <a:ext cx="2561199" cy="646331"/>
          </a:xfrm>
          <a:prstGeom prst="rect">
            <a:avLst/>
          </a:prstGeom>
          <a:noFill/>
        </p:spPr>
        <p:txBody>
          <a:bodyPr wrap="square" rtlCol="0">
            <a:spAutoFit/>
          </a:bodyPr>
          <a:lstStyle/>
          <a:p>
            <a:r>
              <a:rPr lang="en-US" dirty="0"/>
              <a:t>DC Waveform / Rectified Waveform</a:t>
            </a:r>
          </a:p>
        </p:txBody>
      </p:sp>
      <p:sp>
        <p:nvSpPr>
          <p:cNvPr id="12" name="TextBox 11">
            <a:extLst>
              <a:ext uri="{FF2B5EF4-FFF2-40B4-BE49-F238E27FC236}">
                <a16:creationId xmlns:a16="http://schemas.microsoft.com/office/drawing/2014/main" id="{FBA32EAD-29CF-41EC-AEAA-954218EC775C}"/>
              </a:ext>
            </a:extLst>
          </p:cNvPr>
          <p:cNvSpPr txBox="1"/>
          <p:nvPr/>
        </p:nvSpPr>
        <p:spPr>
          <a:xfrm>
            <a:off x="8104419" y="4963471"/>
            <a:ext cx="2988874" cy="646331"/>
          </a:xfrm>
          <a:prstGeom prst="rect">
            <a:avLst/>
          </a:prstGeom>
          <a:noFill/>
        </p:spPr>
        <p:txBody>
          <a:bodyPr wrap="square" rtlCol="0">
            <a:spAutoFit/>
          </a:bodyPr>
          <a:lstStyle/>
          <a:p>
            <a:r>
              <a:rPr lang="en-US" dirty="0"/>
              <a:t>DC Waveform filtered using Capacitors</a:t>
            </a:r>
          </a:p>
        </p:txBody>
      </p:sp>
      <p:sp>
        <p:nvSpPr>
          <p:cNvPr id="13" name="Footer Placeholder 12">
            <a:extLst>
              <a:ext uri="{FF2B5EF4-FFF2-40B4-BE49-F238E27FC236}">
                <a16:creationId xmlns:a16="http://schemas.microsoft.com/office/drawing/2014/main" id="{2E2E1D30-3CEB-4740-8C64-4C4B1DDC5DD9}"/>
              </a:ext>
            </a:extLst>
          </p:cNvPr>
          <p:cNvSpPr>
            <a:spLocks noGrp="1"/>
          </p:cNvSpPr>
          <p:nvPr>
            <p:ph type="ftr" sz="quarter" idx="11"/>
          </p:nvPr>
        </p:nvSpPr>
        <p:spPr>
          <a:xfrm>
            <a:off x="4175786" y="6461781"/>
            <a:ext cx="6391977" cy="365125"/>
          </a:xfrm>
        </p:spPr>
        <p:txBody>
          <a:bodyPr/>
          <a:lstStyle/>
          <a:p>
            <a:r>
              <a:rPr lang="en-GB"/>
              <a:t>Lecture -1 / Electrical and Electronic Principles</a:t>
            </a:r>
            <a:endParaRPr lang="en-US" dirty="0"/>
          </a:p>
        </p:txBody>
      </p:sp>
      <p:sp>
        <p:nvSpPr>
          <p:cNvPr id="14" name="Slide Number Placeholder 13">
            <a:extLst>
              <a:ext uri="{FF2B5EF4-FFF2-40B4-BE49-F238E27FC236}">
                <a16:creationId xmlns:a16="http://schemas.microsoft.com/office/drawing/2014/main" id="{D695638E-DD33-404E-A7BA-FF89BA5F3AED}"/>
              </a:ext>
            </a:extLst>
          </p:cNvPr>
          <p:cNvSpPr>
            <a:spLocks noGrp="1"/>
          </p:cNvSpPr>
          <p:nvPr>
            <p:ph type="sldNum" sz="quarter" idx="12"/>
          </p:nvPr>
        </p:nvSpPr>
        <p:spPr/>
        <p:txBody>
          <a:bodyPr/>
          <a:lstStyle/>
          <a:p>
            <a:fld id="{ADAB4826-1CBB-4FF5-8E83-4BABF2965686}" type="slidenum">
              <a:rPr lang="en-US" smtClean="0"/>
              <a:t>39</a:t>
            </a:fld>
            <a:endParaRPr lang="en-US"/>
          </a:p>
        </p:txBody>
      </p:sp>
      <p:pic>
        <p:nvPicPr>
          <p:cNvPr id="4" name="Picture 4" descr="Image result for power supply block diagram">
            <a:extLst>
              <a:ext uri="{FF2B5EF4-FFF2-40B4-BE49-F238E27FC236}">
                <a16:creationId xmlns:a16="http://schemas.microsoft.com/office/drawing/2014/main" id="{84D6C197-6DF5-06C5-BF67-15D96A9798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2829934"/>
            <a:ext cx="10259294" cy="373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37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E1B8-0A25-43B2-9353-9259AB150A2B}"/>
              </a:ext>
            </a:extLst>
          </p:cNvPr>
          <p:cNvSpPr>
            <a:spLocks noGrp="1"/>
          </p:cNvSpPr>
          <p:nvPr>
            <p:ph type="title"/>
          </p:nvPr>
        </p:nvSpPr>
        <p:spPr>
          <a:xfrm>
            <a:off x="3756370" y="350290"/>
            <a:ext cx="5233838" cy="425977"/>
          </a:xfrm>
        </p:spPr>
        <p:txBody>
          <a:bodyPr>
            <a:normAutofit fontScale="90000"/>
          </a:bodyPr>
          <a:lstStyle/>
          <a:p>
            <a:r>
              <a:rPr lang="en-US" b="1" dirty="0">
                <a:solidFill>
                  <a:schemeClr val="bg1"/>
                </a:solidFill>
              </a:rPr>
              <a:t>Uses of Capacitor</a:t>
            </a:r>
          </a:p>
        </p:txBody>
      </p:sp>
      <p:sp>
        <p:nvSpPr>
          <p:cNvPr id="3" name="Content Placeholder 2">
            <a:extLst>
              <a:ext uri="{FF2B5EF4-FFF2-40B4-BE49-F238E27FC236}">
                <a16:creationId xmlns:a16="http://schemas.microsoft.com/office/drawing/2014/main" id="{6C8A7EBD-102C-4B0F-8049-3C8C6771458D}"/>
              </a:ext>
            </a:extLst>
          </p:cNvPr>
          <p:cNvSpPr>
            <a:spLocks noGrp="1"/>
          </p:cNvSpPr>
          <p:nvPr>
            <p:ph idx="1"/>
          </p:nvPr>
        </p:nvSpPr>
        <p:spPr/>
        <p:txBody>
          <a:bodyPr>
            <a:normAutofit/>
          </a:bodyPr>
          <a:lstStyle/>
          <a:p>
            <a:pPr marL="0" indent="0">
              <a:buNone/>
            </a:pPr>
            <a:r>
              <a:rPr lang="en-US" dirty="0"/>
              <a:t>Used in rectifier circuit (AC to DC conversion)</a:t>
            </a:r>
          </a:p>
          <a:p>
            <a:endParaRPr lang="en-US" dirty="0"/>
          </a:p>
          <a:p>
            <a:endParaRPr lang="en-US" dirty="0"/>
          </a:p>
          <a:p>
            <a:endParaRPr lang="en-US" dirty="0"/>
          </a:p>
          <a:p>
            <a:endParaRPr lang="en-US" dirty="0"/>
          </a:p>
          <a:p>
            <a:pPr marL="0" indent="0">
              <a:buNone/>
            </a:pPr>
            <a:r>
              <a:rPr lang="en-US" dirty="0"/>
              <a:t>  </a:t>
            </a:r>
          </a:p>
        </p:txBody>
      </p:sp>
      <p:pic>
        <p:nvPicPr>
          <p:cNvPr id="5" name="Picture 4" descr="Chart, line chart&#10;&#10;Description automatically generated">
            <a:extLst>
              <a:ext uri="{FF2B5EF4-FFF2-40B4-BE49-F238E27FC236}">
                <a16:creationId xmlns:a16="http://schemas.microsoft.com/office/drawing/2014/main" id="{CE23FE14-3C96-4EC2-9B35-DE4F3D37E71A}"/>
              </a:ext>
            </a:extLst>
          </p:cNvPr>
          <p:cNvPicPr>
            <a:picLocks noChangeAspect="1"/>
          </p:cNvPicPr>
          <p:nvPr/>
        </p:nvPicPr>
        <p:blipFill>
          <a:blip r:embed="rId3"/>
          <a:stretch>
            <a:fillRect/>
          </a:stretch>
        </p:blipFill>
        <p:spPr>
          <a:xfrm>
            <a:off x="587838" y="2944172"/>
            <a:ext cx="2828925" cy="2066925"/>
          </a:xfrm>
          <a:prstGeom prst="rect">
            <a:avLst/>
          </a:prstGeom>
        </p:spPr>
      </p:pic>
      <p:pic>
        <p:nvPicPr>
          <p:cNvPr id="7" name="Picture 6" descr="Chart&#10;&#10;Description automatically generated with low confidence">
            <a:extLst>
              <a:ext uri="{FF2B5EF4-FFF2-40B4-BE49-F238E27FC236}">
                <a16:creationId xmlns:a16="http://schemas.microsoft.com/office/drawing/2014/main" id="{933CA20D-4705-45DF-AA3A-860362DF4BE4}"/>
              </a:ext>
            </a:extLst>
          </p:cNvPr>
          <p:cNvPicPr>
            <a:picLocks noChangeAspect="1"/>
          </p:cNvPicPr>
          <p:nvPr/>
        </p:nvPicPr>
        <p:blipFill>
          <a:blip r:embed="rId4"/>
          <a:stretch>
            <a:fillRect/>
          </a:stretch>
        </p:blipFill>
        <p:spPr>
          <a:xfrm>
            <a:off x="4537306" y="2991796"/>
            <a:ext cx="2847975" cy="1971675"/>
          </a:xfrm>
          <a:prstGeom prst="rect">
            <a:avLst/>
          </a:prstGeom>
        </p:spPr>
      </p:pic>
      <p:pic>
        <p:nvPicPr>
          <p:cNvPr id="9" name="Picture 8" descr="Chart, line chart&#10;&#10;Description automatically generated">
            <a:extLst>
              <a:ext uri="{FF2B5EF4-FFF2-40B4-BE49-F238E27FC236}">
                <a16:creationId xmlns:a16="http://schemas.microsoft.com/office/drawing/2014/main" id="{8DEAD6A7-E54C-4134-B9D5-26B4C37A7CF9}"/>
              </a:ext>
            </a:extLst>
          </p:cNvPr>
          <p:cNvPicPr>
            <a:picLocks noChangeAspect="1"/>
          </p:cNvPicPr>
          <p:nvPr/>
        </p:nvPicPr>
        <p:blipFill>
          <a:blip r:embed="rId5"/>
          <a:stretch>
            <a:fillRect/>
          </a:stretch>
        </p:blipFill>
        <p:spPr>
          <a:xfrm>
            <a:off x="7477658" y="3037029"/>
            <a:ext cx="3162300" cy="1514475"/>
          </a:xfrm>
          <a:prstGeom prst="rect">
            <a:avLst/>
          </a:prstGeom>
        </p:spPr>
      </p:pic>
      <p:sp>
        <p:nvSpPr>
          <p:cNvPr id="10" name="TextBox 9">
            <a:extLst>
              <a:ext uri="{FF2B5EF4-FFF2-40B4-BE49-F238E27FC236}">
                <a16:creationId xmlns:a16="http://schemas.microsoft.com/office/drawing/2014/main" id="{9345F4D4-09A2-4496-B78C-268EF6D1A9FE}"/>
              </a:ext>
            </a:extLst>
          </p:cNvPr>
          <p:cNvSpPr txBox="1"/>
          <p:nvPr/>
        </p:nvSpPr>
        <p:spPr>
          <a:xfrm>
            <a:off x="1124536" y="5146034"/>
            <a:ext cx="2404769" cy="369332"/>
          </a:xfrm>
          <a:prstGeom prst="rect">
            <a:avLst/>
          </a:prstGeom>
          <a:noFill/>
        </p:spPr>
        <p:txBody>
          <a:bodyPr wrap="square" rtlCol="0">
            <a:spAutoFit/>
          </a:bodyPr>
          <a:lstStyle/>
          <a:p>
            <a:r>
              <a:rPr lang="en-US" dirty="0"/>
              <a:t>AC Waveform</a:t>
            </a:r>
          </a:p>
        </p:txBody>
      </p:sp>
      <p:sp>
        <p:nvSpPr>
          <p:cNvPr id="11" name="TextBox 10">
            <a:extLst>
              <a:ext uri="{FF2B5EF4-FFF2-40B4-BE49-F238E27FC236}">
                <a16:creationId xmlns:a16="http://schemas.microsoft.com/office/drawing/2014/main" id="{AE4DB462-C41A-48FF-A55E-9B8989B566A0}"/>
              </a:ext>
            </a:extLst>
          </p:cNvPr>
          <p:cNvSpPr txBox="1"/>
          <p:nvPr/>
        </p:nvSpPr>
        <p:spPr>
          <a:xfrm>
            <a:off x="4848809" y="5011097"/>
            <a:ext cx="2561199" cy="646331"/>
          </a:xfrm>
          <a:prstGeom prst="rect">
            <a:avLst/>
          </a:prstGeom>
          <a:noFill/>
        </p:spPr>
        <p:txBody>
          <a:bodyPr wrap="square" rtlCol="0">
            <a:spAutoFit/>
          </a:bodyPr>
          <a:lstStyle/>
          <a:p>
            <a:r>
              <a:rPr lang="en-US" dirty="0"/>
              <a:t>DC Waveform / Rectified Waveform</a:t>
            </a:r>
          </a:p>
        </p:txBody>
      </p:sp>
      <p:sp>
        <p:nvSpPr>
          <p:cNvPr id="12" name="TextBox 11">
            <a:extLst>
              <a:ext uri="{FF2B5EF4-FFF2-40B4-BE49-F238E27FC236}">
                <a16:creationId xmlns:a16="http://schemas.microsoft.com/office/drawing/2014/main" id="{FBA32EAD-29CF-41EC-AEAA-954218EC775C}"/>
              </a:ext>
            </a:extLst>
          </p:cNvPr>
          <p:cNvSpPr txBox="1"/>
          <p:nvPr/>
        </p:nvSpPr>
        <p:spPr>
          <a:xfrm>
            <a:off x="8104419" y="4963471"/>
            <a:ext cx="2988874" cy="646331"/>
          </a:xfrm>
          <a:prstGeom prst="rect">
            <a:avLst/>
          </a:prstGeom>
          <a:noFill/>
        </p:spPr>
        <p:txBody>
          <a:bodyPr wrap="square" rtlCol="0">
            <a:spAutoFit/>
          </a:bodyPr>
          <a:lstStyle/>
          <a:p>
            <a:r>
              <a:rPr lang="en-US" dirty="0"/>
              <a:t>DC Waveform filtered using Capacitors</a:t>
            </a:r>
          </a:p>
        </p:txBody>
      </p:sp>
      <p:sp>
        <p:nvSpPr>
          <p:cNvPr id="13" name="Footer Placeholder 12">
            <a:extLst>
              <a:ext uri="{FF2B5EF4-FFF2-40B4-BE49-F238E27FC236}">
                <a16:creationId xmlns:a16="http://schemas.microsoft.com/office/drawing/2014/main" id="{2E2E1D30-3CEB-4740-8C64-4C4B1DDC5DD9}"/>
              </a:ext>
            </a:extLst>
          </p:cNvPr>
          <p:cNvSpPr>
            <a:spLocks noGrp="1"/>
          </p:cNvSpPr>
          <p:nvPr>
            <p:ph type="ftr" sz="quarter" idx="11"/>
          </p:nvPr>
        </p:nvSpPr>
        <p:spPr>
          <a:xfrm>
            <a:off x="4175786" y="6461781"/>
            <a:ext cx="6391977" cy="365125"/>
          </a:xfrm>
        </p:spPr>
        <p:txBody>
          <a:bodyPr/>
          <a:lstStyle/>
          <a:p>
            <a:r>
              <a:rPr lang="en-GB"/>
              <a:t>Lecture -1 / Electrical and Electronic Principles</a:t>
            </a:r>
            <a:endParaRPr lang="en-US" dirty="0"/>
          </a:p>
        </p:txBody>
      </p:sp>
      <p:sp>
        <p:nvSpPr>
          <p:cNvPr id="14" name="Slide Number Placeholder 13">
            <a:extLst>
              <a:ext uri="{FF2B5EF4-FFF2-40B4-BE49-F238E27FC236}">
                <a16:creationId xmlns:a16="http://schemas.microsoft.com/office/drawing/2014/main" id="{D695638E-DD33-404E-A7BA-FF89BA5F3AED}"/>
              </a:ext>
            </a:extLst>
          </p:cNvPr>
          <p:cNvSpPr>
            <a:spLocks noGrp="1"/>
          </p:cNvSpPr>
          <p:nvPr>
            <p:ph type="sldNum" sz="quarter" idx="12"/>
          </p:nvPr>
        </p:nvSpPr>
        <p:spPr/>
        <p:txBody>
          <a:bodyPr/>
          <a:lstStyle/>
          <a:p>
            <a:fld id="{ADAB4826-1CBB-4FF5-8E83-4BABF2965686}" type="slidenum">
              <a:rPr lang="en-US" smtClean="0"/>
              <a:t>40</a:t>
            </a:fld>
            <a:endParaRPr lang="en-US"/>
          </a:p>
        </p:txBody>
      </p:sp>
    </p:spTree>
    <p:extLst>
      <p:ext uri="{BB962C8B-B14F-4D97-AF65-F5344CB8AC3E}">
        <p14:creationId xmlns:p14="http://schemas.microsoft.com/office/powerpoint/2010/main" val="1144796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3758-1654-4CF1-80FA-24E447C00060}"/>
              </a:ext>
            </a:extLst>
          </p:cNvPr>
          <p:cNvSpPr>
            <a:spLocks noGrp="1"/>
          </p:cNvSpPr>
          <p:nvPr>
            <p:ph type="title"/>
          </p:nvPr>
        </p:nvSpPr>
        <p:spPr>
          <a:xfrm>
            <a:off x="3518846" y="277027"/>
            <a:ext cx="5362713" cy="567604"/>
          </a:xfrm>
        </p:spPr>
        <p:txBody>
          <a:bodyPr>
            <a:normAutofit fontScale="90000"/>
          </a:bodyPr>
          <a:lstStyle/>
          <a:p>
            <a:r>
              <a:rPr lang="en-US" b="1" dirty="0">
                <a:solidFill>
                  <a:schemeClr val="bg1"/>
                </a:solidFill>
              </a:rPr>
              <a:t>Uses of Capacitor</a:t>
            </a:r>
          </a:p>
        </p:txBody>
      </p:sp>
      <p:sp>
        <p:nvSpPr>
          <p:cNvPr id="3" name="Content Placeholder 2">
            <a:extLst>
              <a:ext uri="{FF2B5EF4-FFF2-40B4-BE49-F238E27FC236}">
                <a16:creationId xmlns:a16="http://schemas.microsoft.com/office/drawing/2014/main" id="{5ED0C72B-054C-47FA-AC77-DA1AFCF215A0}"/>
              </a:ext>
            </a:extLst>
          </p:cNvPr>
          <p:cNvSpPr>
            <a:spLocks noGrp="1"/>
          </p:cNvSpPr>
          <p:nvPr>
            <p:ph idx="1"/>
          </p:nvPr>
        </p:nvSpPr>
        <p:spPr/>
        <p:txBody>
          <a:bodyPr/>
          <a:lstStyle/>
          <a:p>
            <a:pPr marL="0" indent="0">
              <a:buNone/>
            </a:pPr>
            <a:r>
              <a:rPr lang="en-US" dirty="0"/>
              <a:t>Used to </a:t>
            </a:r>
            <a:r>
              <a:rPr lang="en-US" dirty="0" err="1"/>
              <a:t>synchronise</a:t>
            </a:r>
            <a:r>
              <a:rPr lang="en-US" dirty="0"/>
              <a:t> Voltage and Current (Power factor correction).</a:t>
            </a:r>
          </a:p>
          <a:p>
            <a:pPr marL="0" indent="0">
              <a:buNone/>
            </a:pPr>
            <a:endParaRPr lang="en-US" dirty="0"/>
          </a:p>
          <a:p>
            <a:pPr marL="0" indent="0">
              <a:buNone/>
            </a:pPr>
            <a:endParaRPr lang="en-US" dirty="0"/>
          </a:p>
        </p:txBody>
      </p:sp>
      <p:pic>
        <p:nvPicPr>
          <p:cNvPr id="5" name="Picture 4" descr="Chart&#10;&#10;Description automatically generated with medium confidence">
            <a:extLst>
              <a:ext uri="{FF2B5EF4-FFF2-40B4-BE49-F238E27FC236}">
                <a16:creationId xmlns:a16="http://schemas.microsoft.com/office/drawing/2014/main" id="{68F78E9B-45FF-4582-B1B5-BAFF2CBF91A7}"/>
              </a:ext>
            </a:extLst>
          </p:cNvPr>
          <p:cNvPicPr>
            <a:picLocks noChangeAspect="1"/>
          </p:cNvPicPr>
          <p:nvPr/>
        </p:nvPicPr>
        <p:blipFill>
          <a:blip r:embed="rId3"/>
          <a:stretch>
            <a:fillRect/>
          </a:stretch>
        </p:blipFill>
        <p:spPr>
          <a:xfrm>
            <a:off x="895437" y="2766258"/>
            <a:ext cx="4059505" cy="1585744"/>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7F89E4B4-419B-4844-84F4-D2ADFD1A524B}"/>
              </a:ext>
            </a:extLst>
          </p:cNvPr>
          <p:cNvPicPr>
            <a:picLocks noChangeAspect="1"/>
          </p:cNvPicPr>
          <p:nvPr/>
        </p:nvPicPr>
        <p:blipFill>
          <a:blip r:embed="rId4"/>
          <a:stretch>
            <a:fillRect/>
          </a:stretch>
        </p:blipFill>
        <p:spPr>
          <a:xfrm>
            <a:off x="6663665" y="2530703"/>
            <a:ext cx="4006205" cy="1879132"/>
          </a:xfrm>
          <a:prstGeom prst="rect">
            <a:avLst/>
          </a:prstGeom>
        </p:spPr>
      </p:pic>
      <p:sp>
        <p:nvSpPr>
          <p:cNvPr id="10" name="Arrow: Right 9">
            <a:extLst>
              <a:ext uri="{FF2B5EF4-FFF2-40B4-BE49-F238E27FC236}">
                <a16:creationId xmlns:a16="http://schemas.microsoft.com/office/drawing/2014/main" id="{86317F38-3805-4A0C-963B-15F6457E7C9E}"/>
              </a:ext>
            </a:extLst>
          </p:cNvPr>
          <p:cNvSpPr/>
          <p:nvPr/>
        </p:nvSpPr>
        <p:spPr>
          <a:xfrm>
            <a:off x="5135781" y="3470269"/>
            <a:ext cx="1527884" cy="548640"/>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1" name="TextBox 10">
            <a:extLst>
              <a:ext uri="{FF2B5EF4-FFF2-40B4-BE49-F238E27FC236}">
                <a16:creationId xmlns:a16="http://schemas.microsoft.com/office/drawing/2014/main" id="{1A3B0A3F-EEAC-4FFC-999C-72A0452E96FC}"/>
              </a:ext>
            </a:extLst>
          </p:cNvPr>
          <p:cNvSpPr txBox="1"/>
          <p:nvPr/>
        </p:nvSpPr>
        <p:spPr>
          <a:xfrm>
            <a:off x="5193018" y="3559130"/>
            <a:ext cx="1232571" cy="369332"/>
          </a:xfrm>
          <a:prstGeom prst="rect">
            <a:avLst/>
          </a:prstGeom>
          <a:noFill/>
        </p:spPr>
        <p:txBody>
          <a:bodyPr wrap="square" rtlCol="0">
            <a:spAutoFit/>
          </a:bodyPr>
          <a:lstStyle/>
          <a:p>
            <a:r>
              <a:rPr lang="en-US" dirty="0"/>
              <a:t>Capacitor</a:t>
            </a:r>
          </a:p>
        </p:txBody>
      </p:sp>
      <p:sp>
        <p:nvSpPr>
          <p:cNvPr id="12" name="TextBox 11">
            <a:extLst>
              <a:ext uri="{FF2B5EF4-FFF2-40B4-BE49-F238E27FC236}">
                <a16:creationId xmlns:a16="http://schemas.microsoft.com/office/drawing/2014/main" id="{15199796-EE15-4895-AD1E-ADFD4B87AAFB}"/>
              </a:ext>
            </a:extLst>
          </p:cNvPr>
          <p:cNvSpPr txBox="1"/>
          <p:nvPr/>
        </p:nvSpPr>
        <p:spPr>
          <a:xfrm>
            <a:off x="1125415" y="4650250"/>
            <a:ext cx="3685736" cy="923330"/>
          </a:xfrm>
          <a:prstGeom prst="rect">
            <a:avLst/>
          </a:prstGeom>
          <a:noFill/>
        </p:spPr>
        <p:txBody>
          <a:bodyPr wrap="square" rtlCol="0">
            <a:spAutoFit/>
          </a:bodyPr>
          <a:lstStyle/>
          <a:p>
            <a:r>
              <a:rPr lang="en-US" dirty="0"/>
              <a:t>Too many inductive loads are applied into a circuit, the current will lag the voltage. </a:t>
            </a:r>
          </a:p>
        </p:txBody>
      </p:sp>
      <p:sp>
        <p:nvSpPr>
          <p:cNvPr id="13" name="TextBox 12">
            <a:extLst>
              <a:ext uri="{FF2B5EF4-FFF2-40B4-BE49-F238E27FC236}">
                <a16:creationId xmlns:a16="http://schemas.microsoft.com/office/drawing/2014/main" id="{6D962B6F-7DD9-454D-A838-DFF8CF222267}"/>
              </a:ext>
            </a:extLst>
          </p:cNvPr>
          <p:cNvSpPr txBox="1"/>
          <p:nvPr/>
        </p:nvSpPr>
        <p:spPr>
          <a:xfrm>
            <a:off x="6846544" y="4650250"/>
            <a:ext cx="4690135" cy="646331"/>
          </a:xfrm>
          <a:prstGeom prst="rect">
            <a:avLst/>
          </a:prstGeom>
          <a:noFill/>
        </p:spPr>
        <p:txBody>
          <a:bodyPr wrap="square" rtlCol="0">
            <a:spAutoFit/>
          </a:bodyPr>
          <a:lstStyle/>
          <a:p>
            <a:r>
              <a:rPr lang="en-US" dirty="0"/>
              <a:t>Using Capacitor, Voltage and current can be aligned. Voltage and Current will be in phase.</a:t>
            </a:r>
          </a:p>
        </p:txBody>
      </p:sp>
      <p:sp>
        <p:nvSpPr>
          <p:cNvPr id="14" name="Footer Placeholder 13">
            <a:extLst>
              <a:ext uri="{FF2B5EF4-FFF2-40B4-BE49-F238E27FC236}">
                <a16:creationId xmlns:a16="http://schemas.microsoft.com/office/drawing/2014/main" id="{7BF7FD44-0614-40EA-A454-36CB2CD5BE4B}"/>
              </a:ext>
            </a:extLst>
          </p:cNvPr>
          <p:cNvSpPr>
            <a:spLocks noGrp="1"/>
          </p:cNvSpPr>
          <p:nvPr>
            <p:ph type="ftr" sz="quarter" idx="11"/>
          </p:nvPr>
        </p:nvSpPr>
        <p:spPr>
          <a:xfrm>
            <a:off x="4175786" y="6461781"/>
            <a:ext cx="6494083" cy="365125"/>
          </a:xfrm>
        </p:spPr>
        <p:txBody>
          <a:bodyPr/>
          <a:lstStyle/>
          <a:p>
            <a:r>
              <a:rPr lang="en-GB"/>
              <a:t>Lecture -1 / Electrical and Electronic Principles</a:t>
            </a:r>
            <a:endParaRPr lang="en-US" dirty="0"/>
          </a:p>
        </p:txBody>
      </p:sp>
      <p:sp>
        <p:nvSpPr>
          <p:cNvPr id="15" name="Slide Number Placeholder 14">
            <a:extLst>
              <a:ext uri="{FF2B5EF4-FFF2-40B4-BE49-F238E27FC236}">
                <a16:creationId xmlns:a16="http://schemas.microsoft.com/office/drawing/2014/main" id="{366B13FD-BF18-49D8-97BB-E4D3A720F52B}"/>
              </a:ext>
            </a:extLst>
          </p:cNvPr>
          <p:cNvSpPr>
            <a:spLocks noGrp="1"/>
          </p:cNvSpPr>
          <p:nvPr>
            <p:ph type="sldNum" sz="quarter" idx="12"/>
          </p:nvPr>
        </p:nvSpPr>
        <p:spPr/>
        <p:txBody>
          <a:bodyPr/>
          <a:lstStyle/>
          <a:p>
            <a:fld id="{ADAB4826-1CBB-4FF5-8E83-4BABF2965686}" type="slidenum">
              <a:rPr lang="en-US" smtClean="0"/>
              <a:t>41</a:t>
            </a:fld>
            <a:endParaRPr lang="en-US"/>
          </a:p>
        </p:txBody>
      </p:sp>
    </p:spTree>
    <p:extLst>
      <p:ext uri="{BB962C8B-B14F-4D97-AF65-F5344CB8AC3E}">
        <p14:creationId xmlns:p14="http://schemas.microsoft.com/office/powerpoint/2010/main" val="10212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AFE5-D2EE-4DFA-9F77-260651A49B60}"/>
              </a:ext>
            </a:extLst>
          </p:cNvPr>
          <p:cNvSpPr>
            <a:spLocks noGrp="1"/>
          </p:cNvSpPr>
          <p:nvPr>
            <p:ph type="title"/>
          </p:nvPr>
        </p:nvSpPr>
        <p:spPr>
          <a:xfrm>
            <a:off x="3149186" y="322685"/>
            <a:ext cx="5896624" cy="591981"/>
          </a:xfrm>
        </p:spPr>
        <p:txBody>
          <a:bodyPr>
            <a:noAutofit/>
          </a:bodyPr>
          <a:lstStyle/>
          <a:p>
            <a:r>
              <a:rPr lang="en-US" sz="3200" b="1" dirty="0">
                <a:solidFill>
                  <a:schemeClr val="bg1"/>
                </a:solidFill>
              </a:rPr>
              <a:t>How to identify capacitor values?</a:t>
            </a:r>
          </a:p>
        </p:txBody>
      </p:sp>
      <p:sp>
        <p:nvSpPr>
          <p:cNvPr id="3" name="Content Placeholder 2">
            <a:extLst>
              <a:ext uri="{FF2B5EF4-FFF2-40B4-BE49-F238E27FC236}">
                <a16:creationId xmlns:a16="http://schemas.microsoft.com/office/drawing/2014/main" id="{537D5324-5F14-4EE3-AE66-B77616663D85}"/>
              </a:ext>
            </a:extLst>
          </p:cNvPr>
          <p:cNvSpPr>
            <a:spLocks noGrp="1"/>
          </p:cNvSpPr>
          <p:nvPr>
            <p:ph idx="1"/>
          </p:nvPr>
        </p:nvSpPr>
        <p:spPr/>
        <p:txBody>
          <a:bodyPr/>
          <a:lstStyle/>
          <a:p>
            <a:r>
              <a:rPr lang="en-US" dirty="0"/>
              <a:t>Capacitor values are mentioned in the capacitors</a:t>
            </a:r>
          </a:p>
          <a:p>
            <a:r>
              <a:rPr lang="en-US" dirty="0"/>
              <a:t>Multimeters are used to measure the capacitance value.</a:t>
            </a:r>
          </a:p>
        </p:txBody>
      </p:sp>
      <p:sp>
        <p:nvSpPr>
          <p:cNvPr id="12" name="TextBox 11">
            <a:extLst>
              <a:ext uri="{FF2B5EF4-FFF2-40B4-BE49-F238E27FC236}">
                <a16:creationId xmlns:a16="http://schemas.microsoft.com/office/drawing/2014/main" id="{BE7078CE-4854-4457-9437-A8703CBFA2F0}"/>
              </a:ext>
            </a:extLst>
          </p:cNvPr>
          <p:cNvSpPr txBox="1"/>
          <p:nvPr/>
        </p:nvSpPr>
        <p:spPr>
          <a:xfrm>
            <a:off x="1051559" y="1964073"/>
            <a:ext cx="6098344" cy="400110"/>
          </a:xfrm>
          <a:prstGeom prst="rect">
            <a:avLst/>
          </a:prstGeom>
          <a:noFill/>
        </p:spPr>
        <p:txBody>
          <a:bodyPr wrap="square">
            <a:spAutoFit/>
          </a:bodyPr>
          <a:lstStyle/>
          <a:p>
            <a:endParaRPr lang="en-US" sz="2000" dirty="0"/>
          </a:p>
        </p:txBody>
      </p:sp>
      <p:pic>
        <p:nvPicPr>
          <p:cNvPr id="6" name="Picture 5" descr="A picture containing tube&#10;&#10;Description automatically generated">
            <a:extLst>
              <a:ext uri="{FF2B5EF4-FFF2-40B4-BE49-F238E27FC236}">
                <a16:creationId xmlns:a16="http://schemas.microsoft.com/office/drawing/2014/main" id="{86A6BA55-7AE9-47FA-8F5B-CD43DE2A600E}"/>
              </a:ext>
            </a:extLst>
          </p:cNvPr>
          <p:cNvPicPr>
            <a:picLocks noChangeAspect="1"/>
          </p:cNvPicPr>
          <p:nvPr/>
        </p:nvPicPr>
        <p:blipFill>
          <a:blip r:embed="rId2"/>
          <a:stretch>
            <a:fillRect/>
          </a:stretch>
        </p:blipFill>
        <p:spPr>
          <a:xfrm>
            <a:off x="1719481" y="3657849"/>
            <a:ext cx="2381250" cy="2381250"/>
          </a:xfrm>
          <a:prstGeom prst="rect">
            <a:avLst/>
          </a:prstGeom>
        </p:spPr>
      </p:pic>
      <p:pic>
        <p:nvPicPr>
          <p:cNvPr id="8" name="Picture 7">
            <a:extLst>
              <a:ext uri="{FF2B5EF4-FFF2-40B4-BE49-F238E27FC236}">
                <a16:creationId xmlns:a16="http://schemas.microsoft.com/office/drawing/2014/main" id="{40838C52-E647-4720-9057-B28148083871}"/>
              </a:ext>
            </a:extLst>
          </p:cNvPr>
          <p:cNvPicPr>
            <a:picLocks noChangeAspect="1"/>
          </p:cNvPicPr>
          <p:nvPr/>
        </p:nvPicPr>
        <p:blipFill>
          <a:blip r:embed="rId3"/>
          <a:stretch>
            <a:fillRect/>
          </a:stretch>
        </p:blipFill>
        <p:spPr>
          <a:xfrm>
            <a:off x="4436378" y="2885375"/>
            <a:ext cx="6810375" cy="3104132"/>
          </a:xfrm>
          <a:prstGeom prst="rect">
            <a:avLst/>
          </a:prstGeom>
        </p:spPr>
      </p:pic>
      <p:sp>
        <p:nvSpPr>
          <p:cNvPr id="14" name="TextBox 13">
            <a:extLst>
              <a:ext uri="{FF2B5EF4-FFF2-40B4-BE49-F238E27FC236}">
                <a16:creationId xmlns:a16="http://schemas.microsoft.com/office/drawing/2014/main" id="{179C0FB2-87F3-4A45-A269-91EDEAC8D89E}"/>
              </a:ext>
            </a:extLst>
          </p:cNvPr>
          <p:cNvSpPr txBox="1"/>
          <p:nvPr/>
        </p:nvSpPr>
        <p:spPr>
          <a:xfrm>
            <a:off x="711591" y="5707409"/>
            <a:ext cx="3860409" cy="923330"/>
          </a:xfrm>
          <a:prstGeom prst="rect">
            <a:avLst/>
          </a:prstGeom>
          <a:noFill/>
        </p:spPr>
        <p:txBody>
          <a:bodyPr wrap="square" rtlCol="0">
            <a:spAutoFit/>
          </a:bodyPr>
          <a:lstStyle/>
          <a:p>
            <a:r>
              <a:rPr lang="en-IN" dirty="0"/>
              <a:t>Value of the capacitor is 47µF and the Voltage rating is 450V.</a:t>
            </a:r>
          </a:p>
          <a:p>
            <a:endParaRPr lang="en-US" dirty="0"/>
          </a:p>
        </p:txBody>
      </p:sp>
      <p:sp>
        <p:nvSpPr>
          <p:cNvPr id="15" name="Footer Placeholder 14">
            <a:extLst>
              <a:ext uri="{FF2B5EF4-FFF2-40B4-BE49-F238E27FC236}">
                <a16:creationId xmlns:a16="http://schemas.microsoft.com/office/drawing/2014/main" id="{7E657210-88FD-4BE2-8B2E-F5619CAD94A4}"/>
              </a:ext>
            </a:extLst>
          </p:cNvPr>
          <p:cNvSpPr>
            <a:spLocks noGrp="1"/>
          </p:cNvSpPr>
          <p:nvPr>
            <p:ph type="ftr" sz="quarter" idx="11"/>
          </p:nvPr>
        </p:nvSpPr>
        <p:spPr>
          <a:xfrm>
            <a:off x="4175787" y="6461781"/>
            <a:ext cx="6306060" cy="365125"/>
          </a:xfrm>
        </p:spPr>
        <p:txBody>
          <a:bodyPr/>
          <a:lstStyle/>
          <a:p>
            <a:r>
              <a:rPr lang="en-GB"/>
              <a:t>Lecture -1 / Electrical and Electronic Principles</a:t>
            </a:r>
            <a:endParaRPr lang="en-US" dirty="0"/>
          </a:p>
        </p:txBody>
      </p:sp>
      <p:sp>
        <p:nvSpPr>
          <p:cNvPr id="16" name="Slide Number Placeholder 15">
            <a:extLst>
              <a:ext uri="{FF2B5EF4-FFF2-40B4-BE49-F238E27FC236}">
                <a16:creationId xmlns:a16="http://schemas.microsoft.com/office/drawing/2014/main" id="{0EA38543-6E24-4EC5-A949-2302847383EF}"/>
              </a:ext>
            </a:extLst>
          </p:cNvPr>
          <p:cNvSpPr>
            <a:spLocks noGrp="1"/>
          </p:cNvSpPr>
          <p:nvPr>
            <p:ph type="sldNum" sz="quarter" idx="12"/>
          </p:nvPr>
        </p:nvSpPr>
        <p:spPr/>
        <p:txBody>
          <a:bodyPr/>
          <a:lstStyle/>
          <a:p>
            <a:fld id="{ADAB4826-1CBB-4FF5-8E83-4BABF2965686}" type="slidenum">
              <a:rPr lang="en-US" smtClean="0"/>
              <a:t>42</a:t>
            </a:fld>
            <a:endParaRPr lang="en-US"/>
          </a:p>
        </p:txBody>
      </p:sp>
    </p:spTree>
    <p:extLst>
      <p:ext uri="{BB962C8B-B14F-4D97-AF65-F5344CB8AC3E}">
        <p14:creationId xmlns:p14="http://schemas.microsoft.com/office/powerpoint/2010/main" val="246147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0A457A-90DF-42D3-A329-E1F6B0B16C8E}"/>
              </a:ext>
            </a:extLst>
          </p:cNvPr>
          <p:cNvSpPr>
            <a:spLocks noGrp="1"/>
          </p:cNvSpPr>
          <p:nvPr>
            <p:ph type="title"/>
          </p:nvPr>
        </p:nvSpPr>
        <p:spPr>
          <a:xfrm>
            <a:off x="3838094" y="220199"/>
            <a:ext cx="4840010" cy="880668"/>
          </a:xfrm>
        </p:spPr>
        <p:txBody>
          <a:bodyPr>
            <a:normAutofit/>
          </a:bodyPr>
          <a:lstStyle/>
          <a:p>
            <a:r>
              <a:rPr lang="en-US" b="1" dirty="0">
                <a:solidFill>
                  <a:schemeClr val="bg1"/>
                </a:solidFill>
              </a:rPr>
              <a:t>What is Inductance?</a:t>
            </a:r>
          </a:p>
        </p:txBody>
      </p:sp>
      <p:pic>
        <p:nvPicPr>
          <p:cNvPr id="6" name="Picture 5">
            <a:extLst>
              <a:ext uri="{FF2B5EF4-FFF2-40B4-BE49-F238E27FC236}">
                <a16:creationId xmlns:a16="http://schemas.microsoft.com/office/drawing/2014/main" id="{5A7882A5-6C62-4F32-BFFD-2999483C1D40}"/>
              </a:ext>
            </a:extLst>
          </p:cNvPr>
          <p:cNvPicPr>
            <a:picLocks noChangeAspect="1"/>
          </p:cNvPicPr>
          <p:nvPr/>
        </p:nvPicPr>
        <p:blipFill rotWithShape="1">
          <a:blip r:embed="rId3">
            <a:extLst>
              <a:ext uri="{28A0092B-C50C-407E-A947-70E740481C1C}">
                <a14:useLocalDpi xmlns:a14="http://schemas.microsoft.com/office/drawing/2010/main" val="0"/>
              </a:ext>
            </a:extLst>
          </a:blip>
          <a:srcRect l="21818" r="20433" b="1"/>
          <a:stretch/>
        </p:blipFill>
        <p:spPr>
          <a:xfrm>
            <a:off x="20" y="1190560"/>
            <a:ext cx="4397823" cy="4074911"/>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Content Placeholder 4">
            <a:extLst>
              <a:ext uri="{FF2B5EF4-FFF2-40B4-BE49-F238E27FC236}">
                <a16:creationId xmlns:a16="http://schemas.microsoft.com/office/drawing/2014/main" id="{810F59D7-DC10-4B65-A6F8-F06E2E0F9CCF}"/>
              </a:ext>
            </a:extLst>
          </p:cNvPr>
          <p:cNvSpPr>
            <a:spLocks noGrp="1"/>
          </p:cNvSpPr>
          <p:nvPr>
            <p:ph idx="1"/>
          </p:nvPr>
        </p:nvSpPr>
        <p:spPr>
          <a:xfrm>
            <a:off x="4541315" y="1251930"/>
            <a:ext cx="7438875" cy="4925033"/>
          </a:xfrm>
        </p:spPr>
        <p:txBody>
          <a:bodyPr>
            <a:normAutofit/>
          </a:bodyPr>
          <a:lstStyle/>
          <a:p>
            <a:r>
              <a:rPr lang="en-GB" sz="3200" dirty="0"/>
              <a:t>Inductance is defined as the tendency of an electric conductor to </a:t>
            </a:r>
            <a:r>
              <a:rPr lang="en-GB" sz="3200" b="1" dirty="0"/>
              <a:t>oppose a change in the electric current flowing </a:t>
            </a:r>
            <a:r>
              <a:rPr lang="en-GB" sz="3200" dirty="0"/>
              <a:t>through it.  </a:t>
            </a:r>
          </a:p>
          <a:p>
            <a:r>
              <a:rPr lang="en-GB" sz="3200" dirty="0"/>
              <a:t>This opposition is due to the magnetic field created by the current.</a:t>
            </a:r>
          </a:p>
          <a:p>
            <a:r>
              <a:rPr lang="en-IN" sz="3200" dirty="0"/>
              <a:t>The inductance is </a:t>
            </a:r>
            <a:r>
              <a:rPr lang="en-IN" sz="3200" b="1" dirty="0"/>
              <a:t>directly proportional to the number of turns in the coil.</a:t>
            </a:r>
          </a:p>
          <a:p>
            <a:r>
              <a:rPr lang="en-IN" sz="3200" dirty="0"/>
              <a:t>Inductance is represented by </a:t>
            </a:r>
            <a:r>
              <a:rPr lang="en-IN" sz="3200" b="1" dirty="0"/>
              <a:t>L</a:t>
            </a:r>
          </a:p>
          <a:p>
            <a:r>
              <a:rPr lang="en-IN" sz="3200" dirty="0"/>
              <a:t>Unit of inductance is </a:t>
            </a:r>
            <a:r>
              <a:rPr lang="en-IN" sz="3200" b="1" dirty="0"/>
              <a:t>Henry.</a:t>
            </a:r>
            <a:endParaRPr lang="en-US" sz="3200" dirty="0"/>
          </a:p>
          <a:p>
            <a:endParaRPr lang="en-US" sz="3200" dirty="0"/>
          </a:p>
          <a:p>
            <a:endParaRPr lang="en-IN" sz="3200" b="1" dirty="0"/>
          </a:p>
        </p:txBody>
      </p:sp>
      <p:sp>
        <p:nvSpPr>
          <p:cNvPr id="7" name="Footer Placeholder 6">
            <a:extLst>
              <a:ext uri="{FF2B5EF4-FFF2-40B4-BE49-F238E27FC236}">
                <a16:creationId xmlns:a16="http://schemas.microsoft.com/office/drawing/2014/main" id="{5776BDB1-661C-4EE5-A2F7-104DB1403817}"/>
              </a:ext>
            </a:extLst>
          </p:cNvPr>
          <p:cNvSpPr>
            <a:spLocks noGrp="1"/>
          </p:cNvSpPr>
          <p:nvPr>
            <p:ph type="ftr" sz="quarter" idx="11"/>
          </p:nvPr>
        </p:nvSpPr>
        <p:spPr>
          <a:xfrm>
            <a:off x="4038600" y="6356350"/>
            <a:ext cx="4114800" cy="365125"/>
          </a:xfrm>
        </p:spPr>
        <p:txBody>
          <a:bodyPr>
            <a:normAutofit fontScale="85000" lnSpcReduction="10000"/>
          </a:bodyPr>
          <a:lstStyle/>
          <a:p>
            <a:pPr>
              <a:spcAft>
                <a:spcPts val="600"/>
              </a:spcAft>
            </a:pPr>
            <a:r>
              <a:rPr lang="en-GB"/>
              <a:t>Lecture -1 / Electrical and Electronic Principles</a:t>
            </a:r>
            <a:endParaRPr lang="en-US" dirty="0"/>
          </a:p>
        </p:txBody>
      </p:sp>
      <p:sp>
        <p:nvSpPr>
          <p:cNvPr id="8" name="Slide Number Placeholder 7">
            <a:extLst>
              <a:ext uri="{FF2B5EF4-FFF2-40B4-BE49-F238E27FC236}">
                <a16:creationId xmlns:a16="http://schemas.microsoft.com/office/drawing/2014/main" id="{67356E07-108E-4FEB-BB7D-830AF3FB7FD7}"/>
              </a:ext>
            </a:extLst>
          </p:cNvPr>
          <p:cNvSpPr>
            <a:spLocks noGrp="1"/>
          </p:cNvSpPr>
          <p:nvPr>
            <p:ph type="sldNum" sz="quarter" idx="12"/>
          </p:nvPr>
        </p:nvSpPr>
        <p:spPr>
          <a:xfrm>
            <a:off x="8610600" y="6356350"/>
            <a:ext cx="2743200" cy="365125"/>
          </a:xfrm>
        </p:spPr>
        <p:txBody>
          <a:bodyPr>
            <a:normAutofit lnSpcReduction="10000"/>
          </a:bodyPr>
          <a:lstStyle/>
          <a:p>
            <a:pPr>
              <a:spcAft>
                <a:spcPts val="600"/>
              </a:spcAft>
            </a:pPr>
            <a:fld id="{9DBF203C-B400-4321-9A46-B048ADAD1FCD}" type="slidenum">
              <a:rPr lang="en-US" smtClean="0"/>
              <a:pPr>
                <a:spcAft>
                  <a:spcPts val="600"/>
                </a:spcAft>
              </a:pPr>
              <a:t>43</a:t>
            </a:fld>
            <a:endParaRPr lang="en-US"/>
          </a:p>
        </p:txBody>
      </p:sp>
    </p:spTree>
    <p:extLst>
      <p:ext uri="{BB962C8B-B14F-4D97-AF65-F5344CB8AC3E}">
        <p14:creationId xmlns:p14="http://schemas.microsoft.com/office/powerpoint/2010/main" val="175880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8181" y="-528"/>
            <a:ext cx="6091312" cy="1205821"/>
          </a:xfrm>
        </p:spPr>
        <p:txBody>
          <a:bodyPr vert="horz" lIns="91440" tIns="45720" rIns="91440" bIns="45720" rtlCol="0" anchor="ctr">
            <a:normAutofit/>
          </a:bodyPr>
          <a:lstStyle/>
          <a:p>
            <a:r>
              <a:rPr lang="en-US" sz="4000" b="1" dirty="0">
                <a:solidFill>
                  <a:srgbClr val="FEFFFF"/>
                </a:solidFill>
              </a:rPr>
              <a:t>What is an Inductor?</a:t>
            </a:r>
          </a:p>
        </p:txBody>
      </p:sp>
      <p:sp>
        <p:nvSpPr>
          <p:cNvPr id="3" name="Content Placeholder 2"/>
          <p:cNvSpPr>
            <a:spLocks noGrp="1"/>
          </p:cNvSpPr>
          <p:nvPr>
            <p:ph sz="half" idx="1"/>
          </p:nvPr>
        </p:nvSpPr>
        <p:spPr>
          <a:xfrm>
            <a:off x="741239" y="1825625"/>
            <a:ext cx="5773883" cy="3563159"/>
          </a:xfrm>
        </p:spPr>
        <p:txBody>
          <a:bodyPr vert="horz" lIns="91440" tIns="45720" rIns="91440" bIns="45720" rtlCol="0">
            <a:normAutofit/>
          </a:bodyPr>
          <a:lstStyle/>
          <a:p>
            <a:r>
              <a:rPr lang="en-US" sz="3200" dirty="0"/>
              <a:t>An inductor is a </a:t>
            </a:r>
            <a:r>
              <a:rPr lang="en-US" sz="3200" b="1" dirty="0"/>
              <a:t>passive electronic component </a:t>
            </a:r>
            <a:r>
              <a:rPr lang="en-US" sz="3200" dirty="0"/>
              <a:t>that </a:t>
            </a:r>
            <a:r>
              <a:rPr lang="en-US" sz="3200" b="1" dirty="0"/>
              <a:t>stores energy in the form of  magnetic field</a:t>
            </a:r>
            <a:r>
              <a:rPr lang="en-US" sz="3200" dirty="0"/>
              <a:t>.</a:t>
            </a:r>
          </a:p>
          <a:p>
            <a:endParaRPr lang="en-US" sz="2400" dirty="0"/>
          </a:p>
          <a:p>
            <a:pPr marL="0"/>
            <a:endParaRPr lang="en-US" sz="2400" b="1"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4489" y="2147919"/>
            <a:ext cx="2603731" cy="1855158"/>
          </a:xfrm>
          <a:prstGeom prst="rect">
            <a:avLst/>
          </a:prstGeom>
        </p:spPr>
      </p:pic>
      <p:sp>
        <p:nvSpPr>
          <p:cNvPr id="4" name="Footer Placeholder 3"/>
          <p:cNvSpPr>
            <a:spLocks noGrp="1"/>
          </p:cNvSpPr>
          <p:nvPr>
            <p:ph type="ftr" sz="quarter" idx="11"/>
          </p:nvPr>
        </p:nvSpPr>
        <p:spPr>
          <a:xfrm>
            <a:off x="795528" y="6382512"/>
            <a:ext cx="6757416" cy="320040"/>
          </a:xfrm>
        </p:spPr>
        <p:txBody>
          <a:bodyPr vert="horz" lIns="91440" tIns="45720" rIns="91440" bIns="45720" rtlCol="0" anchor="ctr">
            <a:normAutofit/>
          </a:bodyPr>
          <a:lstStyle/>
          <a:p>
            <a:pPr algn="l">
              <a:spcAft>
                <a:spcPts val="600"/>
              </a:spcAft>
            </a:pPr>
            <a:r>
              <a:rPr lang="en-GB" sz="1000" kern="1200">
                <a:solidFill>
                  <a:schemeClr val="tx1">
                    <a:tint val="75000"/>
                  </a:schemeClr>
                </a:solidFill>
                <a:latin typeface="+mn-lt"/>
                <a:ea typeface="+mn-ea"/>
                <a:cs typeface="+mn-cs"/>
              </a:rPr>
              <a:t>Lecture -1 / Electrical and Electronic Principles</a:t>
            </a:r>
            <a:endParaRPr lang="en-US" sz="1000" kern="1200">
              <a:solidFill>
                <a:schemeClr val="tx1">
                  <a:tint val="75000"/>
                </a:schemeClr>
              </a:solidFill>
              <a:latin typeface="+mn-lt"/>
              <a:ea typeface="+mn-ea"/>
              <a:cs typeface="+mn-cs"/>
            </a:endParaRPr>
          </a:p>
        </p:txBody>
      </p:sp>
      <p:sp>
        <p:nvSpPr>
          <p:cNvPr id="5" name="Slide Number Placeholder 4"/>
          <p:cNvSpPr>
            <a:spLocks noGrp="1"/>
          </p:cNvSpPr>
          <p:nvPr>
            <p:ph type="sldNum" sz="quarter" idx="12"/>
          </p:nvPr>
        </p:nvSpPr>
        <p:spPr>
          <a:xfrm>
            <a:off x="10707624" y="6382512"/>
            <a:ext cx="685800" cy="320040"/>
          </a:xfrm>
        </p:spPr>
        <p:txBody>
          <a:bodyPr vert="horz" lIns="91440" tIns="45720" rIns="91440" bIns="45720" rtlCol="0" anchor="ctr">
            <a:normAutofit/>
          </a:bodyPr>
          <a:lstStyle/>
          <a:p>
            <a:pPr>
              <a:spcAft>
                <a:spcPts val="600"/>
              </a:spcAft>
            </a:pPr>
            <a:fld id="{A465DFF1-0632-DC41-8079-D9882AFED7B7}" type="slidenum">
              <a:rPr lang="en-US" sz="1000"/>
              <a:pPr>
                <a:spcAft>
                  <a:spcPts val="600"/>
                </a:spcAft>
              </a:pPr>
              <a:t>44</a:t>
            </a:fld>
            <a:endParaRPr lang="en-US" sz="1000"/>
          </a:p>
        </p:txBody>
      </p:sp>
      <p:sp>
        <p:nvSpPr>
          <p:cNvPr id="10" name="Content Placeholder 9">
            <a:extLst>
              <a:ext uri="{FF2B5EF4-FFF2-40B4-BE49-F238E27FC236}">
                <a16:creationId xmlns:a16="http://schemas.microsoft.com/office/drawing/2014/main" id="{C8E73DA0-A6D6-4FF2-AFFE-6A573F1ABAE6}"/>
              </a:ext>
            </a:extLst>
          </p:cNvPr>
          <p:cNvSpPr>
            <a:spLocks noGrp="1"/>
          </p:cNvSpPr>
          <p:nvPr>
            <p:ph sz="half" idx="2"/>
          </p:nvPr>
        </p:nvSpPr>
        <p:spPr/>
        <p:txBody>
          <a:bodyPr/>
          <a:lstStyle/>
          <a:p>
            <a:endParaRPr lang="en-US" dirty="0"/>
          </a:p>
        </p:txBody>
      </p:sp>
      <p:pic>
        <p:nvPicPr>
          <p:cNvPr id="2050" name="Picture 2" descr="High Strength Electric Choke at Best Price in Bhosari | Harikrushna Trading  Co.">
            <a:extLst>
              <a:ext uri="{FF2B5EF4-FFF2-40B4-BE49-F238E27FC236}">
                <a16:creationId xmlns:a16="http://schemas.microsoft.com/office/drawing/2014/main" id="{2B6645C1-1295-37EB-7E7B-35E4547903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0696" y="1620076"/>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6" descr="Diagram, schematic&#10;&#10;Description automatically generated">
            <a:extLst>
              <a:ext uri="{FF2B5EF4-FFF2-40B4-BE49-F238E27FC236}">
                <a16:creationId xmlns:a16="http://schemas.microsoft.com/office/drawing/2014/main" id="{8DF43C46-3221-4A10-80D6-7323CEF22B8A}"/>
              </a:ext>
            </a:extLst>
          </p:cNvPr>
          <p:cNvPicPr>
            <a:picLocks noChangeAspect="1"/>
          </p:cNvPicPr>
          <p:nvPr/>
        </p:nvPicPr>
        <p:blipFill>
          <a:blip r:embed="rId5"/>
          <a:stretch>
            <a:fillRect/>
          </a:stretch>
        </p:blipFill>
        <p:spPr>
          <a:xfrm>
            <a:off x="2687968" y="4001294"/>
            <a:ext cx="5464796" cy="2040835"/>
          </a:xfrm>
          <a:prstGeom prst="rect">
            <a:avLst/>
          </a:prstGeom>
        </p:spPr>
      </p:pic>
    </p:spTree>
    <p:extLst>
      <p:ext uri="{BB962C8B-B14F-4D97-AF65-F5344CB8AC3E}">
        <p14:creationId xmlns:p14="http://schemas.microsoft.com/office/powerpoint/2010/main" val="25758668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B0C45-3CF0-4076-BF41-0621F810F665}"/>
              </a:ext>
            </a:extLst>
          </p:cNvPr>
          <p:cNvSpPr>
            <a:spLocks noGrp="1"/>
          </p:cNvSpPr>
          <p:nvPr>
            <p:ph type="title"/>
          </p:nvPr>
        </p:nvSpPr>
        <p:spPr>
          <a:xfrm>
            <a:off x="3747679" y="147472"/>
            <a:ext cx="7679764" cy="929764"/>
          </a:xfrm>
        </p:spPr>
        <p:txBody>
          <a:bodyPr>
            <a:normAutofit/>
          </a:bodyPr>
          <a:lstStyle/>
          <a:p>
            <a:r>
              <a:rPr lang="en-US" b="1" dirty="0">
                <a:solidFill>
                  <a:schemeClr val="bg1"/>
                </a:solidFill>
              </a:rPr>
              <a:t>Formula</a:t>
            </a:r>
          </a:p>
        </p:txBody>
      </p:sp>
      <p:sp>
        <p:nvSpPr>
          <p:cNvPr id="4" name="Footer Placeholder 3">
            <a:extLst>
              <a:ext uri="{FF2B5EF4-FFF2-40B4-BE49-F238E27FC236}">
                <a16:creationId xmlns:a16="http://schemas.microsoft.com/office/drawing/2014/main" id="{2E6B929A-C9F0-40D4-95DD-4E01F46F3C9A}"/>
              </a:ext>
            </a:extLst>
          </p:cNvPr>
          <p:cNvSpPr>
            <a:spLocks noGrp="1"/>
          </p:cNvSpPr>
          <p:nvPr>
            <p:ph type="ftr" sz="quarter" idx="11"/>
          </p:nvPr>
        </p:nvSpPr>
        <p:spPr/>
        <p:txBody>
          <a:bodyPr/>
          <a:lstStyle/>
          <a:p>
            <a:r>
              <a:rPr lang="en-GB"/>
              <a:t>Lecture -1 / Electrical and Electronic Principles</a:t>
            </a:r>
            <a:endParaRPr lang="en-US"/>
          </a:p>
        </p:txBody>
      </p:sp>
      <p:sp>
        <p:nvSpPr>
          <p:cNvPr id="5" name="Slide Number Placeholder 4">
            <a:extLst>
              <a:ext uri="{FF2B5EF4-FFF2-40B4-BE49-F238E27FC236}">
                <a16:creationId xmlns:a16="http://schemas.microsoft.com/office/drawing/2014/main" id="{83C14A89-BBF4-41D4-B487-3778BCF83644}"/>
              </a:ext>
            </a:extLst>
          </p:cNvPr>
          <p:cNvSpPr>
            <a:spLocks noGrp="1"/>
          </p:cNvSpPr>
          <p:nvPr>
            <p:ph type="sldNum" sz="quarter" idx="12"/>
          </p:nvPr>
        </p:nvSpPr>
        <p:spPr/>
        <p:txBody>
          <a:bodyPr/>
          <a:lstStyle/>
          <a:p>
            <a:fld id="{9DBF203C-B400-4321-9A46-B048ADAD1FCD}" type="slidenum">
              <a:rPr lang="en-US" smtClean="0"/>
              <a:t>45</a:t>
            </a:fld>
            <a:endParaRPr lang="en-US"/>
          </a:p>
        </p:txBody>
      </p:sp>
      <mc:AlternateContent xmlns:mc="http://schemas.openxmlformats.org/markup-compatibility/2006" xmlns:a14="http://schemas.microsoft.com/office/drawing/2010/main">
        <mc:Choice Requires="a14">
          <p:sp>
            <p:nvSpPr>
              <p:cNvPr id="9" name="Content Placeholder 8">
                <a:extLst>
                  <a:ext uri="{FF2B5EF4-FFF2-40B4-BE49-F238E27FC236}">
                    <a16:creationId xmlns:a16="http://schemas.microsoft.com/office/drawing/2014/main" id="{E34ACC0C-02BB-4EE2-891C-3383FE123641}"/>
                  </a:ext>
                </a:extLst>
              </p:cNvPr>
              <p:cNvSpPr>
                <a:spLocks noGrp="1"/>
              </p:cNvSpPr>
              <p:nvPr>
                <p:ph idx="1"/>
              </p:nvPr>
            </p:nvSpPr>
            <p:spPr>
              <a:xfrm>
                <a:off x="670561" y="1686202"/>
                <a:ext cx="10515600" cy="5477511"/>
              </a:xfrm>
            </p:spPr>
            <p:txBody>
              <a:bodyPr>
                <a:normAutofit/>
              </a:bodyPr>
              <a:lstStyle/>
              <a:p>
                <a:pPr marL="0" indent="0">
                  <a:buNone/>
                </a:pPr>
                <a:r>
                  <a:rPr lang="en-US" dirty="0"/>
                  <a:t>The voltage across the inductor is</a:t>
                </a:r>
              </a:p>
              <a:p>
                <a:endParaRPr lang="en-US" dirty="0"/>
              </a:p>
              <a:p>
                <a:pPr marL="0" indent="0">
                  <a:buNone/>
                </a:pPr>
                <a:r>
                  <a:rPr lang="en-US" dirty="0"/>
                  <a:t>Where,</a:t>
                </a:r>
              </a:p>
              <a:p>
                <a:pPr marL="457200" lvl="1" indent="0">
                  <a:buNone/>
                </a:pPr>
                <a:r>
                  <a:rPr lang="en-US" dirty="0"/>
                  <a:t>V – Voltage across the inductor</a:t>
                </a:r>
              </a:p>
              <a:p>
                <a:pPr marL="457200" lvl="1" indent="0">
                  <a:buNone/>
                </a:pPr>
                <a:r>
                  <a:rPr lang="en-US" dirty="0"/>
                  <a:t>L – Inductance of the inductor</a:t>
                </a:r>
              </a:p>
              <a:p>
                <a:pPr marL="457200" lvl="1" indent="0">
                  <a:buNone/>
                </a:pPr>
                <a14:m>
                  <m:oMath xmlns:m="http://schemas.openxmlformats.org/officeDocument/2006/math">
                    <m:f>
                      <m:fPr>
                        <m:ctrlPr>
                          <a:rPr lang="en-US" b="1" i="1" smtClean="0">
                            <a:latin typeface="Cambria Math" panose="02040503050406030204" pitchFamily="18" charset="0"/>
                          </a:rPr>
                        </m:ctrlPr>
                      </m:fPr>
                      <m:num>
                        <m:r>
                          <a:rPr lang="en-US" b="1" i="1" smtClean="0">
                            <a:latin typeface="Cambria Math" panose="02040503050406030204" pitchFamily="18" charset="0"/>
                          </a:rPr>
                          <m:t>𝒅𝒊</m:t>
                        </m:r>
                      </m:num>
                      <m:den>
                        <m:r>
                          <a:rPr lang="en-US" b="1" i="1" smtClean="0">
                            <a:latin typeface="Cambria Math" panose="02040503050406030204" pitchFamily="18" charset="0"/>
                          </a:rPr>
                          <m:t>𝒅𝒕</m:t>
                        </m:r>
                      </m:den>
                    </m:f>
                  </m:oMath>
                </a14:m>
                <a:r>
                  <a:rPr lang="en-US" dirty="0"/>
                  <a:t> - Rate of change of current with respect to time</a:t>
                </a:r>
              </a:p>
              <a:p>
                <a:pPr marL="0" indent="0">
                  <a:buNone/>
                </a:pPr>
                <a:r>
                  <a:rPr lang="en-US" dirty="0"/>
                  <a:t>The Inductance can be calculated using</a:t>
                </a:r>
              </a:p>
              <a:p>
                <a:endParaRPr lang="en-US" dirty="0"/>
              </a:p>
              <a:p>
                <a:pPr lvl="1"/>
                <a:endParaRPr lang="en-US" dirty="0"/>
              </a:p>
            </p:txBody>
          </p:sp>
        </mc:Choice>
        <mc:Fallback xmlns="">
          <p:sp>
            <p:nvSpPr>
              <p:cNvPr id="9" name="Content Placeholder 8">
                <a:extLst>
                  <a:ext uri="{FF2B5EF4-FFF2-40B4-BE49-F238E27FC236}">
                    <a16:creationId xmlns:a16="http://schemas.microsoft.com/office/drawing/2014/main" id="{E34ACC0C-02BB-4EE2-891C-3383FE123641}"/>
                  </a:ext>
                </a:extLst>
              </p:cNvPr>
              <p:cNvSpPr>
                <a:spLocks noGrp="1" noRot="1" noChangeAspect="1" noMove="1" noResize="1" noEditPoints="1" noAdjustHandles="1" noChangeArrowheads="1" noChangeShapeType="1" noTextEdit="1"/>
              </p:cNvSpPr>
              <p:nvPr>
                <p:ph idx="1"/>
              </p:nvPr>
            </p:nvSpPr>
            <p:spPr>
              <a:xfrm>
                <a:off x="670561" y="1686202"/>
                <a:ext cx="10515600" cy="5477511"/>
              </a:xfrm>
              <a:blipFill>
                <a:blip r:embed="rId2"/>
                <a:stretch>
                  <a:fillRect l="-1159" t="-189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0389A7DE-A9B5-49BE-A8BF-2608E0C29BDC}"/>
                  </a:ext>
                </a:extLst>
              </p:cNvPr>
              <p:cNvSpPr txBox="1"/>
              <p:nvPr/>
            </p:nvSpPr>
            <p:spPr>
              <a:xfrm>
                <a:off x="2560533" y="2231563"/>
                <a:ext cx="1113503" cy="52591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b="1" i="1" smtClean="0">
                          <a:latin typeface="Cambria Math" panose="02040503050406030204" pitchFamily="18" charset="0"/>
                        </a:rPr>
                        <m:t>𝑽</m:t>
                      </m:r>
                      <m:r>
                        <a:rPr lang="en-US" b="1" i="1" smtClean="0">
                          <a:latin typeface="Cambria Math" panose="02040503050406030204" pitchFamily="18" charset="0"/>
                        </a:rPr>
                        <m:t>=</m:t>
                      </m:r>
                      <m:r>
                        <a:rPr lang="en-US" b="1" i="1" smtClean="0">
                          <a:latin typeface="Cambria Math" panose="02040503050406030204" pitchFamily="18" charset="0"/>
                        </a:rPr>
                        <m:t>𝑳</m:t>
                      </m:r>
                      <m:f>
                        <m:fPr>
                          <m:ctrlPr>
                            <a:rPr lang="en-US" b="1" i="1" smtClean="0">
                              <a:latin typeface="Cambria Math" panose="02040503050406030204" pitchFamily="18" charset="0"/>
                            </a:rPr>
                          </m:ctrlPr>
                        </m:fPr>
                        <m:num>
                          <m:r>
                            <a:rPr lang="en-US" b="1" i="1" smtClean="0">
                              <a:latin typeface="Cambria Math" panose="02040503050406030204" pitchFamily="18" charset="0"/>
                            </a:rPr>
                            <m:t>𝒅𝒊</m:t>
                          </m:r>
                        </m:num>
                        <m:den>
                          <m:r>
                            <a:rPr lang="en-US" b="1" i="1" smtClean="0">
                              <a:latin typeface="Cambria Math" panose="02040503050406030204" pitchFamily="18" charset="0"/>
                            </a:rPr>
                            <m:t>𝒅𝒕</m:t>
                          </m:r>
                        </m:den>
                      </m:f>
                    </m:oMath>
                  </m:oMathPara>
                </a14:m>
                <a:endParaRPr lang="en-US" b="1" dirty="0"/>
              </a:p>
            </p:txBody>
          </p:sp>
        </mc:Choice>
        <mc:Fallback xmlns="">
          <p:sp>
            <p:nvSpPr>
              <p:cNvPr id="10" name="TextBox 9">
                <a:extLst>
                  <a:ext uri="{FF2B5EF4-FFF2-40B4-BE49-F238E27FC236}">
                    <a16:creationId xmlns:a16="http://schemas.microsoft.com/office/drawing/2014/main" id="{0389A7DE-A9B5-49BE-A8BF-2608E0C29BDC}"/>
                  </a:ext>
                </a:extLst>
              </p:cNvPr>
              <p:cNvSpPr txBox="1">
                <a:spLocks noRot="1" noChangeAspect="1" noMove="1" noResize="1" noEditPoints="1" noAdjustHandles="1" noChangeArrowheads="1" noChangeShapeType="1" noTextEdit="1"/>
              </p:cNvSpPr>
              <p:nvPr/>
            </p:nvSpPr>
            <p:spPr>
              <a:xfrm>
                <a:off x="2560533" y="2231563"/>
                <a:ext cx="1113503" cy="525913"/>
              </a:xfrm>
              <a:prstGeom prst="rect">
                <a:avLst/>
              </a:prstGeom>
              <a:blipFill>
                <a:blip r:embed="rId3"/>
                <a:stretch>
                  <a:fillRect/>
                </a:stretch>
              </a:blipFill>
            </p:spPr>
            <p:txBody>
              <a:bodyPr/>
              <a:lstStyle/>
              <a:p>
                <a:r>
                  <a:rPr lang="en-GB">
                    <a:noFill/>
                  </a:rPr>
                  <a:t> </a:t>
                </a:r>
              </a:p>
            </p:txBody>
          </p:sp>
        </mc:Fallback>
      </mc:AlternateContent>
      <p:pic>
        <p:nvPicPr>
          <p:cNvPr id="12" name="Picture 11" descr="A picture containing diagram&#10;&#10;Description automatically generated">
            <a:extLst>
              <a:ext uri="{FF2B5EF4-FFF2-40B4-BE49-F238E27FC236}">
                <a16:creationId xmlns:a16="http://schemas.microsoft.com/office/drawing/2014/main" id="{1A980538-BB99-4B6A-A6DD-8037B0CE8461}"/>
              </a:ext>
            </a:extLst>
          </p:cNvPr>
          <p:cNvPicPr>
            <a:picLocks noChangeAspect="1"/>
          </p:cNvPicPr>
          <p:nvPr/>
        </p:nvPicPr>
        <p:blipFill>
          <a:blip r:embed="rId4"/>
          <a:stretch>
            <a:fillRect/>
          </a:stretch>
        </p:blipFill>
        <p:spPr>
          <a:xfrm>
            <a:off x="8640703" y="2587317"/>
            <a:ext cx="2219325" cy="1285875"/>
          </a:xfrm>
          <a:prstGeom prst="rect">
            <a:avLst/>
          </a:prstGeom>
        </p:spPr>
      </p:pic>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64B7D9E3-1407-49A4-9953-C700AC50F6E0}"/>
                  </a:ext>
                </a:extLst>
              </p:cNvPr>
              <p:cNvSpPr txBox="1"/>
              <p:nvPr/>
            </p:nvSpPr>
            <p:spPr>
              <a:xfrm>
                <a:off x="2947159" y="5106156"/>
                <a:ext cx="1113503" cy="67460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b="1" i="1" smtClean="0">
                          <a:latin typeface="Cambria Math" panose="02040503050406030204" pitchFamily="18" charset="0"/>
                        </a:rPr>
                        <m:t>𝑳</m:t>
                      </m:r>
                      <m:r>
                        <a:rPr lang="en-US" b="1" i="1" smtClean="0">
                          <a:latin typeface="Cambria Math" panose="02040503050406030204" pitchFamily="18" charset="0"/>
                        </a:rPr>
                        <m:t>=</m:t>
                      </m:r>
                      <m:f>
                        <m:fPr>
                          <m:ctrlPr>
                            <a:rPr lang="en-US" b="1" i="1" smtClean="0">
                              <a:latin typeface="Cambria Math" panose="02040503050406030204" pitchFamily="18" charset="0"/>
                            </a:rPr>
                          </m:ctrlPr>
                        </m:fPr>
                        <m:num>
                          <m:r>
                            <a:rPr lang="en-US" b="1" i="1" smtClean="0">
                              <a:latin typeface="Cambria Math" panose="02040503050406030204" pitchFamily="18" charset="0"/>
                            </a:rPr>
                            <m:t>𝑽</m:t>
                          </m:r>
                        </m:num>
                        <m:den>
                          <m:f>
                            <m:fPr>
                              <m:type m:val="skw"/>
                              <m:ctrlPr>
                                <a:rPr lang="en-US" b="1" i="1" smtClean="0">
                                  <a:latin typeface="Cambria Math" panose="02040503050406030204" pitchFamily="18" charset="0"/>
                                </a:rPr>
                              </m:ctrlPr>
                            </m:fPr>
                            <m:num>
                              <m:r>
                                <a:rPr lang="en-US" b="1" i="1" smtClean="0">
                                  <a:latin typeface="Cambria Math" panose="02040503050406030204" pitchFamily="18" charset="0"/>
                                </a:rPr>
                                <m:t>𝒅𝒊</m:t>
                              </m:r>
                            </m:num>
                            <m:den>
                              <m:r>
                                <a:rPr lang="en-US" b="1" i="1" smtClean="0">
                                  <a:latin typeface="Cambria Math" panose="02040503050406030204" pitchFamily="18" charset="0"/>
                                </a:rPr>
                                <m:t>𝒅𝒕</m:t>
                              </m:r>
                            </m:den>
                          </m:f>
                        </m:den>
                      </m:f>
                    </m:oMath>
                  </m:oMathPara>
                </a14:m>
                <a:endParaRPr lang="en-US" b="1" dirty="0"/>
              </a:p>
            </p:txBody>
          </p:sp>
        </mc:Choice>
        <mc:Fallback xmlns="">
          <p:sp>
            <p:nvSpPr>
              <p:cNvPr id="16" name="TextBox 15">
                <a:extLst>
                  <a:ext uri="{FF2B5EF4-FFF2-40B4-BE49-F238E27FC236}">
                    <a16:creationId xmlns:a16="http://schemas.microsoft.com/office/drawing/2014/main" id="{64B7D9E3-1407-49A4-9953-C700AC50F6E0}"/>
                  </a:ext>
                </a:extLst>
              </p:cNvPr>
              <p:cNvSpPr txBox="1">
                <a:spLocks noRot="1" noChangeAspect="1" noMove="1" noResize="1" noEditPoints="1" noAdjustHandles="1" noChangeArrowheads="1" noChangeShapeType="1" noTextEdit="1"/>
              </p:cNvSpPr>
              <p:nvPr/>
            </p:nvSpPr>
            <p:spPr>
              <a:xfrm>
                <a:off x="2947159" y="5106156"/>
                <a:ext cx="1113503" cy="674608"/>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72548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xEl>
                                              <p:pRg st="3" end="3"/>
                                            </p:txEl>
                                          </p:spTgt>
                                        </p:tgtEl>
                                        <p:attrNameLst>
                                          <p:attrName>style.visibility</p:attrName>
                                        </p:attrNameLst>
                                      </p:cBhvr>
                                      <p:to>
                                        <p:strVal val="visible"/>
                                      </p:to>
                                    </p:set>
                                    <p:animEffect transition="in" filter="fade">
                                      <p:cBhvr>
                                        <p:cTn id="10" dur="500"/>
                                        <p:tgtEl>
                                          <p:spTgt spid="9">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animEffect transition="in" filter="fade">
                                      <p:cBhvr>
                                        <p:cTn id="13" dur="500"/>
                                        <p:tgtEl>
                                          <p:spTgt spid="9">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9">
                                            <p:txEl>
                                              <p:pRg st="5" end="5"/>
                                            </p:txEl>
                                          </p:spTgt>
                                        </p:tgtEl>
                                        <p:attrNameLst>
                                          <p:attrName>style.visibility</p:attrName>
                                        </p:attrNameLst>
                                      </p:cBhvr>
                                      <p:to>
                                        <p:strVal val="visible"/>
                                      </p:to>
                                    </p:set>
                                    <p:animEffect transition="in" filter="fade">
                                      <p:cBhvr>
                                        <p:cTn id="16" dur="500"/>
                                        <p:tgtEl>
                                          <p:spTgt spid="9">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85AF7-0C92-42F5-BD44-E33931BA540F}"/>
              </a:ext>
            </a:extLst>
          </p:cNvPr>
          <p:cNvSpPr>
            <a:spLocks noGrp="1"/>
          </p:cNvSpPr>
          <p:nvPr>
            <p:ph type="title"/>
          </p:nvPr>
        </p:nvSpPr>
        <p:spPr>
          <a:xfrm>
            <a:off x="3511439" y="206866"/>
            <a:ext cx="5940567" cy="813162"/>
          </a:xfrm>
        </p:spPr>
        <p:txBody>
          <a:bodyPr>
            <a:normAutofit/>
          </a:bodyPr>
          <a:lstStyle/>
          <a:p>
            <a:r>
              <a:rPr lang="en-US" sz="4000" b="1" dirty="0">
                <a:solidFill>
                  <a:srgbClr val="FFFFFF"/>
                </a:solidFill>
              </a:rPr>
              <a:t>Uses of inductance</a:t>
            </a:r>
          </a:p>
        </p:txBody>
      </p:sp>
      <p:sp>
        <p:nvSpPr>
          <p:cNvPr id="4" name="Footer Placeholder 3">
            <a:extLst>
              <a:ext uri="{FF2B5EF4-FFF2-40B4-BE49-F238E27FC236}">
                <a16:creationId xmlns:a16="http://schemas.microsoft.com/office/drawing/2014/main" id="{8BA4FD84-81D3-46FA-A57E-85B5B3872001}"/>
              </a:ext>
            </a:extLst>
          </p:cNvPr>
          <p:cNvSpPr>
            <a:spLocks noGrp="1"/>
          </p:cNvSpPr>
          <p:nvPr>
            <p:ph type="ftr" sz="quarter" idx="11"/>
          </p:nvPr>
        </p:nvSpPr>
        <p:spPr>
          <a:xfrm rot="5400000">
            <a:off x="-1828800" y="2002536"/>
            <a:ext cx="4114800" cy="365125"/>
          </a:xfrm>
        </p:spPr>
        <p:txBody>
          <a:bodyPr>
            <a:normAutofit/>
          </a:bodyPr>
          <a:lstStyle/>
          <a:p>
            <a:pPr algn="l">
              <a:spcAft>
                <a:spcPts val="600"/>
              </a:spcAft>
            </a:pPr>
            <a:r>
              <a:rPr lang="en-GB" sz="1100">
                <a:solidFill>
                  <a:srgbClr val="FFFFFF"/>
                </a:solidFill>
              </a:rPr>
              <a:t>Lecture -1 / Electrical and Electronic Principles</a:t>
            </a:r>
            <a:endParaRPr lang="en-US" sz="1100">
              <a:solidFill>
                <a:srgbClr val="FFFFFF"/>
              </a:solidFill>
            </a:endParaRPr>
          </a:p>
        </p:txBody>
      </p:sp>
      <p:pic>
        <p:nvPicPr>
          <p:cNvPr id="13" name="Picture 2" descr="electric motor Cheaper Than Retail Price&gt; Buy Clothing, Accessories and  lifestyle products for women &amp; men -">
            <a:extLst>
              <a:ext uri="{FF2B5EF4-FFF2-40B4-BE49-F238E27FC236}">
                <a16:creationId xmlns:a16="http://schemas.microsoft.com/office/drawing/2014/main" id="{49FF28BD-7FF5-47E0-A30D-2B7F626AE5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 r="23809" b="3"/>
          <a:stretch/>
        </p:blipFill>
        <p:spPr bwMode="auto">
          <a:xfrm>
            <a:off x="597016" y="1239177"/>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a:noFill/>
          <a:extLst>
            <a:ext uri="{909E8E84-426E-40DD-AFC4-6F175D3DCCD1}">
              <a14:hiddenFill xmlns:a14="http://schemas.microsoft.com/office/drawing/2010/main">
                <a:solidFill>
                  <a:srgbClr val="FFFFFF"/>
                </a:solidFill>
              </a14:hiddenFill>
            </a:ext>
          </a:extLst>
        </p:spPr>
      </p:pic>
      <p:pic>
        <p:nvPicPr>
          <p:cNvPr id="20" name="Picture 10" descr="Automotive Relay 12V 30 Amp, Automobile Relays, Truck Relay, Car Relay,  मोटर वाहन के रिले, ऑटोमोटिव रिले in Wazirpur, Delhi , Space Auto | ID:  6681167188">
            <a:extLst>
              <a:ext uri="{FF2B5EF4-FFF2-40B4-BE49-F238E27FC236}">
                <a16:creationId xmlns:a16="http://schemas.microsoft.com/office/drawing/2014/main" id="{C02E97F2-2C7A-4E14-95B5-90A52B0310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4"/>
          <a:stretch/>
        </p:blipFill>
        <p:spPr bwMode="auto">
          <a:xfrm>
            <a:off x="3555237" y="1146068"/>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7C20C81-87FC-457F-BA9D-DF005C0FBCDD}"/>
              </a:ext>
            </a:extLst>
          </p:cNvPr>
          <p:cNvPicPr>
            <a:picLocks noChangeAspect="1"/>
          </p:cNvPicPr>
          <p:nvPr/>
        </p:nvPicPr>
        <p:blipFill rotWithShape="1">
          <a:blip r:embed="rId5"/>
          <a:srcRect t="5555" r="1" b="1"/>
          <a:stretch/>
        </p:blipFill>
        <p:spPr>
          <a:xfrm>
            <a:off x="6425862" y="1239177"/>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9" name="Picture 8" descr="A picture containing engine&#10;&#10;Description automatically generated">
            <a:extLst>
              <a:ext uri="{FF2B5EF4-FFF2-40B4-BE49-F238E27FC236}">
                <a16:creationId xmlns:a16="http://schemas.microsoft.com/office/drawing/2014/main" id="{1D328769-DE84-4EB8-884A-D0FBDD80E54F}"/>
              </a:ext>
            </a:extLst>
          </p:cNvPr>
          <p:cNvPicPr>
            <a:picLocks noChangeAspect="1"/>
          </p:cNvPicPr>
          <p:nvPr/>
        </p:nvPicPr>
        <p:blipFill rotWithShape="1">
          <a:blip r:embed="rId6"/>
          <a:srcRect l="5882" r="8977" b="4"/>
          <a:stretch/>
        </p:blipFill>
        <p:spPr>
          <a:xfrm>
            <a:off x="9357397" y="1239177"/>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sp>
        <p:nvSpPr>
          <p:cNvPr id="3" name="Content Placeholder 2">
            <a:extLst>
              <a:ext uri="{FF2B5EF4-FFF2-40B4-BE49-F238E27FC236}">
                <a16:creationId xmlns:a16="http://schemas.microsoft.com/office/drawing/2014/main" id="{737B44F6-84F1-4105-8F9D-CAB4CBE2817E}"/>
              </a:ext>
            </a:extLst>
          </p:cNvPr>
          <p:cNvSpPr>
            <a:spLocks noGrp="1"/>
          </p:cNvSpPr>
          <p:nvPr>
            <p:ph idx="1"/>
          </p:nvPr>
        </p:nvSpPr>
        <p:spPr>
          <a:xfrm>
            <a:off x="228600" y="3117551"/>
            <a:ext cx="11074084" cy="3533583"/>
          </a:xfrm>
        </p:spPr>
        <p:txBody>
          <a:bodyPr anchor="ctr">
            <a:normAutofit/>
          </a:bodyPr>
          <a:lstStyle/>
          <a:p>
            <a:r>
              <a:rPr lang="en-US" dirty="0"/>
              <a:t>Used in Inductive proximity </a:t>
            </a:r>
            <a:r>
              <a:rPr lang="en-US" b="1" dirty="0"/>
              <a:t>Sensors</a:t>
            </a:r>
            <a:r>
              <a:rPr lang="en-US" dirty="0"/>
              <a:t> (used in traffic lights to detect traffic density)</a:t>
            </a:r>
          </a:p>
          <a:p>
            <a:r>
              <a:rPr lang="en-US" dirty="0"/>
              <a:t>Used in </a:t>
            </a:r>
            <a:r>
              <a:rPr lang="en-US" b="1" dirty="0"/>
              <a:t>Tuning Circuits </a:t>
            </a:r>
            <a:r>
              <a:rPr lang="en-US" dirty="0"/>
              <a:t>to select the desired frequency. (radio)</a:t>
            </a:r>
          </a:p>
          <a:p>
            <a:r>
              <a:rPr lang="en-US" dirty="0"/>
              <a:t>Chock, an AC supply and allow only DC to pass.</a:t>
            </a:r>
          </a:p>
          <a:p>
            <a:r>
              <a:rPr lang="en-US" dirty="0"/>
              <a:t>Used </a:t>
            </a:r>
            <a:r>
              <a:rPr lang="en-US"/>
              <a:t>in </a:t>
            </a:r>
            <a:r>
              <a:rPr lang="en-US" b="1"/>
              <a:t>Transformers</a:t>
            </a:r>
            <a:r>
              <a:rPr lang="en-US" b="1" dirty="0"/>
              <a:t>,</a:t>
            </a:r>
            <a:r>
              <a:rPr lang="en-US" dirty="0"/>
              <a:t> </a:t>
            </a:r>
            <a:r>
              <a:rPr lang="en-US" b="1" dirty="0"/>
              <a:t>Relays and so many</a:t>
            </a:r>
            <a:r>
              <a:rPr lang="en-US" dirty="0"/>
              <a:t>.</a:t>
            </a:r>
          </a:p>
        </p:txBody>
      </p:sp>
      <p:sp>
        <p:nvSpPr>
          <p:cNvPr id="5" name="Slide Number Placeholder 4">
            <a:extLst>
              <a:ext uri="{FF2B5EF4-FFF2-40B4-BE49-F238E27FC236}">
                <a16:creationId xmlns:a16="http://schemas.microsoft.com/office/drawing/2014/main" id="{26833C63-831B-49F6-B66A-3A40BC414E43}"/>
              </a:ext>
            </a:extLst>
          </p:cNvPr>
          <p:cNvSpPr>
            <a:spLocks noGrp="1"/>
          </p:cNvSpPr>
          <p:nvPr>
            <p:ph type="sldNum" sz="quarter" idx="12"/>
          </p:nvPr>
        </p:nvSpPr>
        <p:spPr>
          <a:xfrm>
            <a:off x="11704320" y="6455664"/>
            <a:ext cx="448056" cy="365125"/>
          </a:xfrm>
        </p:spPr>
        <p:txBody>
          <a:bodyPr>
            <a:normAutofit/>
          </a:bodyPr>
          <a:lstStyle/>
          <a:p>
            <a:pPr>
              <a:spcAft>
                <a:spcPts val="600"/>
              </a:spcAft>
            </a:pPr>
            <a:fld id="{9DBF203C-B400-4321-9A46-B048ADAD1FCD}" type="slidenum">
              <a:rPr lang="en-US" sz="1100"/>
              <a:pPr>
                <a:spcAft>
                  <a:spcPts val="600"/>
                </a:spcAft>
              </a:pPr>
              <a:t>46</a:t>
            </a:fld>
            <a:endParaRPr lang="en-US" sz="1100"/>
          </a:p>
        </p:txBody>
      </p:sp>
    </p:spTree>
    <p:extLst>
      <p:ext uri="{BB962C8B-B14F-4D97-AF65-F5344CB8AC3E}">
        <p14:creationId xmlns:p14="http://schemas.microsoft.com/office/powerpoint/2010/main" val="301173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C586-97E1-460B-94ED-282B5D9DEDA2}"/>
              </a:ext>
            </a:extLst>
          </p:cNvPr>
          <p:cNvSpPr>
            <a:spLocks noGrp="1"/>
          </p:cNvSpPr>
          <p:nvPr>
            <p:ph type="title"/>
          </p:nvPr>
        </p:nvSpPr>
        <p:spPr>
          <a:xfrm>
            <a:off x="2630365" y="116688"/>
            <a:ext cx="6931270" cy="760977"/>
          </a:xfrm>
        </p:spPr>
        <p:txBody>
          <a:bodyPr vert="horz" lIns="91440" tIns="45720" rIns="91440" bIns="45720" rtlCol="0" anchor="b">
            <a:normAutofit/>
          </a:bodyPr>
          <a:lstStyle/>
          <a:p>
            <a:pPr algn="ctr"/>
            <a:r>
              <a:rPr lang="en-US" sz="4300" b="1" dirty="0">
                <a:solidFill>
                  <a:schemeClr val="bg1"/>
                </a:solidFill>
              </a:rPr>
              <a:t>Inductance measurement</a:t>
            </a:r>
          </a:p>
        </p:txBody>
      </p:sp>
      <p:sp>
        <p:nvSpPr>
          <p:cNvPr id="3" name="Content Placeholder 2">
            <a:extLst>
              <a:ext uri="{FF2B5EF4-FFF2-40B4-BE49-F238E27FC236}">
                <a16:creationId xmlns:a16="http://schemas.microsoft.com/office/drawing/2014/main" id="{0AB5F002-3F73-4CCD-912E-3C1D55D5BB82}"/>
              </a:ext>
            </a:extLst>
          </p:cNvPr>
          <p:cNvSpPr>
            <a:spLocks noGrp="1"/>
          </p:cNvSpPr>
          <p:nvPr>
            <p:ph idx="1"/>
          </p:nvPr>
        </p:nvSpPr>
        <p:spPr>
          <a:xfrm>
            <a:off x="3311237" y="1986634"/>
            <a:ext cx="4681826" cy="2910622"/>
          </a:xfrm>
        </p:spPr>
        <p:txBody>
          <a:bodyPr vert="horz" lIns="91440" tIns="45720" rIns="91440" bIns="45720" rtlCol="0">
            <a:normAutofit/>
          </a:bodyPr>
          <a:lstStyle/>
          <a:p>
            <a:pPr marL="0" indent="0" algn="ctr">
              <a:buNone/>
            </a:pPr>
            <a:r>
              <a:rPr lang="en-US" dirty="0"/>
              <a:t>Inductance is measured using </a:t>
            </a:r>
            <a:r>
              <a:rPr lang="en-US" b="1" dirty="0"/>
              <a:t>Oscilloscope and Function generator </a:t>
            </a:r>
            <a:r>
              <a:rPr lang="en-US"/>
              <a:t>or </a:t>
            </a:r>
            <a:r>
              <a:rPr lang="en-US" b="1"/>
              <a:t>LCR </a:t>
            </a:r>
            <a:r>
              <a:rPr lang="en-US" b="1" dirty="0"/>
              <a:t>multimeter</a:t>
            </a:r>
            <a:r>
              <a:rPr lang="en-US" sz="2400" dirty="0"/>
              <a:t>.</a:t>
            </a:r>
          </a:p>
        </p:txBody>
      </p:sp>
      <p:pic>
        <p:nvPicPr>
          <p:cNvPr id="9" name="Picture 8">
            <a:extLst>
              <a:ext uri="{FF2B5EF4-FFF2-40B4-BE49-F238E27FC236}">
                <a16:creationId xmlns:a16="http://schemas.microsoft.com/office/drawing/2014/main" id="{A1E6EE71-B4FD-4EB4-BE3B-E8D7E67441A3}"/>
              </a:ext>
            </a:extLst>
          </p:cNvPr>
          <p:cNvPicPr>
            <a:picLocks noChangeAspect="1"/>
          </p:cNvPicPr>
          <p:nvPr/>
        </p:nvPicPr>
        <p:blipFill>
          <a:blip r:embed="rId2"/>
          <a:stretch>
            <a:fillRect/>
          </a:stretch>
        </p:blipFill>
        <p:spPr>
          <a:xfrm>
            <a:off x="741363" y="1524001"/>
            <a:ext cx="1943100" cy="3810000"/>
          </a:xfrm>
          <a:prstGeom prst="rect">
            <a:avLst/>
          </a:prstGeom>
        </p:spPr>
      </p:pic>
      <p:sp>
        <p:nvSpPr>
          <p:cNvPr id="5" name="Slide Number Placeholder 4">
            <a:extLst>
              <a:ext uri="{FF2B5EF4-FFF2-40B4-BE49-F238E27FC236}">
                <a16:creationId xmlns:a16="http://schemas.microsoft.com/office/drawing/2014/main" id="{1B853BBC-BD80-4B4E-A373-A62CD5C168D6}"/>
              </a:ext>
            </a:extLst>
          </p:cNvPr>
          <p:cNvSpPr>
            <a:spLocks noGrp="1"/>
          </p:cNvSpPr>
          <p:nvPr>
            <p:ph type="sldNum" sz="quarter" idx="12"/>
          </p:nvPr>
        </p:nvSpPr>
        <p:spPr>
          <a:xfrm>
            <a:off x="10058399" y="6206401"/>
            <a:ext cx="1356259" cy="369332"/>
          </a:xfrm>
        </p:spPr>
        <p:txBody>
          <a:bodyPr vert="horz" lIns="91440" tIns="45720" rIns="91440" bIns="45720" rtlCol="0" anchor="ctr">
            <a:normAutofit fontScale="55000" lnSpcReduction="20000"/>
          </a:bodyPr>
          <a:lstStyle/>
          <a:p>
            <a:pPr>
              <a:lnSpc>
                <a:spcPct val="90000"/>
              </a:lnSpc>
              <a:spcAft>
                <a:spcPts val="600"/>
              </a:spcAft>
            </a:pPr>
            <a:fld id="{9DBF203C-B400-4321-9A46-B048ADAD1FCD}" type="slidenum">
              <a:rPr lang="en-US" sz="4400">
                <a:solidFill>
                  <a:schemeClr val="bg1"/>
                </a:solidFill>
              </a:rPr>
              <a:pPr>
                <a:lnSpc>
                  <a:spcPct val="90000"/>
                </a:lnSpc>
                <a:spcAft>
                  <a:spcPts val="600"/>
                </a:spcAft>
              </a:pPr>
              <a:t>47</a:t>
            </a:fld>
            <a:endParaRPr lang="en-US" sz="4400" dirty="0">
              <a:solidFill>
                <a:schemeClr val="bg1"/>
              </a:solidFill>
            </a:endParaRPr>
          </a:p>
        </p:txBody>
      </p:sp>
      <p:pic>
        <p:nvPicPr>
          <p:cNvPr id="7" name="Picture 6" descr="Diagram&#10;&#10;Description automatically generated">
            <a:extLst>
              <a:ext uri="{FF2B5EF4-FFF2-40B4-BE49-F238E27FC236}">
                <a16:creationId xmlns:a16="http://schemas.microsoft.com/office/drawing/2014/main" id="{DEDA8F18-81E2-4705-A67E-E9676C2ADA4F}"/>
              </a:ext>
            </a:extLst>
          </p:cNvPr>
          <p:cNvPicPr>
            <a:picLocks noChangeAspect="1"/>
          </p:cNvPicPr>
          <p:nvPr/>
        </p:nvPicPr>
        <p:blipFill>
          <a:blip r:embed="rId3"/>
          <a:stretch>
            <a:fillRect/>
          </a:stretch>
        </p:blipFill>
        <p:spPr>
          <a:xfrm>
            <a:off x="9201944" y="2463104"/>
            <a:ext cx="2619375" cy="1931788"/>
          </a:xfrm>
          <a:prstGeom prst="rect">
            <a:avLst/>
          </a:prstGeom>
        </p:spPr>
      </p:pic>
      <p:sp>
        <p:nvSpPr>
          <p:cNvPr id="4" name="Footer Placeholder 3">
            <a:extLst>
              <a:ext uri="{FF2B5EF4-FFF2-40B4-BE49-F238E27FC236}">
                <a16:creationId xmlns:a16="http://schemas.microsoft.com/office/drawing/2014/main" id="{CB02D89C-13E4-45D0-8E18-70EC8C34073E}"/>
              </a:ext>
            </a:extLst>
          </p:cNvPr>
          <p:cNvSpPr>
            <a:spLocks noGrp="1"/>
          </p:cNvSpPr>
          <p:nvPr>
            <p:ph type="ftr" sz="quarter" idx="11"/>
          </p:nvPr>
        </p:nvSpPr>
        <p:spPr>
          <a:xfrm>
            <a:off x="7859713" y="6025942"/>
            <a:ext cx="3497262" cy="365125"/>
          </a:xfrm>
        </p:spPr>
        <p:txBody>
          <a:bodyPr vert="horz" lIns="91440" tIns="45720" rIns="91440" bIns="45720" rtlCol="0" anchor="ctr">
            <a:normAutofit/>
          </a:bodyPr>
          <a:lstStyle/>
          <a:p>
            <a:pPr algn="r">
              <a:spcAft>
                <a:spcPts val="600"/>
              </a:spcAft>
            </a:pPr>
            <a:r>
              <a:rPr lang="en-GB" sz="1000" kern="1200">
                <a:solidFill>
                  <a:schemeClr val="bg1">
                    <a:alpha val="60000"/>
                  </a:schemeClr>
                </a:solidFill>
                <a:latin typeface="+mn-lt"/>
                <a:ea typeface="+mn-ea"/>
                <a:cs typeface="+mn-cs"/>
              </a:rPr>
              <a:t>Lecture -1 / Electrical and Electronic Principles</a:t>
            </a:r>
            <a:endParaRPr lang="en-US" sz="1000" kern="1200">
              <a:solidFill>
                <a:schemeClr val="bg1">
                  <a:alpha val="60000"/>
                </a:schemeClr>
              </a:solidFill>
              <a:latin typeface="+mn-lt"/>
              <a:ea typeface="+mn-ea"/>
              <a:cs typeface="+mn-cs"/>
            </a:endParaRPr>
          </a:p>
        </p:txBody>
      </p:sp>
    </p:spTree>
    <p:extLst>
      <p:ext uri="{BB962C8B-B14F-4D97-AF65-F5344CB8AC3E}">
        <p14:creationId xmlns:p14="http://schemas.microsoft.com/office/powerpoint/2010/main" val="29841605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48</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773568" y="6461781"/>
            <a:ext cx="6263019" cy="365125"/>
          </a:xfrm>
        </p:spPr>
        <p:txBody>
          <a:bodyPr/>
          <a:lstStyle/>
          <a:p>
            <a:r>
              <a:rPr lang="en-GB"/>
              <a:t>Lecture -1 / Electrical and Electronic Principles</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2702</Words>
  <Application>Microsoft Office PowerPoint</Application>
  <PresentationFormat>Widescreen</PresentationFormat>
  <Paragraphs>363</Paragraphs>
  <Slides>48</Slides>
  <Notes>17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48</vt:i4>
      </vt:variant>
    </vt:vector>
  </HeadingPairs>
  <TitlesOfParts>
    <vt:vector size="55" baseType="lpstr">
      <vt:lpstr>Arial</vt:lpstr>
      <vt:lpstr>Calibri</vt:lpstr>
      <vt:lpstr>Calibri Light</vt:lpstr>
      <vt:lpstr>Cambria Math</vt:lpstr>
      <vt:lpstr>Univers</vt:lpstr>
      <vt:lpstr>UWTSD 200_Title Page 2</vt:lpstr>
      <vt:lpstr>UWTSD 200_Text 4</vt:lpstr>
      <vt:lpstr>PowerPoint Presentation</vt:lpstr>
      <vt:lpstr>Content</vt:lpstr>
      <vt:lpstr>Learning Outcome</vt:lpstr>
      <vt:lpstr>What is electricity?</vt:lpstr>
      <vt:lpstr>Atom</vt:lpstr>
      <vt:lpstr>Electric Charge</vt:lpstr>
      <vt:lpstr>What is Electronics?</vt:lpstr>
      <vt:lpstr>Differentiate Electrical and Electronics</vt:lpstr>
      <vt:lpstr>PowerPoint Presentation</vt:lpstr>
      <vt:lpstr>Voltage Rating</vt:lpstr>
      <vt:lpstr>Voltage Rating</vt:lpstr>
      <vt:lpstr>Voltmeter</vt:lpstr>
      <vt:lpstr>What is Electric Current?</vt:lpstr>
      <vt:lpstr>Direction of current flow</vt:lpstr>
      <vt:lpstr>Types of Current</vt:lpstr>
      <vt:lpstr>Alternating current</vt:lpstr>
      <vt:lpstr>Direct Current</vt:lpstr>
      <vt:lpstr>Current Rating</vt:lpstr>
      <vt:lpstr>Ammeter</vt:lpstr>
      <vt:lpstr>What is Electric power?</vt:lpstr>
      <vt:lpstr>Electric Power - Examples</vt:lpstr>
      <vt:lpstr>Electric Power - Examples</vt:lpstr>
      <vt:lpstr>PowerPoint Presentation</vt:lpstr>
      <vt:lpstr>What is one Watt?</vt:lpstr>
      <vt:lpstr>Electric Power</vt:lpstr>
      <vt:lpstr>Power rating</vt:lpstr>
      <vt:lpstr>Wattmeter</vt:lpstr>
      <vt:lpstr>What is Resistance?</vt:lpstr>
      <vt:lpstr>Resistor (R)</vt:lpstr>
      <vt:lpstr>Resistor (R)</vt:lpstr>
      <vt:lpstr>Value of resistor</vt:lpstr>
      <vt:lpstr>What is Capacitance?</vt:lpstr>
      <vt:lpstr>What is Capacitor? </vt:lpstr>
      <vt:lpstr>Capacitor circuit</vt:lpstr>
      <vt:lpstr>Capacitor circuit</vt:lpstr>
      <vt:lpstr>Capacitor circuit</vt:lpstr>
      <vt:lpstr>Formula</vt:lpstr>
      <vt:lpstr>Uses of Capacitor</vt:lpstr>
      <vt:lpstr>Uses of Capacitor</vt:lpstr>
      <vt:lpstr>Uses of Capacitor</vt:lpstr>
      <vt:lpstr>Uses of Capacitor</vt:lpstr>
      <vt:lpstr>How to identify capacitor values?</vt:lpstr>
      <vt:lpstr>What is Inductance?</vt:lpstr>
      <vt:lpstr>What is an Inductor?</vt:lpstr>
      <vt:lpstr>Formula</vt:lpstr>
      <vt:lpstr>Uses of inductance</vt:lpstr>
      <vt:lpstr>Inductance measurement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110</cp:revision>
  <dcterms:created xsi:type="dcterms:W3CDTF">2021-03-09T15:35:42Z</dcterms:created>
  <dcterms:modified xsi:type="dcterms:W3CDTF">2024-09-30T14:23:18Z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