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9601200" cy="128016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35" d="100"/>
          <a:sy n="35" d="100"/>
        </p:scale>
        <p:origin x="23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4EA19-EA81-4039-BB56-A0F2CA7A20C6}" type="datetimeFigureOut">
              <a:rPr lang="en-GB" smtClean="0"/>
              <a:t>29/03/2026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271727-FFB3-4E68-B79E-AB769DBCC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243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71727-FFB3-4E68-B79E-AB769DBCCC9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8345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AA857-FDEC-4B43-99C6-95696756AA63}" type="datetimeFigureOut">
              <a:rPr lang="en-GB" smtClean="0"/>
              <a:t>29/03/2026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AC540-DF43-4943-9DCD-2D432E0DC5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060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AA857-FDEC-4B43-99C6-95696756AA63}" type="datetimeFigureOut">
              <a:rPr lang="en-GB" smtClean="0"/>
              <a:t>29/03/2026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AC540-DF43-4943-9DCD-2D432E0DC5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045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>
                    <a:tint val="82000"/>
                  </a:schemeClr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82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82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82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82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82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82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82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AA857-FDEC-4B43-99C6-95696756AA63}" type="datetimeFigureOut">
              <a:rPr lang="en-GB" smtClean="0"/>
              <a:t>29/03/2026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AC540-DF43-4943-9DCD-2D432E0DC5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817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AA857-FDEC-4B43-99C6-95696756AA63}" type="datetimeFigureOut">
              <a:rPr lang="en-GB" smtClean="0"/>
              <a:t>29/03/2026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AC540-DF43-4943-9DCD-2D432E0DC5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147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AA857-FDEC-4B43-99C6-95696756AA63}" type="datetimeFigureOut">
              <a:rPr lang="en-GB" smtClean="0"/>
              <a:t>29/03/2026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AC540-DF43-4943-9DCD-2D432E0DC5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960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AA857-FDEC-4B43-99C6-95696756AA63}" type="datetimeFigureOut">
              <a:rPr lang="en-GB" smtClean="0"/>
              <a:t>29/03/2026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AC540-DF43-4943-9DCD-2D432E0DC5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07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AA857-FDEC-4B43-99C6-95696756AA63}" type="datetimeFigureOut">
              <a:rPr lang="en-GB" smtClean="0"/>
              <a:t>29/03/2026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AC540-DF43-4943-9DCD-2D432E0DC5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464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AA857-FDEC-4B43-99C6-95696756AA63}" type="datetimeFigureOut">
              <a:rPr lang="en-GB" smtClean="0"/>
              <a:t>29/03/2026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AC540-DF43-4943-9DCD-2D432E0DC5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819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AA857-FDEC-4B43-99C6-95696756AA63}" type="datetimeFigureOut">
              <a:rPr lang="en-GB" smtClean="0"/>
              <a:t>29/03/2026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AC540-DF43-4943-9DCD-2D432E0DC5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41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AA857-FDEC-4B43-99C6-95696756AA63}" type="datetimeFigureOut">
              <a:rPr lang="en-GB" smtClean="0"/>
              <a:t>29/03/2026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AC540-DF43-4943-9DCD-2D432E0DC5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051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AA857-FDEC-4B43-99C6-95696756AA63}" type="datetimeFigureOut">
              <a:rPr lang="en-GB" smtClean="0"/>
              <a:t>29/03/2026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AC540-DF43-4943-9DCD-2D432E0DC5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105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6AAA857-FDEC-4B43-99C6-95696756AA63}" type="datetimeFigureOut">
              <a:rPr lang="en-GB" smtClean="0"/>
              <a:t>29/03/2026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2AC540-DF43-4943-9DCD-2D432E0DC5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900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uowtsd-my.sharepoint.com/personal/2511862_student_uwtsd_ac_uk/Documents/Beware%20of%20The%20Risks%20of%20Sharing%20Your%20Personal%20wk5.odp?web=1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ED9B1-8F26-4E99-2973-AB0EEA3F2A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0090" y="626496"/>
            <a:ext cx="8161020" cy="891962"/>
          </a:xfrm>
        </p:spPr>
        <p:txBody>
          <a:bodyPr>
            <a:noAutofit/>
          </a:bodyPr>
          <a:lstStyle/>
          <a:p>
            <a:r>
              <a:rPr lang="en-GB" sz="4000">
                <a:solidFill>
                  <a:schemeClr val="bg1"/>
                </a:solidFill>
              </a:rPr>
              <a:t>How to create a hyperlink in Power Point</a:t>
            </a:r>
            <a:endParaRPr lang="en-GB" sz="40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58B65D-E2C3-E296-F022-A315F438C2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0090" y="2000193"/>
            <a:ext cx="3048346" cy="1657408"/>
          </a:xfrm>
          <a:gradFill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Step 01: Please load Power Point and select blank presentation slide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6BAD0B0-BE1D-F4CD-FEFE-78D07531CCA4}"/>
              </a:ext>
            </a:extLst>
          </p:cNvPr>
          <p:cNvSpPr txBox="1">
            <a:spLocks/>
          </p:cNvSpPr>
          <p:nvPr/>
        </p:nvSpPr>
        <p:spPr>
          <a:xfrm>
            <a:off x="5250527" y="2000192"/>
            <a:ext cx="3048346" cy="1214064"/>
          </a:xfrm>
          <a:prstGeom prst="rect">
            <a:avLst/>
          </a:prstGeom>
          <a:gradFill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vert="horz" lIns="91440" tIns="45720" rIns="91440" bIns="45720" rtlCol="0">
            <a:normAutofit/>
          </a:bodyPr>
          <a:lstStyle>
            <a:lvl1pPr marL="0" indent="0" algn="ctr" defTabSz="960120" rtl="0" eaLnBrk="1" latinLnBrk="0" hangingPunct="1">
              <a:lnSpc>
                <a:spcPct val="90000"/>
              </a:lnSpc>
              <a:spcBef>
                <a:spcPts val="1050"/>
              </a:spcBef>
              <a:buFont typeface="Arial" panose="020B0604020202020204" pitchFamily="34" charset="0"/>
              <a:buNone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006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6012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8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018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2024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030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8036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6042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4048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1"/>
                </a:solidFill>
              </a:rPr>
              <a:t>Step 02: Please write a sentence to create a hyperlink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6CC06C4F-6DE2-AB7A-C1D3-B833519880C0}"/>
              </a:ext>
            </a:extLst>
          </p:cNvPr>
          <p:cNvSpPr txBox="1">
            <a:spLocks/>
          </p:cNvSpPr>
          <p:nvPr/>
        </p:nvSpPr>
        <p:spPr>
          <a:xfrm>
            <a:off x="5250526" y="4971020"/>
            <a:ext cx="3630583" cy="1971939"/>
          </a:xfrm>
          <a:prstGeom prst="rect">
            <a:avLst/>
          </a:prstGeom>
          <a:gradFill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60120" rtl="0" eaLnBrk="1" latinLnBrk="0" hangingPunct="1">
              <a:lnSpc>
                <a:spcPct val="90000"/>
              </a:lnSpc>
              <a:spcBef>
                <a:spcPts val="1050"/>
              </a:spcBef>
              <a:buFont typeface="Arial" panose="020B0604020202020204" pitchFamily="34" charset="0"/>
              <a:buNone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006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6012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8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018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2024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030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8036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6042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4048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1"/>
                </a:solidFill>
              </a:rPr>
              <a:t>Step 04: Highlight the word which you are going to create the hyperlink and then copy the URL of the website and then click insert and click link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3040AB62-5AB3-46BC-B27E-F741347FAB16}"/>
              </a:ext>
            </a:extLst>
          </p:cNvPr>
          <p:cNvSpPr txBox="1">
            <a:spLocks/>
          </p:cNvSpPr>
          <p:nvPr/>
        </p:nvSpPr>
        <p:spPr>
          <a:xfrm>
            <a:off x="695810" y="9144000"/>
            <a:ext cx="3048346" cy="1153370"/>
          </a:xfrm>
          <a:prstGeom prst="rect">
            <a:avLst/>
          </a:prstGeom>
          <a:gradFill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vert="horz" lIns="91440" tIns="45720" rIns="91440" bIns="45720" rtlCol="0">
            <a:normAutofit/>
          </a:bodyPr>
          <a:lstStyle>
            <a:lvl1pPr marL="0" indent="0" algn="ctr" defTabSz="960120" rtl="0" eaLnBrk="1" latinLnBrk="0" hangingPunct="1">
              <a:lnSpc>
                <a:spcPct val="90000"/>
              </a:lnSpc>
              <a:spcBef>
                <a:spcPts val="1050"/>
              </a:spcBef>
              <a:buFont typeface="Arial" panose="020B0604020202020204" pitchFamily="34" charset="0"/>
              <a:buNone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006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6012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8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018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2024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030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8036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6042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4048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1"/>
                </a:solidFill>
              </a:rPr>
              <a:t>Step 05: Click the URL showed in the link tab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1EDFC786-BE78-8A6A-9A7C-7052386CE4BF}"/>
              </a:ext>
            </a:extLst>
          </p:cNvPr>
          <p:cNvSpPr txBox="1">
            <a:spLocks/>
          </p:cNvSpPr>
          <p:nvPr/>
        </p:nvSpPr>
        <p:spPr>
          <a:xfrm>
            <a:off x="783336" y="5578607"/>
            <a:ext cx="3048346" cy="1463192"/>
          </a:xfrm>
          <a:prstGeom prst="rect">
            <a:avLst/>
          </a:prstGeom>
          <a:gradFill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60120" rtl="0" eaLnBrk="1" latinLnBrk="0" hangingPunct="1">
              <a:lnSpc>
                <a:spcPct val="90000"/>
              </a:lnSpc>
              <a:spcBef>
                <a:spcPts val="1050"/>
              </a:spcBef>
              <a:buFont typeface="Arial" panose="020B0604020202020204" pitchFamily="34" charset="0"/>
              <a:buNone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006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6012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8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018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2024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030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8036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6042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40480" indent="0" algn="ctr" defTabSz="960120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None/>
              <a:defRPr sz="1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1"/>
                </a:solidFill>
              </a:rPr>
              <a:t>Step 03: Load your website which you use to create the hyperlink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792A61C-EED6-CDAE-FEA2-0BE76BFCCC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336" y="3491965"/>
            <a:ext cx="3048347" cy="1778268"/>
          </a:xfrm>
          <a:prstGeom prst="rect">
            <a:avLst/>
          </a:prstGeom>
        </p:spPr>
      </p:pic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528F0FD9-ECFC-C9D8-D6C5-E7A7DC8DFC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7802529"/>
              </p:ext>
            </p:extLst>
          </p:nvPr>
        </p:nvGraphicFramePr>
        <p:xfrm>
          <a:off x="5250527" y="3485606"/>
          <a:ext cx="3630582" cy="1214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0582">
                  <a:extLst>
                    <a:ext uri="{9D8B030D-6E8A-4147-A177-3AD203B41FA5}">
                      <a16:colId xmlns:a16="http://schemas.microsoft.com/office/drawing/2014/main" val="3806784521"/>
                    </a:ext>
                  </a:extLst>
                </a:gridCol>
              </a:tblGrid>
              <a:tr h="1214064"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  <a:p>
                      <a:pPr algn="ctr"/>
                      <a:r>
                        <a:rPr lang="en-GB" sz="2000" dirty="0"/>
                        <a:t>d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Please click this link to load UWTSD website </a:t>
                      </a:r>
                      <a:endParaRPr lang="en-GB" sz="2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0121690"/>
                  </a:ext>
                </a:extLst>
              </a:tr>
            </a:tbl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722814DE-E984-0CAB-EA92-5D2ADDBBB3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761" y="7041799"/>
            <a:ext cx="3143526" cy="179237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36B57E9-E530-FD6C-E688-CDB9FD6EBE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50526" y="7538626"/>
            <a:ext cx="3630583" cy="1825638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E2680FE0-62B7-4AD1-E6B7-EFA08FDE8FF7}"/>
              </a:ext>
            </a:extLst>
          </p:cNvPr>
          <p:cNvSpPr txBox="1"/>
          <p:nvPr/>
        </p:nvSpPr>
        <p:spPr>
          <a:xfrm>
            <a:off x="5250526" y="10124171"/>
            <a:ext cx="3654864" cy="1154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300" dirty="0">
                <a:solidFill>
                  <a:schemeClr val="bg1"/>
                </a:solidFill>
              </a:rPr>
              <a:t>Step 06: Click the link word by holding ctrl + Alt button the view the website.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B12B361-E813-362A-CD73-A06FED2C96F0}"/>
              </a:ext>
            </a:extLst>
          </p:cNvPr>
          <p:cNvSpPr/>
          <p:nvPr/>
        </p:nvSpPr>
        <p:spPr>
          <a:xfrm>
            <a:off x="854895" y="10501281"/>
            <a:ext cx="3230392" cy="11541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</a:rPr>
              <a:t>Please click this</a:t>
            </a:r>
            <a:r>
              <a:rPr lang="en-GB" sz="2000" b="1" dirty="0">
                <a:solidFill>
                  <a:schemeClr val="tx1"/>
                </a:solidFill>
                <a:hlinkClick r:id="rId6"/>
              </a:rPr>
              <a:t> link </a:t>
            </a:r>
            <a:r>
              <a:rPr lang="en-GB" sz="2000" b="1" dirty="0">
                <a:solidFill>
                  <a:schemeClr val="tx1"/>
                </a:solidFill>
              </a:rPr>
              <a:t>to load UWTDS website</a:t>
            </a:r>
          </a:p>
        </p:txBody>
      </p:sp>
    </p:spTree>
    <p:extLst>
      <p:ext uri="{BB962C8B-B14F-4D97-AF65-F5344CB8AC3E}">
        <p14:creationId xmlns:p14="http://schemas.microsoft.com/office/powerpoint/2010/main" val="2235922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</TotalTime>
  <Words>119</Words>
  <Application>Microsoft Office PowerPoint</Application>
  <PresentationFormat>A3 Paper (297x420 mm)</PresentationFormat>
  <Paragraphs>11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How to create a hyperlink in Power 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Joseph Francis Christophe (2511862)</dc:creator>
  <cp:lastModifiedBy>Joseph Francis Christophe (2511862)</cp:lastModifiedBy>
  <cp:revision>2</cp:revision>
  <dcterms:created xsi:type="dcterms:W3CDTF">2026-03-29T13:33:43Z</dcterms:created>
  <dcterms:modified xsi:type="dcterms:W3CDTF">2026-03-29T16:02:35Z</dcterms:modified>
</cp:coreProperties>
</file>