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1" r:id="rId14"/>
    <p:sldId id="25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" userId="a53e20b7-0c08-49e9-b131-2a919bfd81e0" providerId="ADAL" clId="{6490265A-8C65-49CF-A6C9-C9FFE91AE13C}"/>
    <pc:docChg chg="custSel modSld">
      <pc:chgData name="Matthew" userId="a53e20b7-0c08-49e9-b131-2a919bfd81e0" providerId="ADAL" clId="{6490265A-8C65-49CF-A6C9-C9FFE91AE13C}" dt="2020-04-03T12:28:32.796" v="12"/>
      <pc:docMkLst>
        <pc:docMk/>
      </pc:docMkLst>
      <pc:sldChg chg="addSp delSp modSp modTransition modAnim">
        <pc:chgData name="Matthew" userId="a53e20b7-0c08-49e9-b131-2a919bfd81e0" providerId="ADAL" clId="{6490265A-8C65-49CF-A6C9-C9FFE91AE13C}" dt="2020-04-03T12:19:01.801" v="7"/>
        <pc:sldMkLst>
          <pc:docMk/>
          <pc:sldMk cId="109857222" sldId="256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109857222" sldId="256"/>
            <ac:picMk id="4" creationId="{6E4DD79B-7616-413F-BC72-8AC6E8D29D6A}"/>
          </ac:picMkLst>
        </pc:picChg>
        <pc:picChg chg="add mod">
          <ac:chgData name="Matthew" userId="a53e20b7-0c08-49e9-b131-2a919bfd81e0" providerId="ADAL" clId="{6490265A-8C65-49CF-A6C9-C9FFE91AE13C}" dt="2020-04-03T12:19:01.801" v="7"/>
          <ac:picMkLst>
            <pc:docMk/>
            <pc:sldMk cId="109857222" sldId="256"/>
            <ac:picMk id="5" creationId="{4AC1A989-1F73-4D53-854E-E6597172F1E6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19:01.801" v="7"/>
        <pc:sldMkLst>
          <pc:docMk/>
          <pc:sldMk cId="3967613724" sldId="257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3967613724" sldId="257"/>
            <ac:picMk id="4" creationId="{A6DF1E40-593F-4141-8D1F-FE10F4B5DC2A}"/>
          </ac:picMkLst>
        </pc:picChg>
        <pc:picChg chg="add mod">
          <ac:chgData name="Matthew" userId="a53e20b7-0c08-49e9-b131-2a919bfd81e0" providerId="ADAL" clId="{6490265A-8C65-49CF-A6C9-C9FFE91AE13C}" dt="2020-04-03T12:19:01.801" v="7"/>
          <ac:picMkLst>
            <pc:docMk/>
            <pc:sldMk cId="3967613724" sldId="257"/>
            <ac:picMk id="5" creationId="{62727473-038A-4292-92F6-2F8E12AE72F4}"/>
          </ac:picMkLst>
        </pc:picChg>
      </pc:sldChg>
      <pc:sldChg chg="addSp modSp modTransition">
        <pc:chgData name="Matthew" userId="a53e20b7-0c08-49e9-b131-2a919bfd81e0" providerId="ADAL" clId="{6490265A-8C65-49CF-A6C9-C9FFE91AE13C}" dt="2020-04-03T12:28:32.796" v="12"/>
        <pc:sldMkLst>
          <pc:docMk/>
          <pc:sldMk cId="130542946" sldId="259"/>
        </pc:sldMkLst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130542946" sldId="259"/>
            <ac:picMk id="4" creationId="{07EC376E-8D8E-41E1-A13C-7D0961AF6598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2479493837" sldId="260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2479493837" sldId="260"/>
            <ac:picMk id="4" creationId="{8FF2E399-37FF-44C7-8ADC-F20E571413E7}"/>
          </ac:picMkLst>
        </pc:picChg>
        <pc:picChg chg="add del mod">
          <ac:chgData name="Matthew" userId="a53e20b7-0c08-49e9-b131-2a919bfd81e0" providerId="ADAL" clId="{6490265A-8C65-49CF-A6C9-C9FFE91AE13C}" dt="2020-04-03T12:19:57.983" v="11"/>
          <ac:picMkLst>
            <pc:docMk/>
            <pc:sldMk cId="2479493837" sldId="260"/>
            <ac:picMk id="5" creationId="{D8112F9F-7C60-46B5-B49C-D3FAF5E8C8C4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2479493837" sldId="260"/>
            <ac:picMk id="6" creationId="{753C0F13-745A-4B2E-B2A9-9D619EF284B6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1681546653" sldId="261"/>
        </pc:sldMkLst>
        <pc:spChg chg="mod">
          <ac:chgData name="Matthew" userId="a53e20b7-0c08-49e9-b131-2a919bfd81e0" providerId="ADAL" clId="{6490265A-8C65-49CF-A6C9-C9FFE91AE13C}" dt="2020-04-03T12:13:06.551" v="2" actId="20577"/>
          <ac:spMkLst>
            <pc:docMk/>
            <pc:sldMk cId="1681546653" sldId="261"/>
            <ac:spMk id="3" creationId="{AEFD342E-7196-4FF7-941B-2557AF6F4A54}"/>
          </ac:spMkLst>
        </pc:spChg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1681546653" sldId="261"/>
            <ac:picMk id="4" creationId="{6264A161-8809-4D58-A99A-6CFF1445CEB4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1681546653" sldId="261"/>
            <ac:picMk id="5" creationId="{1E240B20-3854-4C59-ACF0-C3919ACC7683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802474348" sldId="262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802474348" sldId="262"/>
            <ac:picMk id="4" creationId="{25F545E5-8B3F-4206-8CD6-E0A0AED38C22}"/>
          </ac:picMkLst>
        </pc:picChg>
        <pc:picChg chg="add del mod">
          <ac:chgData name="Matthew" userId="a53e20b7-0c08-49e9-b131-2a919bfd81e0" providerId="ADAL" clId="{6490265A-8C65-49CF-A6C9-C9FFE91AE13C}" dt="2020-04-03T12:19:34.641" v="8"/>
          <ac:picMkLst>
            <pc:docMk/>
            <pc:sldMk cId="802474348" sldId="262"/>
            <ac:picMk id="5" creationId="{29AD05B0-7DB9-496E-B0DA-B07D45B283F5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802474348" sldId="262"/>
            <ac:picMk id="6" creationId="{55E0F4BD-BB18-46AA-9414-ED0C6C179376}"/>
          </ac:picMkLst>
        </pc:picChg>
      </pc:sldChg>
      <pc:sldChg chg="addSp delSp modSp modTransition delAnim">
        <pc:chgData name="Matthew" userId="a53e20b7-0c08-49e9-b131-2a919bfd81e0" providerId="ADAL" clId="{6490265A-8C65-49CF-A6C9-C9FFE91AE13C}" dt="2020-04-03T12:28:32.796" v="12"/>
        <pc:sldMkLst>
          <pc:docMk/>
          <pc:sldMk cId="1685478943" sldId="263"/>
        </pc:sldMkLst>
        <pc:picChg chg="add del mod">
          <ac:chgData name="Matthew" userId="a53e20b7-0c08-49e9-b131-2a919bfd81e0" providerId="ADAL" clId="{6490265A-8C65-49CF-A6C9-C9FFE91AE13C}" dt="2020-04-03T12:14:46.845" v="4" actId="478"/>
          <ac:picMkLst>
            <pc:docMk/>
            <pc:sldMk cId="1685478943" sldId="263"/>
            <ac:picMk id="4" creationId="{B96760E7-8E71-47C0-B3B6-158CC0DC7AD2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1685478943" sldId="263"/>
            <ac:picMk id="5" creationId="{2E1830BE-BA5D-4C1F-8D57-392DCC5E1B06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1811694192" sldId="264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1811694192" sldId="264"/>
            <ac:picMk id="4" creationId="{719AE19F-05ED-4B8B-9FC5-09CE10DB8480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1811694192" sldId="264"/>
            <ac:picMk id="5" creationId="{B7EEEAD1-DA1A-483F-A21B-AC24409AC127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3942931697" sldId="265"/>
        </pc:sldMkLst>
        <pc:spChg chg="mod">
          <ac:chgData name="Matthew" userId="a53e20b7-0c08-49e9-b131-2a919bfd81e0" providerId="ADAL" clId="{6490265A-8C65-49CF-A6C9-C9FFE91AE13C}" dt="2020-04-03T12:09:47.814" v="0" actId="313"/>
          <ac:spMkLst>
            <pc:docMk/>
            <pc:sldMk cId="3942931697" sldId="265"/>
            <ac:spMk id="3" creationId="{D5940375-F7F5-48F9-8E7D-AE03D88C5497}"/>
          </ac:spMkLst>
        </pc:spChg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3942931697" sldId="265"/>
            <ac:picMk id="4" creationId="{E4B56772-68EE-4251-A3E8-59CEB45E2BBA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3942931697" sldId="265"/>
            <ac:picMk id="5" creationId="{E43CCC50-E1A3-46F9-A08D-F1408F7385B1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721873396" sldId="266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721873396" sldId="266"/>
            <ac:picMk id="4" creationId="{2D7E52C5-DF87-4210-84B3-C736D8D1C663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721873396" sldId="266"/>
            <ac:picMk id="5" creationId="{FDCAB887-EF6F-4A1C-98CE-5843CFA04550}"/>
          </ac:picMkLst>
        </pc:picChg>
      </pc:sldChg>
      <pc:sldChg chg="addSp delSp modSp modTransition modAnim">
        <pc:chgData name="Matthew" userId="a53e20b7-0c08-49e9-b131-2a919bfd81e0" providerId="ADAL" clId="{6490265A-8C65-49CF-A6C9-C9FFE91AE13C}" dt="2020-04-03T12:28:32.796" v="12"/>
        <pc:sldMkLst>
          <pc:docMk/>
          <pc:sldMk cId="479290811" sldId="267"/>
        </pc:sldMkLst>
        <pc:picChg chg="add del mod">
          <ac:chgData name="Matthew" userId="a53e20b7-0c08-49e9-b131-2a919bfd81e0" providerId="ADAL" clId="{6490265A-8C65-49CF-A6C9-C9FFE91AE13C}" dt="2020-04-03T12:15:03.517" v="6"/>
          <ac:picMkLst>
            <pc:docMk/>
            <pc:sldMk cId="479290811" sldId="267"/>
            <ac:picMk id="4" creationId="{0A33E1A0-A12F-4CB8-9F7C-138F05E67DC1}"/>
          </ac:picMkLst>
        </pc:picChg>
        <pc:picChg chg="add mod">
          <ac:chgData name="Matthew" userId="a53e20b7-0c08-49e9-b131-2a919bfd81e0" providerId="ADAL" clId="{6490265A-8C65-49CF-A6C9-C9FFE91AE13C}" dt="2020-04-03T12:28:32.796" v="12"/>
          <ac:picMkLst>
            <pc:docMk/>
            <pc:sldMk cId="479290811" sldId="267"/>
            <ac:picMk id="5" creationId="{1B7AD29A-D668-4DCA-95FF-871E773C6A7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03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87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2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797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8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0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9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88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312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56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042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33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1066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5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8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4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moodle.uwtsd.ac.uk/pluginfile.php/347273/mod_resource/content/1/Professional%20Standards%20for%20Teaching%20and%20Leadership.pdf" TargetMode="External"/><Relationship Id="rId5" Type="http://schemas.openxmlformats.org/officeDocument/2006/relationships/hyperlink" Target="https://www.prospects.ac.uk/jobs-and-work-experience/job-sectors/teacher-training-and-education/pgce" TargetMode="External"/><Relationship Id="rId4" Type="http://schemas.openxmlformats.org/officeDocument/2006/relationships/hyperlink" Target="https://www.ucas.com/postgraduate/teacher-training/train-teach-england/teacher-training-entry-requirements-englan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26403" y="249573"/>
            <a:ext cx="4616930" cy="1348381"/>
          </a:xfrm>
        </p:spPr>
        <p:txBody>
          <a:bodyPr/>
          <a:lstStyle/>
          <a:p>
            <a:r>
              <a:rPr lang="en-GB" dirty="0"/>
              <a:t>PE Teaching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9705" y="5796641"/>
            <a:ext cx="2662295" cy="1061359"/>
          </a:xfrm>
        </p:spPr>
        <p:txBody>
          <a:bodyPr/>
          <a:lstStyle/>
          <a:p>
            <a:r>
              <a:rPr lang="en-GB" dirty="0"/>
              <a:t>Matthew Davies</a:t>
            </a:r>
          </a:p>
          <a:p>
            <a:r>
              <a:rPr lang="en-GB" dirty="0"/>
              <a:t>1904840</a:t>
            </a:r>
          </a:p>
        </p:txBody>
      </p:sp>
      <p:pic>
        <p:nvPicPr>
          <p:cNvPr id="1026" name="Picture 2" descr="Teacher How to be a PE teacher - Careers in Sport">
            <a:extLst>
              <a:ext uri="{FF2B5EF4-FFF2-40B4-BE49-F238E27FC236}">
                <a16:creationId xmlns:a16="http://schemas.microsoft.com/office/drawing/2014/main" id="{33917FA3-065A-4D73-81FC-BEC672553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972" y="2034895"/>
            <a:ext cx="5243250" cy="377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AC1A989-1F73-4D53-854E-E6597172F1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031">
        <p:fade/>
      </p:transition>
    </mc:Choice>
    <mc:Fallback>
      <p:transition spd="med" advTm="70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6100-2400-4173-B1D2-45C9F4F18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B2F96-5D85-446D-B26E-CFFA6F8BF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Education</a:t>
            </a:r>
          </a:p>
          <a:p>
            <a:endParaRPr lang="en-GB" dirty="0"/>
          </a:p>
          <a:p>
            <a:r>
              <a:rPr lang="en-GB" dirty="0"/>
              <a:t>University of Wales Trinity st David</a:t>
            </a:r>
          </a:p>
          <a:p>
            <a:endParaRPr lang="en-GB" dirty="0"/>
          </a:p>
          <a:p>
            <a:r>
              <a:rPr lang="en-GB" dirty="0"/>
              <a:t>Carmarthen Campus</a:t>
            </a:r>
          </a:p>
          <a:p>
            <a:endParaRPr lang="en-GB" dirty="0"/>
          </a:p>
          <a:p>
            <a:r>
              <a:rPr lang="en-GB" dirty="0"/>
              <a:t>Teaching Focused Course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2727473-038A-4292-92F6-2F8E12AE72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61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9007">
        <p:fade/>
      </p:transition>
    </mc:Choice>
    <mc:Fallback>
      <p:transition spd="med" advTm="190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98200-B471-40E6-875B-26A36AF17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 linked to my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04E07-3CD8-4B93-BD6C-F058E61D9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 teacher in the primary school setting is more than just a PE teacher as they would also have to teach the other subjects within the primary school curriculum.</a:t>
            </a:r>
          </a:p>
          <a:p>
            <a:endParaRPr lang="en-GB" dirty="0"/>
          </a:p>
          <a:p>
            <a:r>
              <a:rPr lang="en-GB" dirty="0"/>
              <a:t>A secondary school PE teacher would mainly focus on PE but may have an additional subject which they would be able to teach.  </a:t>
            </a:r>
          </a:p>
          <a:p>
            <a:endParaRPr lang="en-GB" dirty="0"/>
          </a:p>
          <a:p>
            <a:r>
              <a:rPr lang="en-GB" dirty="0"/>
              <a:t>A secondary school teacher would have to teach more PE than a primary school teacher as they could have up to 7 year groups worth of classes to teach instead of just the 1 class as commonly seen in primary schools.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53C0F13-745A-4B2E-B2A9-9D619EF284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49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9503">
        <p:fade/>
      </p:transition>
    </mc:Choice>
    <mc:Fallback>
      <p:transition spd="med" advTm="3950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51104-3E5E-4B59-AC5D-648E29741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requirements to become a teacher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FFF1E-C6D5-4AA3-A023-19BE5F850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GCSE- C or above in English and Maths</a:t>
            </a:r>
          </a:p>
          <a:p>
            <a:endParaRPr lang="en-GB" dirty="0"/>
          </a:p>
          <a:p>
            <a:r>
              <a:rPr lang="en-GB" dirty="0"/>
              <a:t>Undergraduate degree</a:t>
            </a:r>
          </a:p>
          <a:p>
            <a:endParaRPr lang="en-GB" dirty="0"/>
          </a:p>
          <a:p>
            <a:r>
              <a:rPr lang="en-GB" dirty="0"/>
              <a:t>Post Graduate Certificate in Education</a:t>
            </a:r>
          </a:p>
          <a:p>
            <a:endParaRPr lang="en-GB" dirty="0"/>
          </a:p>
          <a:p>
            <a:r>
              <a:rPr lang="en-GB" dirty="0"/>
              <a:t>Qualified Teacher status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5E0F4BD-BB18-46AA-9414-ED0C6C1793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474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7949">
        <p:fade/>
      </p:transition>
    </mc:Choice>
    <mc:Fallback>
      <p:transition spd="med" advTm="479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E6AEC-7D6D-4D4C-9956-0D9933087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academic requirements to become a teacher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AF55E-8EC0-4C46-98E4-AF46B3D02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School experience</a:t>
            </a:r>
          </a:p>
          <a:p>
            <a:endParaRPr lang="en-GB" dirty="0"/>
          </a:p>
          <a:p>
            <a:r>
              <a:rPr lang="en-GB" dirty="0"/>
              <a:t>Criminal convictions</a:t>
            </a:r>
          </a:p>
          <a:p>
            <a:endParaRPr lang="en-GB" dirty="0"/>
          </a:p>
          <a:p>
            <a:r>
              <a:rPr lang="en-GB" dirty="0"/>
              <a:t>DBS check</a:t>
            </a:r>
          </a:p>
          <a:p>
            <a:endParaRPr lang="en-GB" dirty="0"/>
          </a:p>
          <a:p>
            <a:r>
              <a:rPr lang="en-GB" dirty="0"/>
              <a:t>Medical fitness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E1830BE-BA5D-4C1F-8D57-392DCC5E1B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78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5693">
        <p:fade/>
      </p:transition>
    </mc:Choice>
    <mc:Fallback>
      <p:transition spd="med" advTm="356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495DC-A4D2-4D03-91B8-AFA7E7977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DCF2C-55E2-4C41-9426-0DED0025A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Pedagogy </a:t>
            </a:r>
          </a:p>
          <a:p>
            <a:endParaRPr lang="en-GB" dirty="0"/>
          </a:p>
          <a:p>
            <a:r>
              <a:rPr lang="en-GB" dirty="0"/>
              <a:t>Collaboration</a:t>
            </a:r>
          </a:p>
          <a:p>
            <a:endParaRPr lang="en-GB" dirty="0"/>
          </a:p>
          <a:p>
            <a:r>
              <a:rPr lang="en-GB" dirty="0"/>
              <a:t>Innovation</a:t>
            </a:r>
          </a:p>
          <a:p>
            <a:endParaRPr lang="en-GB" dirty="0"/>
          </a:p>
          <a:p>
            <a:r>
              <a:rPr lang="en-GB" dirty="0"/>
              <a:t>Leadership</a:t>
            </a:r>
          </a:p>
          <a:p>
            <a:endParaRPr lang="en-GB" dirty="0"/>
          </a:p>
          <a:p>
            <a:r>
              <a:rPr lang="en-GB" dirty="0"/>
              <a:t>Professional learning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7EEEAD1-DA1A-483F-A21B-AC24409AC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94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1711">
        <p:fade/>
      </p:transition>
    </mc:Choice>
    <mc:Fallback>
      <p:transition spd="med" advTm="6171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4C143-46E5-4F13-923E-E57CB1E02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Codes of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40375-F7F5-48F9-8E7D-AE03D88C5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good relationships with learners, parents, guardians and carers</a:t>
            </a:r>
          </a:p>
          <a:p>
            <a:endParaRPr lang="en-GB" dirty="0"/>
          </a:p>
          <a:p>
            <a:r>
              <a:rPr lang="en-GB" dirty="0"/>
              <a:t>Safety and well being of learners</a:t>
            </a:r>
          </a:p>
          <a:p>
            <a:endParaRPr lang="en-GB" dirty="0"/>
          </a:p>
          <a:p>
            <a:r>
              <a:rPr lang="en-GB" dirty="0"/>
              <a:t>Working in a collaborative and professional manner</a:t>
            </a:r>
          </a:p>
          <a:p>
            <a:endParaRPr lang="en-GB" dirty="0"/>
          </a:p>
          <a:p>
            <a:r>
              <a:rPr lang="en-GB" dirty="0"/>
              <a:t>Act with honestly and integrity</a:t>
            </a:r>
          </a:p>
          <a:p>
            <a:endParaRPr lang="en-GB" dirty="0"/>
          </a:p>
          <a:p>
            <a:r>
              <a:rPr lang="en-GB" dirty="0"/>
              <a:t>Sensitive to the need of confidentially where appropriate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43CCC50-E1A3-46F9-A08D-F1408F7385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31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8283">
        <p:fade/>
      </p:transition>
    </mc:Choice>
    <mc:Fallback>
      <p:transition spd="med" advTm="682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1BFD9-0566-4E1C-80E2-6F71A7D66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good teacher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23766-4105-43B1-AB07-EE421892B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Patience</a:t>
            </a:r>
          </a:p>
          <a:p>
            <a:endParaRPr lang="en-GB" dirty="0"/>
          </a:p>
          <a:p>
            <a:r>
              <a:rPr lang="en-GB" dirty="0"/>
              <a:t>Communication skills</a:t>
            </a:r>
          </a:p>
          <a:p>
            <a:endParaRPr lang="en-GB" dirty="0"/>
          </a:p>
          <a:p>
            <a:r>
              <a:rPr lang="en-GB" dirty="0"/>
              <a:t>Empathy</a:t>
            </a:r>
          </a:p>
          <a:p>
            <a:endParaRPr lang="en-GB" dirty="0"/>
          </a:p>
          <a:p>
            <a:r>
              <a:rPr lang="en-GB" dirty="0"/>
              <a:t>Role model</a:t>
            </a:r>
          </a:p>
          <a:p>
            <a:endParaRPr lang="en-GB" dirty="0"/>
          </a:p>
          <a:p>
            <a:r>
              <a:rPr lang="en-GB" dirty="0"/>
              <a:t>Organisation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DCAB887-EF6F-4A1C-98CE-5843CFA045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873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22129">
        <p:fade/>
      </p:transition>
    </mc:Choice>
    <mc:Fallback>
      <p:transition spd="med" advTm="1221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3026-D987-478E-A562-E5B80350A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I stand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0AD9-425B-4286-B317-F91208478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am still at the start of my journey to become a teacher</a:t>
            </a:r>
          </a:p>
          <a:p>
            <a:endParaRPr lang="en-GB" dirty="0"/>
          </a:p>
          <a:p>
            <a:r>
              <a:rPr lang="en-GB" dirty="0"/>
              <a:t>I have 2 and a bit years left of my undergraduate degree before I can apply for a PGCE</a:t>
            </a:r>
          </a:p>
          <a:p>
            <a:endParaRPr lang="en-GB" dirty="0"/>
          </a:p>
          <a:p>
            <a:r>
              <a:rPr lang="en-GB" dirty="0"/>
              <a:t>I intend to graduate with this degree and hopefully get accepted onto a secondary PGCE </a:t>
            </a:r>
          </a:p>
          <a:p>
            <a:endParaRPr lang="en-GB" dirty="0"/>
          </a:p>
          <a:p>
            <a:r>
              <a:rPr lang="en-GB" dirty="0"/>
              <a:t>After the PGCE and the year spent as a NQT I hope to achieve a QTS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B7AD29A-D668-4DCA-95FF-871E773C6A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290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6071">
        <p:fade/>
      </p:transition>
    </mc:Choice>
    <mc:Fallback>
      <p:transition spd="med" advTm="660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61BEF-8FB2-4521-98A0-001C24022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D342E-7196-4FF7-941B-2557AF6F4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4"/>
              </a:rPr>
              <a:t>https://www.ucas.com/postgraduate/teacher-training/train-teach-england/teacher-training-entry-requirements-england</a:t>
            </a:r>
            <a:endParaRPr lang="en-GB" dirty="0"/>
          </a:p>
          <a:p>
            <a:endParaRPr lang="en-GB" dirty="0">
              <a:hlinkClick r:id="rId5"/>
            </a:endParaRPr>
          </a:p>
          <a:p>
            <a:r>
              <a:rPr lang="en-GB" dirty="0">
                <a:hlinkClick r:id="rId5"/>
              </a:rPr>
              <a:t>https://www.prospects.ac.uk/jobs-and-work-experience/job-sectors/teacher-training-and-education/pgce</a:t>
            </a:r>
            <a:endParaRPr lang="en-GB" dirty="0"/>
          </a:p>
          <a:p>
            <a:endParaRPr lang="en-GB" dirty="0">
              <a:hlinkClick r:id="rId6"/>
            </a:endParaRPr>
          </a:p>
          <a:p>
            <a:r>
              <a:rPr lang="en-GB" dirty="0">
                <a:hlinkClick r:id="rId6"/>
              </a:rPr>
              <a:t>https://moodle.uwtsd.ac.uk/pluginfile.php/347273/mod_resource/content/1/Professional%20Standards%20for%20Teaching%20and%20Leadership.pdf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E240B20-3854-4C59-ACF0-C3919ACC76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46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184">
        <p:fade/>
      </p:transition>
    </mc:Choice>
    <mc:Fallback>
      <p:transition spd="med" advTm="11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69BCD-C6AB-463B-95FD-BC552D5FE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06832-DB1E-400D-A984-BA0B33CDF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https://careers-in-sport.co.uk/careers/pe-teacher-tony-macfadyen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7EC376E-8D8E-41E1-A13C-7D0961AF6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42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26">
        <p:fade/>
      </p:transition>
    </mc:Choice>
    <mc:Fallback>
      <p:transition spd="med" advTm="4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4" ma:contentTypeDescription="Create a new document." ma:contentTypeScope="" ma:versionID="02f55e3677b0c50eac1dba7e02843816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b046d8e786148dc8522512a776264062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79C8879-BC83-41E7-876A-067EB4A3BECE}">
  <ds:schemaRefs>
    <ds:schemaRef ds:uri="http://schemas.microsoft.com/office/2006/metadata/properties"/>
    <ds:schemaRef ds:uri="9d0d5cce-d4dc-4043-8325-c992d2f588cd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743ECEB-FB03-47CE-8885-FB614ED6E7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43F635-D12C-4876-A574-4C8BDA56E9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164</TotalTime>
  <Words>371</Words>
  <Application>Microsoft Office PowerPoint</Application>
  <PresentationFormat>Widescreen</PresentationFormat>
  <Paragraphs>79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Wisp</vt:lpstr>
      <vt:lpstr>PE Teaching</vt:lpstr>
      <vt:lpstr>My Course</vt:lpstr>
      <vt:lpstr>Profession linked to my course</vt:lpstr>
      <vt:lpstr>Academic requirements to become a teacher</vt:lpstr>
      <vt:lpstr>Non academic requirements to become a teacher</vt:lpstr>
      <vt:lpstr>Professional Standards</vt:lpstr>
      <vt:lpstr>Codes of practice</vt:lpstr>
      <vt:lpstr>What makes a good teacher</vt:lpstr>
      <vt:lpstr>Where do I stand</vt:lpstr>
      <vt:lpstr>References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johni</dc:creator>
  <cp:lastModifiedBy>Matthew</cp:lastModifiedBy>
  <cp:revision>11</cp:revision>
  <dcterms:created xsi:type="dcterms:W3CDTF">2020-04-01T13:05:35Z</dcterms:created>
  <dcterms:modified xsi:type="dcterms:W3CDTF">2020-04-03T12:38:31Z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