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76" r:id="rId4"/>
  </p:sldMasterIdLst>
  <p:notesMasterIdLst>
    <p:notesMasterId r:id="rId6"/>
  </p:notesMasterIdLst>
  <p:handoutMasterIdLst>
    <p:handoutMasterId r:id="rId7"/>
  </p:handoutMasterIdLst>
  <p:sldIdLst>
    <p:sldId id="292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326336-44AE-606F-05D1-85E852FEEA74}" v="110" dt="2025-11-15T13:57:57.279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31" autoAdjust="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Aaron Kyeremeh Mensah (2442380)" userId="S::2442380@student.uwtsd.ac.uk::cbf03943-f518-4c39-a8a4-c5c4f3421e85" providerId="AD" clId="Web-{2A11ED0E-ACA2-9E90-03B3-6C11CC4F6579}"/>
    <pc:docChg chg="mod modSld addMainMaster delMainMaster">
      <pc:chgData name="Michael Aaron Kyeremeh Mensah (2442380)" userId="S::2442380@student.uwtsd.ac.uk::cbf03943-f518-4c39-a8a4-c5c4f3421e85" providerId="AD" clId="Web-{2A11ED0E-ACA2-9E90-03B3-6C11CC4F6579}" dt="2025-11-09T17:04:10.733" v="13" actId="14100"/>
      <pc:docMkLst>
        <pc:docMk/>
      </pc:docMkLst>
      <pc:sldChg chg="modSp mod modClrScheme chgLayout">
        <pc:chgData name="Michael Aaron Kyeremeh Mensah (2442380)" userId="S::2442380@student.uwtsd.ac.uk::cbf03943-f518-4c39-a8a4-c5c4f3421e85" providerId="AD" clId="Web-{2A11ED0E-ACA2-9E90-03B3-6C11CC4F6579}" dt="2025-11-09T17:04:10.733" v="13" actId="14100"/>
        <pc:sldMkLst>
          <pc:docMk/>
          <pc:sldMk cId="4091674644" sldId="292"/>
        </pc:sldMkLst>
        <pc:spChg chg="mod">
          <ac:chgData name="Michael Aaron Kyeremeh Mensah (2442380)" userId="S::2442380@student.uwtsd.ac.uk::cbf03943-f518-4c39-a8a4-c5c4f3421e85" providerId="AD" clId="Web-{2A11ED0E-ACA2-9E90-03B3-6C11CC4F6579}" dt="2025-11-09T17:04:10.733" v="13" actId="14100"/>
          <ac:spMkLst>
            <pc:docMk/>
            <pc:sldMk cId="4091674644" sldId="292"/>
            <ac:spMk id="2" creationId="{B17F2D8B-C81A-F494-2C65-42256BE95D82}"/>
          </ac:spMkLst>
        </pc:spChg>
        <pc:spChg chg="mod ord">
          <ac:chgData name="Michael Aaron Kyeremeh Mensah (2442380)" userId="S::2442380@student.uwtsd.ac.uk::cbf03943-f518-4c39-a8a4-c5c4f3421e85" providerId="AD" clId="Web-{2A11ED0E-ACA2-9E90-03B3-6C11CC4F6579}" dt="2025-11-09T17:03:42.216" v="8"/>
          <ac:spMkLst>
            <pc:docMk/>
            <pc:sldMk cId="4091674644" sldId="292"/>
            <ac:spMk id="3" creationId="{200B3D2B-613A-41BE-987D-E6A1324B456D}"/>
          </ac:spMkLst>
        </pc:spChg>
      </pc:sldChg>
    </pc:docChg>
  </pc:docChgLst>
  <pc:docChgLst>
    <pc:chgData name="Michael Aaron Kyeremeh Mensah (2442380)" userId="S::2442380@student.uwtsd.ac.uk::cbf03943-f518-4c39-a8a4-c5c4f3421e85" providerId="AD" clId="Web-{4B326336-44AE-606F-05D1-85E852FEEA74}"/>
    <pc:docChg chg="modSld">
      <pc:chgData name="Michael Aaron Kyeremeh Mensah (2442380)" userId="S::2442380@student.uwtsd.ac.uk::cbf03943-f518-4c39-a8a4-c5c4f3421e85" providerId="AD" clId="Web-{4B326336-44AE-606F-05D1-85E852FEEA74}" dt="2025-11-15T13:57:57.279" v="109" actId="14100"/>
      <pc:docMkLst>
        <pc:docMk/>
      </pc:docMkLst>
      <pc:sldChg chg="modSp">
        <pc:chgData name="Michael Aaron Kyeremeh Mensah (2442380)" userId="S::2442380@student.uwtsd.ac.uk::cbf03943-f518-4c39-a8a4-c5c4f3421e85" providerId="AD" clId="Web-{4B326336-44AE-606F-05D1-85E852FEEA74}" dt="2025-11-15T13:57:57.279" v="109" actId="14100"/>
        <pc:sldMkLst>
          <pc:docMk/>
          <pc:sldMk cId="4091674644" sldId="292"/>
        </pc:sldMkLst>
        <pc:spChg chg="mod">
          <ac:chgData name="Michael Aaron Kyeremeh Mensah (2442380)" userId="S::2442380@student.uwtsd.ac.uk::cbf03943-f518-4c39-a8a4-c5c4f3421e85" providerId="AD" clId="Web-{4B326336-44AE-606F-05D1-85E852FEEA74}" dt="2025-11-15T13:57:16.700" v="5" actId="14100"/>
          <ac:spMkLst>
            <pc:docMk/>
            <pc:sldMk cId="4091674644" sldId="292"/>
            <ac:spMk id="29" creationId="{2DC20ADF-719A-9F6D-B634-090ACFE4BE0C}"/>
          </ac:spMkLst>
        </pc:spChg>
        <pc:picChg chg="mod">
          <ac:chgData name="Michael Aaron Kyeremeh Mensah (2442380)" userId="S::2442380@student.uwtsd.ac.uk::cbf03943-f518-4c39-a8a4-c5c4f3421e85" providerId="AD" clId="Web-{4B326336-44AE-606F-05D1-85E852FEEA74}" dt="2025-11-15T13:57:57.279" v="109" actId="14100"/>
          <ac:picMkLst>
            <pc:docMk/>
            <pc:sldMk cId="4091674644" sldId="292"/>
            <ac:picMk id="4" creationId="{4F063385-6599-593D-CF04-10D45079D87C}"/>
          </ac:picMkLst>
        </pc:picChg>
        <pc:picChg chg="mod">
          <ac:chgData name="Michael Aaron Kyeremeh Mensah (2442380)" userId="S::2442380@student.uwtsd.ac.uk::cbf03943-f518-4c39-a8a4-c5c4f3421e85" providerId="AD" clId="Web-{4B326336-44AE-606F-05D1-85E852FEEA74}" dt="2025-11-15T13:57:05.903" v="4" actId="14100"/>
          <ac:picMkLst>
            <pc:docMk/>
            <pc:sldMk cId="4091674644" sldId="292"/>
            <ac:picMk id="17" creationId="{20C2B58C-82C1-B0C6-4CEC-39C5B5B6F616}"/>
          </ac:picMkLst>
        </pc:picChg>
      </pc:sldChg>
    </pc:docChg>
  </pc:docChgLst>
  <pc:docChgLst>
    <pc:chgData name="Michael Aaron Kyeremeh Mensah (2442380)" userId="cbf03943-f518-4c39-a8a4-c5c4f3421e85" providerId="ADAL" clId="{AA99B5B4-6E8A-4E18-9C7B-4CB5010AB7E3}"/>
    <pc:docChg chg="undo custSel addSld delSld modSld">
      <pc:chgData name="Michael Aaron Kyeremeh Mensah (2442380)" userId="cbf03943-f518-4c39-a8a4-c5c4f3421e85" providerId="ADAL" clId="{AA99B5B4-6E8A-4E18-9C7B-4CB5010AB7E3}" dt="2025-11-02T14:04:36.658" v="420" actId="14100"/>
      <pc:docMkLst>
        <pc:docMk/>
      </pc:docMkLst>
      <pc:sldChg chg="addSp delSp modSp mod modTransition modAnim">
        <pc:chgData name="Michael Aaron Kyeremeh Mensah (2442380)" userId="cbf03943-f518-4c39-a8a4-c5c4f3421e85" providerId="ADAL" clId="{AA99B5B4-6E8A-4E18-9C7B-4CB5010AB7E3}" dt="2025-11-02T14:04:36.658" v="420" actId="14100"/>
        <pc:sldMkLst>
          <pc:docMk/>
          <pc:sldMk cId="4091674644" sldId="292"/>
        </pc:sldMkLst>
        <pc:spChg chg="mod">
          <ac:chgData name="Michael Aaron Kyeremeh Mensah (2442380)" userId="cbf03943-f518-4c39-a8a4-c5c4f3421e85" providerId="ADAL" clId="{AA99B5B4-6E8A-4E18-9C7B-4CB5010AB7E3}" dt="2025-10-26T17:21:12.642" v="312" actId="1076"/>
          <ac:spMkLst>
            <pc:docMk/>
            <pc:sldMk cId="4091674644" sldId="292"/>
            <ac:spMk id="2" creationId="{B17F2D8B-C81A-F494-2C65-42256BE95D82}"/>
          </ac:spMkLst>
        </pc:spChg>
        <pc:spChg chg="mod">
          <ac:chgData name="Michael Aaron Kyeremeh Mensah (2442380)" userId="cbf03943-f518-4c39-a8a4-c5c4f3421e85" providerId="ADAL" clId="{AA99B5B4-6E8A-4E18-9C7B-4CB5010AB7E3}" dt="2025-10-26T17:25:21.555" v="367" actId="20577"/>
          <ac:spMkLst>
            <pc:docMk/>
            <pc:sldMk cId="4091674644" sldId="292"/>
            <ac:spMk id="3" creationId="{200B3D2B-613A-41BE-987D-E6A1324B456D}"/>
          </ac:spMkLst>
        </pc:spChg>
        <pc:spChg chg="add mod">
          <ac:chgData name="Michael Aaron Kyeremeh Mensah (2442380)" userId="cbf03943-f518-4c39-a8a4-c5c4f3421e85" providerId="ADAL" clId="{AA99B5B4-6E8A-4E18-9C7B-4CB5010AB7E3}" dt="2025-11-02T14:04:36.658" v="420" actId="14100"/>
          <ac:spMkLst>
            <pc:docMk/>
            <pc:sldMk cId="4091674644" sldId="292"/>
            <ac:spMk id="6" creationId="{66875246-97A0-D57D-E72E-FF41A0BE49F7}"/>
          </ac:spMkLst>
        </pc:spChg>
        <pc:spChg chg="add del mod">
          <ac:chgData name="Michael Aaron Kyeremeh Mensah (2442380)" userId="cbf03943-f518-4c39-a8a4-c5c4f3421e85" providerId="ADAL" clId="{AA99B5B4-6E8A-4E18-9C7B-4CB5010AB7E3}" dt="2025-10-26T17:26:37.087" v="370" actId="2711"/>
          <ac:spMkLst>
            <pc:docMk/>
            <pc:sldMk cId="4091674644" sldId="292"/>
            <ac:spMk id="14" creationId="{EC77DB15-AFF3-5D93-FA95-157821ACD4AC}"/>
          </ac:spMkLst>
        </pc:spChg>
        <pc:spChg chg="add mod">
          <ac:chgData name="Michael Aaron Kyeremeh Mensah (2442380)" userId="cbf03943-f518-4c39-a8a4-c5c4f3421e85" providerId="ADAL" clId="{AA99B5B4-6E8A-4E18-9C7B-4CB5010AB7E3}" dt="2025-10-26T17:22:25.940" v="321" actId="14100"/>
          <ac:spMkLst>
            <pc:docMk/>
            <pc:sldMk cId="4091674644" sldId="292"/>
            <ac:spMk id="16" creationId="{CE50D458-B653-11B6-1ACA-7965C83C7AD8}"/>
          </ac:spMkLst>
        </pc:spChg>
        <pc:spChg chg="add mod">
          <ac:chgData name="Michael Aaron Kyeremeh Mensah (2442380)" userId="cbf03943-f518-4c39-a8a4-c5c4f3421e85" providerId="ADAL" clId="{AA99B5B4-6E8A-4E18-9C7B-4CB5010AB7E3}" dt="2025-10-26T17:27:44.287" v="377" actId="1076"/>
          <ac:spMkLst>
            <pc:docMk/>
            <pc:sldMk cId="4091674644" sldId="292"/>
            <ac:spMk id="20" creationId="{6C47F714-90E4-615F-593F-DAE78E584375}"/>
          </ac:spMkLst>
        </pc:spChg>
        <pc:spChg chg="add mod">
          <ac:chgData name="Michael Aaron Kyeremeh Mensah (2442380)" userId="cbf03943-f518-4c39-a8a4-c5c4f3421e85" providerId="ADAL" clId="{AA99B5B4-6E8A-4E18-9C7B-4CB5010AB7E3}" dt="2025-11-02T14:04:23.051" v="418" actId="14100"/>
          <ac:spMkLst>
            <pc:docMk/>
            <pc:sldMk cId="4091674644" sldId="292"/>
            <ac:spMk id="23" creationId="{07C8E3C0-5A68-4FD8-2255-43EAAD69A5CE}"/>
          </ac:spMkLst>
        </pc:spChg>
        <pc:picChg chg="add mod">
          <ac:chgData name="Michael Aaron Kyeremeh Mensah (2442380)" userId="cbf03943-f518-4c39-a8a4-c5c4f3421e85" providerId="ADAL" clId="{AA99B5B4-6E8A-4E18-9C7B-4CB5010AB7E3}" dt="2025-11-02T14:04:26.791" v="419" actId="1076"/>
          <ac:picMkLst>
            <pc:docMk/>
            <pc:sldMk cId="4091674644" sldId="292"/>
            <ac:picMk id="4" creationId="{4F063385-6599-593D-CF04-10D45079D87C}"/>
          </ac:picMkLst>
        </pc:picChg>
        <pc:picChg chg="mod">
          <ac:chgData name="Michael Aaron Kyeremeh Mensah (2442380)" userId="cbf03943-f518-4c39-a8a4-c5c4f3421e85" providerId="ADAL" clId="{AA99B5B4-6E8A-4E18-9C7B-4CB5010AB7E3}" dt="2025-10-26T17:22:12.172" v="320" actId="1076"/>
          <ac:picMkLst>
            <pc:docMk/>
            <pc:sldMk cId="4091674644" sldId="292"/>
            <ac:picMk id="7" creationId="{0D45AAFA-5323-2434-8E94-E207801A1F37}"/>
          </ac:picMkLst>
        </pc:picChg>
        <pc:picChg chg="add mod">
          <ac:chgData name="Michael Aaron Kyeremeh Mensah (2442380)" userId="cbf03943-f518-4c39-a8a4-c5c4f3421e85" providerId="ADAL" clId="{AA99B5B4-6E8A-4E18-9C7B-4CB5010AB7E3}" dt="2025-10-26T17:22:30.190" v="322" actId="14100"/>
          <ac:picMkLst>
            <pc:docMk/>
            <pc:sldMk cId="4091674644" sldId="292"/>
            <ac:picMk id="17" creationId="{20C2B58C-82C1-B0C6-4CEC-39C5B5B6F616}"/>
          </ac:picMkLst>
        </pc:picChg>
      </pc:sldChg>
    </pc:docChg>
  </pc:docChgLst>
  <pc:docChgLst>
    <pc:chgData name="Michael Aaron Kyeremeh Mensah (2442380)" userId="S::2442380@student.uwtsd.ac.uk::cbf03943-f518-4c39-a8a4-c5c4f3421e85" providerId="AD" clId="Web-{F6EE659D-6959-87AB-FE75-293C5CA2CA51}"/>
    <pc:docChg chg="modSld">
      <pc:chgData name="Michael Aaron Kyeremeh Mensah (2442380)" userId="S::2442380@student.uwtsd.ac.uk::cbf03943-f518-4c39-a8a4-c5c4f3421e85" providerId="AD" clId="Web-{F6EE659D-6959-87AB-FE75-293C5CA2CA51}" dt="2025-11-09T14:48:29.239" v="94" actId="14100"/>
      <pc:docMkLst>
        <pc:docMk/>
      </pc:docMkLst>
      <pc:sldChg chg="addSp delSp modSp addAnim delAnim">
        <pc:chgData name="Michael Aaron Kyeremeh Mensah (2442380)" userId="S::2442380@student.uwtsd.ac.uk::cbf03943-f518-4c39-a8a4-c5c4f3421e85" providerId="AD" clId="Web-{F6EE659D-6959-87AB-FE75-293C5CA2CA51}" dt="2025-11-09T14:48:29.239" v="94" actId="14100"/>
        <pc:sldMkLst>
          <pc:docMk/>
          <pc:sldMk cId="4091674644" sldId="292"/>
        </pc:sldMkLst>
        <pc:spChg chg="add del mod">
          <ac:chgData name="Michael Aaron Kyeremeh Mensah (2442380)" userId="S::2442380@student.uwtsd.ac.uk::cbf03943-f518-4c39-a8a4-c5c4f3421e85" providerId="AD" clId="Web-{F6EE659D-6959-87AB-FE75-293C5CA2CA51}" dt="2025-11-09T13:56:34.995" v="14" actId="1076"/>
          <ac:spMkLst>
            <pc:docMk/>
            <pc:sldMk cId="4091674644" sldId="292"/>
            <ac:spMk id="9" creationId="{7EC42239-EED6-0208-AD92-FA6E4D691443}"/>
          </ac:spMkLst>
        </pc:spChg>
        <pc:spChg chg="mod">
          <ac:chgData name="Michael Aaron Kyeremeh Mensah (2442380)" userId="S::2442380@student.uwtsd.ac.uk::cbf03943-f518-4c39-a8a4-c5c4f3421e85" providerId="AD" clId="Web-{F6EE659D-6959-87AB-FE75-293C5CA2CA51}" dt="2025-11-09T14:10:53.162" v="61" actId="20577"/>
          <ac:spMkLst>
            <pc:docMk/>
            <pc:sldMk cId="4091674644" sldId="292"/>
            <ac:spMk id="20" creationId="{6C47F714-90E4-615F-593F-DAE78E584375}"/>
          </ac:spMkLst>
        </pc:spChg>
        <pc:picChg chg="add mod">
          <ac:chgData name="Michael Aaron Kyeremeh Mensah (2442380)" userId="S::2442380@student.uwtsd.ac.uk::cbf03943-f518-4c39-a8a4-c5c4f3421e85" providerId="AD" clId="Web-{F6EE659D-6959-87AB-FE75-293C5CA2CA51}" dt="2025-11-09T14:48:29.239" v="94" actId="14100"/>
          <ac:picMkLst>
            <pc:docMk/>
            <pc:sldMk cId="4091674644" sldId="292"/>
            <ac:picMk id="5" creationId="{91F28C3A-44ED-ABC5-F41A-87BB2480DBD9}"/>
          </ac:picMkLst>
        </pc:picChg>
        <pc:picChg chg="add mod">
          <ac:chgData name="Michael Aaron Kyeremeh Mensah (2442380)" userId="S::2442380@student.uwtsd.ac.uk::cbf03943-f518-4c39-a8a4-c5c4f3421e85" providerId="AD" clId="Web-{F6EE659D-6959-87AB-FE75-293C5CA2CA51}" dt="2025-11-09T14:41:15.827" v="86" actId="14100"/>
          <ac:picMkLst>
            <pc:docMk/>
            <pc:sldMk cId="4091674644" sldId="292"/>
            <ac:picMk id="12" creationId="{07842B0F-DFC9-9948-90F7-6933653D0A05}"/>
          </ac:picMkLst>
        </pc:picChg>
      </pc:sldChg>
    </pc:docChg>
  </pc:docChgLst>
  <pc:docChgLst>
    <pc:chgData name="Michael Aaron Kyeremeh Mensah (2442380)" userId="S::2442380@student.uwtsd.ac.uk::cbf03943-f518-4c39-a8a4-c5c4f3421e85" providerId="AD" clId="Web-{A4C97FAC-8473-2FE9-E527-061D74823985}"/>
    <pc:docChg chg="mod modSld addMainMaster delMainMaster">
      <pc:chgData name="Michael Aaron Kyeremeh Mensah (2442380)" userId="S::2442380@student.uwtsd.ac.uk::cbf03943-f518-4c39-a8a4-c5c4f3421e85" providerId="AD" clId="Web-{A4C97FAC-8473-2FE9-E527-061D74823985}" dt="2025-11-09T17:26:00.388" v="84" actId="20577"/>
      <pc:docMkLst>
        <pc:docMk/>
      </pc:docMkLst>
      <pc:sldChg chg="addSp delSp modSp mod modClrScheme chgLayout">
        <pc:chgData name="Michael Aaron Kyeremeh Mensah (2442380)" userId="S::2442380@student.uwtsd.ac.uk::cbf03943-f518-4c39-a8a4-c5c4f3421e85" providerId="AD" clId="Web-{A4C97FAC-8473-2FE9-E527-061D74823985}" dt="2025-11-09T17:26:00.388" v="84" actId="20577"/>
        <pc:sldMkLst>
          <pc:docMk/>
          <pc:sldMk cId="4091674644" sldId="292"/>
        </pc:sldMkLst>
        <pc:spChg chg="mod">
          <ac:chgData name="Michael Aaron Kyeremeh Mensah (2442380)" userId="S::2442380@student.uwtsd.ac.uk::cbf03943-f518-4c39-a8a4-c5c4f3421e85" providerId="AD" clId="Web-{A4C97FAC-8473-2FE9-E527-061D74823985}" dt="2025-11-09T17:06:54.550" v="19" actId="20577"/>
          <ac:spMkLst>
            <pc:docMk/>
            <pc:sldMk cId="4091674644" sldId="292"/>
            <ac:spMk id="2" creationId="{B17F2D8B-C81A-F494-2C65-42256BE95D82}"/>
          </ac:spMkLst>
        </pc:spChg>
        <pc:spChg chg="mod ord">
          <ac:chgData name="Michael Aaron Kyeremeh Mensah (2442380)" userId="S::2442380@student.uwtsd.ac.uk::cbf03943-f518-4c39-a8a4-c5c4f3421e85" providerId="AD" clId="Web-{A4C97FAC-8473-2FE9-E527-061D74823985}" dt="2025-11-09T17:12:29.690" v="45" actId="20577"/>
          <ac:spMkLst>
            <pc:docMk/>
            <pc:sldMk cId="4091674644" sldId="292"/>
            <ac:spMk id="3" creationId="{200B3D2B-613A-41BE-987D-E6A1324B456D}"/>
          </ac:spMkLst>
        </pc:spChg>
        <pc:spChg chg="mod">
          <ac:chgData name="Michael Aaron Kyeremeh Mensah (2442380)" userId="S::2442380@student.uwtsd.ac.uk::cbf03943-f518-4c39-a8a4-c5c4f3421e85" providerId="AD" clId="Web-{A4C97FAC-8473-2FE9-E527-061D74823985}" dt="2025-11-09T17:26:00.388" v="84" actId="20577"/>
          <ac:spMkLst>
            <pc:docMk/>
            <pc:sldMk cId="4091674644" sldId="292"/>
            <ac:spMk id="6" creationId="{66875246-97A0-D57D-E72E-FF41A0BE49F7}"/>
          </ac:spMkLst>
        </pc:spChg>
        <pc:spChg chg="mod">
          <ac:chgData name="Michael Aaron Kyeremeh Mensah (2442380)" userId="S::2442380@student.uwtsd.ac.uk::cbf03943-f518-4c39-a8a4-c5c4f3421e85" providerId="AD" clId="Web-{A4C97FAC-8473-2FE9-E527-061D74823985}" dt="2025-11-09T17:12:19.454" v="44" actId="20577"/>
          <ac:spMkLst>
            <pc:docMk/>
            <pc:sldMk cId="4091674644" sldId="292"/>
            <ac:spMk id="9" creationId="{7EC42239-EED6-0208-AD92-FA6E4D691443}"/>
          </ac:spMkLst>
        </pc:spChg>
        <pc:spChg chg="add mod">
          <ac:chgData name="Michael Aaron Kyeremeh Mensah (2442380)" userId="S::2442380@student.uwtsd.ac.uk::cbf03943-f518-4c39-a8a4-c5c4f3421e85" providerId="AD" clId="Web-{A4C97FAC-8473-2FE9-E527-061D74823985}" dt="2025-11-09T17:25:25.684" v="82" actId="14100"/>
          <ac:spMkLst>
            <pc:docMk/>
            <pc:sldMk cId="4091674644" sldId="292"/>
            <ac:spMk id="10" creationId="{3FC7741B-4D7B-6548-6FF4-C5969FA83E37}"/>
          </ac:spMkLst>
        </pc:spChg>
        <pc:spChg chg="add mod">
          <ac:chgData name="Michael Aaron Kyeremeh Mensah (2442380)" userId="S::2442380@student.uwtsd.ac.uk::cbf03943-f518-4c39-a8a4-c5c4f3421e85" providerId="AD" clId="Web-{A4C97FAC-8473-2FE9-E527-061D74823985}" dt="2025-11-09T17:10:16.787" v="38"/>
          <ac:spMkLst>
            <pc:docMk/>
            <pc:sldMk cId="4091674644" sldId="292"/>
            <ac:spMk id="11" creationId="{01CE9530-0492-BF58-2188-1BB87A12BA72}"/>
          </ac:spMkLst>
        </pc:spChg>
        <pc:spChg chg="add mod">
          <ac:chgData name="Michael Aaron Kyeremeh Mensah (2442380)" userId="S::2442380@student.uwtsd.ac.uk::cbf03943-f518-4c39-a8a4-c5c4f3421e85" providerId="AD" clId="Web-{A4C97FAC-8473-2FE9-E527-061D74823985}" dt="2025-11-09T17:25:07.450" v="80" actId="1076"/>
          <ac:spMkLst>
            <pc:docMk/>
            <pc:sldMk cId="4091674644" sldId="292"/>
            <ac:spMk id="13" creationId="{AC9D1442-E4DE-EC7D-F3E9-AD74F16D9694}"/>
          </ac:spMkLst>
        </pc:spChg>
        <pc:spChg chg="mod">
          <ac:chgData name="Michael Aaron Kyeremeh Mensah (2442380)" userId="S::2442380@student.uwtsd.ac.uk::cbf03943-f518-4c39-a8a4-c5c4f3421e85" providerId="AD" clId="Web-{A4C97FAC-8473-2FE9-E527-061D74823985}" dt="2025-11-09T17:16:08.281" v="66" actId="20577"/>
          <ac:spMkLst>
            <pc:docMk/>
            <pc:sldMk cId="4091674644" sldId="292"/>
            <ac:spMk id="14" creationId="{EC77DB15-AFF3-5D93-FA95-157821ACD4AC}"/>
          </ac:spMkLst>
        </pc:spChg>
        <pc:spChg chg="mod">
          <ac:chgData name="Michael Aaron Kyeremeh Mensah (2442380)" userId="S::2442380@student.uwtsd.ac.uk::cbf03943-f518-4c39-a8a4-c5c4f3421e85" providerId="AD" clId="Web-{A4C97FAC-8473-2FE9-E527-061D74823985}" dt="2025-11-09T17:16:12.906" v="67" actId="20577"/>
          <ac:spMkLst>
            <pc:docMk/>
            <pc:sldMk cId="4091674644" sldId="292"/>
            <ac:spMk id="20" creationId="{6C47F714-90E4-615F-593F-DAE78E584375}"/>
          </ac:spMkLst>
        </pc:spChg>
        <pc:spChg chg="mod">
          <ac:chgData name="Michael Aaron Kyeremeh Mensah (2442380)" userId="S::2442380@student.uwtsd.ac.uk::cbf03943-f518-4c39-a8a4-c5c4f3421e85" providerId="AD" clId="Web-{A4C97FAC-8473-2FE9-E527-061D74823985}" dt="2025-11-09T17:12:53.723" v="48" actId="14100"/>
          <ac:spMkLst>
            <pc:docMk/>
            <pc:sldMk cId="4091674644" sldId="292"/>
            <ac:spMk id="23" creationId="{07C8E3C0-5A68-4FD8-2255-43EAAD69A5CE}"/>
          </ac:spMkLst>
        </pc:spChg>
        <pc:spChg chg="mod">
          <ac:chgData name="Michael Aaron Kyeremeh Mensah (2442380)" userId="S::2442380@student.uwtsd.ac.uk::cbf03943-f518-4c39-a8a4-c5c4f3421e85" providerId="AD" clId="Web-{A4C97FAC-8473-2FE9-E527-061D74823985}" dt="2025-11-09T17:19:14.834" v="73" actId="14100"/>
          <ac:spMkLst>
            <pc:docMk/>
            <pc:sldMk cId="4091674644" sldId="292"/>
            <ac:spMk id="29" creationId="{2DC20ADF-719A-9F6D-B634-090ACFE4BE0C}"/>
          </ac:spMkLst>
        </pc:spChg>
        <pc:spChg chg="mod">
          <ac:chgData name="Michael Aaron Kyeremeh Mensah (2442380)" userId="S::2442380@student.uwtsd.ac.uk::cbf03943-f518-4c39-a8a4-c5c4f3421e85" providerId="AD" clId="Web-{A4C97FAC-8473-2FE9-E527-061D74823985}" dt="2025-11-09T17:17:10.939" v="72" actId="20577"/>
          <ac:spMkLst>
            <pc:docMk/>
            <pc:sldMk cId="4091674644" sldId="292"/>
            <ac:spMk id="31" creationId="{6FB9516C-EF67-2D60-713B-46FE1C75EA87}"/>
          </ac:spMkLst>
        </pc:spChg>
        <pc:picChg chg="mod">
          <ac:chgData name="Michael Aaron Kyeremeh Mensah (2442380)" userId="S::2442380@student.uwtsd.ac.uk::cbf03943-f518-4c39-a8a4-c5c4f3421e85" providerId="AD" clId="Web-{A4C97FAC-8473-2FE9-E527-061D74823985}" dt="2025-11-09T17:24:02.386" v="78" actId="1076"/>
          <ac:picMkLst>
            <pc:docMk/>
            <pc:sldMk cId="4091674644" sldId="292"/>
            <ac:picMk id="4" creationId="{4F063385-6599-593D-CF04-10D45079D87C}"/>
          </ac:picMkLst>
        </pc:picChg>
        <pc:picChg chg="mod">
          <ac:chgData name="Michael Aaron Kyeremeh Mensah (2442380)" userId="S::2442380@student.uwtsd.ac.uk::cbf03943-f518-4c39-a8a4-c5c4f3421e85" providerId="AD" clId="Web-{A4C97FAC-8473-2FE9-E527-061D74823985}" dt="2025-11-09T17:13:52.961" v="53" actId="14100"/>
          <ac:picMkLst>
            <pc:docMk/>
            <pc:sldMk cId="4091674644" sldId="292"/>
            <ac:picMk id="5" creationId="{91F28C3A-44ED-ABC5-F41A-87BB2480DBD9}"/>
          </ac:picMkLst>
        </pc:picChg>
        <pc:picChg chg="mod">
          <ac:chgData name="Michael Aaron Kyeremeh Mensah (2442380)" userId="S::2442380@student.uwtsd.ac.uk::cbf03943-f518-4c39-a8a4-c5c4f3421e85" providerId="AD" clId="Web-{A4C97FAC-8473-2FE9-E527-061D74823985}" dt="2025-11-09T17:15:21.357" v="59" actId="14100"/>
          <ac:picMkLst>
            <pc:docMk/>
            <pc:sldMk cId="4091674644" sldId="292"/>
            <ac:picMk id="7" creationId="{0D45AAFA-5323-2434-8E94-E207801A1F37}"/>
          </ac:picMkLst>
        </pc:picChg>
        <pc:picChg chg="mod">
          <ac:chgData name="Michael Aaron Kyeremeh Mensah (2442380)" userId="S::2442380@student.uwtsd.ac.uk::cbf03943-f518-4c39-a8a4-c5c4f3421e85" providerId="AD" clId="Web-{A4C97FAC-8473-2FE9-E527-061D74823985}" dt="2025-11-09T17:20:58.852" v="75" actId="14100"/>
          <ac:picMkLst>
            <pc:docMk/>
            <pc:sldMk cId="4091674644" sldId="292"/>
            <ac:picMk id="12" creationId="{07842B0F-DFC9-9948-90F7-6933653D0A05}"/>
          </ac:picMkLst>
        </pc:picChg>
        <pc:picChg chg="mod">
          <ac:chgData name="Michael Aaron Kyeremeh Mensah (2442380)" userId="S::2442380@student.uwtsd.ac.uk::cbf03943-f518-4c39-a8a4-c5c4f3421e85" providerId="AD" clId="Web-{A4C97FAC-8473-2FE9-E527-061D74823985}" dt="2025-11-09T17:15:25.779" v="60" actId="14100"/>
          <ac:picMkLst>
            <pc:docMk/>
            <pc:sldMk cId="4091674644" sldId="292"/>
            <ac:picMk id="17" creationId="{20C2B58C-82C1-B0C6-4CEC-39C5B5B6F616}"/>
          </ac:picMkLst>
        </pc:picChg>
        <pc:cxnChg chg="mod">
          <ac:chgData name="Michael Aaron Kyeremeh Mensah (2442380)" userId="S::2442380@student.uwtsd.ac.uk::cbf03943-f518-4c39-a8a4-c5c4f3421e85" providerId="AD" clId="Web-{A4C97FAC-8473-2FE9-E527-061D74823985}" dt="2025-11-09T17:05:35.814" v="8" actId="1076"/>
          <ac:cxnSpMkLst>
            <pc:docMk/>
            <pc:sldMk cId="4091674644" sldId="292"/>
            <ac:cxnSpMk id="18" creationId="{688AE1E0-94A9-ED0C-A901-6EAC517A863F}"/>
          </ac:cxnSpMkLst>
        </pc:cxnChg>
      </pc:sldChg>
      <pc:sldMasterChg chg="add addSldLayout modSldLayout">
        <pc:chgData name="Michael Aaron Kyeremeh Mensah (2442380)" userId="S::2442380@student.uwtsd.ac.uk::cbf03943-f518-4c39-a8a4-c5c4f3421e85" providerId="AD" clId="Web-{A4C97FAC-8473-2FE9-E527-061D74823985}" dt="2025-11-09T17:12:00.546" v="43"/>
        <pc:sldMasterMkLst>
          <pc:docMk/>
          <pc:sldMasterMk cId="1147109411" sldId="2147484076"/>
        </pc:sldMasterMkLst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1283375907" sldId="2147484077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3687130778" sldId="2147484078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3841430590" sldId="2147484079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2556867925" sldId="2147484080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2531548036" sldId="2147484081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3599508894" sldId="2147484082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3424828746" sldId="2147484083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1879004318" sldId="2147484084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319163085" sldId="2147484085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3955531322" sldId="2147484086"/>
          </pc:sldLayoutMkLst>
        </pc:sldLayoutChg>
        <pc:sldLayoutChg chg="add mod replId">
          <pc:chgData name="Michael Aaron Kyeremeh Mensah (2442380)" userId="S::2442380@student.uwtsd.ac.uk::cbf03943-f518-4c39-a8a4-c5c4f3421e85" providerId="AD" clId="Web-{A4C97FAC-8473-2FE9-E527-061D74823985}" dt="2025-11-09T17:12:00.546" v="43"/>
          <pc:sldLayoutMkLst>
            <pc:docMk/>
            <pc:sldMasterMk cId="1147109411" sldId="2147484076"/>
            <pc:sldLayoutMk cId="3283512077" sldId="2147484087"/>
          </pc:sldLayoutMkLst>
        </pc:sldLayoutChg>
      </pc:sldMasterChg>
    </pc:docChg>
  </pc:docChgLst>
  <pc:docChgLst>
    <pc:chgData name="Michael Aaron Kyeremeh Mensah (2442380)" userId="S::2442380@student.uwtsd.ac.uk::cbf03943-f518-4c39-a8a4-c5c4f3421e85" providerId="AD" clId="Web-{4A31AC57-B41F-C785-F3F8-6648C6D34460}"/>
    <pc:docChg chg="modSld">
      <pc:chgData name="Michael Aaron Kyeremeh Mensah (2442380)" userId="S::2442380@student.uwtsd.ac.uk::cbf03943-f518-4c39-a8a4-c5c4f3421e85" providerId="AD" clId="Web-{4A31AC57-B41F-C785-F3F8-6648C6D34460}" dt="2025-11-09T17:03:08.645" v="239"/>
      <pc:docMkLst>
        <pc:docMk/>
      </pc:docMkLst>
      <pc:sldChg chg="addSp delSp modSp mod setBg delAnim">
        <pc:chgData name="Michael Aaron Kyeremeh Mensah (2442380)" userId="S::2442380@student.uwtsd.ac.uk::cbf03943-f518-4c39-a8a4-c5c4f3421e85" providerId="AD" clId="Web-{4A31AC57-B41F-C785-F3F8-6648C6D34460}" dt="2025-11-09T17:03:08.645" v="239"/>
        <pc:sldMkLst>
          <pc:docMk/>
          <pc:sldMk cId="4091674644" sldId="292"/>
        </pc:sldMkLst>
        <pc:spChg chg="mod">
          <ac:chgData name="Michael Aaron Kyeremeh Mensah (2442380)" userId="S::2442380@student.uwtsd.ac.uk::cbf03943-f518-4c39-a8a4-c5c4f3421e85" providerId="AD" clId="Web-{4A31AC57-B41F-C785-F3F8-6648C6D34460}" dt="2025-11-09T16:36:24.478" v="40" actId="20577"/>
          <ac:spMkLst>
            <pc:docMk/>
            <pc:sldMk cId="4091674644" sldId="292"/>
            <ac:spMk id="2" creationId="{B17F2D8B-C81A-F494-2C65-42256BE95D82}"/>
          </ac:spMkLst>
        </pc:spChg>
        <pc:spChg chg="mod">
          <ac:chgData name="Michael Aaron Kyeremeh Mensah (2442380)" userId="S::2442380@student.uwtsd.ac.uk::cbf03943-f518-4c39-a8a4-c5c4f3421e85" providerId="AD" clId="Web-{4A31AC57-B41F-C785-F3F8-6648C6D34460}" dt="2025-11-09T16:47:13.591" v="98" actId="20577"/>
          <ac:spMkLst>
            <pc:docMk/>
            <pc:sldMk cId="4091674644" sldId="292"/>
            <ac:spMk id="6" creationId="{66875246-97A0-D57D-E72E-FF41A0BE49F7}"/>
          </ac:spMkLst>
        </pc:spChg>
        <pc:spChg chg="mod">
          <ac:chgData name="Michael Aaron Kyeremeh Mensah (2442380)" userId="S::2442380@student.uwtsd.ac.uk::cbf03943-f518-4c39-a8a4-c5c4f3421e85" providerId="AD" clId="Web-{4A31AC57-B41F-C785-F3F8-6648C6D34460}" dt="2025-11-09T16:40:36.435" v="67" actId="1076"/>
          <ac:spMkLst>
            <pc:docMk/>
            <pc:sldMk cId="4091674644" sldId="292"/>
            <ac:spMk id="14" creationId="{EC77DB15-AFF3-5D93-FA95-157821ACD4AC}"/>
          </ac:spMkLst>
        </pc:spChg>
        <pc:spChg chg="mod">
          <ac:chgData name="Michael Aaron Kyeremeh Mensah (2442380)" userId="S::2442380@student.uwtsd.ac.uk::cbf03943-f518-4c39-a8a4-c5c4f3421e85" providerId="AD" clId="Web-{4A31AC57-B41F-C785-F3F8-6648C6D34460}" dt="2025-11-09T16:40:40.029" v="68" actId="1076"/>
          <ac:spMkLst>
            <pc:docMk/>
            <pc:sldMk cId="4091674644" sldId="292"/>
            <ac:spMk id="16" creationId="{CE50D458-B653-11B6-1ACA-7965C83C7AD8}"/>
          </ac:spMkLst>
        </pc:spChg>
        <pc:spChg chg="mod">
          <ac:chgData name="Michael Aaron Kyeremeh Mensah (2442380)" userId="S::2442380@student.uwtsd.ac.uk::cbf03943-f518-4c39-a8a4-c5c4f3421e85" providerId="AD" clId="Web-{4A31AC57-B41F-C785-F3F8-6648C6D34460}" dt="2025-11-09T16:40:07.873" v="65" actId="20577"/>
          <ac:spMkLst>
            <pc:docMk/>
            <pc:sldMk cId="4091674644" sldId="292"/>
            <ac:spMk id="23" creationId="{07C8E3C0-5A68-4FD8-2255-43EAAD69A5CE}"/>
          </ac:spMkLst>
        </pc:spChg>
        <pc:spChg chg="add mod">
          <ac:chgData name="Michael Aaron Kyeremeh Mensah (2442380)" userId="S::2442380@student.uwtsd.ac.uk::cbf03943-f518-4c39-a8a4-c5c4f3421e85" providerId="AD" clId="Web-{4A31AC57-B41F-C785-F3F8-6648C6D34460}" dt="2025-11-09T16:48:39.747" v="104" actId="1076"/>
          <ac:spMkLst>
            <pc:docMk/>
            <pc:sldMk cId="4091674644" sldId="292"/>
            <ac:spMk id="29" creationId="{2DC20ADF-719A-9F6D-B634-090ACFE4BE0C}"/>
          </ac:spMkLst>
        </pc:spChg>
        <pc:spChg chg="add mod">
          <ac:chgData name="Michael Aaron Kyeremeh Mensah (2442380)" userId="S::2442380@student.uwtsd.ac.uk::cbf03943-f518-4c39-a8a4-c5c4f3421e85" providerId="AD" clId="Web-{4A31AC57-B41F-C785-F3F8-6648C6D34460}" dt="2025-11-09T16:58:40.903" v="234" actId="20577"/>
          <ac:spMkLst>
            <pc:docMk/>
            <pc:sldMk cId="4091674644" sldId="292"/>
            <ac:spMk id="31" creationId="{6FB9516C-EF67-2D60-713B-46FE1C75EA87}"/>
          </ac:spMkLst>
        </pc:spChg>
        <pc:picChg chg="mod">
          <ac:chgData name="Michael Aaron Kyeremeh Mensah (2442380)" userId="S::2442380@student.uwtsd.ac.uk::cbf03943-f518-4c39-a8a4-c5c4f3421e85" providerId="AD" clId="Web-{4A31AC57-B41F-C785-F3F8-6648C6D34460}" dt="2025-11-09T16:46:12.438" v="93" actId="1076"/>
          <ac:picMkLst>
            <pc:docMk/>
            <pc:sldMk cId="4091674644" sldId="292"/>
            <ac:picMk id="4" creationId="{4F063385-6599-593D-CF04-10D45079D87C}"/>
          </ac:picMkLst>
        </pc:picChg>
        <pc:picChg chg="mod">
          <ac:chgData name="Michael Aaron Kyeremeh Mensah (2442380)" userId="S::2442380@student.uwtsd.ac.uk::cbf03943-f518-4c39-a8a4-c5c4f3421e85" providerId="AD" clId="Web-{4A31AC57-B41F-C785-F3F8-6648C6D34460}" dt="2025-11-09T17:02:39.660" v="237" actId="14100"/>
          <ac:picMkLst>
            <pc:docMk/>
            <pc:sldMk cId="4091674644" sldId="292"/>
            <ac:picMk id="5" creationId="{91F28C3A-44ED-ABC5-F41A-87BB2480DBD9}"/>
          </ac:picMkLst>
        </pc:picChg>
        <pc:picChg chg="mod">
          <ac:chgData name="Michael Aaron Kyeremeh Mensah (2442380)" userId="S::2442380@student.uwtsd.ac.uk::cbf03943-f518-4c39-a8a4-c5c4f3421e85" providerId="AD" clId="Web-{4A31AC57-B41F-C785-F3F8-6648C6D34460}" dt="2025-11-09T16:40:23.795" v="66" actId="14100"/>
          <ac:picMkLst>
            <pc:docMk/>
            <pc:sldMk cId="4091674644" sldId="292"/>
            <ac:picMk id="7" creationId="{0D45AAFA-5323-2434-8E94-E207801A1F37}"/>
          </ac:picMkLst>
        </pc:picChg>
        <pc:picChg chg="mod">
          <ac:chgData name="Michael Aaron Kyeremeh Mensah (2442380)" userId="S::2442380@student.uwtsd.ac.uk::cbf03943-f518-4c39-a8a4-c5c4f3421e85" providerId="AD" clId="Web-{4A31AC57-B41F-C785-F3F8-6648C6D34460}" dt="2025-11-09T16:49:12.907" v="107" actId="14100"/>
          <ac:picMkLst>
            <pc:docMk/>
            <pc:sldMk cId="4091674644" sldId="292"/>
            <ac:picMk id="12" creationId="{07842B0F-DFC9-9948-90F7-6933653D0A05}"/>
          </ac:picMkLst>
        </pc:picChg>
        <pc:picChg chg="mod">
          <ac:chgData name="Michael Aaron Kyeremeh Mensah (2442380)" userId="S::2442380@student.uwtsd.ac.uk::cbf03943-f518-4c39-a8a4-c5c4f3421e85" providerId="AD" clId="Web-{4A31AC57-B41F-C785-F3F8-6648C6D34460}" dt="2025-11-09T16:57:21.962" v="218" actId="1076"/>
          <ac:picMkLst>
            <pc:docMk/>
            <pc:sldMk cId="4091674644" sldId="292"/>
            <ac:picMk id="17" creationId="{20C2B58C-82C1-B0C6-4CEC-39C5B5B6F616}"/>
          </ac:picMkLst>
        </pc:picChg>
        <pc:cxnChg chg="add mod">
          <ac:chgData name="Michael Aaron Kyeremeh Mensah (2442380)" userId="S::2442380@student.uwtsd.ac.uk::cbf03943-f518-4c39-a8a4-c5c4f3421e85" providerId="AD" clId="Web-{4A31AC57-B41F-C785-F3F8-6648C6D34460}" dt="2025-11-09T16:58:25.465" v="231" actId="1076"/>
          <ac:cxnSpMkLst>
            <pc:docMk/>
            <pc:sldMk cId="4091674644" sldId="292"/>
            <ac:cxnSpMk id="18" creationId="{688AE1E0-94A9-ED0C-A901-6EAC517A863F}"/>
          </ac:cxnSpMkLst>
        </pc:cxnChg>
        <pc:cxnChg chg="add">
          <ac:chgData name="Michael Aaron Kyeremeh Mensah (2442380)" userId="S::2442380@student.uwtsd.ac.uk::cbf03943-f518-4c39-a8a4-c5c4f3421e85" providerId="AD" clId="Web-{4A31AC57-B41F-C785-F3F8-6648C6D34460}" dt="2025-11-09T16:45:41.875" v="90"/>
          <ac:cxnSpMkLst>
            <pc:docMk/>
            <pc:sldMk cId="4091674644" sldId="292"/>
            <ac:cxnSpMk id="26" creationId="{A1805EE4-940E-F73D-4575-24390926E5EC}"/>
          </ac:cxnSpMkLst>
        </pc:cxnChg>
      </pc:sldChg>
    </pc:docChg>
  </pc:docChgLst>
  <pc:docChgLst>
    <pc:chgData name="Michael Aaron Kyeremeh Mensah (2442380)" userId="S::2442380@student.uwtsd.ac.uk::cbf03943-f518-4c39-a8a4-c5c4f3421e85" providerId="AD" clId="Web-{DFAF581D-A8DB-E287-E2A7-49CDFFAE213E}"/>
    <pc:docChg chg="delSld modSld">
      <pc:chgData name="Michael Aaron Kyeremeh Mensah (2442380)" userId="S::2442380@student.uwtsd.ac.uk::cbf03943-f518-4c39-a8a4-c5c4f3421e85" providerId="AD" clId="Web-{DFAF581D-A8DB-E287-E2A7-49CDFFAE213E}" dt="2025-11-09T16:28:36.341" v="13"/>
      <pc:docMkLst>
        <pc:docMk/>
      </pc:docMkLst>
      <pc:sldChg chg="addSp delSp modSp modTransition">
        <pc:chgData name="Michael Aaron Kyeremeh Mensah (2442380)" userId="S::2442380@student.uwtsd.ac.uk::cbf03943-f518-4c39-a8a4-c5c4f3421e85" providerId="AD" clId="Web-{DFAF581D-A8DB-E287-E2A7-49CDFFAE213E}" dt="2025-11-09T16:28:36.341" v="13"/>
        <pc:sldMkLst>
          <pc:docMk/>
          <pc:sldMk cId="4091674644" sldId="292"/>
        </pc:sldMkLst>
        <pc:spChg chg="mod">
          <ac:chgData name="Michael Aaron Kyeremeh Mensah (2442380)" userId="S::2442380@student.uwtsd.ac.uk::cbf03943-f518-4c39-a8a4-c5c4f3421e85" providerId="AD" clId="Web-{DFAF581D-A8DB-E287-E2A7-49CDFFAE213E}" dt="2025-11-09T16:23:29.544" v="6" actId="20577"/>
          <ac:spMkLst>
            <pc:docMk/>
            <pc:sldMk cId="4091674644" sldId="292"/>
            <ac:spMk id="23" creationId="{07C8E3C0-5A68-4FD8-2255-43EAAD69A5CE}"/>
          </ac:spMkLst>
        </pc:spChg>
        <pc:picChg chg="mod modCrop">
          <ac:chgData name="Michael Aaron Kyeremeh Mensah (2442380)" userId="S::2442380@student.uwtsd.ac.uk::cbf03943-f518-4c39-a8a4-c5c4f3421e85" providerId="AD" clId="Web-{DFAF581D-A8DB-E287-E2A7-49CDFFAE213E}" dt="2025-11-09T16:27:19.197" v="9" actId="14100"/>
          <ac:picMkLst>
            <pc:docMk/>
            <pc:sldMk cId="4091674644" sldId="292"/>
            <ac:picMk id="4" creationId="{4F063385-6599-593D-CF04-10D45079D87C}"/>
          </ac:picMkLst>
        </pc:picChg>
        <pc:picChg chg="add del">
          <ac:chgData name="Michael Aaron Kyeremeh Mensah (2442380)" userId="S::2442380@student.uwtsd.ac.uk::cbf03943-f518-4c39-a8a4-c5c4f3421e85" providerId="AD" clId="Web-{DFAF581D-A8DB-E287-E2A7-49CDFFAE213E}" dt="2025-11-09T16:28:36.341" v="13"/>
          <ac:picMkLst>
            <pc:docMk/>
            <pc:sldMk cId="4091674644" sldId="292"/>
            <ac:picMk id="12" creationId="{07842B0F-DFC9-9948-90F7-6933653D0A0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15/11/2025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716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3375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130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1430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867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548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508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8287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04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63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531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12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11/15/2025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109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7" r:id="rId1"/>
    <p:sldLayoutId id="2147484078" r:id="rId2"/>
    <p:sldLayoutId id="2147484079" r:id="rId3"/>
    <p:sldLayoutId id="2147484080" r:id="rId4"/>
    <p:sldLayoutId id="2147484081" r:id="rId5"/>
    <p:sldLayoutId id="2147484082" r:id="rId6"/>
    <p:sldLayoutId id="2147484083" r:id="rId7"/>
    <p:sldLayoutId id="2147484084" r:id="rId8"/>
    <p:sldLayoutId id="2147484085" r:id="rId9"/>
    <p:sldLayoutId id="2147484086" r:id="rId10"/>
    <p:sldLayoutId id="21474840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269" y="452926"/>
            <a:ext cx="3790995" cy="1221543"/>
          </a:xfrm>
        </p:spPr>
        <p:txBody>
          <a:bodyPr rtlCol="0"/>
          <a:lstStyle/>
          <a:p>
            <a:pPr algn="l" rtl="0"/>
            <a:r>
              <a:rPr lang="en-GB" sz="1800" dirty="0">
                <a:solidFill>
                  <a:srgbClr val="FFC000"/>
                </a:solidFill>
              </a:rPr>
              <a:t>STEP 1 – Enter Your Data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7F2D8B-C81A-F494-2C65-42256BE95D82}"/>
              </a:ext>
            </a:extLst>
          </p:cNvPr>
          <p:cNvSpPr txBox="1"/>
          <p:nvPr/>
        </p:nvSpPr>
        <p:spPr>
          <a:xfrm>
            <a:off x="550269" y="1674469"/>
            <a:ext cx="4268420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Open Microsoft Excel.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Enter your data in columns or rows.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Include headers for each category.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45AAFA-5323-2434-8E94-E207801A1F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717" y="2967408"/>
            <a:ext cx="3361881" cy="17168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C77DB15-AFF3-5D93-FA95-157821ACD4AC}"/>
              </a:ext>
            </a:extLst>
          </p:cNvPr>
          <p:cNvSpPr txBox="1"/>
          <p:nvPr/>
        </p:nvSpPr>
        <p:spPr>
          <a:xfrm>
            <a:off x="550269" y="4810333"/>
            <a:ext cx="2572666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rgbClr val="FFC000"/>
                </a:solidFill>
                <a:latin typeface="+mj-lt"/>
              </a:rPr>
              <a:t>STEP 2 – Insert a Chart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50D458-B653-11B6-1ACA-7965C83C7AD8}"/>
              </a:ext>
            </a:extLst>
          </p:cNvPr>
          <p:cNvSpPr txBox="1"/>
          <p:nvPr/>
        </p:nvSpPr>
        <p:spPr>
          <a:xfrm>
            <a:off x="699434" y="5215951"/>
            <a:ext cx="4264449" cy="147732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Highlight the data you want to include in your chart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Go to the ‘insert’ tab on the ribbon.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Choose the chart type (Column, Line, Pie etc.) from the chart group.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0C2B58C-82C1-B0C6-4CEC-39C5B5B6F6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3575" y="4527456"/>
            <a:ext cx="3416310" cy="216789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C47F714-90E4-615F-593F-DAE78E584375}"/>
              </a:ext>
            </a:extLst>
          </p:cNvPr>
          <p:cNvSpPr txBox="1"/>
          <p:nvPr/>
        </p:nvSpPr>
        <p:spPr>
          <a:xfrm>
            <a:off x="4789917" y="1305137"/>
            <a:ext cx="343968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rgbClr val="FFC000"/>
                </a:solidFill>
                <a:latin typeface="+mj-lt"/>
              </a:rPr>
              <a:t>STEP 3 – Customise Your chart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7C8E3C0-5A68-4FD8-2255-43EAAD69A5CE}"/>
              </a:ext>
            </a:extLst>
          </p:cNvPr>
          <p:cNvSpPr txBox="1"/>
          <p:nvPr/>
        </p:nvSpPr>
        <p:spPr>
          <a:xfrm>
            <a:off x="4789917" y="1674469"/>
            <a:ext cx="3106180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Use the Chart Tools (Design and Format tabs) to modify chart elements.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Add titles, data labels, and adjust colours or styles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Save your workbook once the chart looks how you want it.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063385-6599-593D-CF04-10D45079D87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-1906" r="-181539" b="-1031"/>
          <a:stretch>
            <a:fillRect/>
          </a:stretch>
        </p:blipFill>
        <p:spPr>
          <a:xfrm>
            <a:off x="8028417" y="1303814"/>
            <a:ext cx="10885459" cy="26165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875246-97A0-D57D-E72E-FF41A0BE49F7}"/>
              </a:ext>
            </a:extLst>
          </p:cNvPr>
          <p:cNvSpPr txBox="1"/>
          <p:nvPr/>
        </p:nvSpPr>
        <p:spPr>
          <a:xfrm>
            <a:off x="8655904" y="4529367"/>
            <a:ext cx="3278247" cy="923330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 dirty="0">
                <a:solidFill>
                  <a:srgbClr val="FFC000"/>
                </a:solidFill>
              </a:rPr>
              <a:t>You should now be able to successfully create a chart in excel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7EC42239-EED6-0208-AD92-FA6E4D691443}"/>
              </a:ext>
            </a:extLst>
          </p:cNvPr>
          <p:cNvSpPr txBox="1">
            <a:spLocks/>
          </p:cNvSpPr>
          <p:nvPr/>
        </p:nvSpPr>
        <p:spPr>
          <a:xfrm>
            <a:off x="1094347" y="-615776"/>
            <a:ext cx="6798250" cy="156561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3200" dirty="0">
                <a:solidFill>
                  <a:srgbClr val="FFC000"/>
                </a:solidFill>
              </a:rPr>
              <a:t>HOW TO CREATE A CHART IN EXCEL</a:t>
            </a:r>
          </a:p>
        </p:txBody>
      </p:sp>
      <p:pic>
        <p:nvPicPr>
          <p:cNvPr id="12" name="Picture 11" descr="A green and white x sign&#10;&#10;AI-generated content may be incorrect.">
            <a:extLst>
              <a:ext uri="{FF2B5EF4-FFF2-40B4-BE49-F238E27FC236}">
                <a16:creationId xmlns:a16="http://schemas.microsoft.com/office/drawing/2014/main" id="{07842B0F-DFC9-9948-90F7-6933653D0A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8720" y="265792"/>
            <a:ext cx="984704" cy="792843"/>
          </a:xfrm>
          <a:prstGeom prst="rect">
            <a:avLst/>
          </a:prstGeom>
        </p:spPr>
      </p:pic>
      <p:pic>
        <p:nvPicPr>
          <p:cNvPr id="5" name="Picture 4" descr="A blue and white logo&#10;&#10;AI-generated content may be incorrect.">
            <a:extLst>
              <a:ext uri="{FF2B5EF4-FFF2-40B4-BE49-F238E27FC236}">
                <a16:creationId xmlns:a16="http://schemas.microsoft.com/office/drawing/2014/main" id="{91F28C3A-44ED-ABC5-F41A-87BB2480DB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11268" y="266102"/>
            <a:ext cx="3424463" cy="793876"/>
          </a:xfrm>
          <a:prstGeom prst="rect">
            <a:avLst/>
          </a:prstGeom>
        </p:spPr>
      </p:pic>
      <p:cxnSp>
        <p:nvCxnSpPr>
          <p:cNvPr id="18" name="Connector: Elbow 17">
            <a:extLst>
              <a:ext uri="{FF2B5EF4-FFF2-40B4-BE49-F238E27FC236}">
                <a16:creationId xmlns:a16="http://schemas.microsoft.com/office/drawing/2014/main" id="{688AE1E0-94A9-ED0C-A901-6EAC517A863F}"/>
              </a:ext>
            </a:extLst>
          </p:cNvPr>
          <p:cNvCxnSpPr/>
          <p:nvPr/>
        </p:nvCxnSpPr>
        <p:spPr>
          <a:xfrm>
            <a:off x="4479636" y="5438733"/>
            <a:ext cx="623454" cy="50470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Connector: Elbow 25">
            <a:extLst>
              <a:ext uri="{FF2B5EF4-FFF2-40B4-BE49-F238E27FC236}">
                <a16:creationId xmlns:a16="http://schemas.microsoft.com/office/drawing/2014/main" id="{A1805EE4-940E-F73D-4575-24390926E5EC}"/>
              </a:ext>
            </a:extLst>
          </p:cNvPr>
          <p:cNvCxnSpPr/>
          <p:nvPr/>
        </p:nvCxnSpPr>
        <p:spPr>
          <a:xfrm>
            <a:off x="7659584" y="2038597"/>
            <a:ext cx="722415" cy="63335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Arrow: Down 28">
            <a:extLst>
              <a:ext uri="{FF2B5EF4-FFF2-40B4-BE49-F238E27FC236}">
                <a16:creationId xmlns:a16="http://schemas.microsoft.com/office/drawing/2014/main" id="{2DC20ADF-719A-9F6D-B634-090ACFE4BE0C}"/>
              </a:ext>
            </a:extLst>
          </p:cNvPr>
          <p:cNvSpPr/>
          <p:nvPr/>
        </p:nvSpPr>
        <p:spPr>
          <a:xfrm>
            <a:off x="9862292" y="3990602"/>
            <a:ext cx="623454" cy="375228"/>
          </a:xfrm>
          <a:prstGeom prst="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FB9516C-EF67-2D60-713B-46FE1C75EA87}"/>
              </a:ext>
            </a:extLst>
          </p:cNvPr>
          <p:cNvSpPr txBox="1"/>
          <p:nvPr/>
        </p:nvSpPr>
        <p:spPr>
          <a:xfrm>
            <a:off x="8654143" y="5700155"/>
            <a:ext cx="3280557" cy="10156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Written by: </a:t>
            </a:r>
            <a:r>
              <a:rPr lang="en-US" sz="1200" b="1" dirty="0"/>
              <a:t>Michael Mensah 2442380</a:t>
            </a:r>
          </a:p>
          <a:p>
            <a:endParaRPr lang="en-US" sz="1200" b="1" dirty="0"/>
          </a:p>
          <a:p>
            <a:r>
              <a:rPr lang="en-US" sz="1200" dirty="0"/>
              <a:t>Lecturer: </a:t>
            </a:r>
            <a:r>
              <a:rPr lang="en-US" sz="1200" b="1" dirty="0"/>
              <a:t>Rejwan Bin Sulaiman</a:t>
            </a:r>
          </a:p>
          <a:p>
            <a:endParaRPr lang="en-US" sz="1200" dirty="0"/>
          </a:p>
          <a:p>
            <a:r>
              <a:rPr lang="en-US" sz="1200" dirty="0"/>
              <a:t>Module:</a:t>
            </a:r>
            <a:r>
              <a:rPr lang="en-US" sz="1200" b="1" dirty="0"/>
              <a:t> ICML4002</a:t>
            </a:r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3FC7741B-4D7B-6548-6FF4-C5969FA83E37}"/>
              </a:ext>
            </a:extLst>
          </p:cNvPr>
          <p:cNvSpPr/>
          <p:nvPr/>
        </p:nvSpPr>
        <p:spPr>
          <a:xfrm>
            <a:off x="2051791" y="2593602"/>
            <a:ext cx="469240" cy="293585"/>
          </a:xfrm>
          <a:prstGeom prst="down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1CE9530-0492-BF58-2188-1BB87A12BA72}"/>
              </a:ext>
            </a:extLst>
          </p:cNvPr>
          <p:cNvSpPr/>
          <p:nvPr/>
        </p:nvSpPr>
        <p:spPr>
          <a:xfrm>
            <a:off x="4477986" y="5591298"/>
            <a:ext cx="487383" cy="369454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AC9D1442-E4DE-EC7D-F3E9-AD74F16D9694}"/>
              </a:ext>
            </a:extLst>
          </p:cNvPr>
          <p:cNvSpPr/>
          <p:nvPr/>
        </p:nvSpPr>
        <p:spPr>
          <a:xfrm>
            <a:off x="7544128" y="2779155"/>
            <a:ext cx="487383" cy="369454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theme1.xml><?xml version="1.0" encoding="utf-8"?>
<a:theme xmlns:a="http://schemas.openxmlformats.org/drawingml/2006/main" name="Basis">
  <a:themeElements>
    <a:clrScheme name="Basis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D9D01AC2-EE7D-4E49-99EE-8E62E4E7E8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934E25-8442-49E9-ABDF-3146C4145F3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1BBB5711-29E1-4F8E-81A0-7947C57B20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87</TotalTime>
  <Words>257</Words>
  <Application>Microsoft Office PowerPoint</Application>
  <PresentationFormat>Widescreen</PresentationFormat>
  <Paragraphs>34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Basis</vt:lpstr>
      <vt:lpstr>STEP 1 – Enter Your Data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Aaron Kyeremeh Mensah (2442380)</dc:creator>
  <cp:lastModifiedBy>Michael Aaron Kyeremeh Mensah (2442380)</cp:lastModifiedBy>
  <cp:revision>292</cp:revision>
  <dcterms:created xsi:type="dcterms:W3CDTF">2025-10-26T16:10:41Z</dcterms:created>
  <dcterms:modified xsi:type="dcterms:W3CDTF">2025-11-15T13:58:04Z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