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 id="2147483648" r:id="rId2"/>
  </p:sldMasterIdLst>
  <p:notesMasterIdLst>
    <p:notesMasterId r:id="rId29"/>
  </p:notesMasterIdLst>
  <p:sldIdLst>
    <p:sldId id="256" r:id="rId3"/>
    <p:sldId id="380" r:id="rId4"/>
    <p:sldId id="464" r:id="rId5"/>
    <p:sldId id="468" r:id="rId6"/>
    <p:sldId id="487" r:id="rId7"/>
    <p:sldId id="465" r:id="rId8"/>
    <p:sldId id="291" r:id="rId9"/>
    <p:sldId id="478" r:id="rId10"/>
    <p:sldId id="295" r:id="rId11"/>
    <p:sldId id="302" r:id="rId12"/>
    <p:sldId id="466" r:id="rId13"/>
    <p:sldId id="488" r:id="rId14"/>
    <p:sldId id="490" r:id="rId15"/>
    <p:sldId id="402" r:id="rId16"/>
    <p:sldId id="403" r:id="rId17"/>
    <p:sldId id="491" r:id="rId18"/>
    <p:sldId id="479" r:id="rId19"/>
    <p:sldId id="480" r:id="rId20"/>
    <p:sldId id="293" r:id="rId21"/>
    <p:sldId id="288" r:id="rId22"/>
    <p:sldId id="471" r:id="rId23"/>
    <p:sldId id="261" r:id="rId24"/>
    <p:sldId id="262" r:id="rId25"/>
    <p:sldId id="260" r:id="rId26"/>
    <p:sldId id="265" r:id="rId27"/>
    <p:sldId id="258"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F499E7-B5A8-4862-AE6E-80B1A0497B09}" v="14" dt="2022-11-30T10:01:07.7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1641" autoAdjust="0"/>
    <p:restoredTop sz="94660"/>
  </p:normalViewPr>
  <p:slideViewPr>
    <p:cSldViewPr snapToGrid="0">
      <p:cViewPr>
        <p:scale>
          <a:sx n="45" d="100"/>
          <a:sy n="45" d="100"/>
        </p:scale>
        <p:origin x="151" y="4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Reynolds" userId="7c6a1199-4651-4466-b70b-54a27495c7a8" providerId="ADAL" clId="{5FF499E7-B5A8-4862-AE6E-80B1A0497B09}"/>
    <pc:docChg chg="undo custSel addSld delSld modSld sldOrd">
      <pc:chgData name="Sarah Reynolds" userId="7c6a1199-4651-4466-b70b-54a27495c7a8" providerId="ADAL" clId="{5FF499E7-B5A8-4862-AE6E-80B1A0497B09}" dt="2022-11-30T10:11:16.363" v="1920" actId="478"/>
      <pc:docMkLst>
        <pc:docMk/>
      </pc:docMkLst>
      <pc:sldChg chg="del">
        <pc:chgData name="Sarah Reynolds" userId="7c6a1199-4651-4466-b70b-54a27495c7a8" providerId="ADAL" clId="{5FF499E7-B5A8-4862-AE6E-80B1A0497B09}" dt="2022-11-30T09:27:00.806" v="14" actId="47"/>
        <pc:sldMkLst>
          <pc:docMk/>
          <pc:sldMk cId="2292630334" sldId="257"/>
        </pc:sldMkLst>
      </pc:sldChg>
      <pc:sldChg chg="del">
        <pc:chgData name="Sarah Reynolds" userId="7c6a1199-4651-4466-b70b-54a27495c7a8" providerId="ADAL" clId="{5FF499E7-B5A8-4862-AE6E-80B1A0497B09}" dt="2022-11-30T09:26:23.076" v="3" actId="47"/>
        <pc:sldMkLst>
          <pc:docMk/>
          <pc:sldMk cId="707098752" sldId="259"/>
        </pc:sldMkLst>
      </pc:sldChg>
      <pc:sldChg chg="modSp mod">
        <pc:chgData name="Sarah Reynolds" userId="7c6a1199-4651-4466-b70b-54a27495c7a8" providerId="ADAL" clId="{5FF499E7-B5A8-4862-AE6E-80B1A0497B09}" dt="2022-11-30T09:27:18.592" v="25" actId="27636"/>
        <pc:sldMkLst>
          <pc:docMk/>
          <pc:sldMk cId="4063026617" sldId="260"/>
        </pc:sldMkLst>
        <pc:spChg chg="mod">
          <ac:chgData name="Sarah Reynolds" userId="7c6a1199-4651-4466-b70b-54a27495c7a8" providerId="ADAL" clId="{5FF499E7-B5A8-4862-AE6E-80B1A0497B09}" dt="2022-11-30T09:27:18.592" v="25" actId="27636"/>
          <ac:spMkLst>
            <pc:docMk/>
            <pc:sldMk cId="4063026617" sldId="260"/>
            <ac:spMk id="2058" creationId="{00000000-0000-0000-0000-000000000000}"/>
          </ac:spMkLst>
        </pc:spChg>
      </pc:sldChg>
      <pc:sldChg chg="addSp delSp modSp mod">
        <pc:chgData name="Sarah Reynolds" userId="7c6a1199-4651-4466-b70b-54a27495c7a8" providerId="ADAL" clId="{5FF499E7-B5A8-4862-AE6E-80B1A0497B09}" dt="2022-11-30T09:53:48.570" v="1294" actId="26606"/>
        <pc:sldMkLst>
          <pc:docMk/>
          <pc:sldMk cId="2346573401" sldId="261"/>
        </pc:sldMkLst>
        <pc:spChg chg="mod">
          <ac:chgData name="Sarah Reynolds" userId="7c6a1199-4651-4466-b70b-54a27495c7a8" providerId="ADAL" clId="{5FF499E7-B5A8-4862-AE6E-80B1A0497B09}" dt="2022-11-30T09:49:54.427" v="1289" actId="26606"/>
          <ac:spMkLst>
            <pc:docMk/>
            <pc:sldMk cId="2346573401" sldId="261"/>
            <ac:spMk id="2" creationId="{00000000-0000-0000-0000-000000000000}"/>
          </ac:spMkLst>
        </pc:spChg>
        <pc:spChg chg="mod">
          <ac:chgData name="Sarah Reynolds" userId="7c6a1199-4651-4466-b70b-54a27495c7a8" providerId="ADAL" clId="{5FF499E7-B5A8-4862-AE6E-80B1A0497B09}" dt="2022-11-30T09:49:54.427" v="1289" actId="26606"/>
          <ac:spMkLst>
            <pc:docMk/>
            <pc:sldMk cId="2346573401" sldId="261"/>
            <ac:spMk id="3" creationId="{00000000-0000-0000-0000-000000000000}"/>
          </ac:spMkLst>
        </pc:spChg>
        <pc:spChg chg="del">
          <ac:chgData name="Sarah Reynolds" userId="7c6a1199-4651-4466-b70b-54a27495c7a8" providerId="ADAL" clId="{5FF499E7-B5A8-4862-AE6E-80B1A0497B09}" dt="2022-11-30T09:49:54.427" v="1289" actId="26606"/>
          <ac:spMkLst>
            <pc:docMk/>
            <pc:sldMk cId="2346573401" sldId="261"/>
            <ac:spMk id="10" creationId="{4FAE1107-CEC3-4041-8BAA-CDB6F6759B35}"/>
          </ac:spMkLst>
        </pc:spChg>
        <pc:spChg chg="add del">
          <ac:chgData name="Sarah Reynolds" userId="7c6a1199-4651-4466-b70b-54a27495c7a8" providerId="ADAL" clId="{5FF499E7-B5A8-4862-AE6E-80B1A0497B09}" dt="2022-11-30T09:53:48.570" v="1294" actId="26606"/>
          <ac:spMkLst>
            <pc:docMk/>
            <pc:sldMk cId="2346573401" sldId="261"/>
            <ac:spMk id="17" creationId="{CBDDD243-ED5F-4896-B18B-ABCF4B7E12C9}"/>
          </ac:spMkLst>
        </pc:spChg>
        <pc:spChg chg="add del">
          <ac:chgData name="Sarah Reynolds" userId="7c6a1199-4651-4466-b70b-54a27495c7a8" providerId="ADAL" clId="{5FF499E7-B5A8-4862-AE6E-80B1A0497B09}" dt="2022-11-30T09:53:48.570" v="1294" actId="26606"/>
          <ac:spMkLst>
            <pc:docMk/>
            <pc:sldMk cId="2346573401" sldId="261"/>
            <ac:spMk id="19" creationId="{319E6BB3-DF2B-4751-97C5-B3DB949AED9A}"/>
          </ac:spMkLst>
        </pc:spChg>
        <pc:spChg chg="add">
          <ac:chgData name="Sarah Reynolds" userId="7c6a1199-4651-4466-b70b-54a27495c7a8" providerId="ADAL" clId="{5FF499E7-B5A8-4862-AE6E-80B1A0497B09}" dt="2022-11-30T09:53:48.570" v="1294" actId="26606"/>
          <ac:spMkLst>
            <pc:docMk/>
            <pc:sldMk cId="2346573401" sldId="261"/>
            <ac:spMk id="26" creationId="{CBDDD243-ED5F-4896-B18B-ABCF4B7E12C9}"/>
          </ac:spMkLst>
        </pc:spChg>
        <pc:spChg chg="add">
          <ac:chgData name="Sarah Reynolds" userId="7c6a1199-4651-4466-b70b-54a27495c7a8" providerId="ADAL" clId="{5FF499E7-B5A8-4862-AE6E-80B1A0497B09}" dt="2022-11-30T09:53:48.570" v="1294" actId="26606"/>
          <ac:spMkLst>
            <pc:docMk/>
            <pc:sldMk cId="2346573401" sldId="261"/>
            <ac:spMk id="28" creationId="{319E6BB3-DF2B-4751-97C5-B3DB949AED9A}"/>
          </ac:spMkLst>
        </pc:spChg>
        <pc:picChg chg="del">
          <ac:chgData name="Sarah Reynolds" userId="7c6a1199-4651-4466-b70b-54a27495c7a8" providerId="ADAL" clId="{5FF499E7-B5A8-4862-AE6E-80B1A0497B09}" dt="2022-11-30T09:25:39.469" v="0" actId="478"/>
          <ac:picMkLst>
            <pc:docMk/>
            <pc:sldMk cId="2346573401" sldId="261"/>
            <ac:picMk id="5" creationId="{990B942E-D573-466C-B3D2-9AA1457AB572}"/>
          </ac:picMkLst>
        </pc:picChg>
        <pc:picChg chg="add del mod">
          <ac:chgData name="Sarah Reynolds" userId="7c6a1199-4651-4466-b70b-54a27495c7a8" providerId="ADAL" clId="{5FF499E7-B5A8-4862-AE6E-80B1A0497B09}" dt="2022-11-30T09:50:33.044" v="1290" actId="478"/>
          <ac:picMkLst>
            <pc:docMk/>
            <pc:sldMk cId="2346573401" sldId="261"/>
            <ac:picMk id="6" creationId="{9D0967B1-71C1-3589-7970-0A2B9B90DE43}"/>
          </ac:picMkLst>
        </pc:picChg>
        <pc:picChg chg="add mod">
          <ac:chgData name="Sarah Reynolds" userId="7c6a1199-4651-4466-b70b-54a27495c7a8" providerId="ADAL" clId="{5FF499E7-B5A8-4862-AE6E-80B1A0497B09}" dt="2022-11-30T09:53:48.570" v="1294" actId="26606"/>
          <ac:picMkLst>
            <pc:docMk/>
            <pc:sldMk cId="2346573401" sldId="261"/>
            <ac:picMk id="8" creationId="{622774C7-2ED4-4634-FA15-577123D9011A}"/>
          </ac:picMkLst>
        </pc:picChg>
        <pc:cxnChg chg="del">
          <ac:chgData name="Sarah Reynolds" userId="7c6a1199-4651-4466-b70b-54a27495c7a8" providerId="ADAL" clId="{5FF499E7-B5A8-4862-AE6E-80B1A0497B09}" dt="2022-11-30T09:49:54.427" v="1289" actId="26606"/>
          <ac:cxnSpMkLst>
            <pc:docMk/>
            <pc:sldMk cId="2346573401" sldId="261"/>
            <ac:cxnSpMk id="12" creationId="{1AEA88FB-F5DD-45CE-AAE1-7B33D0ABDD25}"/>
          </ac:cxnSpMkLst>
        </pc:cxnChg>
        <pc:cxnChg chg="add del">
          <ac:chgData name="Sarah Reynolds" userId="7c6a1199-4651-4466-b70b-54a27495c7a8" providerId="ADAL" clId="{5FF499E7-B5A8-4862-AE6E-80B1A0497B09}" dt="2022-11-30T09:53:48.570" v="1294" actId="26606"/>
          <ac:cxnSpMkLst>
            <pc:docMk/>
            <pc:sldMk cId="2346573401" sldId="261"/>
            <ac:cxnSpMk id="21" creationId="{A61721DD-D110-44EE-82A7-D56AB687E614}"/>
          </ac:cxnSpMkLst>
        </pc:cxnChg>
        <pc:cxnChg chg="add">
          <ac:chgData name="Sarah Reynolds" userId="7c6a1199-4651-4466-b70b-54a27495c7a8" providerId="ADAL" clId="{5FF499E7-B5A8-4862-AE6E-80B1A0497B09}" dt="2022-11-30T09:53:48.570" v="1294" actId="26606"/>
          <ac:cxnSpMkLst>
            <pc:docMk/>
            <pc:sldMk cId="2346573401" sldId="261"/>
            <ac:cxnSpMk id="30" creationId="{A61721DD-D110-44EE-82A7-D56AB687E614}"/>
          </ac:cxnSpMkLst>
        </pc:cxnChg>
      </pc:sldChg>
      <pc:sldChg chg="addSp modSp mod">
        <pc:chgData name="Sarah Reynolds" userId="7c6a1199-4651-4466-b70b-54a27495c7a8" providerId="ADAL" clId="{5FF499E7-B5A8-4862-AE6E-80B1A0497B09}" dt="2022-11-30T09:46:44.526" v="1285" actId="1035"/>
        <pc:sldMkLst>
          <pc:docMk/>
          <pc:sldMk cId="499548554" sldId="262"/>
        </pc:sldMkLst>
        <pc:spChg chg="mod">
          <ac:chgData name="Sarah Reynolds" userId="7c6a1199-4651-4466-b70b-54a27495c7a8" providerId="ADAL" clId="{5FF499E7-B5A8-4862-AE6E-80B1A0497B09}" dt="2022-11-30T09:44:08.240" v="1013" actId="1076"/>
          <ac:spMkLst>
            <pc:docMk/>
            <pc:sldMk cId="499548554" sldId="262"/>
            <ac:spMk id="2" creationId="{00000000-0000-0000-0000-000000000000}"/>
          </ac:spMkLst>
        </pc:spChg>
        <pc:spChg chg="mod">
          <ac:chgData name="Sarah Reynolds" userId="7c6a1199-4651-4466-b70b-54a27495c7a8" providerId="ADAL" clId="{5FF499E7-B5A8-4862-AE6E-80B1A0497B09}" dt="2022-11-30T09:46:44.526" v="1285" actId="1035"/>
          <ac:spMkLst>
            <pc:docMk/>
            <pc:sldMk cId="499548554" sldId="262"/>
            <ac:spMk id="3" creationId="{00000000-0000-0000-0000-000000000000}"/>
          </ac:spMkLst>
        </pc:spChg>
        <pc:spChg chg="add mod">
          <ac:chgData name="Sarah Reynolds" userId="7c6a1199-4651-4466-b70b-54a27495c7a8" providerId="ADAL" clId="{5FF499E7-B5A8-4862-AE6E-80B1A0497B09}" dt="2022-11-30T09:46:10.720" v="1089" actId="1035"/>
          <ac:spMkLst>
            <pc:docMk/>
            <pc:sldMk cId="499548554" sldId="262"/>
            <ac:spMk id="4" creationId="{D7D52492-B5E7-B2FE-944A-6E333B9729A0}"/>
          </ac:spMkLst>
        </pc:spChg>
        <pc:spChg chg="add mod">
          <ac:chgData name="Sarah Reynolds" userId="7c6a1199-4651-4466-b70b-54a27495c7a8" providerId="ADAL" clId="{5FF499E7-B5A8-4862-AE6E-80B1A0497B09}" dt="2022-11-30T09:46:20.189" v="1138" actId="1035"/>
          <ac:spMkLst>
            <pc:docMk/>
            <pc:sldMk cId="499548554" sldId="262"/>
            <ac:spMk id="5" creationId="{AE3C630D-AD33-DC82-9F22-1684A1B890D4}"/>
          </ac:spMkLst>
        </pc:spChg>
        <pc:spChg chg="add mod">
          <ac:chgData name="Sarah Reynolds" userId="7c6a1199-4651-4466-b70b-54a27495c7a8" providerId="ADAL" clId="{5FF499E7-B5A8-4862-AE6E-80B1A0497B09}" dt="2022-11-30T09:46:29.426" v="1202" actId="1035"/>
          <ac:spMkLst>
            <pc:docMk/>
            <pc:sldMk cId="499548554" sldId="262"/>
            <ac:spMk id="6" creationId="{D92EC138-6C1C-4815-F96B-45430F44564E}"/>
          </ac:spMkLst>
        </pc:spChg>
        <pc:spChg chg="add mod">
          <ac:chgData name="Sarah Reynolds" userId="7c6a1199-4651-4466-b70b-54a27495c7a8" providerId="ADAL" clId="{5FF499E7-B5A8-4862-AE6E-80B1A0497B09}" dt="2022-11-30T09:46:39.414" v="1280" actId="1036"/>
          <ac:spMkLst>
            <pc:docMk/>
            <pc:sldMk cId="499548554" sldId="262"/>
            <ac:spMk id="7" creationId="{5CE88B0E-17B6-2336-2E18-153B53D09453}"/>
          </ac:spMkLst>
        </pc:spChg>
      </pc:sldChg>
      <pc:sldChg chg="del">
        <pc:chgData name="Sarah Reynolds" userId="7c6a1199-4651-4466-b70b-54a27495c7a8" providerId="ADAL" clId="{5FF499E7-B5A8-4862-AE6E-80B1A0497B09}" dt="2022-11-30T09:26:32.955" v="5" actId="47"/>
        <pc:sldMkLst>
          <pc:docMk/>
          <pc:sldMk cId="2685370921" sldId="264"/>
        </pc:sldMkLst>
      </pc:sldChg>
      <pc:sldChg chg="del">
        <pc:chgData name="Sarah Reynolds" userId="7c6a1199-4651-4466-b70b-54a27495c7a8" providerId="ADAL" clId="{5FF499E7-B5A8-4862-AE6E-80B1A0497B09}" dt="2022-11-30T09:26:29.892" v="4" actId="47"/>
        <pc:sldMkLst>
          <pc:docMk/>
          <pc:sldMk cId="1804181177" sldId="266"/>
        </pc:sldMkLst>
      </pc:sldChg>
      <pc:sldChg chg="addSp delSp modSp mod">
        <pc:chgData name="Sarah Reynolds" userId="7c6a1199-4651-4466-b70b-54a27495c7a8" providerId="ADAL" clId="{5FF499E7-B5A8-4862-AE6E-80B1A0497B09}" dt="2022-11-30T10:11:16.363" v="1920" actId="478"/>
        <pc:sldMkLst>
          <pc:docMk/>
          <pc:sldMk cId="567683098" sldId="291"/>
        </pc:sldMkLst>
        <pc:spChg chg="add del mod ord">
          <ac:chgData name="Sarah Reynolds" userId="7c6a1199-4651-4466-b70b-54a27495c7a8" providerId="ADAL" clId="{5FF499E7-B5A8-4862-AE6E-80B1A0497B09}" dt="2022-11-30T10:11:16.363" v="1920" actId="478"/>
          <ac:spMkLst>
            <pc:docMk/>
            <pc:sldMk cId="567683098" sldId="291"/>
            <ac:spMk id="4" creationId="{47D9CCD1-C6AC-B0E2-906C-0660820743CC}"/>
          </ac:spMkLst>
        </pc:spChg>
      </pc:sldChg>
      <pc:sldChg chg="del">
        <pc:chgData name="Sarah Reynolds" userId="7c6a1199-4651-4466-b70b-54a27495c7a8" providerId="ADAL" clId="{5FF499E7-B5A8-4862-AE6E-80B1A0497B09}" dt="2022-11-30T09:26:19.192" v="2" actId="47"/>
        <pc:sldMkLst>
          <pc:docMk/>
          <pc:sldMk cId="4073334386" sldId="467"/>
        </pc:sldMkLst>
      </pc:sldChg>
      <pc:sldChg chg="del">
        <pc:chgData name="Sarah Reynolds" userId="7c6a1199-4651-4466-b70b-54a27495c7a8" providerId="ADAL" clId="{5FF499E7-B5A8-4862-AE6E-80B1A0497B09}" dt="2022-11-30T09:26:17.296" v="1" actId="47"/>
        <pc:sldMkLst>
          <pc:docMk/>
          <pc:sldMk cId="2938789497" sldId="469"/>
        </pc:sldMkLst>
      </pc:sldChg>
      <pc:sldChg chg="del">
        <pc:chgData name="Sarah Reynolds" userId="7c6a1199-4651-4466-b70b-54a27495c7a8" providerId="ADAL" clId="{5FF499E7-B5A8-4862-AE6E-80B1A0497B09}" dt="2022-11-30T09:27:02.829" v="16" actId="47"/>
        <pc:sldMkLst>
          <pc:docMk/>
          <pc:sldMk cId="1160772620" sldId="472"/>
        </pc:sldMkLst>
      </pc:sldChg>
      <pc:sldChg chg="del">
        <pc:chgData name="Sarah Reynolds" userId="7c6a1199-4651-4466-b70b-54a27495c7a8" providerId="ADAL" clId="{5FF499E7-B5A8-4862-AE6E-80B1A0497B09}" dt="2022-11-30T09:26:49.799" v="8" actId="47"/>
        <pc:sldMkLst>
          <pc:docMk/>
          <pc:sldMk cId="921267658" sldId="473"/>
        </pc:sldMkLst>
      </pc:sldChg>
      <pc:sldChg chg="del">
        <pc:chgData name="Sarah Reynolds" userId="7c6a1199-4651-4466-b70b-54a27495c7a8" providerId="ADAL" clId="{5FF499E7-B5A8-4862-AE6E-80B1A0497B09}" dt="2022-11-30T09:26:48.754" v="7" actId="47"/>
        <pc:sldMkLst>
          <pc:docMk/>
          <pc:sldMk cId="976850613" sldId="474"/>
        </pc:sldMkLst>
      </pc:sldChg>
      <pc:sldChg chg="del">
        <pc:chgData name="Sarah Reynolds" userId="7c6a1199-4651-4466-b70b-54a27495c7a8" providerId="ADAL" clId="{5FF499E7-B5A8-4862-AE6E-80B1A0497B09}" dt="2022-11-30T09:27:01.742" v="15" actId="47"/>
        <pc:sldMkLst>
          <pc:docMk/>
          <pc:sldMk cId="3607168105" sldId="477"/>
        </pc:sldMkLst>
      </pc:sldChg>
      <pc:sldChg chg="addSp modSp mod">
        <pc:chgData name="Sarah Reynolds" userId="7c6a1199-4651-4466-b70b-54a27495c7a8" providerId="ADAL" clId="{5FF499E7-B5A8-4862-AE6E-80B1A0497B09}" dt="2022-11-30T10:06:47.523" v="1901" actId="1076"/>
        <pc:sldMkLst>
          <pc:docMk/>
          <pc:sldMk cId="941942218" sldId="480"/>
        </pc:sldMkLst>
        <pc:spChg chg="add mod">
          <ac:chgData name="Sarah Reynolds" userId="7c6a1199-4651-4466-b70b-54a27495c7a8" providerId="ADAL" clId="{5FF499E7-B5A8-4862-AE6E-80B1A0497B09}" dt="2022-11-30T09:58:52.591" v="1504" actId="14100"/>
          <ac:spMkLst>
            <pc:docMk/>
            <pc:sldMk cId="941942218" sldId="480"/>
            <ac:spMk id="3" creationId="{5879CEB7-54A6-CDD5-B823-5C4F5220664D}"/>
          </ac:spMkLst>
        </pc:spChg>
        <pc:spChg chg="add mod">
          <ac:chgData name="Sarah Reynolds" userId="7c6a1199-4651-4466-b70b-54a27495c7a8" providerId="ADAL" clId="{5FF499E7-B5A8-4862-AE6E-80B1A0497B09}" dt="2022-11-30T09:59:01.916" v="1505" actId="113"/>
          <ac:spMkLst>
            <pc:docMk/>
            <pc:sldMk cId="941942218" sldId="480"/>
            <ac:spMk id="4" creationId="{7E34104E-72AF-596A-257F-95F390FB93ED}"/>
          </ac:spMkLst>
        </pc:spChg>
        <pc:spChg chg="add mod ord">
          <ac:chgData name="Sarah Reynolds" userId="7c6a1199-4651-4466-b70b-54a27495c7a8" providerId="ADAL" clId="{5FF499E7-B5A8-4862-AE6E-80B1A0497B09}" dt="2022-11-30T10:03:12.347" v="1584" actId="171"/>
          <ac:spMkLst>
            <pc:docMk/>
            <pc:sldMk cId="941942218" sldId="480"/>
            <ac:spMk id="5" creationId="{F99F351C-6CF0-4B3E-E513-113082AE12CA}"/>
          </ac:spMkLst>
        </pc:spChg>
        <pc:spChg chg="add mod ord">
          <ac:chgData name="Sarah Reynolds" userId="7c6a1199-4651-4466-b70b-54a27495c7a8" providerId="ADAL" clId="{5FF499E7-B5A8-4862-AE6E-80B1A0497B09}" dt="2022-11-30T10:02:25.467" v="1577" actId="1076"/>
          <ac:spMkLst>
            <pc:docMk/>
            <pc:sldMk cId="941942218" sldId="480"/>
            <ac:spMk id="6" creationId="{FBD219D2-F707-2608-36B4-75AAE0F23D72}"/>
          </ac:spMkLst>
        </pc:spChg>
        <pc:spChg chg="add mod">
          <ac:chgData name="Sarah Reynolds" userId="7c6a1199-4651-4466-b70b-54a27495c7a8" providerId="ADAL" clId="{5FF499E7-B5A8-4862-AE6E-80B1A0497B09}" dt="2022-11-30T10:06:41.893" v="1899" actId="1076"/>
          <ac:spMkLst>
            <pc:docMk/>
            <pc:sldMk cId="941942218" sldId="480"/>
            <ac:spMk id="7" creationId="{857A2A48-651C-7E54-E779-CC780A17FB45}"/>
          </ac:spMkLst>
        </pc:spChg>
        <pc:spChg chg="add mod">
          <ac:chgData name="Sarah Reynolds" userId="7c6a1199-4651-4466-b70b-54a27495c7a8" providerId="ADAL" clId="{5FF499E7-B5A8-4862-AE6E-80B1A0497B09}" dt="2022-11-30T10:06:47.523" v="1901" actId="1076"/>
          <ac:spMkLst>
            <pc:docMk/>
            <pc:sldMk cId="941942218" sldId="480"/>
            <ac:spMk id="8" creationId="{73F5C858-BBA1-0964-AF20-4E6D01DE641A}"/>
          </ac:spMkLst>
        </pc:spChg>
        <pc:spChg chg="add mod ord">
          <ac:chgData name="Sarah Reynolds" userId="7c6a1199-4651-4466-b70b-54a27495c7a8" providerId="ADAL" clId="{5FF499E7-B5A8-4862-AE6E-80B1A0497B09}" dt="2022-11-30T10:02:41.385" v="1579" actId="171"/>
          <ac:spMkLst>
            <pc:docMk/>
            <pc:sldMk cId="941942218" sldId="480"/>
            <ac:spMk id="9" creationId="{E4BCA848-9FDC-35F1-275E-6FC458E6C2D2}"/>
          </ac:spMkLst>
        </pc:spChg>
        <pc:picChg chg="mod">
          <ac:chgData name="Sarah Reynolds" userId="7c6a1199-4651-4466-b70b-54a27495c7a8" providerId="ADAL" clId="{5FF499E7-B5A8-4862-AE6E-80B1A0497B09}" dt="2022-11-30T10:06:10.102" v="1892" actId="1076"/>
          <ac:picMkLst>
            <pc:docMk/>
            <pc:sldMk cId="941942218" sldId="480"/>
            <ac:picMk id="10" creationId="{9F69F544-3AB3-0682-693B-E27A8DAAA58B}"/>
          </ac:picMkLst>
        </pc:picChg>
      </pc:sldChg>
      <pc:sldChg chg="del">
        <pc:chgData name="Sarah Reynolds" userId="7c6a1199-4651-4466-b70b-54a27495c7a8" providerId="ADAL" clId="{5FF499E7-B5A8-4862-AE6E-80B1A0497B09}" dt="2022-11-30T09:26:55.691" v="12" actId="47"/>
        <pc:sldMkLst>
          <pc:docMk/>
          <pc:sldMk cId="3081072547" sldId="481"/>
        </pc:sldMkLst>
      </pc:sldChg>
      <pc:sldChg chg="del">
        <pc:chgData name="Sarah Reynolds" userId="7c6a1199-4651-4466-b70b-54a27495c7a8" providerId="ADAL" clId="{5FF499E7-B5A8-4862-AE6E-80B1A0497B09}" dt="2022-11-30T09:26:54.356" v="11" actId="47"/>
        <pc:sldMkLst>
          <pc:docMk/>
          <pc:sldMk cId="3135024555" sldId="482"/>
        </pc:sldMkLst>
      </pc:sldChg>
      <pc:sldChg chg="del">
        <pc:chgData name="Sarah Reynolds" userId="7c6a1199-4651-4466-b70b-54a27495c7a8" providerId="ADAL" clId="{5FF499E7-B5A8-4862-AE6E-80B1A0497B09}" dt="2022-11-30T09:26:56.814" v="13" actId="47"/>
        <pc:sldMkLst>
          <pc:docMk/>
          <pc:sldMk cId="696816283" sldId="483"/>
        </pc:sldMkLst>
      </pc:sldChg>
      <pc:sldChg chg="del">
        <pc:chgData name="Sarah Reynolds" userId="7c6a1199-4651-4466-b70b-54a27495c7a8" providerId="ADAL" clId="{5FF499E7-B5A8-4862-AE6E-80B1A0497B09}" dt="2022-11-30T09:26:52.990" v="10" actId="47"/>
        <pc:sldMkLst>
          <pc:docMk/>
          <pc:sldMk cId="876759172" sldId="484"/>
        </pc:sldMkLst>
      </pc:sldChg>
      <pc:sldChg chg="del">
        <pc:chgData name="Sarah Reynolds" userId="7c6a1199-4651-4466-b70b-54a27495c7a8" providerId="ADAL" clId="{5FF499E7-B5A8-4862-AE6E-80B1A0497B09}" dt="2022-11-30T09:26:51.503" v="9" actId="47"/>
        <pc:sldMkLst>
          <pc:docMk/>
          <pc:sldMk cId="2202167708" sldId="485"/>
        </pc:sldMkLst>
      </pc:sldChg>
      <pc:sldChg chg="del">
        <pc:chgData name="Sarah Reynolds" userId="7c6a1199-4651-4466-b70b-54a27495c7a8" providerId="ADAL" clId="{5FF499E7-B5A8-4862-AE6E-80B1A0497B09}" dt="2022-11-30T09:26:47.893" v="6" actId="47"/>
        <pc:sldMkLst>
          <pc:docMk/>
          <pc:sldMk cId="3387300188" sldId="486"/>
        </pc:sldMkLst>
      </pc:sldChg>
      <pc:sldChg chg="addSp delSp modSp new mod ord">
        <pc:chgData name="Sarah Reynolds" userId="7c6a1199-4651-4466-b70b-54a27495c7a8" providerId="ADAL" clId="{5FF499E7-B5A8-4862-AE6E-80B1A0497B09}" dt="2022-11-30T09:56:58.916" v="1443" actId="113"/>
        <pc:sldMkLst>
          <pc:docMk/>
          <pc:sldMk cId="3343289382" sldId="491"/>
        </pc:sldMkLst>
        <pc:spChg chg="mod">
          <ac:chgData name="Sarah Reynolds" userId="7c6a1199-4651-4466-b70b-54a27495c7a8" providerId="ADAL" clId="{5FF499E7-B5A8-4862-AE6E-80B1A0497B09}" dt="2022-11-30T09:56:58.916" v="1443" actId="113"/>
          <ac:spMkLst>
            <pc:docMk/>
            <pc:sldMk cId="3343289382" sldId="491"/>
            <ac:spMk id="2" creationId="{2656DB37-953B-827B-23C6-10091876D420}"/>
          </ac:spMkLst>
        </pc:spChg>
        <pc:spChg chg="del">
          <ac:chgData name="Sarah Reynolds" userId="7c6a1199-4651-4466-b70b-54a27495c7a8" providerId="ADAL" clId="{5FF499E7-B5A8-4862-AE6E-80B1A0497B09}" dt="2022-11-30T09:55:52.044" v="1338" actId="478"/>
          <ac:spMkLst>
            <pc:docMk/>
            <pc:sldMk cId="3343289382" sldId="491"/>
            <ac:spMk id="4" creationId="{6F4A6938-6FDA-6C69-B0D6-33F954E76533}"/>
          </ac:spMkLst>
        </pc:spChg>
        <pc:spChg chg="add mod">
          <ac:chgData name="Sarah Reynolds" userId="7c6a1199-4651-4466-b70b-54a27495c7a8" providerId="ADAL" clId="{5FF499E7-B5A8-4862-AE6E-80B1A0497B09}" dt="2022-11-30T09:56:51.005" v="1441" actId="1076"/>
          <ac:spMkLst>
            <pc:docMk/>
            <pc:sldMk cId="3343289382" sldId="491"/>
            <ac:spMk id="5" creationId="{62D5E9A1-5C6A-F57D-339C-D9037524616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9EB30-4B9A-4DA3-9630-64E26EAF01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EEB1B66-4C7A-42CD-A792-15245ED3348D}">
      <dgm:prSet/>
      <dgm:spPr/>
      <dgm:t>
        <a:bodyPr/>
        <a:lstStyle/>
        <a:p>
          <a:r>
            <a:rPr lang="en-GB" baseline="30000" dirty="0"/>
            <a:t>Comes at the end of your essay</a:t>
          </a:r>
          <a:endParaRPr lang="en-US" dirty="0"/>
        </a:p>
      </dgm:t>
    </dgm:pt>
    <dgm:pt modelId="{108E12A1-6802-43EB-8187-065488DC9226}" type="parTrans" cxnId="{1B344B79-B263-4C1E-B814-3C14147F3F17}">
      <dgm:prSet/>
      <dgm:spPr/>
      <dgm:t>
        <a:bodyPr/>
        <a:lstStyle/>
        <a:p>
          <a:endParaRPr lang="en-US"/>
        </a:p>
      </dgm:t>
    </dgm:pt>
    <dgm:pt modelId="{94755AB4-35E0-45DD-A443-9EC75572EF44}" type="sibTrans" cxnId="{1B344B79-B263-4C1E-B814-3C14147F3F17}">
      <dgm:prSet/>
      <dgm:spPr/>
      <dgm:t>
        <a:bodyPr/>
        <a:lstStyle/>
        <a:p>
          <a:endParaRPr lang="en-US"/>
        </a:p>
      </dgm:t>
    </dgm:pt>
    <dgm:pt modelId="{1D243F8D-8942-40F2-A862-DE0F8BE503DD}">
      <dgm:prSet/>
      <dgm:spPr/>
      <dgm:t>
        <a:bodyPr/>
        <a:lstStyle/>
        <a:p>
          <a:r>
            <a:rPr lang="en-GB" baseline="30000"/>
            <a:t>An alphabetical list of all the sources you have quoted in your essay </a:t>
          </a:r>
          <a:endParaRPr lang="en-US"/>
        </a:p>
      </dgm:t>
    </dgm:pt>
    <dgm:pt modelId="{1E37303E-9E9C-4E1B-B002-7206AD3E7810}" type="parTrans" cxnId="{F5A4B2C9-031A-4F2E-932C-2161ADACD3AB}">
      <dgm:prSet/>
      <dgm:spPr/>
      <dgm:t>
        <a:bodyPr/>
        <a:lstStyle/>
        <a:p>
          <a:endParaRPr lang="en-US"/>
        </a:p>
      </dgm:t>
    </dgm:pt>
    <dgm:pt modelId="{726A0C9C-1355-499E-AE84-941737267F21}" type="sibTrans" cxnId="{F5A4B2C9-031A-4F2E-932C-2161ADACD3AB}">
      <dgm:prSet/>
      <dgm:spPr/>
      <dgm:t>
        <a:bodyPr/>
        <a:lstStyle/>
        <a:p>
          <a:endParaRPr lang="en-US"/>
        </a:p>
      </dgm:t>
    </dgm:pt>
    <dgm:pt modelId="{7380E727-13B8-4E6A-BD55-C10399654A32}">
      <dgm:prSet/>
      <dgm:spPr/>
      <dgm:t>
        <a:bodyPr/>
        <a:lstStyle/>
        <a:p>
          <a:r>
            <a:rPr lang="en-GB" baseline="30000"/>
            <a:t>Organised alphabetically according to surname</a:t>
          </a:r>
          <a:endParaRPr lang="en-US"/>
        </a:p>
      </dgm:t>
    </dgm:pt>
    <dgm:pt modelId="{E84643C7-A5BD-4ECF-A6B8-17C048C4FD0C}" type="parTrans" cxnId="{345564A9-9434-4ED8-9C94-D3EC52C22B66}">
      <dgm:prSet/>
      <dgm:spPr/>
      <dgm:t>
        <a:bodyPr/>
        <a:lstStyle/>
        <a:p>
          <a:endParaRPr lang="en-US"/>
        </a:p>
      </dgm:t>
    </dgm:pt>
    <dgm:pt modelId="{E5D279D2-3184-4BEF-AA7D-867B73677C80}" type="sibTrans" cxnId="{345564A9-9434-4ED8-9C94-D3EC52C22B66}">
      <dgm:prSet/>
      <dgm:spPr/>
      <dgm:t>
        <a:bodyPr/>
        <a:lstStyle/>
        <a:p>
          <a:endParaRPr lang="en-US"/>
        </a:p>
      </dgm:t>
    </dgm:pt>
    <dgm:pt modelId="{6CA6340B-052F-4ED3-B830-533EDF980116}">
      <dgm:prSet/>
      <dgm:spPr/>
      <dgm:t>
        <a:bodyPr/>
        <a:lstStyle/>
        <a:p>
          <a:r>
            <a:rPr lang="en-GB" baseline="30000"/>
            <a:t>Doesn’t contain specific page numbers for the quotations used (that has already been covered in the footnotes / references)</a:t>
          </a:r>
          <a:endParaRPr lang="en-US"/>
        </a:p>
      </dgm:t>
    </dgm:pt>
    <dgm:pt modelId="{D97A19F0-7CC6-485D-B652-5648CBEE8153}" type="parTrans" cxnId="{7FA329BB-D891-4261-8875-AAE45334D809}">
      <dgm:prSet/>
      <dgm:spPr/>
      <dgm:t>
        <a:bodyPr/>
        <a:lstStyle/>
        <a:p>
          <a:endParaRPr lang="en-US"/>
        </a:p>
      </dgm:t>
    </dgm:pt>
    <dgm:pt modelId="{8F998E9F-BA0F-4177-AD67-BAE14C82D59D}" type="sibTrans" cxnId="{7FA329BB-D891-4261-8875-AAE45334D809}">
      <dgm:prSet/>
      <dgm:spPr/>
      <dgm:t>
        <a:bodyPr/>
        <a:lstStyle/>
        <a:p>
          <a:endParaRPr lang="en-US"/>
        </a:p>
      </dgm:t>
    </dgm:pt>
    <dgm:pt modelId="{B196A94C-CFEC-4223-822C-27FF12AFB592}" type="pres">
      <dgm:prSet presAssocID="{7069EB30-4B9A-4DA3-9630-64E26EAF0137}" presName="linear" presStyleCnt="0">
        <dgm:presLayoutVars>
          <dgm:animLvl val="lvl"/>
          <dgm:resizeHandles val="exact"/>
        </dgm:presLayoutVars>
      </dgm:prSet>
      <dgm:spPr/>
    </dgm:pt>
    <dgm:pt modelId="{330BF2FF-BA1E-47E1-92BF-1C23FD72E392}" type="pres">
      <dgm:prSet presAssocID="{1EEB1B66-4C7A-42CD-A792-15245ED3348D}" presName="parentText" presStyleLbl="node1" presStyleIdx="0" presStyleCnt="4">
        <dgm:presLayoutVars>
          <dgm:chMax val="0"/>
          <dgm:bulletEnabled val="1"/>
        </dgm:presLayoutVars>
      </dgm:prSet>
      <dgm:spPr/>
    </dgm:pt>
    <dgm:pt modelId="{1C322F5E-5989-453A-B19F-411E1A5A090B}" type="pres">
      <dgm:prSet presAssocID="{94755AB4-35E0-45DD-A443-9EC75572EF44}" presName="spacer" presStyleCnt="0"/>
      <dgm:spPr/>
    </dgm:pt>
    <dgm:pt modelId="{74D2A5AF-E80B-4B8A-B0EC-69F333CBD607}" type="pres">
      <dgm:prSet presAssocID="{1D243F8D-8942-40F2-A862-DE0F8BE503DD}" presName="parentText" presStyleLbl="node1" presStyleIdx="1" presStyleCnt="4">
        <dgm:presLayoutVars>
          <dgm:chMax val="0"/>
          <dgm:bulletEnabled val="1"/>
        </dgm:presLayoutVars>
      </dgm:prSet>
      <dgm:spPr/>
    </dgm:pt>
    <dgm:pt modelId="{DC340C90-B55B-4CF5-9B35-7860B64FFD4B}" type="pres">
      <dgm:prSet presAssocID="{726A0C9C-1355-499E-AE84-941737267F21}" presName="spacer" presStyleCnt="0"/>
      <dgm:spPr/>
    </dgm:pt>
    <dgm:pt modelId="{E06D5281-B2AB-4397-888C-404F9E32CB1E}" type="pres">
      <dgm:prSet presAssocID="{7380E727-13B8-4E6A-BD55-C10399654A32}" presName="parentText" presStyleLbl="node1" presStyleIdx="2" presStyleCnt="4">
        <dgm:presLayoutVars>
          <dgm:chMax val="0"/>
          <dgm:bulletEnabled val="1"/>
        </dgm:presLayoutVars>
      </dgm:prSet>
      <dgm:spPr/>
    </dgm:pt>
    <dgm:pt modelId="{669BBC37-887C-410B-8F9C-F153AC70A33A}" type="pres">
      <dgm:prSet presAssocID="{E5D279D2-3184-4BEF-AA7D-867B73677C80}" presName="spacer" presStyleCnt="0"/>
      <dgm:spPr/>
    </dgm:pt>
    <dgm:pt modelId="{9C79CDF8-F0E7-40D6-A81B-E5816EDB9495}" type="pres">
      <dgm:prSet presAssocID="{6CA6340B-052F-4ED3-B830-533EDF980116}" presName="parentText" presStyleLbl="node1" presStyleIdx="3" presStyleCnt="4">
        <dgm:presLayoutVars>
          <dgm:chMax val="0"/>
          <dgm:bulletEnabled val="1"/>
        </dgm:presLayoutVars>
      </dgm:prSet>
      <dgm:spPr/>
    </dgm:pt>
  </dgm:ptLst>
  <dgm:cxnLst>
    <dgm:cxn modelId="{24BFD304-2814-4849-A394-AE43C99536E4}" type="presOf" srcId="{7069EB30-4B9A-4DA3-9630-64E26EAF0137}" destId="{B196A94C-CFEC-4223-822C-27FF12AFB592}" srcOrd="0" destOrd="0" presId="urn:microsoft.com/office/officeart/2005/8/layout/vList2"/>
    <dgm:cxn modelId="{E0AA891C-9FA1-4703-9C2F-82BE666C9194}" type="presOf" srcId="{1EEB1B66-4C7A-42CD-A792-15245ED3348D}" destId="{330BF2FF-BA1E-47E1-92BF-1C23FD72E392}" srcOrd="0" destOrd="0" presId="urn:microsoft.com/office/officeart/2005/8/layout/vList2"/>
    <dgm:cxn modelId="{1B344B79-B263-4C1E-B814-3C14147F3F17}" srcId="{7069EB30-4B9A-4DA3-9630-64E26EAF0137}" destId="{1EEB1B66-4C7A-42CD-A792-15245ED3348D}" srcOrd="0" destOrd="0" parTransId="{108E12A1-6802-43EB-8187-065488DC9226}" sibTransId="{94755AB4-35E0-45DD-A443-9EC75572EF44}"/>
    <dgm:cxn modelId="{44BD3380-B111-4146-93C6-602F80493D3B}" type="presOf" srcId="{1D243F8D-8942-40F2-A862-DE0F8BE503DD}" destId="{74D2A5AF-E80B-4B8A-B0EC-69F333CBD607}" srcOrd="0" destOrd="0" presId="urn:microsoft.com/office/officeart/2005/8/layout/vList2"/>
    <dgm:cxn modelId="{345564A9-9434-4ED8-9C94-D3EC52C22B66}" srcId="{7069EB30-4B9A-4DA3-9630-64E26EAF0137}" destId="{7380E727-13B8-4E6A-BD55-C10399654A32}" srcOrd="2" destOrd="0" parTransId="{E84643C7-A5BD-4ECF-A6B8-17C048C4FD0C}" sibTransId="{E5D279D2-3184-4BEF-AA7D-867B73677C80}"/>
    <dgm:cxn modelId="{7FA329BB-D891-4261-8875-AAE45334D809}" srcId="{7069EB30-4B9A-4DA3-9630-64E26EAF0137}" destId="{6CA6340B-052F-4ED3-B830-533EDF980116}" srcOrd="3" destOrd="0" parTransId="{D97A19F0-7CC6-485D-B652-5648CBEE8153}" sibTransId="{8F998E9F-BA0F-4177-AD67-BAE14C82D59D}"/>
    <dgm:cxn modelId="{F5A4B2C9-031A-4F2E-932C-2161ADACD3AB}" srcId="{7069EB30-4B9A-4DA3-9630-64E26EAF0137}" destId="{1D243F8D-8942-40F2-A862-DE0F8BE503DD}" srcOrd="1" destOrd="0" parTransId="{1E37303E-9E9C-4E1B-B002-7206AD3E7810}" sibTransId="{726A0C9C-1355-499E-AE84-941737267F21}"/>
    <dgm:cxn modelId="{829771CE-1A29-43F7-BC87-2EF3D8C2AEFE}" type="presOf" srcId="{6CA6340B-052F-4ED3-B830-533EDF980116}" destId="{9C79CDF8-F0E7-40D6-A81B-E5816EDB9495}" srcOrd="0" destOrd="0" presId="urn:microsoft.com/office/officeart/2005/8/layout/vList2"/>
    <dgm:cxn modelId="{C543E4F0-97AC-4845-B649-5C5A378EABB1}" type="presOf" srcId="{7380E727-13B8-4E6A-BD55-C10399654A32}" destId="{E06D5281-B2AB-4397-888C-404F9E32CB1E}" srcOrd="0" destOrd="0" presId="urn:microsoft.com/office/officeart/2005/8/layout/vList2"/>
    <dgm:cxn modelId="{EEF42569-7B33-4EF6-AA66-8BCC842D6361}" type="presParOf" srcId="{B196A94C-CFEC-4223-822C-27FF12AFB592}" destId="{330BF2FF-BA1E-47E1-92BF-1C23FD72E392}" srcOrd="0" destOrd="0" presId="urn:microsoft.com/office/officeart/2005/8/layout/vList2"/>
    <dgm:cxn modelId="{A035D067-EC97-44E7-BDFA-E7D0A6D71988}" type="presParOf" srcId="{B196A94C-CFEC-4223-822C-27FF12AFB592}" destId="{1C322F5E-5989-453A-B19F-411E1A5A090B}" srcOrd="1" destOrd="0" presId="urn:microsoft.com/office/officeart/2005/8/layout/vList2"/>
    <dgm:cxn modelId="{2D0BACC1-9515-4A37-BDD0-3ABD6FB74AB6}" type="presParOf" srcId="{B196A94C-CFEC-4223-822C-27FF12AFB592}" destId="{74D2A5AF-E80B-4B8A-B0EC-69F333CBD607}" srcOrd="2" destOrd="0" presId="urn:microsoft.com/office/officeart/2005/8/layout/vList2"/>
    <dgm:cxn modelId="{6CC8DA4B-140E-4D11-A56B-C48006B23575}" type="presParOf" srcId="{B196A94C-CFEC-4223-822C-27FF12AFB592}" destId="{DC340C90-B55B-4CF5-9B35-7860B64FFD4B}" srcOrd="3" destOrd="0" presId="urn:microsoft.com/office/officeart/2005/8/layout/vList2"/>
    <dgm:cxn modelId="{E35C75B2-ADCE-4777-93EA-32DEDDE93C7F}" type="presParOf" srcId="{B196A94C-CFEC-4223-822C-27FF12AFB592}" destId="{E06D5281-B2AB-4397-888C-404F9E32CB1E}" srcOrd="4" destOrd="0" presId="urn:microsoft.com/office/officeart/2005/8/layout/vList2"/>
    <dgm:cxn modelId="{3F164186-9847-476F-B1EB-09BBAB711D15}" type="presParOf" srcId="{B196A94C-CFEC-4223-822C-27FF12AFB592}" destId="{669BBC37-887C-410B-8F9C-F153AC70A33A}" srcOrd="5" destOrd="0" presId="urn:microsoft.com/office/officeart/2005/8/layout/vList2"/>
    <dgm:cxn modelId="{5B330C9B-8E26-4B6D-9BB7-ED30CC0FBE72}" type="presParOf" srcId="{B196A94C-CFEC-4223-822C-27FF12AFB592}" destId="{9C79CDF8-F0E7-40D6-A81B-E5816EDB949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BF2FF-BA1E-47E1-92BF-1C23FD72E392}">
      <dsp:nvSpPr>
        <dsp:cNvPr id="0" name=""/>
        <dsp:cNvSpPr/>
      </dsp:nvSpPr>
      <dsp:spPr>
        <a:xfrm>
          <a:off x="0" y="534554"/>
          <a:ext cx="5641974" cy="90903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dirty="0"/>
            <a:t>Comes at the end of your essay</a:t>
          </a:r>
          <a:endParaRPr lang="en-US" sz="2500" kern="1200" dirty="0"/>
        </a:p>
      </dsp:txBody>
      <dsp:txXfrm>
        <a:off x="44375" y="578929"/>
        <a:ext cx="5553224" cy="820285"/>
      </dsp:txXfrm>
    </dsp:sp>
    <dsp:sp modelId="{74D2A5AF-E80B-4B8A-B0EC-69F333CBD607}">
      <dsp:nvSpPr>
        <dsp:cNvPr id="0" name=""/>
        <dsp:cNvSpPr/>
      </dsp:nvSpPr>
      <dsp:spPr>
        <a:xfrm>
          <a:off x="0" y="1515589"/>
          <a:ext cx="5641974" cy="909035"/>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An alphabetical list of all the sources you have quoted in your essay </a:t>
          </a:r>
          <a:endParaRPr lang="en-US" sz="2500" kern="1200"/>
        </a:p>
      </dsp:txBody>
      <dsp:txXfrm>
        <a:off x="44375" y="1559964"/>
        <a:ext cx="5553224" cy="820285"/>
      </dsp:txXfrm>
    </dsp:sp>
    <dsp:sp modelId="{E06D5281-B2AB-4397-888C-404F9E32CB1E}">
      <dsp:nvSpPr>
        <dsp:cNvPr id="0" name=""/>
        <dsp:cNvSpPr/>
      </dsp:nvSpPr>
      <dsp:spPr>
        <a:xfrm>
          <a:off x="0" y="2496625"/>
          <a:ext cx="5641974" cy="909035"/>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Organised alphabetically according to surname</a:t>
          </a:r>
          <a:endParaRPr lang="en-US" sz="2500" kern="1200"/>
        </a:p>
      </dsp:txBody>
      <dsp:txXfrm>
        <a:off x="44375" y="2541000"/>
        <a:ext cx="5553224" cy="820285"/>
      </dsp:txXfrm>
    </dsp:sp>
    <dsp:sp modelId="{9C79CDF8-F0E7-40D6-A81B-E5816EDB9495}">
      <dsp:nvSpPr>
        <dsp:cNvPr id="0" name=""/>
        <dsp:cNvSpPr/>
      </dsp:nvSpPr>
      <dsp:spPr>
        <a:xfrm>
          <a:off x="0" y="3477660"/>
          <a:ext cx="5641974" cy="909035"/>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30000"/>
            <a:t>Doesn’t contain specific page numbers for the quotations used (that has already been covered in the footnotes / references)</a:t>
          </a:r>
          <a:endParaRPr lang="en-US" sz="2500" kern="1200"/>
        </a:p>
      </dsp:txBody>
      <dsp:txXfrm>
        <a:off x="44375" y="3522035"/>
        <a:ext cx="5553224" cy="8202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B6E88D-DDEE-4FEC-AB3B-F239C6E98635}"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FCC918-4AB2-42C2-A64A-C7492ECD2387}" type="slidenum">
              <a:rPr lang="en-GB" smtClean="0"/>
              <a:t>‹#›</a:t>
            </a:fld>
            <a:endParaRPr lang="en-GB"/>
          </a:p>
        </p:txBody>
      </p:sp>
    </p:spTree>
    <p:extLst>
      <p:ext uri="{BB962C8B-B14F-4D97-AF65-F5344CB8AC3E}">
        <p14:creationId xmlns:p14="http://schemas.microsoft.com/office/powerpoint/2010/main" val="2309287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5</a:t>
            </a:fld>
            <a:endParaRPr lang="en-GB"/>
          </a:p>
        </p:txBody>
      </p:sp>
    </p:spTree>
    <p:extLst>
      <p:ext uri="{BB962C8B-B14F-4D97-AF65-F5344CB8AC3E}">
        <p14:creationId xmlns:p14="http://schemas.microsoft.com/office/powerpoint/2010/main" val="264408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DCE8F5-1341-475C-BF40-2E24D91E8058}" type="slidenum">
              <a:rPr lang="en-GB" smtClean="0"/>
              <a:t>12</a:t>
            </a:fld>
            <a:endParaRPr lang="en-GB"/>
          </a:p>
        </p:txBody>
      </p:sp>
    </p:spTree>
    <p:extLst>
      <p:ext uri="{BB962C8B-B14F-4D97-AF65-F5344CB8AC3E}">
        <p14:creationId xmlns:p14="http://schemas.microsoft.com/office/powerpoint/2010/main" val="1189238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154F7CA-E499-439F-A1B6-05D50662624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139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344389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54F7CA-E499-439F-A1B6-05D50662624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665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54F7CA-E499-439F-A1B6-05D50662624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709977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54F7CA-E499-439F-A1B6-05D506626245}" type="datetimeFigureOut">
              <a:rPr lang="en-GB" smtClean="0"/>
              <a:t>30/11/2022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290531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54F7CA-E499-439F-A1B6-05D506626245}" type="datetimeFigureOut">
              <a:rPr lang="en-GB" smtClean="0"/>
              <a:t>30/11/2022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18436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54F7CA-E499-439F-A1B6-05D506626245}" type="datetimeFigureOut">
              <a:rPr lang="en-GB" smtClean="0"/>
              <a:t>30/11/2022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1414508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54F7CA-E499-439F-A1B6-05D50662624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39122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54F7CA-E499-439F-A1B6-05D506626245}" type="datetimeFigureOut">
              <a:rPr lang="en-GB" smtClean="0"/>
              <a:t>30/11/2022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45EE0A-9E4E-4C77-9047-3DB570E8954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196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spTree>
    <p:extLst>
      <p:ext uri="{BB962C8B-B14F-4D97-AF65-F5344CB8AC3E}">
        <p14:creationId xmlns:p14="http://schemas.microsoft.com/office/powerpoint/2010/main" val="4078181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54F7CA-E499-439F-A1B6-05D506626245}" type="datetimeFigureOut">
              <a:rPr lang="en-GB" smtClean="0"/>
              <a:t>30/11/2022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45EE0A-9E4E-4C77-9047-3DB570E8954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197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C4E00C1B-A23A-4EEE-A286-327847E4C178}"/>
              </a:ext>
            </a:extLst>
          </p:cNvPr>
          <p:cNvGrpSpPr/>
          <p:nvPr userDrawn="1"/>
        </p:nvGrpSpPr>
        <p:grpSpPr>
          <a:xfrm>
            <a:off x="5547008" y="1627398"/>
            <a:ext cx="1191961" cy="5259889"/>
            <a:chOff x="5448080" y="1627398"/>
            <a:chExt cx="1191961" cy="5259889"/>
          </a:xfrm>
        </p:grpSpPr>
        <p:sp>
          <p:nvSpPr>
            <p:cNvPr id="29" name="Arrow: Down 28">
              <a:extLst>
                <a:ext uri="{FF2B5EF4-FFF2-40B4-BE49-F238E27FC236}">
                  <a16:creationId xmlns:a16="http://schemas.microsoft.com/office/drawing/2014/main" id="{39E16B14-83E4-444A-A32C-29FE0CC3C4E7}"/>
                </a:ext>
              </a:extLst>
            </p:cNvPr>
            <p:cNvSpPr/>
            <p:nvPr/>
          </p:nvSpPr>
          <p:spPr>
            <a:xfrm rot="11212082" flipH="1">
              <a:off x="5744634" y="1627398"/>
              <a:ext cx="895407" cy="715909"/>
            </a:xfrm>
            <a:prstGeom prst="downArrow">
              <a:avLst>
                <a:gd name="adj1" fmla="val 100000"/>
                <a:gd name="adj2" fmla="val 72228"/>
              </a:avLst>
            </a:prstGeom>
            <a:gradFill>
              <a:gsLst>
                <a:gs pos="0">
                  <a:srgbClr val="F2D9B0"/>
                </a:gs>
                <a:gs pos="31000">
                  <a:srgbClr val="CFBF9D"/>
                </a:gs>
                <a:gs pos="67000">
                  <a:srgbClr val="F2D9B0"/>
                </a:gs>
                <a:gs pos="100000">
                  <a:srgbClr val="CEAA6E"/>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E95BD2D9-8D1C-4CE5-AD8C-06218724DBF0}"/>
                </a:ext>
              </a:extLst>
            </p:cNvPr>
            <p:cNvSpPr/>
            <p:nvPr/>
          </p:nvSpPr>
          <p:spPr>
            <a:xfrm rot="412082">
              <a:off x="6101283" y="1629447"/>
              <a:ext cx="250426" cy="144618"/>
            </a:xfrm>
            <a:custGeom>
              <a:avLst/>
              <a:gdLst>
                <a:gd name="connsiteX0" fmla="*/ 151508 w 303016"/>
                <a:gd name="connsiteY0" fmla="*/ 0 h 174988"/>
                <a:gd name="connsiteX1" fmla="*/ 303016 w 303016"/>
                <a:gd name="connsiteY1" fmla="*/ 174988 h 174988"/>
                <a:gd name="connsiteX2" fmla="*/ 0 w 303016"/>
                <a:gd name="connsiteY2" fmla="*/ 174988 h 174988"/>
              </a:gdLst>
              <a:ahLst/>
              <a:cxnLst>
                <a:cxn ang="0">
                  <a:pos x="connsiteX0" y="connsiteY0"/>
                </a:cxn>
                <a:cxn ang="0">
                  <a:pos x="connsiteX1" y="connsiteY1"/>
                </a:cxn>
                <a:cxn ang="0">
                  <a:pos x="connsiteX2" y="connsiteY2"/>
                </a:cxn>
              </a:cxnLst>
              <a:rect l="l" t="t" r="r" b="b"/>
              <a:pathLst>
                <a:path w="303016" h="174988">
                  <a:moveTo>
                    <a:pt x="151508" y="0"/>
                  </a:moveTo>
                  <a:lnTo>
                    <a:pt x="303016" y="174988"/>
                  </a:lnTo>
                  <a:lnTo>
                    <a:pt x="0" y="174988"/>
                  </a:lnTo>
                  <a:close/>
                </a:path>
              </a:pathLst>
            </a:custGeom>
            <a:gradFill>
              <a:gsLst>
                <a:gs pos="0">
                  <a:schemeClr val="tx1"/>
                </a:gs>
                <a:gs pos="10000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nvGrpSpPr>
            <p:cNvPr id="54" name="Group 53">
              <a:extLst>
                <a:ext uri="{FF2B5EF4-FFF2-40B4-BE49-F238E27FC236}">
                  <a16:creationId xmlns:a16="http://schemas.microsoft.com/office/drawing/2014/main" id="{20E4CD2A-DB3D-4F10-9C0A-300A35316585}"/>
                </a:ext>
              </a:extLst>
            </p:cNvPr>
            <p:cNvGrpSpPr/>
            <p:nvPr userDrawn="1"/>
          </p:nvGrpSpPr>
          <p:grpSpPr>
            <a:xfrm>
              <a:off x="5448080" y="1988774"/>
              <a:ext cx="894144" cy="4898513"/>
              <a:chOff x="5448080" y="1988774"/>
              <a:chExt cx="894144" cy="4898513"/>
            </a:xfrm>
          </p:grpSpPr>
          <p:sp>
            <p:nvSpPr>
              <p:cNvPr id="53" name="Freeform: Shape 52">
                <a:extLst>
                  <a:ext uri="{FF2B5EF4-FFF2-40B4-BE49-F238E27FC236}">
                    <a16:creationId xmlns:a16="http://schemas.microsoft.com/office/drawing/2014/main" id="{AF1CFB73-03BC-4A12-AF84-EB2C2F78F47D}"/>
                  </a:ext>
                </a:extLst>
              </p:cNvPr>
              <p:cNvSpPr/>
              <p:nvPr/>
            </p:nvSpPr>
            <p:spPr>
              <a:xfrm rot="11212082" flipH="1">
                <a:off x="5448080" y="1988774"/>
                <a:ext cx="223532" cy="4898513"/>
              </a:xfrm>
              <a:custGeom>
                <a:avLst/>
                <a:gdLst>
                  <a:gd name="connsiteX0" fmla="*/ 111766 w 223532"/>
                  <a:gd name="connsiteY0" fmla="*/ 4898513 h 4898513"/>
                  <a:gd name="connsiteX1" fmla="*/ 223532 w 223532"/>
                  <a:gd name="connsiteY1" fmla="*/ 4786747 h 4898513"/>
                  <a:gd name="connsiteX2" fmla="*/ 223532 w 223532"/>
                  <a:gd name="connsiteY2" fmla="*/ 26924 h 4898513"/>
                  <a:gd name="connsiteX3" fmla="*/ 0 w 223532"/>
                  <a:gd name="connsiteY3" fmla="*/ 0 h 4898513"/>
                  <a:gd name="connsiteX4" fmla="*/ 0 w 223532"/>
                  <a:gd name="connsiteY4" fmla="*/ 4786747 h 48985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98513">
                    <a:moveTo>
                      <a:pt x="111766" y="4898513"/>
                    </a:moveTo>
                    <a:lnTo>
                      <a:pt x="223532" y="4786747"/>
                    </a:lnTo>
                    <a:lnTo>
                      <a:pt x="223532" y="26924"/>
                    </a:lnTo>
                    <a:lnTo>
                      <a:pt x="0" y="0"/>
                    </a:lnTo>
                    <a:lnTo>
                      <a:pt x="0" y="478674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2" name="Freeform: Shape 51">
                <a:extLst>
                  <a:ext uri="{FF2B5EF4-FFF2-40B4-BE49-F238E27FC236}">
                    <a16:creationId xmlns:a16="http://schemas.microsoft.com/office/drawing/2014/main" id="{D6458B7A-A930-43C8-AF63-3DC8C3BB6AC3}"/>
                  </a:ext>
                </a:extLst>
              </p:cNvPr>
              <p:cNvSpPr/>
              <p:nvPr/>
            </p:nvSpPr>
            <p:spPr>
              <a:xfrm rot="11212082" flipH="1">
                <a:off x="5671618" y="2015603"/>
                <a:ext cx="223532" cy="4871589"/>
              </a:xfrm>
              <a:custGeom>
                <a:avLst/>
                <a:gdLst>
                  <a:gd name="connsiteX0" fmla="*/ 111766 w 223532"/>
                  <a:gd name="connsiteY0" fmla="*/ 4871589 h 4871589"/>
                  <a:gd name="connsiteX1" fmla="*/ 223532 w 223532"/>
                  <a:gd name="connsiteY1" fmla="*/ 4759823 h 4871589"/>
                  <a:gd name="connsiteX2" fmla="*/ 223532 w 223532"/>
                  <a:gd name="connsiteY2" fmla="*/ 26924 h 4871589"/>
                  <a:gd name="connsiteX3" fmla="*/ 0 w 223532"/>
                  <a:gd name="connsiteY3" fmla="*/ 0 h 4871589"/>
                  <a:gd name="connsiteX4" fmla="*/ 0 w 223532"/>
                  <a:gd name="connsiteY4" fmla="*/ 4759823 h 48715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71589">
                    <a:moveTo>
                      <a:pt x="111766" y="4871589"/>
                    </a:moveTo>
                    <a:lnTo>
                      <a:pt x="223532" y="4759823"/>
                    </a:lnTo>
                    <a:lnTo>
                      <a:pt x="223532" y="26924"/>
                    </a:lnTo>
                    <a:lnTo>
                      <a:pt x="0" y="0"/>
                    </a:lnTo>
                    <a:lnTo>
                      <a:pt x="0" y="475982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1" name="Freeform: Shape 50">
                <a:extLst>
                  <a:ext uri="{FF2B5EF4-FFF2-40B4-BE49-F238E27FC236}">
                    <a16:creationId xmlns:a16="http://schemas.microsoft.com/office/drawing/2014/main" id="{343A5BD8-E585-43CF-BEE4-9DC5BF633C0F}"/>
                  </a:ext>
                </a:extLst>
              </p:cNvPr>
              <p:cNvSpPr/>
              <p:nvPr/>
            </p:nvSpPr>
            <p:spPr>
              <a:xfrm rot="11212082" flipH="1">
                <a:off x="5895155" y="2042428"/>
                <a:ext cx="223532" cy="4844666"/>
              </a:xfrm>
              <a:custGeom>
                <a:avLst/>
                <a:gdLst>
                  <a:gd name="connsiteX0" fmla="*/ 111766 w 223532"/>
                  <a:gd name="connsiteY0" fmla="*/ 4844666 h 4844666"/>
                  <a:gd name="connsiteX1" fmla="*/ 223532 w 223532"/>
                  <a:gd name="connsiteY1" fmla="*/ 4732900 h 4844666"/>
                  <a:gd name="connsiteX2" fmla="*/ 223532 w 223532"/>
                  <a:gd name="connsiteY2" fmla="*/ 26924 h 4844666"/>
                  <a:gd name="connsiteX3" fmla="*/ 0 w 223532"/>
                  <a:gd name="connsiteY3" fmla="*/ 0 h 4844666"/>
                  <a:gd name="connsiteX4" fmla="*/ 0 w 223532"/>
                  <a:gd name="connsiteY4" fmla="*/ 4732900 h 48446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44666">
                    <a:moveTo>
                      <a:pt x="111766" y="4844666"/>
                    </a:moveTo>
                    <a:lnTo>
                      <a:pt x="223532" y="4732900"/>
                    </a:lnTo>
                    <a:lnTo>
                      <a:pt x="223532" y="26924"/>
                    </a:lnTo>
                    <a:lnTo>
                      <a:pt x="0" y="0"/>
                    </a:lnTo>
                    <a:lnTo>
                      <a:pt x="0" y="4732900"/>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0" name="Freeform: Shape 49">
                <a:extLst>
                  <a:ext uri="{FF2B5EF4-FFF2-40B4-BE49-F238E27FC236}">
                    <a16:creationId xmlns:a16="http://schemas.microsoft.com/office/drawing/2014/main" id="{ED60379A-B22B-4D81-9CC0-12C7D380883B}"/>
                  </a:ext>
                </a:extLst>
              </p:cNvPr>
              <p:cNvSpPr/>
              <p:nvPr userDrawn="1"/>
            </p:nvSpPr>
            <p:spPr>
              <a:xfrm rot="11212082" flipH="1">
                <a:off x="6118692" y="2069256"/>
                <a:ext cx="223532" cy="4817741"/>
              </a:xfrm>
              <a:custGeom>
                <a:avLst/>
                <a:gdLst>
                  <a:gd name="connsiteX0" fmla="*/ 111766 w 223532"/>
                  <a:gd name="connsiteY0" fmla="*/ 4817741 h 4817741"/>
                  <a:gd name="connsiteX1" fmla="*/ 223532 w 223532"/>
                  <a:gd name="connsiteY1" fmla="*/ 4705975 h 4817741"/>
                  <a:gd name="connsiteX2" fmla="*/ 223532 w 223532"/>
                  <a:gd name="connsiteY2" fmla="*/ 26923 h 4817741"/>
                  <a:gd name="connsiteX3" fmla="*/ 0 w 223532"/>
                  <a:gd name="connsiteY3" fmla="*/ 0 h 4817741"/>
                  <a:gd name="connsiteX4" fmla="*/ 0 w 223532"/>
                  <a:gd name="connsiteY4" fmla="*/ 4705975 h 48177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532" h="4817741">
                    <a:moveTo>
                      <a:pt x="111766" y="4817741"/>
                    </a:moveTo>
                    <a:lnTo>
                      <a:pt x="223532" y="4705975"/>
                    </a:lnTo>
                    <a:lnTo>
                      <a:pt x="223532" y="26923"/>
                    </a:lnTo>
                    <a:lnTo>
                      <a:pt x="0" y="0"/>
                    </a:lnTo>
                    <a:lnTo>
                      <a:pt x="0" y="47059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grpSp>
      <p:grpSp>
        <p:nvGrpSpPr>
          <p:cNvPr id="19" name="Group 18">
            <a:extLst>
              <a:ext uri="{FF2B5EF4-FFF2-40B4-BE49-F238E27FC236}">
                <a16:creationId xmlns:a16="http://schemas.microsoft.com/office/drawing/2014/main" id="{5FBDFCE9-EC4C-43CD-B6B5-30548F1162BA}"/>
              </a:ext>
            </a:extLst>
          </p:cNvPr>
          <p:cNvGrpSpPr/>
          <p:nvPr userDrawn="1"/>
        </p:nvGrpSpPr>
        <p:grpSpPr>
          <a:xfrm rot="287358">
            <a:off x="643630" y="444441"/>
            <a:ext cx="4501664" cy="5969116"/>
            <a:chOff x="1596328" y="568502"/>
            <a:chExt cx="4501664" cy="5969116"/>
          </a:xfrm>
        </p:grpSpPr>
        <p:sp>
          <p:nvSpPr>
            <p:cNvPr id="20" name="Rectangle: Rounded Corners 19">
              <a:extLst>
                <a:ext uri="{FF2B5EF4-FFF2-40B4-BE49-F238E27FC236}">
                  <a16:creationId xmlns:a16="http://schemas.microsoft.com/office/drawing/2014/main" id="{54D3D538-9678-4C9A-AB21-FBC7F0FDBAE6}"/>
                </a:ext>
              </a:extLst>
            </p:cNvPr>
            <p:cNvSpPr/>
            <p:nvPr/>
          </p:nvSpPr>
          <p:spPr>
            <a:xfrm rot="21383342">
              <a:off x="1774186" y="691432"/>
              <a:ext cx="4323806" cy="5720995"/>
            </a:xfrm>
            <a:prstGeom prst="roundRect">
              <a:avLst>
                <a:gd name="adj" fmla="val 1002"/>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A709E7A-3511-4C36-A9A3-811497ECC22F}"/>
                </a:ext>
              </a:extLst>
            </p:cNvPr>
            <p:cNvSpPr/>
            <p:nvPr/>
          </p:nvSpPr>
          <p:spPr>
            <a:xfrm rot="21383342">
              <a:off x="1730903" y="661208"/>
              <a:ext cx="4323806" cy="57209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7A1DD063-6E0E-405E-93C1-7607DC8881E1}"/>
                </a:ext>
              </a:extLst>
            </p:cNvPr>
            <p:cNvSpPr/>
            <p:nvPr/>
          </p:nvSpPr>
          <p:spPr>
            <a:xfrm rot="21323936">
              <a:off x="1648959" y="657444"/>
              <a:ext cx="4323806" cy="572099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74C10E4C-02E5-4347-A409-D8CDBF70F41F}"/>
                </a:ext>
              </a:extLst>
            </p:cNvPr>
            <p:cNvSpPr/>
            <p:nvPr/>
          </p:nvSpPr>
          <p:spPr>
            <a:xfrm rot="21383342">
              <a:off x="1749410" y="623258"/>
              <a:ext cx="4225620" cy="5720995"/>
            </a:xfrm>
            <a:prstGeom prst="rect">
              <a:avLst/>
            </a:prstGeom>
            <a:solidFill>
              <a:schemeClr val="bg1"/>
            </a:solidFill>
            <a:ln w="3175">
              <a:gradFill>
                <a:gsLst>
                  <a:gs pos="0">
                    <a:schemeClr val="bg1">
                      <a:lumMod val="95000"/>
                    </a:schemeClr>
                  </a:gs>
                  <a:gs pos="100000">
                    <a:schemeClr val="tx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Rectangle: Rounded Corners 23">
              <a:extLst>
                <a:ext uri="{FF2B5EF4-FFF2-40B4-BE49-F238E27FC236}">
                  <a16:creationId xmlns:a16="http://schemas.microsoft.com/office/drawing/2014/main" id="{8F9D7E4C-1B6B-4818-89E2-9D5B1A9733A2}"/>
                </a:ext>
              </a:extLst>
            </p:cNvPr>
            <p:cNvSpPr/>
            <p:nvPr/>
          </p:nvSpPr>
          <p:spPr>
            <a:xfrm rot="21383342">
              <a:off x="1596328" y="568502"/>
              <a:ext cx="4323806" cy="5720996"/>
            </a:xfrm>
            <a:prstGeom prst="roundRect">
              <a:avLst>
                <a:gd name="adj" fmla="val 8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78BBD740-EB72-4C01-A598-6B953CC14C1E}"/>
                </a:ext>
              </a:extLst>
            </p:cNvPr>
            <p:cNvSpPr/>
            <p:nvPr/>
          </p:nvSpPr>
          <p:spPr>
            <a:xfrm rot="21383342">
              <a:off x="1762892" y="716665"/>
              <a:ext cx="3990679" cy="5424671"/>
            </a:xfrm>
            <a:prstGeom prst="rect">
              <a:avLst/>
            </a:prstGeom>
            <a:noFill/>
            <a:ln w="19050">
              <a:solidFill>
                <a:srgbClr val="FCF238"/>
              </a:solidFill>
            </a:ln>
            <a:effectLst>
              <a:outerShdw dist="12700" dir="24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012937C5-21D4-4D4C-998F-795A4A7ADE29}"/>
                </a:ext>
              </a:extLst>
            </p:cNvPr>
            <p:cNvSpPr/>
            <p:nvPr/>
          </p:nvSpPr>
          <p:spPr>
            <a:xfrm rot="21383936">
              <a:off x="1803016" y="6336676"/>
              <a:ext cx="2380988" cy="131574"/>
            </a:xfrm>
            <a:custGeom>
              <a:avLst/>
              <a:gdLst>
                <a:gd name="connsiteX0" fmla="*/ 2400300 w 2400300"/>
                <a:gd name="connsiteY0" fmla="*/ 61912 h 142875"/>
                <a:gd name="connsiteX1" fmla="*/ 111919 w 2400300"/>
                <a:gd name="connsiteY1" fmla="*/ 142875 h 142875"/>
                <a:gd name="connsiteX2" fmla="*/ 0 w 2400300"/>
                <a:gd name="connsiteY2" fmla="*/ 0 h 142875"/>
                <a:gd name="connsiteX3" fmla="*/ 2400300 w 2400300"/>
                <a:gd name="connsiteY3" fmla="*/ 61912 h 142875"/>
                <a:gd name="connsiteX0" fmla="*/ 2380988 w 2380988"/>
                <a:gd name="connsiteY0" fmla="*/ 65468 h 146431"/>
                <a:gd name="connsiteX1" fmla="*/ 92607 w 2380988"/>
                <a:gd name="connsiteY1" fmla="*/ 146431 h 146431"/>
                <a:gd name="connsiteX2" fmla="*/ 0 w 2380988"/>
                <a:gd name="connsiteY2" fmla="*/ 0 h 146431"/>
                <a:gd name="connsiteX3" fmla="*/ 2380988 w 2380988"/>
                <a:gd name="connsiteY3" fmla="*/ 65468 h 146431"/>
                <a:gd name="connsiteX0" fmla="*/ 2380988 w 2380988"/>
                <a:gd name="connsiteY0" fmla="*/ 65468 h 115088"/>
                <a:gd name="connsiteX1" fmla="*/ 87422 w 2380988"/>
                <a:gd name="connsiteY1" fmla="*/ 115088 h 115088"/>
                <a:gd name="connsiteX2" fmla="*/ 0 w 2380988"/>
                <a:gd name="connsiteY2" fmla="*/ 0 h 115088"/>
                <a:gd name="connsiteX3" fmla="*/ 2380988 w 2380988"/>
                <a:gd name="connsiteY3" fmla="*/ 65468 h 115088"/>
                <a:gd name="connsiteX0" fmla="*/ 2380988 w 2380988"/>
                <a:gd name="connsiteY0" fmla="*/ 65468 h 131574"/>
                <a:gd name="connsiteX1" fmla="*/ 83998 w 2380988"/>
                <a:gd name="connsiteY1" fmla="*/ 131574 h 131574"/>
                <a:gd name="connsiteX2" fmla="*/ 0 w 2380988"/>
                <a:gd name="connsiteY2" fmla="*/ 0 h 131574"/>
                <a:gd name="connsiteX3" fmla="*/ 2380988 w 2380988"/>
                <a:gd name="connsiteY3" fmla="*/ 65468 h 131574"/>
              </a:gdLst>
              <a:ahLst/>
              <a:cxnLst>
                <a:cxn ang="0">
                  <a:pos x="connsiteX0" y="connsiteY0"/>
                </a:cxn>
                <a:cxn ang="0">
                  <a:pos x="connsiteX1" y="connsiteY1"/>
                </a:cxn>
                <a:cxn ang="0">
                  <a:pos x="connsiteX2" y="connsiteY2"/>
                </a:cxn>
                <a:cxn ang="0">
                  <a:pos x="connsiteX3" y="connsiteY3"/>
                </a:cxn>
              </a:cxnLst>
              <a:rect l="l" t="t" r="r" b="b"/>
              <a:pathLst>
                <a:path w="2380988" h="131574">
                  <a:moveTo>
                    <a:pt x="2380988" y="65468"/>
                  </a:moveTo>
                  <a:lnTo>
                    <a:pt x="83998" y="131574"/>
                  </a:lnTo>
                  <a:lnTo>
                    <a:pt x="0" y="0"/>
                  </a:lnTo>
                  <a:lnTo>
                    <a:pt x="2380988" y="654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68E2CC12-AEDC-4DF3-B69A-B63822CEE09D}"/>
                </a:ext>
              </a:extLst>
            </p:cNvPr>
            <p:cNvCxnSpPr>
              <a:cxnSpLocks/>
              <a:endCxn id="26" idx="1"/>
            </p:cNvCxnSpPr>
            <p:nvPr/>
          </p:nvCxnSpPr>
          <p:spPr>
            <a:xfrm>
              <a:off x="1782183" y="6393399"/>
              <a:ext cx="111148" cy="144219"/>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487E03C-DE68-4CE8-A7F1-B9DD28846BC8}"/>
              </a:ext>
            </a:extLst>
          </p:cNvPr>
          <p:cNvSpPr>
            <a:spLocks noGrp="1"/>
          </p:cNvSpPr>
          <p:nvPr userDrawn="1">
            <p:ph type="ctrTitle"/>
          </p:nvPr>
        </p:nvSpPr>
        <p:spPr>
          <a:xfrm>
            <a:off x="7172655" y="2235200"/>
            <a:ext cx="4423415" cy="2387600"/>
          </a:xfrm>
        </p:spPr>
        <p:txBody>
          <a:bodyPr rtlCol="0" anchor="b"/>
          <a:lstStyle>
            <a:lvl1pPr algn="l">
              <a:lnSpc>
                <a:spcPts val="6000"/>
              </a:lnSpc>
              <a:defRPr sz="6000">
                <a:effectLst>
                  <a:outerShdw dist="50800" dir="2700000" algn="tl" rotWithShape="0">
                    <a:schemeClr val="accent1"/>
                  </a:outerShdw>
                </a:effectLs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7EEE8855-FE55-4351-B21B-FE33CB8050C1}"/>
              </a:ext>
            </a:extLst>
          </p:cNvPr>
          <p:cNvSpPr>
            <a:spLocks noGrp="1"/>
          </p:cNvSpPr>
          <p:nvPr userDrawn="1">
            <p:ph type="subTitle" idx="1"/>
          </p:nvPr>
        </p:nvSpPr>
        <p:spPr>
          <a:xfrm>
            <a:off x="7172656" y="4714875"/>
            <a:ext cx="3742590" cy="1047750"/>
          </a:xfrm>
          <a:prstGeom prst="plaque">
            <a:avLst>
              <a:gd name="adj" fmla="val 7640"/>
            </a:avLst>
          </a:prstGeom>
          <a:solidFill>
            <a:schemeClr val="tx1"/>
          </a:solidFill>
        </p:spPr>
        <p:txBody>
          <a:bodyPr lIns="108000" tIns="108000" rIns="108000" bIns="108000" rtlCol="0"/>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Footer Placeholder 6">
            <a:extLst>
              <a:ext uri="{FF2B5EF4-FFF2-40B4-BE49-F238E27FC236}">
                <a16:creationId xmlns:a16="http://schemas.microsoft.com/office/drawing/2014/main" id="{A4D3C13C-FA44-4DB1-9AEA-04A430EA0FFC}"/>
              </a:ext>
            </a:extLst>
          </p:cNvPr>
          <p:cNvSpPr>
            <a:spLocks noGrp="1"/>
          </p:cNvSpPr>
          <p:nvPr userDrawn="1">
            <p:ph type="ftr" sz="quarter" idx="10"/>
          </p:nvPr>
        </p:nvSpPr>
        <p:spPr>
          <a:xfrm>
            <a:off x="360000" y="6356350"/>
            <a:ext cx="4114800" cy="365125"/>
          </a:xfrm>
        </p:spPr>
        <p:txBody>
          <a:bodyPr rtlCol="0"/>
          <a:lstStyle>
            <a:lvl1pPr>
              <a:defRPr>
                <a:solidFill>
                  <a:schemeClr val="tx1"/>
                </a:solidFill>
              </a:defRPr>
            </a:lvl1pPr>
          </a:lstStyle>
          <a:p>
            <a:pPr rtl="0"/>
            <a:r>
              <a:rPr lang="en-GB" noProof="0"/>
              <a:t>Add a footer</a:t>
            </a:r>
          </a:p>
        </p:txBody>
      </p:sp>
      <p:sp>
        <p:nvSpPr>
          <p:cNvPr id="4" name="Slide Number Placeholder 3">
            <a:extLst>
              <a:ext uri="{FF2B5EF4-FFF2-40B4-BE49-F238E27FC236}">
                <a16:creationId xmlns:a16="http://schemas.microsoft.com/office/drawing/2014/main" id="{DDD86DBD-75F5-41AC-889A-77BF2EFCE979}"/>
              </a:ext>
            </a:extLst>
          </p:cNvPr>
          <p:cNvSpPr>
            <a:spLocks noGrp="1"/>
          </p:cNvSpPr>
          <p:nvPr userDrawn="1">
            <p:ph type="sldNum" sz="quarter" idx="13"/>
          </p:nvPr>
        </p:nvSpPr>
        <p:spPr>
          <a:solidFill>
            <a:schemeClr val="accent2"/>
          </a:solidFill>
        </p:spPr>
        <p:txBody>
          <a:bodyPr rtlCol="0"/>
          <a:lstStyle>
            <a:lvl1pPr>
              <a:defRPr>
                <a:solidFill>
                  <a:schemeClr val="tx1"/>
                </a:solidFill>
              </a:defRPr>
            </a:lvl1pPr>
          </a:lstStyle>
          <a:p>
            <a:pPr rtl="0"/>
            <a:r>
              <a:rPr lang="en-GB" noProof="0"/>
              <a:t>p </a:t>
            </a:r>
            <a:fld id="{058DB212-BFA2-403F-85EF-DFD3FF6D973A}" type="slidenum">
              <a:rPr lang="en-GB" b="0" noProof="0" smtClean="0"/>
              <a:pPr rtl="0"/>
              <a:t>‹#›</a:t>
            </a:fld>
            <a:endParaRPr lang="en-GB" b="0" noProof="0"/>
          </a:p>
        </p:txBody>
      </p:sp>
      <p:grpSp>
        <p:nvGrpSpPr>
          <p:cNvPr id="28" name="Group 27">
            <a:extLst>
              <a:ext uri="{FF2B5EF4-FFF2-40B4-BE49-F238E27FC236}">
                <a16:creationId xmlns:a16="http://schemas.microsoft.com/office/drawing/2014/main" id="{A4A5F959-7A27-4A9C-AA9A-C8A5F0D59867}"/>
              </a:ext>
            </a:extLst>
          </p:cNvPr>
          <p:cNvGrpSpPr/>
          <p:nvPr userDrawn="1"/>
        </p:nvGrpSpPr>
        <p:grpSpPr>
          <a:xfrm flipH="1">
            <a:off x="1024107" y="570359"/>
            <a:ext cx="3740711" cy="4243023"/>
            <a:chOff x="1834655" y="141382"/>
            <a:chExt cx="3740711" cy="4243023"/>
          </a:xfrm>
        </p:grpSpPr>
        <p:pic>
          <p:nvPicPr>
            <p:cNvPr id="31" name="Picture 30" descr="A person looking at the camera&#10;&#10;Description generated with very high confidence">
              <a:extLst>
                <a:ext uri="{FF2B5EF4-FFF2-40B4-BE49-F238E27FC236}">
                  <a16:creationId xmlns:a16="http://schemas.microsoft.com/office/drawing/2014/main" id="{9AF4BDB7-61C7-4BA0-ACA9-58BF729C3FB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34655" y="2261325"/>
              <a:ext cx="3740711" cy="2123080"/>
            </a:xfrm>
            <a:prstGeom prst="rect">
              <a:avLst/>
            </a:prstGeom>
          </p:spPr>
        </p:pic>
        <p:pic>
          <p:nvPicPr>
            <p:cNvPr id="32" name="Picture 31" descr="A person looking at the camera&#10;&#10;Description generated with very high confidence">
              <a:extLst>
                <a:ext uri="{FF2B5EF4-FFF2-40B4-BE49-F238E27FC236}">
                  <a16:creationId xmlns:a16="http://schemas.microsoft.com/office/drawing/2014/main" id="{6210C269-1B02-4A3E-BB4A-54CBF500761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897"/>
            <a:stretch/>
          </p:blipFill>
          <p:spPr>
            <a:xfrm>
              <a:off x="1834655" y="141382"/>
              <a:ext cx="3740711" cy="2115409"/>
            </a:xfrm>
            <a:prstGeom prst="rect">
              <a:avLst/>
            </a:prstGeom>
          </p:spPr>
        </p:pic>
      </p:grpSp>
      <p:sp>
        <p:nvSpPr>
          <p:cNvPr id="33" name="Rectangle 32">
            <a:extLst>
              <a:ext uri="{FF2B5EF4-FFF2-40B4-BE49-F238E27FC236}">
                <a16:creationId xmlns:a16="http://schemas.microsoft.com/office/drawing/2014/main" id="{EACF9BE4-5BA9-4B7E-B69B-67AD043EAF07}"/>
              </a:ext>
            </a:extLst>
          </p:cNvPr>
          <p:cNvSpPr/>
          <p:nvPr userDrawn="1"/>
        </p:nvSpPr>
        <p:spPr>
          <a:xfrm>
            <a:off x="2184750" y="4616554"/>
            <a:ext cx="1419425" cy="503251"/>
          </a:xfrm>
          <a:prstGeom prst="rect">
            <a:avLst/>
          </a:prstGeom>
          <a:solidFill>
            <a:schemeClr val="accent3"/>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2800" spc="600" noProof="0">
                <a:solidFill>
                  <a:schemeClr val="tx1"/>
                </a:solidFill>
                <a:latin typeface="+mj-lt"/>
              </a:rPr>
              <a:t>BOOK</a:t>
            </a:r>
          </a:p>
        </p:txBody>
      </p:sp>
      <p:sp>
        <p:nvSpPr>
          <p:cNvPr id="34" name="Rectangle 33">
            <a:extLst>
              <a:ext uri="{FF2B5EF4-FFF2-40B4-BE49-F238E27FC236}">
                <a16:creationId xmlns:a16="http://schemas.microsoft.com/office/drawing/2014/main" id="{766F3FAA-B14A-4A17-9A0F-7FD1E4C2D1D6}"/>
              </a:ext>
            </a:extLst>
          </p:cNvPr>
          <p:cNvSpPr/>
          <p:nvPr userDrawn="1"/>
        </p:nvSpPr>
        <p:spPr>
          <a:xfrm>
            <a:off x="1751462" y="5280590"/>
            <a:ext cx="2286000" cy="608934"/>
          </a:xfrm>
          <a:prstGeom prst="rect">
            <a:avLst/>
          </a:prstGeom>
          <a:solidFill>
            <a:schemeClr val="accent2"/>
          </a:solidFill>
          <a:ln>
            <a:noFill/>
          </a:ln>
          <a:effectLst>
            <a:outerShdw dist="38100" dir="2700000" algn="tl"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r>
              <a:rPr lang="en-GB" sz="3600" spc="600" noProof="0">
                <a:solidFill>
                  <a:schemeClr val="tx1"/>
                </a:solidFill>
                <a:latin typeface="+mj-lt"/>
              </a:rPr>
              <a:t>REVIEW</a:t>
            </a:r>
          </a:p>
        </p:txBody>
      </p:sp>
    </p:spTree>
    <p:extLst>
      <p:ext uri="{BB962C8B-B14F-4D97-AF65-F5344CB8AC3E}">
        <p14:creationId xmlns:p14="http://schemas.microsoft.com/office/powerpoint/2010/main" val="14918085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with Images">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5824579-C428-41FA-B7F4-B80AB0B6A8BB}"/>
              </a:ext>
            </a:extLst>
          </p:cNvPr>
          <p:cNvSpPr>
            <a:spLocks noGrp="1"/>
          </p:cNvSpPr>
          <p:nvPr>
            <p:ph type="body" sz="quarter" idx="16" hasCustomPrompt="1"/>
          </p:nvPr>
        </p:nvSpPr>
        <p:spPr>
          <a:xfrm rot="21067299">
            <a:off x="4813731" y="2483063"/>
            <a:ext cx="2102132" cy="2214891"/>
          </a:xfrm>
          <a:prstGeom prst="irregularSeal1">
            <a:avLst/>
          </a:prstGeom>
          <a:solidFill>
            <a:schemeClr val="accent3"/>
          </a:solidFill>
          <a:effectLst>
            <a:outerShdw dist="63500" dir="2700000" algn="tl" rotWithShape="0">
              <a:schemeClr val="accent2"/>
            </a:outerShdw>
          </a:effectLst>
        </p:spPr>
        <p:txBody>
          <a:bodyPr rtlCol="0" anchor="ctr"/>
          <a:lstStyle>
            <a:lvl1pPr marL="0" indent="0" algn="ctr">
              <a:buNone/>
              <a:defRPr sz="6000" b="0">
                <a:solidFill>
                  <a:schemeClr val="tx1"/>
                </a:solidFill>
                <a:effectLst>
                  <a:outerShdw dist="50800" dir="2700000" sx="102000" sy="102000" algn="tl" rotWithShape="0">
                    <a:schemeClr val="accent1"/>
                  </a:outerShdw>
                </a:effectLst>
                <a:latin typeface="+mj-lt"/>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VS.</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rot="-120000">
            <a:off x="359999" y="1836992"/>
            <a:ext cx="4348126" cy="4140000"/>
          </a:xfrm>
          <a:noFill/>
          <a:ln w="3175">
            <a:solidFill>
              <a:schemeClr val="accent1"/>
            </a:solidFill>
            <a:prstDash val="dash"/>
          </a:ln>
        </p:spPr>
        <p:txBody>
          <a:bodyPr lIns="108000" tIns="108000" rIns="10800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rot="-60000">
            <a:off x="363329" y="1241268"/>
            <a:ext cx="1660000" cy="396000"/>
          </a:xfrm>
          <a:solidFill>
            <a:schemeClr val="accent3"/>
          </a:solidFill>
        </p:spPr>
        <p:txBody>
          <a:bodyPr lIns="72000" rtlCol="0" anchor="ctr"/>
          <a:lstStyle>
            <a:lvl1pPr marL="0" indent="0">
              <a:buNone/>
              <a:defRPr b="0">
                <a:solidFill>
                  <a:schemeClr val="tx1"/>
                </a:solidFill>
                <a:latin typeface="+mj-lt"/>
              </a:defRPr>
            </a:lvl1pPr>
          </a:lstStyle>
          <a:p>
            <a:pPr lvl="0" rtl="0"/>
            <a:r>
              <a:rPr lang="en-GB"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hasCustomPrompt="1"/>
          </p:nvPr>
        </p:nvSpPr>
        <p:spPr>
          <a:xfrm rot="120000">
            <a:off x="7074190" y="1836992"/>
            <a:ext cx="4348126" cy="4140000"/>
          </a:xfrm>
          <a:noFill/>
          <a:ln w="3175">
            <a:solidFill>
              <a:schemeClr val="accent2"/>
            </a:solidFill>
            <a:prstDash val="dash"/>
          </a:ln>
        </p:spPr>
        <p:txBody>
          <a:bodyPr lIns="108000" tIns="108000" rIns="10800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rot="60000">
            <a:off x="7077520" y="1189756"/>
            <a:ext cx="1660000" cy="396000"/>
          </a:xfrm>
          <a:solidFill>
            <a:schemeClr val="tx1"/>
          </a:solidFill>
        </p:spPr>
        <p:txBody>
          <a:bodyPr lIns="72000" rtlCol="0" anchor="ctr"/>
          <a:lstStyle>
            <a:lvl1pPr marL="0" indent="0">
              <a:buNone/>
              <a:defRPr b="0">
                <a:solidFill>
                  <a:schemeClr val="bg1"/>
                </a:solidFill>
                <a:latin typeface="+mj-lt"/>
              </a:defRPr>
            </a:lvl1pPr>
          </a:lstStyle>
          <a:p>
            <a:pPr lvl="0" rtl="0"/>
            <a:r>
              <a:rPr lang="en-GB" noProof="0"/>
              <a:t>Compare B</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943860C3-6D26-42E2-B584-0DEEF85E47D0}"/>
              </a:ext>
            </a:extLst>
          </p:cNvPr>
          <p:cNvSpPr>
            <a:spLocks noGrp="1"/>
          </p:cNvSpPr>
          <p:nvPr>
            <p:ph type="sldNum" sz="quarter" idx="15"/>
          </p:nvPr>
        </p:nvSpPr>
        <p:spPr/>
        <p:txBody>
          <a:bodyPr rtlCol="0"/>
          <a:lstStyle/>
          <a:p>
            <a:pPr rtl="0"/>
            <a:r>
              <a:rPr lang="en-GB" noProof="0"/>
              <a:t>p </a:t>
            </a:r>
            <a:fld id="{058DB212-BFA2-403F-85EF-DFD3FF6D973A}" type="slidenum">
              <a:rPr lang="en-GB" noProof="0" smtClean="0"/>
              <a:pPr rtl="0"/>
              <a:t>‹#›</a:t>
            </a:fld>
            <a:endParaRPr lang="en-GB" noProof="0"/>
          </a:p>
        </p:txBody>
      </p:sp>
      <p:sp>
        <p:nvSpPr>
          <p:cNvPr id="7" name="Title 6">
            <a:extLst>
              <a:ext uri="{FF2B5EF4-FFF2-40B4-BE49-F238E27FC236}">
                <a16:creationId xmlns:a16="http://schemas.microsoft.com/office/drawing/2014/main" id="{FD452BFA-B549-45CF-AF80-2BA174A3D336}"/>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488888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Layout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C85178-59DC-446D-A5D1-55AE31652F1F}"/>
              </a:ext>
            </a:extLst>
          </p:cNvPr>
          <p:cNvSpPr/>
          <p:nvPr userDrawn="1"/>
        </p:nvSpPr>
        <p:spPr>
          <a:xfrm>
            <a:off x="0" y="0"/>
            <a:ext cx="5940363"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0" name="Picture 9" descr="A close up of a logo&#10;&#10;Description generated with very high confidence">
            <a:extLst>
              <a:ext uri="{FF2B5EF4-FFF2-40B4-BE49-F238E27FC236}">
                <a16:creationId xmlns:a16="http://schemas.microsoft.com/office/drawing/2014/main" id="{301BA655-41EE-40A8-800F-7F7EDA0E9AA2}"/>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rot="60000">
            <a:off x="787819" y="219944"/>
            <a:ext cx="4156364" cy="6234545"/>
          </a:xfrm>
          <a:prstGeom prst="rect">
            <a:avLst/>
          </a:prstGeom>
        </p:spPr>
      </p:pic>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1279113" y="803776"/>
            <a:ext cx="3173775" cy="3587249"/>
          </a:xfrm>
          <a:solidFill>
            <a:schemeClr val="bg1">
              <a:lumMod val="95000"/>
            </a:schemeClr>
          </a:solidFill>
          <a:effectLst>
            <a:outerShdw dist="63500" dir="2700000" algn="tl" rotWithShape="0">
              <a:schemeClr val="accent1"/>
            </a:outerShdw>
          </a:effectLst>
        </p:spPr>
        <p:txBody>
          <a:bodyPr rtlCol="0" anchor="ctr"/>
          <a:lstStyle>
            <a:lvl1pPr marL="0" indent="0" algn="ctr">
              <a:buNone/>
              <a:defRPr sz="1600" i="1">
                <a:latin typeface="+mn-lt"/>
                <a:cs typeface="Times New Roman" panose="02020603050405020304" pitchFamily="18" charset="0"/>
              </a:defRPr>
            </a:lvl1pPr>
          </a:lstStyle>
          <a:p>
            <a:pPr rtl="0"/>
            <a:r>
              <a:rPr lang="en-GB" noProof="0"/>
              <a:t>Insert or Drag and Drop your Image</a:t>
            </a:r>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6251638" y="360000"/>
            <a:ext cx="5581562" cy="540000"/>
          </a:xfrm>
        </p:spPr>
        <p:txBody>
          <a:bodyPr rtlCol="0"/>
          <a:lstStyle/>
          <a:p>
            <a:pPr rtl="0"/>
            <a:r>
              <a:rPr lang="en-US" noProof="0"/>
              <a:t>Click to edit Master title style</a:t>
            </a:r>
            <a:endParaRPr lang="en-GB" noProof="0"/>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6251638" y="1080000"/>
            <a:ext cx="5580000" cy="360362"/>
          </a:xfrm>
        </p:spPr>
        <p:txBody>
          <a:bodyPr rtlCol="0"/>
          <a:lstStyle>
            <a:lvl1pPr marL="0" indent="0">
              <a:buNone/>
              <a:defRPr sz="2100">
                <a:solidFill>
                  <a:schemeClr val="tx1"/>
                </a:solidFill>
                <a:latin typeface="+mj-lt"/>
              </a:defRPr>
            </a:lvl1pPr>
          </a:lstStyle>
          <a:p>
            <a:pPr lvl="0" rtl="0"/>
            <a:r>
              <a:rPr lang="en-GB"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hasCustomPrompt="1"/>
          </p:nvPr>
        </p:nvSpPr>
        <p:spPr>
          <a:xfrm>
            <a:off x="6251638" y="1620000"/>
            <a:ext cx="5580000" cy="45000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04AB9043-9BFC-46B7-840B-928B57AE0D6C}"/>
              </a:ext>
            </a:extLst>
          </p:cNvPr>
          <p:cNvSpPr>
            <a:spLocks noGrp="1"/>
          </p:cNvSpPr>
          <p:nvPr>
            <p:ph type="ftr" sz="quarter" idx="10"/>
          </p:nvPr>
        </p:nvSpPr>
        <p:spPr>
          <a:xfrm>
            <a:off x="360000" y="6356350"/>
            <a:ext cx="4114800" cy="365125"/>
          </a:xfrm>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486D1A04-4135-4514-92FD-3DAAE226B0D1}"/>
              </a:ext>
            </a:extLst>
          </p:cNvPr>
          <p:cNvSpPr>
            <a:spLocks noGrp="1"/>
          </p:cNvSpPr>
          <p:nvPr>
            <p:ph type="sldNum" sz="quarter" idx="14"/>
          </p:nvPr>
        </p:nvSpPr>
        <p:spPr/>
        <p:txBody>
          <a:bodyPr rtlCol="0"/>
          <a:lstStyle/>
          <a:p>
            <a:pPr rtl="0"/>
            <a:r>
              <a:rPr lang="en-GB" noProof="0"/>
              <a:t>p </a:t>
            </a:r>
            <a:fld id="{058DB212-BFA2-403F-85EF-DFD3FF6D973A}" type="slidenum">
              <a:rPr lang="en-GB" noProof="0" smtClean="0"/>
              <a:pPr rtl="0"/>
              <a:t>‹#›</a:t>
            </a:fld>
            <a:endParaRPr lang="en-GB" noProof="0"/>
          </a:p>
        </p:txBody>
      </p:sp>
      <p:sp>
        <p:nvSpPr>
          <p:cNvPr id="17" name="Text Placeholder 16">
            <a:extLst>
              <a:ext uri="{FF2B5EF4-FFF2-40B4-BE49-F238E27FC236}">
                <a16:creationId xmlns:a16="http://schemas.microsoft.com/office/drawing/2014/main" id="{C8092C5A-71B5-4D96-9F81-FE955286DC24}"/>
              </a:ext>
            </a:extLst>
          </p:cNvPr>
          <p:cNvSpPr>
            <a:spLocks noGrp="1"/>
          </p:cNvSpPr>
          <p:nvPr>
            <p:ph type="body" sz="quarter" idx="15" hasCustomPrompt="1"/>
          </p:nvPr>
        </p:nvSpPr>
        <p:spPr>
          <a:xfrm>
            <a:off x="1419225" y="4631293"/>
            <a:ext cx="2800350" cy="529115"/>
          </a:xfrm>
          <a:prstGeom prst="plaque">
            <a:avLst/>
          </a:prstGeom>
          <a:solidFill>
            <a:schemeClr val="tx1"/>
          </a:solidFill>
          <a:effectLst>
            <a:outerShdw dist="38100" dir="2700000" algn="tl" rotWithShape="0">
              <a:schemeClr val="accent2"/>
            </a:outerShdw>
          </a:effectLst>
        </p:spPr>
        <p:txBody>
          <a:bodyPr rtlCol="0" anchor="ctr"/>
          <a:lstStyle>
            <a:lvl1pPr marL="0" indent="0" algn="ctr">
              <a:buNone/>
              <a:defRPr sz="1400" i="1">
                <a:solidFill>
                  <a:schemeClr val="bg1"/>
                </a:solidFill>
              </a:defRPr>
            </a:lvl1pPr>
            <a:lvl2pPr marL="360363" indent="0">
              <a:buNone/>
              <a:defRPr/>
            </a:lvl2pPr>
            <a:lvl3pPr marL="623888" indent="0">
              <a:buNone/>
              <a:defRPr/>
            </a:lvl3pPr>
            <a:lvl4pPr marL="896938" indent="0">
              <a:buNone/>
              <a:defRPr/>
            </a:lvl4pPr>
            <a:lvl5pPr marL="1169988" indent="0">
              <a:buNone/>
              <a:defRPr/>
            </a:lvl5pPr>
          </a:lstStyle>
          <a:p>
            <a:pPr lvl="0" rtl="0"/>
            <a:r>
              <a:rPr lang="en-GB" noProof="0"/>
              <a:t>Image Caption</a:t>
            </a:r>
          </a:p>
        </p:txBody>
      </p:sp>
    </p:spTree>
    <p:extLst>
      <p:ext uri="{BB962C8B-B14F-4D97-AF65-F5344CB8AC3E}">
        <p14:creationId xmlns:p14="http://schemas.microsoft.com/office/powerpoint/2010/main" val="900233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154F7CA-E499-439F-A1B6-05D506626245}" type="datetimeFigureOut">
              <a:rPr lang="en-GB" smtClean="0"/>
              <a:t>30/11/2022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245EE0A-9E4E-4C77-9047-3DB570E8954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6671427"/>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AC6A7EC-EA5C-43E0-BCA1-12103C07BBFC}"/>
              </a:ext>
            </a:extLst>
          </p:cNvPr>
          <p:cNvSpPr/>
          <p:nvPr userDrawn="1"/>
        </p:nvSpPr>
        <p:spPr>
          <a:xfrm rot="360000">
            <a:off x="11296248" y="6261969"/>
            <a:ext cx="528475" cy="4524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Placeholder 1">
            <a:extLst>
              <a:ext uri="{FF2B5EF4-FFF2-40B4-BE49-F238E27FC236}">
                <a16:creationId xmlns:a16="http://schemas.microsoft.com/office/drawing/2014/main" id="{331581A5-A75E-41FB-A68A-70BA1AB54B28}"/>
              </a:ext>
            </a:extLst>
          </p:cNvPr>
          <p:cNvSpPr>
            <a:spLocks noGrp="1"/>
          </p:cNvSpPr>
          <p:nvPr>
            <p:ph type="title"/>
          </p:nvPr>
        </p:nvSpPr>
        <p:spPr>
          <a:xfrm>
            <a:off x="360000" y="360000"/>
            <a:ext cx="11473200" cy="540000"/>
          </a:xfrm>
          <a:prstGeom prst="rect">
            <a:avLst/>
          </a:prstGeom>
        </p:spPr>
        <p:txBody>
          <a:bodyPr vert="horz" lIns="0" tIns="0" rIns="0" bIns="0" rtlCol="0" anchor="t">
            <a:noAutofit/>
          </a:body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06BA9B02-6E3D-4037-BE18-E02B786633E9}"/>
              </a:ext>
            </a:extLst>
          </p:cNvPr>
          <p:cNvSpPr>
            <a:spLocks noGrp="1"/>
          </p:cNvSpPr>
          <p:nvPr>
            <p:ph type="body" idx="1"/>
          </p:nvPr>
        </p:nvSpPr>
        <p:spPr>
          <a:xfrm>
            <a:off x="360000" y="1260000"/>
            <a:ext cx="11473200" cy="4860000"/>
          </a:xfrm>
          <a:prstGeom prst="rect">
            <a:avLst/>
          </a:prstGeom>
        </p:spPr>
        <p:txBody>
          <a:bodyPr vert="horz"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A954C2B-6B0B-4286-BFA4-F6131386B0E3}"/>
              </a:ext>
            </a:extLst>
          </p:cNvPr>
          <p:cNvSpPr>
            <a:spLocks noGrp="1"/>
          </p:cNvSpPr>
          <p:nvPr>
            <p:ph type="ftr" sz="quarter" idx="3"/>
          </p:nvPr>
        </p:nvSpPr>
        <p:spPr>
          <a:xfrm>
            <a:off x="360000" y="6356350"/>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a:t>Add a footer</a:t>
            </a:r>
          </a:p>
        </p:txBody>
      </p:sp>
      <p:sp>
        <p:nvSpPr>
          <p:cNvPr id="6" name="Slide Number Placeholder 5">
            <a:extLst>
              <a:ext uri="{FF2B5EF4-FFF2-40B4-BE49-F238E27FC236}">
                <a16:creationId xmlns:a16="http://schemas.microsoft.com/office/drawing/2014/main" id="{D245D258-5720-4517-B8DE-EB5AA5C4FAE1}"/>
              </a:ext>
            </a:extLst>
          </p:cNvPr>
          <p:cNvSpPr>
            <a:spLocks noGrp="1"/>
          </p:cNvSpPr>
          <p:nvPr>
            <p:ph type="sldNum" sz="quarter" idx="4"/>
          </p:nvPr>
        </p:nvSpPr>
        <p:spPr>
          <a:xfrm rot="192195">
            <a:off x="11261578" y="6297437"/>
            <a:ext cx="597816" cy="365125"/>
          </a:xfrm>
          <a:prstGeom prst="rect">
            <a:avLst/>
          </a:prstGeom>
          <a:solidFill>
            <a:schemeClr val="accent3"/>
          </a:solidFill>
          <a:effectLst>
            <a:outerShdw dist="25400" dir="2700000" algn="tl" rotWithShape="0">
              <a:prstClr val="black"/>
            </a:outerShdw>
          </a:effectLst>
        </p:spPr>
        <p:txBody>
          <a:bodyPr vert="horz" lIns="0" tIns="0" rIns="0" bIns="0" rtlCol="0" anchor="ctr"/>
          <a:lstStyle>
            <a:lvl1pPr algn="ctr">
              <a:defRPr sz="1200" b="1" i="1">
                <a:solidFill>
                  <a:schemeClr val="tx1">
                    <a:lumMod val="75000"/>
                    <a:lumOff val="25000"/>
                  </a:schemeClr>
                </a:solidFill>
                <a:latin typeface="+mn-lt"/>
                <a:cs typeface="Times New Roman" panose="02020603050405020304" pitchFamily="18" charset="0"/>
              </a:defRPr>
            </a:lvl1pPr>
          </a:lstStyle>
          <a:p>
            <a:pPr rtl="0"/>
            <a:r>
              <a:rPr lang="en-GB"/>
              <a:t>p </a:t>
            </a:r>
            <a:fld id="{058DB212-BFA2-403F-85EF-DFD3FF6D973A}" type="slidenum">
              <a:rPr lang="en-GB" smtClean="0"/>
              <a:pPr rtl="0"/>
              <a:t>‹#›</a:t>
            </a:fld>
            <a:endParaRPr lang="en-GB"/>
          </a:p>
        </p:txBody>
      </p:sp>
      <p:sp>
        <p:nvSpPr>
          <p:cNvPr id="7" name="TextBox 6">
            <a:extLst>
              <a:ext uri="{FF2B5EF4-FFF2-40B4-BE49-F238E27FC236}">
                <a16:creationId xmlns:a16="http://schemas.microsoft.com/office/drawing/2014/main" id="{8A7E4179-FBCC-4D67-B988-A0C4952BC12D}"/>
              </a:ext>
            </a:extLst>
          </p:cNvPr>
          <p:cNvSpPr txBox="1"/>
          <p:nvPr userDrawn="1"/>
        </p:nvSpPr>
        <p:spPr>
          <a:xfrm>
            <a:off x="9581604" y="6315437"/>
            <a:ext cx="1393947" cy="365125"/>
          </a:xfrm>
          <a:prstGeom prst="rect">
            <a:avLst/>
          </a:prstGeom>
          <a:noFill/>
        </p:spPr>
        <p:txBody>
          <a:bodyPr wrap="square" lIns="0" tIns="0" rIns="0" bIns="0" rtlCol="0" anchor="ctr">
            <a:noAutofit/>
          </a:bodyPr>
          <a:lstStyle/>
          <a:p>
            <a:pPr algn="r" rtl="0">
              <a:lnSpc>
                <a:spcPts val="1400"/>
              </a:lnSpc>
            </a:pPr>
            <a:r>
              <a:rPr lang="en-GB" sz="1800" noProof="1">
                <a:solidFill>
                  <a:schemeClr val="tx1"/>
                </a:solidFill>
                <a:effectLst>
                  <a:outerShdw dist="38100" dir="2700000" algn="tl" rotWithShape="0">
                    <a:schemeClr val="accent1"/>
                  </a:outerShdw>
                </a:effectLst>
                <a:latin typeface="+mj-lt"/>
              </a:rPr>
              <a:t>Jens Martensson</a:t>
            </a:r>
          </a:p>
        </p:txBody>
      </p:sp>
      <p:sp>
        <p:nvSpPr>
          <p:cNvPr id="9" name="Oval 8">
            <a:extLst>
              <a:ext uri="{FF2B5EF4-FFF2-40B4-BE49-F238E27FC236}">
                <a16:creationId xmlns:a16="http://schemas.microsoft.com/office/drawing/2014/main" id="{B362BF8F-71C0-4F65-96E1-C8CBD743E78F}"/>
              </a:ext>
            </a:extLst>
          </p:cNvPr>
          <p:cNvSpPr/>
          <p:nvPr userDrawn="1"/>
        </p:nvSpPr>
        <p:spPr>
          <a:xfrm>
            <a:off x="11846922" y="6173293"/>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0" name="Oval 9">
            <a:extLst>
              <a:ext uri="{FF2B5EF4-FFF2-40B4-BE49-F238E27FC236}">
                <a16:creationId xmlns:a16="http://schemas.microsoft.com/office/drawing/2014/main" id="{E1EC2055-BC2C-46F4-91E9-E5238FAC7C71}"/>
              </a:ext>
            </a:extLst>
          </p:cNvPr>
          <p:cNvSpPr/>
          <p:nvPr userDrawn="1"/>
        </p:nvSpPr>
        <p:spPr>
          <a:xfrm>
            <a:off x="11492290" y="6160569"/>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1" name="Oval 10">
            <a:extLst>
              <a:ext uri="{FF2B5EF4-FFF2-40B4-BE49-F238E27FC236}">
                <a16:creationId xmlns:a16="http://schemas.microsoft.com/office/drawing/2014/main" id="{EA2E64D9-686F-4BDA-AB57-B20F0BAB4D97}"/>
              </a:ext>
            </a:extLst>
          </p:cNvPr>
          <p:cNvSpPr/>
          <p:nvPr userDrawn="1"/>
        </p:nvSpPr>
        <p:spPr>
          <a:xfrm>
            <a:off x="11079735" y="6292577"/>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2" name="Oval 11">
            <a:extLst>
              <a:ext uri="{FF2B5EF4-FFF2-40B4-BE49-F238E27FC236}">
                <a16:creationId xmlns:a16="http://schemas.microsoft.com/office/drawing/2014/main" id="{E4403112-6E4E-435A-A366-1999AA17568D}"/>
              </a:ext>
            </a:extLst>
          </p:cNvPr>
          <p:cNvSpPr/>
          <p:nvPr userDrawn="1"/>
        </p:nvSpPr>
        <p:spPr>
          <a:xfrm>
            <a:off x="11672205" y="6223079"/>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3" name="Oval 12">
            <a:extLst>
              <a:ext uri="{FF2B5EF4-FFF2-40B4-BE49-F238E27FC236}">
                <a16:creationId xmlns:a16="http://schemas.microsoft.com/office/drawing/2014/main" id="{E7594B33-32FE-4D9F-9BA5-EF3F6817CAF4}"/>
              </a:ext>
            </a:extLst>
          </p:cNvPr>
          <p:cNvSpPr/>
          <p:nvPr userDrawn="1"/>
        </p:nvSpPr>
        <p:spPr>
          <a:xfrm>
            <a:off x="11891335" y="6599392"/>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Oval 13">
            <a:extLst>
              <a:ext uri="{FF2B5EF4-FFF2-40B4-BE49-F238E27FC236}">
                <a16:creationId xmlns:a16="http://schemas.microsoft.com/office/drawing/2014/main" id="{9434486F-FC98-4156-95CF-96F94D8D2EB3}"/>
              </a:ext>
            </a:extLst>
          </p:cNvPr>
          <p:cNvSpPr/>
          <p:nvPr userDrawn="1"/>
        </p:nvSpPr>
        <p:spPr>
          <a:xfrm>
            <a:off x="11914194" y="6401988"/>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Oval 14">
            <a:extLst>
              <a:ext uri="{FF2B5EF4-FFF2-40B4-BE49-F238E27FC236}">
                <a16:creationId xmlns:a16="http://schemas.microsoft.com/office/drawing/2014/main" id="{0CF7A047-A244-4288-BC1B-FA73E3EFDCD6}"/>
              </a:ext>
            </a:extLst>
          </p:cNvPr>
          <p:cNvSpPr/>
          <p:nvPr userDrawn="1"/>
        </p:nvSpPr>
        <p:spPr>
          <a:xfrm>
            <a:off x="11206123" y="6203845"/>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8" name="Oval 17">
            <a:extLst>
              <a:ext uri="{FF2B5EF4-FFF2-40B4-BE49-F238E27FC236}">
                <a16:creationId xmlns:a16="http://schemas.microsoft.com/office/drawing/2014/main" id="{BAEC2D32-75A3-454D-BBA2-5BE9E2386C61}"/>
              </a:ext>
            </a:extLst>
          </p:cNvPr>
          <p:cNvSpPr/>
          <p:nvPr userDrawn="1"/>
        </p:nvSpPr>
        <p:spPr>
          <a:xfrm>
            <a:off x="11176687" y="6424848"/>
            <a:ext cx="45719" cy="45719"/>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9" name="Oval 18">
            <a:extLst>
              <a:ext uri="{FF2B5EF4-FFF2-40B4-BE49-F238E27FC236}">
                <a16:creationId xmlns:a16="http://schemas.microsoft.com/office/drawing/2014/main" id="{78765FE8-0B48-48A1-A0B6-EA7CA57A1C0F}"/>
              </a:ext>
            </a:extLst>
          </p:cNvPr>
          <p:cNvSpPr/>
          <p:nvPr userDrawn="1"/>
        </p:nvSpPr>
        <p:spPr>
          <a:xfrm>
            <a:off x="11090838" y="6561771"/>
            <a:ext cx="45719" cy="4571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0" name="Oval 19">
            <a:extLst>
              <a:ext uri="{FF2B5EF4-FFF2-40B4-BE49-F238E27FC236}">
                <a16:creationId xmlns:a16="http://schemas.microsoft.com/office/drawing/2014/main" id="{3DBEAB91-5245-4FBB-A571-7CB19CAA46B5}"/>
              </a:ext>
            </a:extLst>
          </p:cNvPr>
          <p:cNvSpPr/>
          <p:nvPr userDrawn="1"/>
        </p:nvSpPr>
        <p:spPr>
          <a:xfrm>
            <a:off x="11206122" y="6678980"/>
            <a:ext cx="45719" cy="45719"/>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3117711249"/>
      </p:ext>
    </p:extLst>
  </p:cSld>
  <p:clrMap bg1="lt1" tx1="dk1" bg2="lt2" tx2="dk2" accent1="accent1" accent2="accent2" accent3="accent3" accent4="accent4" accent5="accent5" accent6="accent6" hlink="hlink" folHlink="folHlink"/>
  <p:sldLayoutIdLst>
    <p:sldLayoutId id="2147483666" r:id="rId1"/>
    <p:sldLayoutId id="2147483656" r:id="rId2"/>
    <p:sldLayoutId id="2147483659" r:id="rId3"/>
  </p:sldLayoutIdLst>
  <p:hf hdr="0" ftr="0" dt="0"/>
  <p:txStyles>
    <p:titleStyle>
      <a:lvl1pPr algn="l" defTabSz="914400" rtl="0" eaLnBrk="1" latinLnBrk="0" hangingPunct="1">
        <a:lnSpc>
          <a:spcPct val="90000"/>
        </a:lnSpc>
        <a:spcBef>
          <a:spcPct val="0"/>
        </a:spcBef>
        <a:buNone/>
        <a:defRPr sz="3200" kern="1200">
          <a:solidFill>
            <a:schemeClr val="tx1"/>
          </a:solidFill>
          <a:effectLst>
            <a:outerShdw dist="50800" dir="2700000" algn="tl" rotWithShape="0">
              <a:schemeClr val="accent3"/>
            </a:outerShdw>
          </a:effectLst>
          <a:latin typeface="+mj-lt"/>
          <a:ea typeface="+mj-ea"/>
          <a:cs typeface="+mj-cs"/>
        </a:defRPr>
      </a:lvl1pPr>
    </p:titleStyle>
    <p:bodyStyle>
      <a:lvl1pPr marL="360363" indent="-360363" algn="l" defTabSz="914400" rtl="0" eaLnBrk="1" latinLnBrk="0" hangingPunct="1">
        <a:lnSpc>
          <a:spcPct val="90000"/>
        </a:lnSpc>
        <a:spcBef>
          <a:spcPts val="1000"/>
        </a:spcBef>
        <a:buClr>
          <a:schemeClr val="accent1"/>
        </a:buClr>
        <a:buSzPct val="80000"/>
        <a:buFont typeface="Franklin Gothic Book" panose="020B0503020102020204" pitchFamily="34" charset="0"/>
        <a:buChar char="►"/>
        <a:defRPr sz="2100" kern="1200">
          <a:solidFill>
            <a:schemeClr val="tx1">
              <a:lumMod val="75000"/>
              <a:lumOff val="25000"/>
            </a:schemeClr>
          </a:solidFill>
          <a:latin typeface="+mn-lt"/>
          <a:ea typeface="+mn-ea"/>
          <a:cs typeface="+mn-cs"/>
        </a:defRPr>
      </a:lvl1pPr>
      <a:lvl2pPr marL="623888" indent="-263525" algn="l" defTabSz="914400" rtl="0" eaLnBrk="1" latinLnBrk="0" hangingPunct="1">
        <a:lnSpc>
          <a:spcPct val="90000"/>
        </a:lnSpc>
        <a:spcBef>
          <a:spcPts val="500"/>
        </a:spcBef>
        <a:buClr>
          <a:schemeClr val="accent2"/>
        </a:buClr>
        <a:buFont typeface="Franklin Gothic Book" panose="020B0503020102020204" pitchFamily="34" charset="0"/>
        <a:buChar char="■"/>
        <a:defRPr sz="1800" kern="1200">
          <a:solidFill>
            <a:schemeClr val="tx1">
              <a:lumMod val="75000"/>
              <a:lumOff val="25000"/>
            </a:schemeClr>
          </a:solidFill>
          <a:latin typeface="+mn-lt"/>
          <a:ea typeface="+mn-ea"/>
          <a:cs typeface="+mn-cs"/>
        </a:defRPr>
      </a:lvl2pPr>
      <a:lvl3pPr marL="896938" indent="-273050" algn="l" defTabSz="914400" rtl="0" eaLnBrk="1" latinLnBrk="0" hangingPunct="1">
        <a:lnSpc>
          <a:spcPct val="90000"/>
        </a:lnSpc>
        <a:spcBef>
          <a:spcPts val="500"/>
        </a:spcBef>
        <a:buClr>
          <a:schemeClr val="accent3"/>
        </a:buClr>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169988" indent="-27305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433513" indent="-263525" algn="l" defTabSz="914400" rtl="0" eaLnBrk="1" latinLnBrk="0" hangingPunct="1">
        <a:lnSpc>
          <a:spcPct val="90000"/>
        </a:lnSpc>
        <a:spcBef>
          <a:spcPts val="500"/>
        </a:spcBef>
        <a:buFont typeface="Arial" panose="020B0604020202020204" pitchFamily="34" charset="0"/>
        <a:buChar char="•"/>
        <a:defRPr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17.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52097-6263-47BE-8020-F3A7E90E4BEA}"/>
              </a:ext>
            </a:extLst>
          </p:cNvPr>
          <p:cNvSpPr>
            <a:spLocks noGrp="1"/>
          </p:cNvSpPr>
          <p:nvPr>
            <p:ph type="ctrTitle"/>
          </p:nvPr>
        </p:nvSpPr>
        <p:spPr/>
        <p:txBody>
          <a:bodyPr/>
          <a:lstStyle/>
          <a:p>
            <a:r>
              <a:rPr lang="en-GB" dirty="0"/>
              <a:t>The Critical Commentary</a:t>
            </a:r>
          </a:p>
        </p:txBody>
      </p:sp>
      <p:sp>
        <p:nvSpPr>
          <p:cNvPr id="3" name="Subtitle 2">
            <a:extLst>
              <a:ext uri="{FF2B5EF4-FFF2-40B4-BE49-F238E27FC236}">
                <a16:creationId xmlns:a16="http://schemas.microsoft.com/office/drawing/2014/main" id="{374638B5-5A1B-4CBF-8E10-CD83524D9218}"/>
              </a:ext>
            </a:extLst>
          </p:cNvPr>
          <p:cNvSpPr>
            <a:spLocks noGrp="1"/>
          </p:cNvSpPr>
          <p:nvPr>
            <p:ph type="subTitle" idx="1"/>
          </p:nvPr>
        </p:nvSpPr>
        <p:spPr/>
        <p:txBody>
          <a:bodyPr/>
          <a:lstStyle/>
          <a:p>
            <a:r>
              <a:rPr lang="en-GB" dirty="0"/>
              <a:t>Thursday 13/10/22</a:t>
            </a:r>
          </a:p>
        </p:txBody>
      </p:sp>
    </p:spTree>
    <p:extLst>
      <p:ext uri="{BB962C8B-B14F-4D97-AF65-F5344CB8AC3E}">
        <p14:creationId xmlns:p14="http://schemas.microsoft.com/office/powerpoint/2010/main" val="1342029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2C456CE-AD77-DF40-B295-DDB47EC41A4D}"/>
              </a:ext>
            </a:extLst>
          </p:cNvPr>
          <p:cNvSpPr txBox="1"/>
          <p:nvPr/>
        </p:nvSpPr>
        <p:spPr>
          <a:xfrm>
            <a:off x="876517" y="533716"/>
            <a:ext cx="3779085"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1" cap="all" spc="100" dirty="0">
                <a:solidFill>
                  <a:srgbClr val="FFFFFF"/>
                </a:solidFill>
                <a:latin typeface="+mj-lt"/>
                <a:ea typeface="+mj-ea"/>
                <a:cs typeface="+mj-cs"/>
              </a:rPr>
              <a:t>Creative Practice</a:t>
            </a:r>
          </a:p>
        </p:txBody>
      </p:sp>
      <p:cxnSp>
        <p:nvCxnSpPr>
          <p:cNvPr id="12" name="Straight Connector 11">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40030" y="1965960"/>
            <a:ext cx="5052061" cy="3931920"/>
          </a:xfrm>
          <a:prstGeom prst="rect">
            <a:avLst/>
          </a:prstGeom>
        </p:spPr>
        <p:txBody>
          <a:bodyPr vert="horz" lIns="45720" tIns="45720" rIns="45720" bIns="45720" rtlCol="0">
            <a:noAutofit/>
          </a:bodyPr>
          <a:lstStyle/>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The creative work should evoke a mood and provoke emotions in the reader.</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conjure compelling characters and a sense of place, and time. </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draw the reader in and make us want to keep reading.</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employ tools of the craft: vivid language and imagery that allows the reader to ‘see’ in a new way.</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It will engage with conventions of form (e.g. rhythm and rhyme) even if it challenges those conventions. </a:t>
            </a:r>
          </a:p>
          <a:p>
            <a:pPr marL="342900" indent="-342900" defTabSz="914400">
              <a:lnSpc>
                <a:spcPct val="90000"/>
              </a:lnSpc>
              <a:spcAft>
                <a:spcPts val="600"/>
              </a:spcAft>
              <a:buClr>
                <a:schemeClr val="accent1"/>
              </a:buClr>
              <a:buFont typeface="Wingdings" panose="05000000000000000000" pitchFamily="2" charset="2"/>
              <a:buChar char="§"/>
            </a:pPr>
            <a:r>
              <a:rPr lang="en-US" sz="1900" dirty="0">
                <a:solidFill>
                  <a:schemeClr val="bg1"/>
                </a:solidFill>
              </a:rPr>
              <a:t>-  The writer will have considered the narrative voice (who is telling the story and how are they telling it?)</a:t>
            </a:r>
          </a:p>
        </p:txBody>
      </p:sp>
      <p:pic>
        <p:nvPicPr>
          <p:cNvPr id="5" name="Picture 4" descr="A picture containing text&#10;&#10;Description automatically generated">
            <a:extLst>
              <a:ext uri="{FF2B5EF4-FFF2-40B4-BE49-F238E27FC236}">
                <a16:creationId xmlns:a16="http://schemas.microsoft.com/office/drawing/2014/main" id="{F8183B20-74C1-41B9-A1D1-F202FBEC3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198892"/>
            <a:ext cx="5455921" cy="4460215"/>
          </a:xfrm>
          <a:prstGeom prst="rect">
            <a:avLst/>
          </a:prstGeom>
        </p:spPr>
      </p:pic>
    </p:spTree>
    <p:extLst>
      <p:ext uri="{BB962C8B-B14F-4D97-AF65-F5344CB8AC3E}">
        <p14:creationId xmlns:p14="http://schemas.microsoft.com/office/powerpoint/2010/main" val="3045735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1024128" y="4911819"/>
            <a:ext cx="9720072" cy="1499616"/>
          </a:xfrm>
        </p:spPr>
        <p:txBody>
          <a:bodyPr>
            <a:normAutofit/>
          </a:bodyPr>
          <a:lstStyle/>
          <a:p>
            <a:r>
              <a:rPr lang="cy-GB" b="1">
                <a:solidFill>
                  <a:srgbClr val="FFFFFF"/>
                </a:solidFill>
              </a:rPr>
              <a:t>WHAT IS THE CRITICAL COMMENTARY?</a:t>
            </a:r>
            <a:br>
              <a:rPr lang="en-US" b="1">
                <a:solidFill>
                  <a:srgbClr val="FFFFFF"/>
                </a:solidFill>
              </a:rPr>
            </a:br>
            <a:endParaRPr lang="en-GB">
              <a:solidFill>
                <a:srgbClr val="FFFFFF"/>
              </a:solidFill>
            </a:endParaRPr>
          </a:p>
        </p:txBody>
      </p:sp>
      <p:sp>
        <p:nvSpPr>
          <p:cNvPr id="4" name="Content Placeholder 3">
            <a:extLst>
              <a:ext uri="{FF2B5EF4-FFF2-40B4-BE49-F238E27FC236}">
                <a16:creationId xmlns:a16="http://schemas.microsoft.com/office/drawing/2014/main" id="{494CFEDB-4344-44C7-AB2B-B5AE011790DD}"/>
              </a:ext>
            </a:extLst>
          </p:cNvPr>
          <p:cNvSpPr txBox="1">
            <a:spLocks noGrp="1"/>
          </p:cNvSpPr>
          <p:nvPr>
            <p:ph idx="1"/>
          </p:nvPr>
        </p:nvSpPr>
        <p:spPr>
          <a:xfrm>
            <a:off x="1024128" y="643467"/>
            <a:ext cx="5071871" cy="3606798"/>
          </a:xfrm>
          <a:prstGeom prst="rect">
            <a:avLst/>
          </a:prstGeom>
        </p:spPr>
        <p:txBody>
          <a:bodyPr rtlCol="0" anchor="ctr">
            <a:normAutofit fontScale="77500" lnSpcReduction="20000"/>
          </a:bodyPr>
          <a:lstStyle/>
          <a:p>
            <a:r>
              <a:rPr lang="en-GB" sz="2000" dirty="0"/>
              <a:t>The critical commentary isn’t a </a:t>
            </a:r>
            <a:r>
              <a:rPr lang="en-GB" sz="2000" i="1" dirty="0"/>
              <a:t>description</a:t>
            </a:r>
            <a:r>
              <a:rPr lang="en-GB" sz="2000" dirty="0"/>
              <a:t> of the poem or story you have written.</a:t>
            </a:r>
          </a:p>
          <a:p>
            <a:pPr marL="0" indent="0">
              <a:buNone/>
            </a:pPr>
            <a:r>
              <a:rPr lang="en-GB" sz="2000" dirty="0"/>
              <a:t>	RATHER</a:t>
            </a:r>
          </a:p>
          <a:p>
            <a:r>
              <a:rPr lang="en-GB" sz="2000" dirty="0"/>
              <a:t>It is a </a:t>
            </a:r>
            <a:r>
              <a:rPr lang="en-GB" sz="2000" i="1" dirty="0"/>
              <a:t>reflective</a:t>
            </a:r>
            <a:r>
              <a:rPr lang="en-GB" sz="2000" dirty="0"/>
              <a:t>,</a:t>
            </a:r>
            <a:r>
              <a:rPr lang="en-GB" sz="2000" i="1" dirty="0"/>
              <a:t> evaluative</a:t>
            </a:r>
            <a:r>
              <a:rPr lang="en-GB" sz="2000" dirty="0"/>
              <a:t> and </a:t>
            </a:r>
            <a:r>
              <a:rPr lang="en-GB" sz="2000" i="1" dirty="0"/>
              <a:t>analytical</a:t>
            </a:r>
            <a:r>
              <a:rPr lang="en-GB" sz="2000" dirty="0"/>
              <a:t> exercise.</a:t>
            </a:r>
          </a:p>
          <a:p>
            <a:pPr marL="0" indent="0">
              <a:buNone/>
            </a:pPr>
            <a:r>
              <a:rPr lang="en-GB" sz="2000" dirty="0"/>
              <a:t>	IT’S ALSO</a:t>
            </a:r>
          </a:p>
          <a:p>
            <a:r>
              <a:rPr lang="en-GB" sz="2000" dirty="0"/>
              <a:t>A place where the critical and creative intersect in mutually illuminating ways. It’s a dialogue between your critical and creative practice. The essay needs to:</a:t>
            </a:r>
          </a:p>
          <a:p>
            <a:endParaRPr lang="en-GB" sz="2000" dirty="0"/>
          </a:p>
          <a:p>
            <a:pPr marL="457200" indent="-457200">
              <a:buFont typeface="+mj-lt"/>
              <a:buAutoNum type="arabicPeriod"/>
            </a:pPr>
            <a:r>
              <a:rPr lang="en-GB" sz="2000" dirty="0">
                <a:latin typeface="Arial" panose="020B0604020202020204" pitchFamily="34" charset="0"/>
                <a:cs typeface="Arial" panose="020B0604020202020204" pitchFamily="34" charset="0"/>
              </a:rPr>
              <a:t>REFLECT ON THE PROCESS OF WRITING</a:t>
            </a:r>
          </a:p>
          <a:p>
            <a:pPr marL="457200" indent="-457200">
              <a:buFont typeface="+mj-lt"/>
              <a:buAutoNum type="arabicPeriod"/>
            </a:pPr>
            <a:r>
              <a:rPr lang="en-GB" sz="2000" dirty="0">
                <a:latin typeface="Arial" panose="020B0604020202020204" pitchFamily="34" charset="0"/>
                <a:cs typeface="Arial" panose="020B0604020202020204" pitchFamily="34" charset="0"/>
              </a:rPr>
              <a:t>CONTEXTUALISE YOUR WRITING</a:t>
            </a:r>
          </a:p>
          <a:p>
            <a:pPr marL="457200" indent="-457200">
              <a:buFont typeface="+mj-lt"/>
              <a:buAutoNum type="arabicPeriod"/>
            </a:pPr>
            <a:r>
              <a:rPr lang="en-GB" sz="2000" dirty="0">
                <a:latin typeface="Arial" panose="020B0604020202020204" pitchFamily="34" charset="0"/>
                <a:cs typeface="Arial" panose="020B0604020202020204" pitchFamily="34" charset="0"/>
              </a:rPr>
              <a:t>INCLUDE THEORETICAL CONSIDERATIONS</a:t>
            </a:r>
          </a:p>
          <a:p>
            <a:endParaRPr lang="en-US" sz="2000" dirty="0"/>
          </a:p>
        </p:txBody>
      </p:sp>
      <p:pic>
        <p:nvPicPr>
          <p:cNvPr id="6" name="Picture 5" descr="A sign on a brick wall&#10;&#10;Description automatically generated with medium confidence">
            <a:extLst>
              <a:ext uri="{FF2B5EF4-FFF2-40B4-BE49-F238E27FC236}">
                <a16:creationId xmlns:a16="http://schemas.microsoft.com/office/drawing/2014/main" id="{E4561F1D-0AB5-477D-80A6-BAE55D6EFA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7734" y="1111747"/>
            <a:ext cx="4747090" cy="2670238"/>
          </a:xfrm>
          <a:prstGeom prst="rect">
            <a:avLst/>
          </a:prstGeom>
        </p:spPr>
      </p:pic>
      <p:cxnSp>
        <p:nvCxnSpPr>
          <p:cNvPr id="15" name="Straight Connector 14">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428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A4618-91E6-477B-A592-D4BD92CACB0C}"/>
              </a:ext>
            </a:extLst>
          </p:cNvPr>
          <p:cNvSpPr>
            <a:spLocks noGrp="1"/>
          </p:cNvSpPr>
          <p:nvPr>
            <p:ph type="title"/>
          </p:nvPr>
        </p:nvSpPr>
        <p:spPr>
          <a:xfrm>
            <a:off x="310039" y="640080"/>
            <a:ext cx="3429855" cy="5613236"/>
          </a:xfrm>
        </p:spPr>
        <p:txBody>
          <a:bodyPr anchor="ctr">
            <a:normAutofit/>
          </a:bodyPr>
          <a:lstStyle/>
          <a:p>
            <a:r>
              <a:rPr lang="en-GB" dirty="0">
                <a:solidFill>
                  <a:srgbClr val="FFFFFF"/>
                </a:solidFill>
              </a:rPr>
              <a:t>Purpose of a Commentary</a:t>
            </a:r>
          </a:p>
        </p:txBody>
      </p:sp>
      <p:sp>
        <p:nvSpPr>
          <p:cNvPr id="3" name="Content Placeholder 2">
            <a:extLst>
              <a:ext uri="{FF2B5EF4-FFF2-40B4-BE49-F238E27FC236}">
                <a16:creationId xmlns:a16="http://schemas.microsoft.com/office/drawing/2014/main" id="{73A605E1-D748-45DD-A94C-5C8B32BA958F}"/>
              </a:ext>
            </a:extLst>
          </p:cNvPr>
          <p:cNvSpPr>
            <a:spLocks noGrp="1"/>
          </p:cNvSpPr>
          <p:nvPr>
            <p:ph idx="1"/>
          </p:nvPr>
        </p:nvSpPr>
        <p:spPr>
          <a:xfrm>
            <a:off x="4709823" y="640080"/>
            <a:ext cx="7172138" cy="3745107"/>
          </a:xfrm>
        </p:spPr>
        <p:txBody>
          <a:bodyPr>
            <a:normAutofit fontScale="77500" lnSpcReduction="20000"/>
          </a:bodyPr>
          <a:lstStyle/>
          <a:p>
            <a:pPr marL="0" indent="0">
              <a:buNone/>
            </a:pPr>
            <a:endParaRPr lang="en-GB" altLang="en-US" sz="2500" dirty="0"/>
          </a:p>
          <a:p>
            <a:pPr marL="0" indent="0">
              <a:buNone/>
            </a:pPr>
            <a:r>
              <a:rPr lang="en-GB" altLang="en-US" sz="2500" dirty="0"/>
              <a:t>To show that you are able to </a:t>
            </a:r>
            <a:r>
              <a:rPr lang="en-GB" altLang="en-US" sz="2500" b="1" dirty="0"/>
              <a:t>analyse and evaluate your creative work </a:t>
            </a:r>
          </a:p>
          <a:p>
            <a:pPr marL="0" indent="0">
              <a:buNone/>
            </a:pPr>
            <a:r>
              <a:rPr lang="en-GB" altLang="en-US" sz="2500" b="1" dirty="0"/>
              <a:t>To demonstrate that you:</a:t>
            </a:r>
          </a:p>
          <a:p>
            <a:pPr>
              <a:buFont typeface="Wingdings" panose="05000000000000000000" pitchFamily="2" charset="2"/>
              <a:buChar char="§"/>
            </a:pPr>
            <a:r>
              <a:rPr lang="en-GB" altLang="en-US" sz="2500" dirty="0"/>
              <a:t> are gaining knowledge and understanding of the techniques and processes you have used to produce your finished piece;</a:t>
            </a:r>
          </a:p>
          <a:p>
            <a:pPr>
              <a:buFont typeface="Wingdings" panose="05000000000000000000" pitchFamily="2" charset="2"/>
              <a:buChar char="§"/>
            </a:pPr>
            <a:r>
              <a:rPr lang="en-GB" altLang="en-US" sz="2500" dirty="0"/>
              <a:t> understand the effects these techniques and processes have had on your writing (and on the reader);</a:t>
            </a:r>
          </a:p>
          <a:p>
            <a:pPr>
              <a:buFont typeface="Wingdings" panose="05000000000000000000" pitchFamily="2" charset="2"/>
              <a:buChar char="§"/>
            </a:pPr>
            <a:r>
              <a:rPr lang="en-GB" altLang="en-US" sz="2500" dirty="0"/>
              <a:t> have read up on your genre and themes, and understand how your work relates to these;</a:t>
            </a:r>
          </a:p>
          <a:p>
            <a:pPr>
              <a:buFont typeface="Wingdings" panose="05000000000000000000" pitchFamily="2" charset="2"/>
              <a:buChar char="§"/>
            </a:pPr>
            <a:r>
              <a:rPr lang="en-GB" altLang="en-US" sz="2500" dirty="0"/>
              <a:t> understand and act upon the feedback you are given – making decisions on what is useful and what is not.</a:t>
            </a:r>
          </a:p>
          <a:p>
            <a:endParaRPr lang="en-GB" altLang="en-US" sz="2500" dirty="0"/>
          </a:p>
          <a:p>
            <a:endParaRPr lang="en-GB" sz="1200" dirty="0"/>
          </a:p>
        </p:txBody>
      </p:sp>
      <p:pic>
        <p:nvPicPr>
          <p:cNvPr id="4" name="Picture 3" descr="A picture containing person, outdoor&#10;&#10;Description automatically generated">
            <a:extLst>
              <a:ext uri="{FF2B5EF4-FFF2-40B4-BE49-F238E27FC236}">
                <a16:creationId xmlns:a16="http://schemas.microsoft.com/office/drawing/2014/main" id="{F4A7EF3D-5D83-4D44-8863-2C60AFF292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3823" y="4553084"/>
            <a:ext cx="4112138" cy="1685977"/>
          </a:xfrm>
          <a:prstGeom prst="rect">
            <a:avLst/>
          </a:prstGeom>
        </p:spPr>
      </p:pic>
    </p:spTree>
    <p:extLst>
      <p:ext uri="{BB962C8B-B14F-4D97-AF65-F5344CB8AC3E}">
        <p14:creationId xmlns:p14="http://schemas.microsoft.com/office/powerpoint/2010/main" val="841931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lstStyle/>
          <a:p>
            <a:pPr rtl="0"/>
            <a:r>
              <a:rPr lang="en-GB" sz="4000" dirty="0"/>
              <a:t>REFLECTIVE PRACTICE</a:t>
            </a:r>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2000" b="1" dirty="0" err="1"/>
              <a:t>Make</a:t>
            </a:r>
            <a:r>
              <a:rPr lang="cy-GB" sz="2000" b="1" dirty="0"/>
              <a:t> </a:t>
            </a:r>
            <a:r>
              <a:rPr lang="cy-GB" sz="2000" b="1" dirty="0" err="1"/>
              <a:t>notes</a:t>
            </a:r>
            <a:r>
              <a:rPr lang="cy-GB" sz="2000" b="1" dirty="0"/>
              <a:t> as </a:t>
            </a:r>
            <a:r>
              <a:rPr lang="cy-GB" sz="2000" b="1" dirty="0" err="1"/>
              <a:t>you</a:t>
            </a:r>
            <a:r>
              <a:rPr lang="cy-GB" sz="2000" b="1" dirty="0"/>
              <a:t> go</a:t>
            </a:r>
            <a:endParaRPr lang="en-GB" sz="2000" b="1" dirty="0"/>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6289129" y="1135028"/>
            <a:ext cx="5580000" cy="360362"/>
          </a:xfrm>
        </p:spPr>
        <p:txBody>
          <a:bodyPr rtlCol="0"/>
          <a:lstStyle/>
          <a:p>
            <a:pPr rtl="0"/>
            <a:r>
              <a:rPr lang="en-GB" sz="3000" dirty="0"/>
              <a:t>A record of your journey</a:t>
            </a:r>
            <a:endParaRPr lang="en-GB" sz="3000" noProof="1"/>
          </a:p>
        </p:txBody>
      </p:sp>
      <p:sp>
        <p:nvSpPr>
          <p:cNvPr id="4" name="Content Placeholder 3">
            <a:extLst>
              <a:ext uri="{FF2B5EF4-FFF2-40B4-BE49-F238E27FC236}">
                <a16:creationId xmlns:a16="http://schemas.microsoft.com/office/drawing/2014/main" id="{5F0977C3-BD7D-4617-8DF1-56211456D512}"/>
              </a:ext>
            </a:extLst>
          </p:cNvPr>
          <p:cNvSpPr>
            <a:spLocks noGrp="1"/>
          </p:cNvSpPr>
          <p:nvPr>
            <p:ph sz="half" idx="1"/>
          </p:nvPr>
        </p:nvSpPr>
        <p:spPr>
          <a:xfrm>
            <a:off x="6200481" y="1767762"/>
            <a:ext cx="5580000" cy="4730238"/>
          </a:xfrm>
        </p:spPr>
        <p:txBody>
          <a:bodyPr rtlCol="0"/>
          <a:lstStyle/>
          <a:p>
            <a:pPr rtl="0"/>
            <a:r>
              <a:rPr lang="en-GB" sz="2500" dirty="0"/>
              <a:t>Your essay should demonstrate that you have developed your reflective practice as a creative writer.</a:t>
            </a:r>
          </a:p>
          <a:p>
            <a:pPr rtl="0"/>
            <a:r>
              <a:rPr lang="en-GB" sz="2500" dirty="0"/>
              <a:t>Reflective practice is the academic part of Creative Writing: the part where you analyse the process of creating a piece of writing. </a:t>
            </a:r>
          </a:p>
          <a:p>
            <a:pPr rtl="0"/>
            <a:r>
              <a:rPr lang="en-GB" sz="2500" dirty="0"/>
              <a:t>You need to actively observe where the work comes from, how it develops, and the ways in which you shape the writing into a product that you are happy to present to the world. </a:t>
            </a:r>
          </a:p>
          <a:p>
            <a:pPr marL="0" indent="0" rtl="0">
              <a:buNone/>
            </a:pPr>
            <a:endParaRPr lang="en-GB" sz="2000" dirty="0"/>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5</a:t>
            </a:fld>
            <a:endParaRPr lang="en-GB"/>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spTree>
    <p:extLst>
      <p:ext uri="{BB962C8B-B14F-4D97-AF65-F5344CB8AC3E}">
        <p14:creationId xmlns:p14="http://schemas.microsoft.com/office/powerpoint/2010/main" val="3540898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964788" y="804333"/>
            <a:ext cx="3391900" cy="5249334"/>
          </a:xfrm>
        </p:spPr>
        <p:txBody>
          <a:bodyPr>
            <a:normAutofit/>
          </a:bodyPr>
          <a:lstStyle/>
          <a:p>
            <a:pPr algn="r"/>
            <a:r>
              <a:rPr lang="cy-GB" sz="4600" b="1">
                <a:solidFill>
                  <a:srgbClr val="FFFFFF"/>
                </a:solidFill>
              </a:rPr>
              <a:t>Your commentary should...</a:t>
            </a:r>
            <a:br>
              <a:rPr lang="en-US" sz="4600" b="1">
                <a:solidFill>
                  <a:srgbClr val="FFFFFF"/>
                </a:solidFill>
              </a:rPr>
            </a:br>
            <a:endParaRPr lang="en-GB" sz="4600">
              <a:solidFill>
                <a:srgbClr val="FFFFFF"/>
              </a:solidFill>
            </a:endParaRPr>
          </a:p>
        </p:txBody>
      </p:sp>
      <p:sp>
        <p:nvSpPr>
          <p:cNvPr id="3" name="Content Placeholder 2">
            <a:extLst>
              <a:ext uri="{FF2B5EF4-FFF2-40B4-BE49-F238E27FC236}">
                <a16:creationId xmlns:a16="http://schemas.microsoft.com/office/drawing/2014/main" id="{7C57919C-6EFC-44F4-ABEB-99E01BC8E1B2}"/>
              </a:ext>
            </a:extLst>
          </p:cNvPr>
          <p:cNvSpPr>
            <a:spLocks noGrp="1"/>
          </p:cNvSpPr>
          <p:nvPr>
            <p:ph idx="1"/>
          </p:nvPr>
        </p:nvSpPr>
        <p:spPr>
          <a:xfrm>
            <a:off x="4951048" y="804332"/>
            <a:ext cx="6981872" cy="5859357"/>
          </a:xfrm>
        </p:spPr>
        <p:txBody>
          <a:bodyPr anchor="ctr">
            <a:normAutofit fontScale="92500" lnSpcReduction="10000"/>
          </a:bodyPr>
          <a:lstStyle/>
          <a:p>
            <a:pPr marL="742950" lvl="1" indent="-285750">
              <a:buFont typeface="Arial"/>
              <a:buChar char="•"/>
            </a:pPr>
            <a:r>
              <a:rPr lang="en-GB" sz="2400" dirty="0"/>
              <a:t>evaluate the creative decisions you made, in terms of what you set out to achieve and how well you accomplished those aims;</a:t>
            </a:r>
          </a:p>
          <a:p>
            <a:pPr marL="742950" lvl="1" indent="-285750">
              <a:buFont typeface="Arial"/>
              <a:buChar char="•"/>
            </a:pPr>
            <a:r>
              <a:rPr lang="en-GB" sz="2400" dirty="0"/>
              <a:t>reflect upon the research that you have undertaken in preparation for your creative work;</a:t>
            </a:r>
          </a:p>
          <a:p>
            <a:pPr marL="742950" lvl="1" indent="-285750">
              <a:buFont typeface="Arial"/>
              <a:buChar char="•"/>
            </a:pPr>
            <a:r>
              <a:rPr lang="en-GB" sz="2400" dirty="0"/>
              <a:t>evaluate the way in which your critical and creative practice are developing;</a:t>
            </a:r>
          </a:p>
          <a:p>
            <a:pPr marL="742950" lvl="1" indent="-285750">
              <a:buFont typeface="Arial"/>
              <a:buChar char="•"/>
            </a:pPr>
            <a:r>
              <a:rPr lang="en-GB" sz="2400" dirty="0"/>
              <a:t>contextualise your writing within the context of critical and creative literature; </a:t>
            </a:r>
          </a:p>
          <a:p>
            <a:pPr marL="742950" lvl="1" indent="-285750">
              <a:buFont typeface="Arial"/>
              <a:buChar char="•"/>
            </a:pPr>
            <a:r>
              <a:rPr lang="en-GB" sz="2400" dirty="0"/>
              <a:t>be written with the same academic tone as a regular essay;</a:t>
            </a:r>
          </a:p>
          <a:p>
            <a:pPr marL="742950" lvl="1" indent="-285750">
              <a:buFont typeface="Arial"/>
              <a:buChar char="•"/>
            </a:pPr>
            <a:r>
              <a:rPr lang="en-GB" sz="2400" dirty="0"/>
              <a:t>contain quotations or citations from properly referenced sources.</a:t>
            </a:r>
          </a:p>
          <a:p>
            <a:pPr marL="0" indent="0">
              <a:buNone/>
            </a:pPr>
            <a:endParaRPr lang="en-GB" sz="3200" b="1" dirty="0"/>
          </a:p>
          <a:p>
            <a:pPr marL="0" indent="0" algn="ctr">
              <a:buNone/>
            </a:pPr>
            <a:r>
              <a:rPr lang="en-GB" sz="3200" b="1" dirty="0"/>
              <a:t>Please use the referencing guide on Moodle.</a:t>
            </a:r>
          </a:p>
          <a:p>
            <a:endParaRPr lang="en-GB" sz="3200" dirty="0"/>
          </a:p>
        </p:txBody>
      </p:sp>
    </p:spTree>
    <p:extLst>
      <p:ext uri="{BB962C8B-B14F-4D97-AF65-F5344CB8AC3E}">
        <p14:creationId xmlns:p14="http://schemas.microsoft.com/office/powerpoint/2010/main" val="3480004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7777" y="810172"/>
            <a:ext cx="7006998" cy="1245732"/>
          </a:xfrm>
        </p:spPr>
        <p:txBody>
          <a:bodyPr anchor="t">
            <a:normAutofit/>
          </a:bodyPr>
          <a:lstStyle/>
          <a:p>
            <a:r>
              <a:rPr lang="en-GB" dirty="0">
                <a:solidFill>
                  <a:srgbClr val="FFFFFF"/>
                </a:solidFill>
              </a:rPr>
              <a:t>Essay Structure</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217777" y="1585723"/>
            <a:ext cx="7006998" cy="4478571"/>
          </a:xfrm>
        </p:spPr>
        <p:style>
          <a:lnRef idx="1">
            <a:schemeClr val="accent3"/>
          </a:lnRef>
          <a:fillRef idx="2">
            <a:schemeClr val="accent3"/>
          </a:fillRef>
          <a:effectRef idx="1">
            <a:schemeClr val="accent3"/>
          </a:effectRef>
          <a:fontRef idx="minor">
            <a:schemeClr val="dk1"/>
          </a:fontRef>
        </p:style>
        <p:txBody>
          <a:bodyPr anchor="b">
            <a:noAutofit/>
          </a:bodyPr>
          <a:lstStyle/>
          <a:p>
            <a:pPr marL="0" indent="0">
              <a:buNone/>
            </a:pPr>
            <a:r>
              <a:rPr lang="en-GB" sz="2000" dirty="0">
                <a:solidFill>
                  <a:schemeClr val="bg1"/>
                </a:solidFill>
              </a:rPr>
              <a:t>Initially, writing under sub-headings may help you structure your thoughts and give your commentary clarity.</a:t>
            </a:r>
          </a:p>
          <a:p>
            <a:pPr marL="0" indent="0">
              <a:buNone/>
            </a:pPr>
            <a:r>
              <a:rPr lang="en-GB" sz="2000" dirty="0">
                <a:solidFill>
                  <a:schemeClr val="bg1"/>
                </a:solidFill>
              </a:rPr>
              <a:t>You may find these headings useful:</a:t>
            </a:r>
          </a:p>
          <a:p>
            <a:pPr>
              <a:buFont typeface="Wingdings" panose="05000000000000000000" pitchFamily="2" charset="2"/>
              <a:buChar char="§"/>
            </a:pPr>
            <a:r>
              <a:rPr lang="en-GB" sz="2000" b="1" dirty="0">
                <a:solidFill>
                  <a:schemeClr val="bg1"/>
                </a:solidFill>
              </a:rPr>
              <a:t>Introduction</a:t>
            </a:r>
            <a:r>
              <a:rPr lang="en-GB" sz="2000" dirty="0">
                <a:solidFill>
                  <a:schemeClr val="bg1"/>
                </a:solidFill>
              </a:rPr>
              <a:t> - Overview of what you have written and what you will be discussing</a:t>
            </a:r>
          </a:p>
          <a:p>
            <a:pPr>
              <a:buFont typeface="Wingdings" panose="05000000000000000000" pitchFamily="2" charset="2"/>
              <a:buChar char="§"/>
            </a:pPr>
            <a:r>
              <a:rPr lang="en-GB" sz="2000" b="1" dirty="0">
                <a:solidFill>
                  <a:schemeClr val="bg1"/>
                </a:solidFill>
              </a:rPr>
              <a:t>Literary Landscape </a:t>
            </a:r>
            <a:r>
              <a:rPr lang="en-GB" sz="2000" dirty="0">
                <a:solidFill>
                  <a:schemeClr val="bg1"/>
                </a:solidFill>
              </a:rPr>
              <a:t>(contextualising your work)</a:t>
            </a:r>
          </a:p>
          <a:p>
            <a:pPr>
              <a:buFont typeface="Wingdings" panose="05000000000000000000" pitchFamily="2" charset="2"/>
              <a:buChar char="§"/>
            </a:pPr>
            <a:r>
              <a:rPr lang="en-GB" sz="2000" b="1" dirty="0">
                <a:solidFill>
                  <a:schemeClr val="bg1"/>
                </a:solidFill>
              </a:rPr>
              <a:t>Craft/ technical considerations </a:t>
            </a:r>
            <a:r>
              <a:rPr lang="en-GB" sz="2000" dirty="0">
                <a:solidFill>
                  <a:schemeClr val="bg1"/>
                </a:solidFill>
              </a:rPr>
              <a:t>(Writing processes / narrative techniques / Problem solving / Revisions and redrafting)</a:t>
            </a:r>
          </a:p>
          <a:p>
            <a:pPr>
              <a:buFont typeface="Wingdings" panose="05000000000000000000" pitchFamily="2" charset="2"/>
              <a:buChar char="§"/>
            </a:pPr>
            <a:r>
              <a:rPr lang="en-GB" sz="2000" b="1" dirty="0">
                <a:solidFill>
                  <a:schemeClr val="bg1"/>
                </a:solidFill>
              </a:rPr>
              <a:t>Other theoretical considerations </a:t>
            </a:r>
            <a:r>
              <a:rPr lang="en-GB" sz="2000" dirty="0">
                <a:solidFill>
                  <a:schemeClr val="bg1"/>
                </a:solidFill>
              </a:rPr>
              <a:t>(other research on content or approach to your writing)</a:t>
            </a:r>
            <a:endParaRPr lang="en-GB" sz="2000" b="1" dirty="0">
              <a:solidFill>
                <a:schemeClr val="bg1"/>
              </a:solidFill>
            </a:endParaRPr>
          </a:p>
          <a:p>
            <a:pPr>
              <a:buFont typeface="Wingdings" panose="05000000000000000000" pitchFamily="2" charset="2"/>
              <a:buChar char="§"/>
            </a:pPr>
            <a:r>
              <a:rPr lang="en-GB" sz="2000" b="1" dirty="0">
                <a:solidFill>
                  <a:schemeClr val="bg1"/>
                </a:solidFill>
              </a:rPr>
              <a:t>Conclusion  (</a:t>
            </a:r>
            <a:r>
              <a:rPr lang="en-GB" sz="2000" dirty="0">
                <a:solidFill>
                  <a:schemeClr val="bg1"/>
                </a:solidFill>
              </a:rPr>
              <a:t>strengths and weakness you have discovered and how you can work on weaknesses – what you have learned)</a:t>
            </a: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768309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7777" y="810172"/>
            <a:ext cx="7006998" cy="1245732"/>
          </a:xfrm>
        </p:spPr>
        <p:txBody>
          <a:bodyPr anchor="t">
            <a:normAutofit/>
          </a:bodyPr>
          <a:lstStyle/>
          <a:p>
            <a:r>
              <a:rPr lang="en-GB" dirty="0">
                <a:solidFill>
                  <a:srgbClr val="FFFFFF"/>
                </a:solidFill>
              </a:rPr>
              <a:t>INTRODUCTION</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324317" y="1562794"/>
            <a:ext cx="6900458" cy="4297680"/>
          </a:xfrm>
        </p:spPr>
        <p:style>
          <a:lnRef idx="1">
            <a:schemeClr val="accent3"/>
          </a:lnRef>
          <a:fillRef idx="2">
            <a:schemeClr val="accent3"/>
          </a:fillRef>
          <a:effectRef idx="1">
            <a:schemeClr val="accent3"/>
          </a:effectRef>
          <a:fontRef idx="minor">
            <a:schemeClr val="dk1"/>
          </a:fontRef>
        </p:style>
        <p:txBody>
          <a:bodyPr anchor="b">
            <a:noAutofit/>
          </a:bodyPr>
          <a:lstStyle/>
          <a:p>
            <a:r>
              <a:rPr lang="en-GB" sz="2700" dirty="0">
                <a:solidFill>
                  <a:schemeClr val="bg1"/>
                </a:solidFill>
              </a:rPr>
              <a:t>An overview of what you have written and what you will be discussing. </a:t>
            </a:r>
          </a:p>
          <a:p>
            <a:r>
              <a:rPr lang="en-GB" sz="2700" dirty="0">
                <a:solidFill>
                  <a:schemeClr val="bg1"/>
                </a:solidFill>
              </a:rPr>
              <a:t>The introduction acts as a guide to the reader as to what we are about to read.</a:t>
            </a:r>
          </a:p>
          <a:p>
            <a:r>
              <a:rPr lang="en-GB" sz="2700" dirty="0">
                <a:solidFill>
                  <a:schemeClr val="bg1"/>
                </a:solidFill>
              </a:rPr>
              <a:t>The body of the essay follows the structure you’ve laid out in your introduction.</a:t>
            </a:r>
          </a:p>
          <a:p>
            <a:r>
              <a:rPr lang="en-GB" sz="2700" dirty="0">
                <a:solidFill>
                  <a:schemeClr val="bg1"/>
                </a:solidFill>
              </a:rPr>
              <a:t>You should be able to sketch out your </a:t>
            </a:r>
            <a:r>
              <a:rPr lang="en-GB" sz="2700" b="1" dirty="0">
                <a:solidFill>
                  <a:schemeClr val="bg1"/>
                </a:solidFill>
              </a:rPr>
              <a:t>conclusion</a:t>
            </a:r>
            <a:r>
              <a:rPr lang="en-GB" sz="2700" dirty="0">
                <a:solidFill>
                  <a:schemeClr val="bg1"/>
                </a:solidFill>
              </a:rPr>
              <a:t> at the same time as your introduction. </a:t>
            </a:r>
          </a:p>
          <a:p>
            <a:endParaRPr lang="en-GB" sz="2700" dirty="0">
              <a:solidFill>
                <a:schemeClr val="bg1"/>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77104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5538" y="307219"/>
            <a:ext cx="9720072" cy="1499616"/>
          </a:xfrm>
        </p:spPr>
        <p:txBody>
          <a:bodyPr vert="horz" lIns="91440" tIns="45720" rIns="91440" bIns="45720" rtlCol="0" anchor="ctr">
            <a:normAutofit/>
          </a:bodyPr>
          <a:lstStyle/>
          <a:p>
            <a:r>
              <a:rPr lang="en-US" dirty="0"/>
              <a:t>The Literary Landscape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4127" y="2817898"/>
            <a:ext cx="3615605" cy="2585157"/>
          </a:xfrm>
          <a:prstGeom prst="rect">
            <a:avLst/>
          </a:prstGeom>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052183" y="1498720"/>
            <a:ext cx="6617847" cy="5153539"/>
          </a:xfrm>
          <a:prstGeom prst="rect">
            <a:avLst/>
          </a:prstGeom>
        </p:spPr>
        <p:style>
          <a:lnRef idx="1">
            <a:schemeClr val="accent3"/>
          </a:lnRef>
          <a:fillRef idx="2">
            <a:schemeClr val="accent3"/>
          </a:fillRef>
          <a:effectRef idx="1">
            <a:schemeClr val="accent3"/>
          </a:effectRef>
          <a:fontRef idx="minor">
            <a:schemeClr val="dk1"/>
          </a:fontRef>
        </p:style>
        <p:txBody>
          <a:bodyPr vert="horz" lIns="45720" tIns="45720" rIns="45720" bIns="45720" rtlCol="0">
            <a:noAutofit/>
          </a:bodyPr>
          <a:lstStyle/>
          <a:p>
            <a:pPr lvl="0" defTabSz="914400">
              <a:lnSpc>
                <a:spcPct val="90000"/>
              </a:lnSpc>
              <a:spcAft>
                <a:spcPts val="600"/>
              </a:spcAft>
              <a:buClr>
                <a:schemeClr val="accent1"/>
              </a:buClr>
            </a:pPr>
            <a:r>
              <a:rPr lang="en-US" b="1" dirty="0">
                <a:solidFill>
                  <a:schemeClr val="tx1"/>
                </a:solidFill>
              </a:rPr>
              <a:t>You need to </a:t>
            </a:r>
            <a:r>
              <a:rPr lang="en-US" b="1" dirty="0" err="1">
                <a:solidFill>
                  <a:schemeClr val="tx1"/>
                </a:solidFill>
              </a:rPr>
              <a:t>contextualise</a:t>
            </a:r>
            <a:r>
              <a:rPr lang="en-US" b="1" dirty="0">
                <a:solidFill>
                  <a:schemeClr val="tx1"/>
                </a:solidFill>
              </a:rPr>
              <a:t> your work by articulating the ways in which it fits into the literary landscape:</a:t>
            </a:r>
          </a:p>
          <a:p>
            <a:pPr marL="342900" indent="-342900" defTabSz="914400">
              <a:lnSpc>
                <a:spcPct val="90000"/>
              </a:lnSpc>
              <a:spcAft>
                <a:spcPts val="600"/>
              </a:spcAft>
              <a:buClr>
                <a:schemeClr val="accent1"/>
              </a:buClr>
              <a:buFont typeface="Arial" panose="020B0604020202020204" pitchFamily="34" charset="0"/>
              <a:buChar char="•"/>
            </a:pPr>
            <a:r>
              <a:rPr lang="en-US" dirty="0">
                <a:solidFill>
                  <a:schemeClr val="tx1"/>
                </a:solidFill>
              </a:rPr>
              <a:t>Do you write in a particular style? </a:t>
            </a:r>
          </a:p>
          <a:p>
            <a:pPr marL="342900" indent="-342900" defTabSz="914400">
              <a:lnSpc>
                <a:spcPct val="90000"/>
              </a:lnSpc>
              <a:spcAft>
                <a:spcPts val="600"/>
              </a:spcAft>
              <a:buClr>
                <a:schemeClr val="accent1"/>
              </a:buClr>
              <a:buFont typeface="Arial" panose="020B0604020202020204" pitchFamily="34" charset="0"/>
              <a:buChar char="•"/>
            </a:pPr>
            <a:r>
              <a:rPr lang="en-US" dirty="0">
                <a:solidFill>
                  <a:schemeClr val="tx1"/>
                </a:solidFill>
              </a:rPr>
              <a:t>Do you emulate another writer?</a:t>
            </a:r>
          </a:p>
          <a:p>
            <a:pPr marL="342900" indent="-342900" defTabSz="914400">
              <a:lnSpc>
                <a:spcPct val="90000"/>
              </a:lnSpc>
              <a:spcAft>
                <a:spcPts val="600"/>
              </a:spcAft>
              <a:buClr>
                <a:schemeClr val="accent1"/>
              </a:buClr>
              <a:buFont typeface="Arial" panose="020B0604020202020204" pitchFamily="34" charset="0"/>
              <a:buChar char="•"/>
            </a:pPr>
            <a:r>
              <a:rPr lang="en-US" dirty="0">
                <a:solidFill>
                  <a:schemeClr val="tx1"/>
                </a:solidFill>
              </a:rPr>
              <a:t>How does your relate to the existing body of work within that genre/form/field? (e.g. do you subvert conventions?)</a:t>
            </a:r>
          </a:p>
          <a:p>
            <a:pPr marL="342900" indent="-342900" defTabSz="914400">
              <a:lnSpc>
                <a:spcPct val="90000"/>
              </a:lnSpc>
              <a:spcAft>
                <a:spcPts val="600"/>
              </a:spcAft>
              <a:buClr>
                <a:schemeClr val="accent1"/>
              </a:buClr>
              <a:buFont typeface="Arial" panose="020B0604020202020204" pitchFamily="34" charset="0"/>
              <a:buChar char="•"/>
            </a:pPr>
            <a:r>
              <a:rPr lang="en-US" dirty="0">
                <a:solidFill>
                  <a:schemeClr val="tx1"/>
                </a:solidFill>
              </a:rPr>
              <a:t>The only way you can know how well your work fits in with the contemporary literary landscape is to read widely.</a:t>
            </a:r>
          </a:p>
          <a:p>
            <a:pPr marL="342900" indent="-342900" defTabSz="914400">
              <a:lnSpc>
                <a:spcPct val="90000"/>
              </a:lnSpc>
              <a:spcAft>
                <a:spcPts val="600"/>
              </a:spcAft>
              <a:buClr>
                <a:schemeClr val="accent1"/>
              </a:buClr>
              <a:buFont typeface="Arial" panose="020B0604020202020204" pitchFamily="34" charset="0"/>
              <a:buChar char="•"/>
            </a:pPr>
            <a:r>
              <a:rPr lang="en-US" dirty="0">
                <a:solidFill>
                  <a:schemeClr val="tx1"/>
                </a:solidFill>
              </a:rPr>
              <a:t>Reference fiction and literary criticism here. </a:t>
            </a:r>
            <a:r>
              <a:rPr lang="en-US" b="1" dirty="0">
                <a:solidFill>
                  <a:schemeClr val="tx1"/>
                </a:solidFill>
              </a:rPr>
              <a:t>Quote from these and you own work to illustrate the points you make.</a:t>
            </a:r>
          </a:p>
          <a:p>
            <a:pPr defTabSz="914400">
              <a:lnSpc>
                <a:spcPct val="90000"/>
              </a:lnSpc>
              <a:spcAft>
                <a:spcPts val="600"/>
              </a:spcAft>
              <a:buClr>
                <a:schemeClr val="accent1"/>
              </a:buClr>
            </a:pPr>
            <a:r>
              <a:rPr lang="en-US" b="1" dirty="0">
                <a:solidFill>
                  <a:schemeClr val="tx1"/>
                </a:solidFill>
              </a:rPr>
              <a:t>E.g</a:t>
            </a:r>
            <a:r>
              <a:rPr lang="en-US" b="1" i="1" dirty="0">
                <a:solidFill>
                  <a:schemeClr val="tx1"/>
                </a:solidFill>
              </a:rPr>
              <a:t>. </a:t>
            </a:r>
            <a:r>
              <a:rPr lang="en-US" i="1" dirty="0">
                <a:solidFill>
                  <a:schemeClr val="tx1"/>
                </a:solidFill>
              </a:rPr>
              <a:t>Inspired by Poe’s description of the House of Usher’s “vacant eye-like windows”, I described the house in my own story as staring at the horizon with “blank-eyed windows”. </a:t>
            </a:r>
            <a:endParaRPr lang="en-US" b="1" i="1" dirty="0">
              <a:solidFill>
                <a:schemeClr val="tx1"/>
              </a:solidFill>
            </a:endParaRPr>
          </a:p>
          <a:p>
            <a:pPr defTabSz="914400">
              <a:lnSpc>
                <a:spcPct val="90000"/>
              </a:lnSpc>
              <a:spcAft>
                <a:spcPts val="600"/>
              </a:spcAft>
              <a:buClr>
                <a:schemeClr val="accent1"/>
              </a:buClr>
            </a:pPr>
            <a:r>
              <a:rPr lang="en-US" b="1" dirty="0">
                <a:solidFill>
                  <a:srgbClr val="FF0000"/>
                </a:solidFill>
              </a:rPr>
              <a:t>NOTE: </a:t>
            </a:r>
          </a:p>
          <a:p>
            <a:pPr marL="285750" indent="-285750" defTabSz="914400">
              <a:lnSpc>
                <a:spcPct val="90000"/>
              </a:lnSpc>
              <a:spcAft>
                <a:spcPts val="600"/>
              </a:spcAft>
              <a:buClr>
                <a:schemeClr val="accent1"/>
              </a:buClr>
              <a:buFont typeface="Arial" panose="020B0604020202020204" pitchFamily="34" charset="0"/>
              <a:buChar char="•"/>
            </a:pPr>
            <a:r>
              <a:rPr lang="en-US" b="1" dirty="0">
                <a:solidFill>
                  <a:srgbClr val="FF0000"/>
                </a:solidFill>
              </a:rPr>
              <a:t>THE REFERENCE NUMBER COMES AT THE END OF THE SENTENCE</a:t>
            </a:r>
          </a:p>
          <a:p>
            <a:pPr marL="285750" indent="-285750" defTabSz="914400">
              <a:lnSpc>
                <a:spcPct val="90000"/>
              </a:lnSpc>
              <a:spcAft>
                <a:spcPts val="600"/>
              </a:spcAft>
              <a:buClr>
                <a:schemeClr val="accent1"/>
              </a:buClr>
              <a:buFont typeface="Arial" panose="020B0604020202020204" pitchFamily="34" charset="0"/>
              <a:buChar char="•"/>
            </a:pPr>
            <a:r>
              <a:rPr lang="en-US" b="1" dirty="0">
                <a:solidFill>
                  <a:srgbClr val="FF0000"/>
                </a:solidFill>
              </a:rPr>
              <a:t>WHILE YOU SHOULD PROVIDE REFERENCES FOR OTHER WRITERS, YOU DO NOT REFERENCE YOUR OWN WORK.</a:t>
            </a:r>
          </a:p>
        </p:txBody>
      </p:sp>
      <p:sp>
        <p:nvSpPr>
          <p:cNvPr id="3" name="TextBox 2">
            <a:extLst>
              <a:ext uri="{FF2B5EF4-FFF2-40B4-BE49-F238E27FC236}">
                <a16:creationId xmlns:a16="http://schemas.microsoft.com/office/drawing/2014/main" id="{52C2853D-AE6B-2576-8129-0BBCD0E5AB51}"/>
              </a:ext>
            </a:extLst>
          </p:cNvPr>
          <p:cNvSpPr txBox="1"/>
          <p:nvPr/>
        </p:nvSpPr>
        <p:spPr>
          <a:xfrm>
            <a:off x="7393921" y="4928055"/>
            <a:ext cx="255198" cy="246221"/>
          </a:xfrm>
          <a:prstGeom prst="rect">
            <a:avLst/>
          </a:prstGeom>
          <a:noFill/>
        </p:spPr>
        <p:txBody>
          <a:bodyPr wrap="none" rtlCol="0">
            <a:spAutoFit/>
          </a:bodyPr>
          <a:lstStyle/>
          <a:p>
            <a:r>
              <a:rPr lang="cy-GB" sz="1000" dirty="0"/>
              <a:t>2</a:t>
            </a:r>
            <a:endParaRPr lang="en-GB" sz="1000" dirty="0"/>
          </a:p>
        </p:txBody>
      </p:sp>
    </p:spTree>
    <p:extLst>
      <p:ext uri="{BB962C8B-B14F-4D97-AF65-F5344CB8AC3E}">
        <p14:creationId xmlns:p14="http://schemas.microsoft.com/office/powerpoint/2010/main" val="3872507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Theoretical considerations</a:t>
            </a:r>
            <a:br>
              <a:rPr lang="en-GB" dirty="0">
                <a:solidFill>
                  <a:srgbClr val="FFFFFF"/>
                </a:solidFill>
              </a:rPr>
            </a:br>
            <a:endParaRPr lang="en-GB" dirty="0">
              <a:solidFill>
                <a:srgbClr val="FFFFFF"/>
              </a:solidFill>
            </a:endParaRPr>
          </a:p>
        </p:txBody>
      </p:sp>
      <p:sp>
        <p:nvSpPr>
          <p:cNvPr id="7" name="Content Placeholder 6">
            <a:extLst>
              <a:ext uri="{FF2B5EF4-FFF2-40B4-BE49-F238E27FC236}">
                <a16:creationId xmlns:a16="http://schemas.microsoft.com/office/drawing/2014/main" id="{85A8FD79-5502-4526-8FA5-9BEA4F3FBAD7}"/>
              </a:ext>
            </a:extLst>
          </p:cNvPr>
          <p:cNvSpPr>
            <a:spLocks noGrp="1"/>
          </p:cNvSpPr>
          <p:nvPr>
            <p:ph idx="1"/>
          </p:nvPr>
        </p:nvSpPr>
        <p:spPr>
          <a:xfrm>
            <a:off x="383323" y="-15696"/>
            <a:ext cx="5903347" cy="5220123"/>
          </a:xfrm>
        </p:spPr>
        <p:txBody>
          <a:bodyPr anchor="ctr">
            <a:normAutofit/>
          </a:bodyPr>
          <a:lstStyle/>
          <a:p>
            <a:pPr marL="0" indent="0">
              <a:buNone/>
            </a:pPr>
            <a:r>
              <a:rPr lang="en-GB" sz="2000" dirty="0"/>
              <a:t>For the highest marks, you will draw on aspects of literary theory. This might be something we have covered in class, such as Romanticism, or it might be something that you have researched independently, such as Gender Studies, Feminism, Marxist literary criticism or Ecocriticism.</a:t>
            </a:r>
          </a:p>
          <a:p>
            <a:pPr marL="0" indent="0">
              <a:buNone/>
            </a:pPr>
            <a:r>
              <a:rPr lang="en-GB" sz="2000" dirty="0"/>
              <a:t>You will need to demonstrate that you understand the field – at least in broad terms:</a:t>
            </a:r>
          </a:p>
          <a:p>
            <a:pPr marL="0" indent="0">
              <a:buNone/>
            </a:pPr>
            <a:r>
              <a:rPr lang="en-GB" sz="2000" dirty="0"/>
              <a:t>E.g. </a:t>
            </a:r>
          </a:p>
          <a:p>
            <a:pPr marL="0" indent="0">
              <a:buNone/>
            </a:pPr>
            <a:r>
              <a:rPr lang="en-GB" sz="2000" dirty="0"/>
              <a:t>“Drawing on the Romantic concept of the sublime, I chose a dramatic natural location as the setting for my story. My central protagonist, Penny, ascends Snowdon and it is here, in contemplation of the majesty of the landscape that she confronts the…”</a:t>
            </a:r>
          </a:p>
          <a:p>
            <a:endParaRPr lang="en-GB" sz="1600" dirty="0"/>
          </a:p>
        </p:txBody>
      </p:sp>
      <p:pic>
        <p:nvPicPr>
          <p:cNvPr id="9" name="Picture 8" descr="A close-up of a sign&#10;&#10;Description automatically generated">
            <a:extLst>
              <a:ext uri="{FF2B5EF4-FFF2-40B4-BE49-F238E27FC236}">
                <a16:creationId xmlns:a16="http://schemas.microsoft.com/office/drawing/2014/main" id="{8A16AADE-8B56-49E2-868A-1F5C29808A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7734" y="869922"/>
            <a:ext cx="4747090" cy="3153888"/>
          </a:xfrm>
          <a:prstGeom prst="rect">
            <a:avLst/>
          </a:prstGeom>
        </p:spPr>
      </p:pic>
      <p:cxnSp>
        <p:nvCxnSpPr>
          <p:cNvPr id="18" name="Straight Connector 17">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1845161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E2912-2AD6-4D31-B71F-57DA24C23604}"/>
              </a:ext>
            </a:extLst>
          </p:cNvPr>
          <p:cNvSpPr>
            <a:spLocks noGrp="1"/>
          </p:cNvSpPr>
          <p:nvPr>
            <p:ph type="title"/>
          </p:nvPr>
        </p:nvSpPr>
        <p:spPr>
          <a:xfrm>
            <a:off x="964788" y="804333"/>
            <a:ext cx="3391900" cy="5249334"/>
          </a:xfrm>
        </p:spPr>
        <p:txBody>
          <a:bodyPr>
            <a:normAutofit/>
          </a:bodyPr>
          <a:lstStyle/>
          <a:p>
            <a:pPr algn="r"/>
            <a:r>
              <a:rPr lang="cy-GB" b="1">
                <a:solidFill>
                  <a:srgbClr val="FFFFFF"/>
                </a:solidFill>
              </a:rPr>
              <a:t>Using sources</a:t>
            </a:r>
            <a:br>
              <a:rPr lang="en-US"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7C57919C-6EFC-44F4-ABEB-99E01BC8E1B2}"/>
              </a:ext>
            </a:extLst>
          </p:cNvPr>
          <p:cNvSpPr>
            <a:spLocks noGrp="1"/>
          </p:cNvSpPr>
          <p:nvPr>
            <p:ph idx="1"/>
          </p:nvPr>
        </p:nvSpPr>
        <p:spPr>
          <a:xfrm>
            <a:off x="4951048" y="160020"/>
            <a:ext cx="6993302" cy="6526529"/>
          </a:xfrm>
        </p:spPr>
        <p:txBody>
          <a:bodyPr anchor="ctr">
            <a:normAutofit lnSpcReduction="10000"/>
          </a:bodyPr>
          <a:lstStyle/>
          <a:p>
            <a:pPr marL="0" indent="0">
              <a:buNone/>
            </a:pPr>
            <a:r>
              <a:rPr lang="en-GB" dirty="0"/>
              <a:t>In the critical commentary you would be expected to include many of the same sources you would use if you were writing an academic essay. However, instead of writing an analysis of the source, you would be writing an analysis of </a:t>
            </a:r>
            <a:r>
              <a:rPr lang="en-GB" b="1" dirty="0"/>
              <a:t>how you have used that source </a:t>
            </a:r>
            <a:r>
              <a:rPr lang="en-GB" dirty="0"/>
              <a:t>in your creative writing. For example…</a:t>
            </a:r>
          </a:p>
          <a:p>
            <a:pPr marL="0" indent="0">
              <a:buNone/>
            </a:pPr>
            <a:endParaRPr lang="en-GB" sz="1700" dirty="0"/>
          </a:p>
          <a:p>
            <a:pPr marL="0" indent="0">
              <a:buNone/>
            </a:pPr>
            <a:r>
              <a:rPr lang="en-GB" sz="2000" i="1" dirty="0"/>
              <a:t>My poem, ‘My grandmother’s Face’ was inspired by the treatment of skulls from the Neolithic Middle East. In her paper, ‘Keeping the dead close: Grief and Bereavement in the treatment of skulls from the Neolithic Middle East’</a:t>
            </a:r>
            <a:r>
              <a:rPr lang="en-GB" sz="2000" kern="0" baseline="30000" dirty="0">
                <a:latin typeface="Cambria" pitchFamily="18" charset="0"/>
              </a:rPr>
              <a:t> 1</a:t>
            </a:r>
            <a:r>
              <a:rPr lang="en-GB" sz="2000" i="1" dirty="0"/>
              <a:t>, Karina Croucher discusses grief and mourning as possible motivations for the artistic treatment of Neolithic skulls. Comparing the process of writing a poem about my dead grandmother to the Neolithic process of plastering the skull of a loved one, I suggest that words are the equivalent of layers of plaster and pigment; the adornments with which I attempt to conjure the image of my grandmother’s face in my mind’s eye.</a:t>
            </a:r>
          </a:p>
          <a:p>
            <a:pPr marL="0" indent="0">
              <a:buNone/>
            </a:pPr>
            <a:endParaRPr lang="en-GB" sz="1700" dirty="0"/>
          </a:p>
          <a:p>
            <a:pPr marL="0" indent="0">
              <a:buNone/>
            </a:pPr>
            <a:r>
              <a:rPr lang="en-GB" sz="1700" kern="0" baseline="30000" dirty="0">
                <a:latin typeface="Cambria" pitchFamily="18" charset="0"/>
              </a:rPr>
              <a:t>1 </a:t>
            </a:r>
            <a:r>
              <a:rPr lang="cy-GB" sz="1700" dirty="0" err="1"/>
              <a:t>Karina</a:t>
            </a:r>
            <a:r>
              <a:rPr lang="cy-GB" sz="1700" dirty="0"/>
              <a:t> </a:t>
            </a:r>
            <a:r>
              <a:rPr lang="cy-GB" sz="1700" dirty="0" err="1"/>
              <a:t>Croucher</a:t>
            </a:r>
            <a:r>
              <a:rPr lang="cy-GB" sz="1700" dirty="0"/>
              <a:t>, </a:t>
            </a:r>
            <a:r>
              <a:rPr lang="en-GB" sz="1700" dirty="0"/>
              <a:t>‘Keeping the dead close: Grief and Bereavement in the treatment of skulls from the Neolithic Middle East’, </a:t>
            </a:r>
            <a:r>
              <a:rPr lang="en-GB" sz="1700" i="1" dirty="0"/>
              <a:t>Mortality,</a:t>
            </a:r>
            <a:r>
              <a:rPr lang="en-GB" sz="1700" dirty="0"/>
              <a:t> 23 (2017) 103-120.</a:t>
            </a:r>
          </a:p>
          <a:p>
            <a:endParaRPr lang="en-GB" sz="1700" dirty="0"/>
          </a:p>
        </p:txBody>
      </p:sp>
    </p:spTree>
    <p:extLst>
      <p:ext uri="{BB962C8B-B14F-4D97-AF65-F5344CB8AC3E}">
        <p14:creationId xmlns:p14="http://schemas.microsoft.com/office/powerpoint/2010/main" val="2623120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rtlCol="0"/>
          <a:lstStyle/>
          <a:p>
            <a:pPr rtl="0"/>
            <a:r>
              <a:rPr lang="en-GB" sz="4000" dirty="0"/>
              <a:t>Some Key Texts:</a:t>
            </a:r>
          </a:p>
        </p:txBody>
      </p:sp>
      <p:sp>
        <p:nvSpPr>
          <p:cNvPr id="13" name="Text Placeholder 12">
            <a:extLst>
              <a:ext uri="{FF2B5EF4-FFF2-40B4-BE49-F238E27FC236}">
                <a16:creationId xmlns:a16="http://schemas.microsoft.com/office/drawing/2014/main" id="{1C19259B-FF81-44C9-93FE-E56D812EDBFD}"/>
              </a:ext>
            </a:extLst>
          </p:cNvPr>
          <p:cNvSpPr>
            <a:spLocks noGrp="1"/>
          </p:cNvSpPr>
          <p:nvPr>
            <p:ph type="body" sz="quarter" idx="15"/>
          </p:nvPr>
        </p:nvSpPr>
        <p:spPr/>
        <p:txBody>
          <a:bodyPr rtlCol="0"/>
          <a:lstStyle/>
          <a:p>
            <a:pPr rtl="0"/>
            <a:r>
              <a:rPr lang="cy-GB" sz="2000" b="1" dirty="0" err="1"/>
              <a:t>Make</a:t>
            </a:r>
            <a:r>
              <a:rPr lang="cy-GB" sz="2000" b="1" dirty="0"/>
              <a:t> </a:t>
            </a:r>
            <a:r>
              <a:rPr lang="cy-GB" sz="2000" b="1" dirty="0" err="1"/>
              <a:t>notes</a:t>
            </a:r>
            <a:r>
              <a:rPr lang="cy-GB" sz="2000" b="1" dirty="0"/>
              <a:t> as </a:t>
            </a:r>
            <a:r>
              <a:rPr lang="cy-GB" sz="2000" b="1" dirty="0" err="1"/>
              <a:t>you</a:t>
            </a:r>
            <a:r>
              <a:rPr lang="cy-GB" sz="2000" b="1" dirty="0"/>
              <a:t> go</a:t>
            </a:r>
            <a:endParaRPr lang="en-GB" sz="2000" b="1" dirty="0"/>
          </a:p>
        </p:txBody>
      </p:sp>
      <p:sp>
        <p:nvSpPr>
          <p:cNvPr id="6" name="Slide Number Placeholder 5">
            <a:extLst>
              <a:ext uri="{FF2B5EF4-FFF2-40B4-BE49-F238E27FC236}">
                <a16:creationId xmlns:a16="http://schemas.microsoft.com/office/drawing/2014/main" id="{E4AE5A9A-97BF-4F00-99FD-061CFBB425C3}"/>
              </a:ext>
            </a:extLst>
          </p:cNvPr>
          <p:cNvSpPr>
            <a:spLocks noGrp="1"/>
          </p:cNvSpPr>
          <p:nvPr>
            <p:ph type="sldNum" sz="quarter" idx="14"/>
          </p:nvPr>
        </p:nvSpPr>
        <p:spPr/>
        <p:txBody>
          <a:bodyPr rtlCol="0"/>
          <a:lstStyle/>
          <a:p>
            <a:pPr rtl="0"/>
            <a:r>
              <a:rPr lang="en-GB"/>
              <a:t>p </a:t>
            </a:r>
            <a:fld id="{058DB212-BFA2-403F-85EF-DFD3FF6D973A}" type="slidenum">
              <a:rPr lang="en-GB" smtClean="0"/>
              <a:pPr rtl="0"/>
              <a:t>12</a:t>
            </a:fld>
            <a:endParaRPr lang="en-GB"/>
          </a:p>
        </p:txBody>
      </p:sp>
      <p:sp>
        <p:nvSpPr>
          <p:cNvPr id="8" name="Rectangle 7">
            <a:extLst>
              <a:ext uri="{FF2B5EF4-FFF2-40B4-BE49-F238E27FC236}">
                <a16:creationId xmlns:a16="http://schemas.microsoft.com/office/drawing/2014/main" id="{A1AFC5AA-BD1C-40C4-A868-B50B9C40A08B}"/>
              </a:ext>
            </a:extLst>
          </p:cNvPr>
          <p:cNvSpPr/>
          <p:nvPr/>
        </p:nvSpPr>
        <p:spPr>
          <a:xfrm>
            <a:off x="9690100" y="6281019"/>
            <a:ext cx="1397000" cy="3979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9" descr="A person reading a book&#10;&#10;Description automatically generated with low confidence">
            <a:extLst>
              <a:ext uri="{FF2B5EF4-FFF2-40B4-BE49-F238E27FC236}">
                <a16:creationId xmlns:a16="http://schemas.microsoft.com/office/drawing/2014/main" id="{8AB7CB3F-F179-45BA-A58A-6757FEB3AD50}"/>
              </a:ext>
            </a:extLst>
          </p:cNvPr>
          <p:cNvPicPr>
            <a:picLocks noGrp="1" noChangeAspect="1"/>
          </p:cNvPicPr>
          <p:nvPr>
            <p:ph type="pic" sz="quarter" idx="13"/>
          </p:nvPr>
        </p:nvPicPr>
        <p:blipFill>
          <a:blip r:embed="rId3"/>
          <a:srcRect l="22359" r="22359"/>
          <a:stretch>
            <a:fillRect/>
          </a:stretch>
        </p:blipFill>
        <p:spPr/>
      </p:pic>
      <p:pic>
        <p:nvPicPr>
          <p:cNvPr id="12" name="Picture 11" descr="A picture containing text, vegetable&#10;&#10;Description automatically generated">
            <a:extLst>
              <a:ext uri="{FF2B5EF4-FFF2-40B4-BE49-F238E27FC236}">
                <a16:creationId xmlns:a16="http://schemas.microsoft.com/office/drawing/2014/main" id="{3DC7C98A-7306-42D5-8040-D42163702FD4}"/>
              </a:ext>
            </a:extLst>
          </p:cNvPr>
          <p:cNvPicPr>
            <a:picLocks noChangeAspect="1"/>
          </p:cNvPicPr>
          <p:nvPr/>
        </p:nvPicPr>
        <p:blipFill>
          <a:blip r:embed="rId4"/>
          <a:stretch>
            <a:fillRect/>
          </a:stretch>
        </p:blipFill>
        <p:spPr>
          <a:xfrm>
            <a:off x="6449957" y="1267823"/>
            <a:ext cx="2592462" cy="3892585"/>
          </a:xfrm>
          <a:prstGeom prst="rect">
            <a:avLst/>
          </a:prstGeom>
          <a:effectLst>
            <a:outerShdw blurRad="457200" dist="50800" dir="5400000" algn="ctr" rotWithShape="0">
              <a:srgbClr val="000000">
                <a:alpha val="43137"/>
              </a:srgbClr>
            </a:outerShdw>
          </a:effectLst>
        </p:spPr>
      </p:pic>
      <p:pic>
        <p:nvPicPr>
          <p:cNvPr id="15" name="Picture 14" descr="Map&#10;&#10;Description automatically generated with medium confidence">
            <a:extLst>
              <a:ext uri="{FF2B5EF4-FFF2-40B4-BE49-F238E27FC236}">
                <a16:creationId xmlns:a16="http://schemas.microsoft.com/office/drawing/2014/main" id="{993F3306-C08B-45D6-B66F-41A853A30FF6}"/>
              </a:ext>
            </a:extLst>
          </p:cNvPr>
          <p:cNvPicPr>
            <a:picLocks noChangeAspect="1"/>
          </p:cNvPicPr>
          <p:nvPr/>
        </p:nvPicPr>
        <p:blipFill>
          <a:blip r:embed="rId5"/>
          <a:stretch>
            <a:fillRect/>
          </a:stretch>
        </p:blipFill>
        <p:spPr>
          <a:xfrm>
            <a:off x="9180512" y="1075149"/>
            <a:ext cx="2878831" cy="4085259"/>
          </a:xfrm>
          <a:prstGeom prst="rect">
            <a:avLst/>
          </a:prstGeom>
          <a:effectLst>
            <a:outerShdw blurRad="660400" dist="50800" dir="5400000" algn="ctr" rotWithShape="0">
              <a:srgbClr val="000000">
                <a:alpha val="43137"/>
              </a:srgbClr>
            </a:outerShdw>
          </a:effectLst>
        </p:spPr>
      </p:pic>
      <p:pic>
        <p:nvPicPr>
          <p:cNvPr id="17" name="Picture 16" descr="A picture containing text&#10;&#10;Description automatically generated">
            <a:extLst>
              <a:ext uri="{FF2B5EF4-FFF2-40B4-BE49-F238E27FC236}">
                <a16:creationId xmlns:a16="http://schemas.microsoft.com/office/drawing/2014/main" id="{96BE645B-A30A-4FD7-A644-A01D60C72C61}"/>
              </a:ext>
            </a:extLst>
          </p:cNvPr>
          <p:cNvPicPr>
            <a:picLocks noChangeAspect="1"/>
          </p:cNvPicPr>
          <p:nvPr/>
        </p:nvPicPr>
        <p:blipFill>
          <a:blip r:embed="rId6"/>
          <a:stretch>
            <a:fillRect/>
          </a:stretch>
        </p:blipFill>
        <p:spPr>
          <a:xfrm>
            <a:off x="7667708" y="2728071"/>
            <a:ext cx="2309122" cy="3806444"/>
          </a:xfrm>
          <a:prstGeom prst="rect">
            <a:avLst/>
          </a:prstGeom>
          <a:effectLst>
            <a:outerShdw blurRad="533400" dist="50800" dir="5400000" algn="ctr" rotWithShape="0">
              <a:srgbClr val="000000">
                <a:alpha val="43137"/>
              </a:srgbClr>
            </a:outerShdw>
          </a:effectLst>
        </p:spPr>
      </p:pic>
    </p:spTree>
    <p:extLst>
      <p:ext uri="{BB962C8B-B14F-4D97-AF65-F5344CB8AC3E}">
        <p14:creationId xmlns:p14="http://schemas.microsoft.com/office/powerpoint/2010/main" val="1372091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014B9C9-A322-42C1-9BA8-F014898C1423}"/>
              </a:ext>
            </a:extLst>
          </p:cNvPr>
          <p:cNvPicPr>
            <a:picLocks noChangeAspect="1"/>
          </p:cNvPicPr>
          <p:nvPr/>
        </p:nvPicPr>
        <p:blipFill>
          <a:blip r:embed="rId2"/>
          <a:stretch>
            <a:fillRect/>
          </a:stretch>
        </p:blipFill>
        <p:spPr>
          <a:xfrm>
            <a:off x="9217072" y="6236138"/>
            <a:ext cx="1835055" cy="487722"/>
          </a:xfrm>
          <a:prstGeom prst="rect">
            <a:avLst/>
          </a:prstGeom>
        </p:spPr>
      </p:pic>
      <p:sp>
        <p:nvSpPr>
          <p:cNvPr id="2" name="Title 1">
            <a:extLst>
              <a:ext uri="{FF2B5EF4-FFF2-40B4-BE49-F238E27FC236}">
                <a16:creationId xmlns:a16="http://schemas.microsoft.com/office/drawing/2014/main" id="{9416FC1C-4A83-40DD-88B3-0EAB1C5753B9}"/>
              </a:ext>
            </a:extLst>
          </p:cNvPr>
          <p:cNvSpPr>
            <a:spLocks noGrp="1"/>
          </p:cNvSpPr>
          <p:nvPr>
            <p:ph type="ctrTitle"/>
          </p:nvPr>
        </p:nvSpPr>
        <p:spPr>
          <a:xfrm>
            <a:off x="6890729" y="-650261"/>
            <a:ext cx="5118100" cy="5486400"/>
          </a:xfrm>
        </p:spPr>
        <p:txBody>
          <a:bodyPr/>
          <a:lstStyle/>
          <a:p>
            <a:pPr>
              <a:lnSpc>
                <a:spcPct val="150000"/>
              </a:lnSpc>
            </a:pPr>
            <a:r>
              <a:rPr lang="en-GB" sz="1800" b="1" dirty="0">
                <a:effectLst/>
                <a:latin typeface="+mn-lt"/>
              </a:rPr>
              <a:t>“…the outcomes from practice-based creative research can influence the ideas and actions of other practitioners as well as a wider community of interest. This is underpinned by practitioner documentation of the process of making artefacts, their creative intentions and goals and the results of experimentation with new forms and materials available in published articles. Reflection through research can provide a rich source of new understanding about the nature of creative practice for the practitioners themselves.” </a:t>
            </a:r>
          </a:p>
        </p:txBody>
      </p:sp>
      <p:sp>
        <p:nvSpPr>
          <p:cNvPr id="3" name="Subtitle 2">
            <a:extLst>
              <a:ext uri="{FF2B5EF4-FFF2-40B4-BE49-F238E27FC236}">
                <a16:creationId xmlns:a16="http://schemas.microsoft.com/office/drawing/2014/main" id="{04108F56-E272-46CD-A40A-E8EADF3EB994}"/>
              </a:ext>
            </a:extLst>
          </p:cNvPr>
          <p:cNvSpPr>
            <a:spLocks noGrp="1"/>
          </p:cNvSpPr>
          <p:nvPr>
            <p:ph type="subTitle" idx="1"/>
          </p:nvPr>
        </p:nvSpPr>
        <p:spPr>
          <a:xfrm>
            <a:off x="7146060" y="5080000"/>
            <a:ext cx="4245839" cy="1399999"/>
          </a:xfrm>
        </p:spPr>
        <p:txBody>
          <a:bodyPr/>
          <a:lstStyle/>
          <a:p>
            <a:r>
              <a:rPr lang="cy-GB" dirty="0" err="1"/>
              <a:t>Linda</a:t>
            </a:r>
            <a:r>
              <a:rPr lang="cy-GB" dirty="0"/>
              <a:t> </a:t>
            </a:r>
            <a:r>
              <a:rPr lang="cy-GB" dirty="0" err="1"/>
              <a:t>Candy</a:t>
            </a:r>
            <a:r>
              <a:rPr lang="cy-GB" dirty="0"/>
              <a:t>, </a:t>
            </a:r>
            <a:r>
              <a:rPr lang="cy-GB" i="1" dirty="0"/>
              <a:t>The </a:t>
            </a:r>
            <a:r>
              <a:rPr lang="cy-GB" i="1" dirty="0" err="1"/>
              <a:t>Creative</a:t>
            </a:r>
            <a:r>
              <a:rPr lang="cy-GB" i="1" dirty="0"/>
              <a:t> </a:t>
            </a:r>
            <a:r>
              <a:rPr lang="cy-GB" i="1" dirty="0" err="1"/>
              <a:t>Reflective</a:t>
            </a:r>
            <a:r>
              <a:rPr lang="cy-GB" i="1" dirty="0"/>
              <a:t> </a:t>
            </a:r>
            <a:r>
              <a:rPr lang="cy-GB" i="1" dirty="0" err="1"/>
              <a:t>Practitioner</a:t>
            </a:r>
            <a:r>
              <a:rPr lang="cy-GB" i="1" dirty="0"/>
              <a:t>: Research </a:t>
            </a:r>
            <a:r>
              <a:rPr lang="cy-GB" i="1" dirty="0" err="1"/>
              <a:t>Through</a:t>
            </a:r>
            <a:r>
              <a:rPr lang="cy-GB" i="1" dirty="0"/>
              <a:t> </a:t>
            </a:r>
            <a:r>
              <a:rPr lang="cy-GB" i="1" dirty="0" err="1"/>
              <a:t>Making</a:t>
            </a:r>
            <a:r>
              <a:rPr lang="cy-GB" i="1" dirty="0"/>
              <a:t> </a:t>
            </a:r>
            <a:r>
              <a:rPr lang="cy-GB" i="1" dirty="0" err="1"/>
              <a:t>and</a:t>
            </a:r>
            <a:r>
              <a:rPr lang="cy-GB" i="1" dirty="0"/>
              <a:t> </a:t>
            </a:r>
            <a:r>
              <a:rPr lang="cy-GB" i="1" dirty="0" err="1"/>
              <a:t>Practice</a:t>
            </a:r>
            <a:r>
              <a:rPr lang="cy-GB" i="1" dirty="0"/>
              <a:t> </a:t>
            </a:r>
            <a:r>
              <a:rPr lang="cy-GB" dirty="0"/>
              <a:t>(</a:t>
            </a:r>
            <a:r>
              <a:rPr lang="cy-GB" dirty="0" err="1"/>
              <a:t>Oxford</a:t>
            </a:r>
            <a:r>
              <a:rPr lang="cy-GB" dirty="0"/>
              <a:t>: Routledge, 2019), p. 235.</a:t>
            </a:r>
            <a:endParaRPr lang="en-GB" dirty="0"/>
          </a:p>
        </p:txBody>
      </p:sp>
      <p:sp>
        <p:nvSpPr>
          <p:cNvPr id="4" name="Slide Number Placeholder 3">
            <a:extLst>
              <a:ext uri="{FF2B5EF4-FFF2-40B4-BE49-F238E27FC236}">
                <a16:creationId xmlns:a16="http://schemas.microsoft.com/office/drawing/2014/main" id="{4B5B4A9B-E12E-4418-B146-728C2C9E7ACB}"/>
              </a:ext>
            </a:extLst>
          </p:cNvPr>
          <p:cNvSpPr>
            <a:spLocks noGrp="1"/>
          </p:cNvSpPr>
          <p:nvPr>
            <p:ph type="sldNum" sz="quarter" idx="13"/>
          </p:nvPr>
        </p:nvSpPr>
        <p:spPr/>
        <p:txBody>
          <a:bodyPr/>
          <a:lstStyle/>
          <a:p>
            <a:pPr rtl="0"/>
            <a:r>
              <a:rPr lang="en-GB" noProof="0"/>
              <a:t>p </a:t>
            </a:r>
            <a:fld id="{058DB212-BFA2-403F-85EF-DFD3FF6D973A}" type="slidenum">
              <a:rPr lang="en-GB" b="0" noProof="0" smtClean="0"/>
              <a:pPr rtl="0"/>
              <a:t>13</a:t>
            </a:fld>
            <a:endParaRPr lang="en-GB" b="0" noProof="0"/>
          </a:p>
        </p:txBody>
      </p:sp>
      <p:sp>
        <p:nvSpPr>
          <p:cNvPr id="7" name="TextBox 6">
            <a:extLst>
              <a:ext uri="{FF2B5EF4-FFF2-40B4-BE49-F238E27FC236}">
                <a16:creationId xmlns:a16="http://schemas.microsoft.com/office/drawing/2014/main" id="{94C0736E-B180-4D25-ADBE-4E7E4F12E024}"/>
              </a:ext>
            </a:extLst>
          </p:cNvPr>
          <p:cNvSpPr txBox="1"/>
          <p:nvPr/>
        </p:nvSpPr>
        <p:spPr>
          <a:xfrm>
            <a:off x="1104900" y="5222839"/>
            <a:ext cx="3441700" cy="707886"/>
          </a:xfrm>
          <a:prstGeom prst="rect">
            <a:avLst/>
          </a:prstGeom>
          <a:solidFill>
            <a:srgbClr val="00B0F0"/>
          </a:solidFill>
          <a:ln w="57150">
            <a:solidFill>
              <a:schemeClr val="tx1">
                <a:lumMod val="90000"/>
                <a:lumOff val="10000"/>
              </a:schemeClr>
            </a:solidFill>
          </a:ln>
        </p:spPr>
        <p:txBody>
          <a:bodyPr wrap="square" rtlCol="0">
            <a:spAutoFit/>
          </a:bodyPr>
          <a:lstStyle/>
          <a:p>
            <a:pPr algn="ctr"/>
            <a:r>
              <a:rPr lang="cy-GB" sz="4000" b="1" dirty="0"/>
              <a:t>QUOTATION</a:t>
            </a:r>
            <a:endParaRPr lang="en-GB" sz="4000" b="1" dirty="0"/>
          </a:p>
        </p:txBody>
      </p:sp>
    </p:spTree>
    <p:extLst>
      <p:ext uri="{BB962C8B-B14F-4D97-AF65-F5344CB8AC3E}">
        <p14:creationId xmlns:p14="http://schemas.microsoft.com/office/powerpoint/2010/main" val="3948803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bwMode="auto">
          <a:xfrm>
            <a:off x="609600" y="620664"/>
            <a:ext cx="10972799"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base" hangingPunct="0">
              <a:lnSpc>
                <a:spcPct val="140000"/>
              </a:lnSpc>
              <a:spcBef>
                <a:spcPct val="20000"/>
              </a:spcBef>
              <a:spcAft>
                <a:spcPct val="0"/>
              </a:spcAft>
              <a:defRPr/>
            </a:pPr>
            <a:r>
              <a:rPr lang="en-GB" sz="2500" kern="0" dirty="0">
                <a:solidFill>
                  <a:srgbClr val="2F1F58"/>
                </a:solidFill>
                <a:cs typeface="Arial"/>
              </a:rPr>
              <a:t>	I focused on Ted Hughes’ poetry collection </a:t>
            </a:r>
            <a:r>
              <a:rPr lang="en-GB" sz="2500" i="1" kern="0" dirty="0">
                <a:solidFill>
                  <a:srgbClr val="2F1F58"/>
                </a:solidFill>
                <a:cs typeface="Arial"/>
              </a:rPr>
              <a:t>Crow</a:t>
            </a:r>
            <a:r>
              <a:rPr lang="en-GB" sz="2500" kern="0" dirty="0">
                <a:solidFill>
                  <a:srgbClr val="2F1F58"/>
                </a:solidFill>
                <a:cs typeface="Arial"/>
              </a:rPr>
              <a:t>, in which he explores death and grief in a series of gut-wrenching poems, most of which feature the figure of ‘Crow’. As the literary critic Patrick Jackson points out, “</a:t>
            </a:r>
            <a:r>
              <a:rPr lang="en-GB" sz="2500" dirty="0">
                <a:solidFill>
                  <a:srgbClr val="2F1F58"/>
                </a:solidFill>
                <a:cs typeface="Arial"/>
              </a:rPr>
              <a:t>By creating the mythological character Crow, Hughes creates a figure for his grief, a grief that can be shared with the larger community once it has been transformed into something universal.”</a:t>
            </a:r>
            <a:r>
              <a:rPr lang="en-GB" sz="2500" kern="0" baseline="30000" dirty="0">
                <a:solidFill>
                  <a:srgbClr val="2F1F58"/>
                </a:solidFill>
                <a:latin typeface="Cambria" pitchFamily="18" charset="0"/>
              </a:rPr>
              <a:t> 1</a:t>
            </a:r>
            <a:endParaRPr lang="en-GB" sz="2500" kern="0" baseline="30000" dirty="0">
              <a:solidFill>
                <a:srgbClr val="2F1F58"/>
              </a:solidFill>
              <a:cs typeface="Arial"/>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200" kern="0" baseline="30000" dirty="0">
              <a:solidFill>
                <a:srgbClr val="2F1F58"/>
              </a:solidFill>
              <a:latin typeface="Cambria" pitchFamily="18" charset="0"/>
            </a:endParaRPr>
          </a:p>
          <a:p>
            <a:pPr marL="342900" indent="-342900" eaLnBrk="0" fontAlgn="base" hangingPunct="0">
              <a:spcBef>
                <a:spcPct val="20000"/>
              </a:spcBef>
              <a:spcAft>
                <a:spcPct val="0"/>
              </a:spcAft>
              <a:defRPr/>
            </a:pPr>
            <a:r>
              <a:rPr lang="en-GB" sz="2200" kern="0" dirty="0">
                <a:solidFill>
                  <a:srgbClr val="2F1F58"/>
                </a:solidFill>
                <a:latin typeface="Cambria" pitchFamily="18" charset="0"/>
              </a:rPr>
              <a:t>	</a:t>
            </a:r>
            <a:r>
              <a:rPr lang="en-GB" sz="2200" i="1" kern="0" dirty="0">
                <a:solidFill>
                  <a:srgbClr val="2F1F58"/>
                </a:solidFill>
                <a:latin typeface="Cambria" pitchFamily="18" charset="0"/>
              </a:rPr>
              <a:t> _______________</a:t>
            </a:r>
            <a:endParaRPr lang="en-GB" sz="2200" kern="0" dirty="0">
              <a:solidFill>
                <a:srgbClr val="2F1F58"/>
              </a:solidFill>
              <a:latin typeface="Cambria" pitchFamily="18" charset="0"/>
            </a:endParaRPr>
          </a:p>
          <a:p>
            <a:pPr lvl="0"/>
            <a:r>
              <a:rPr lang="en-GB" sz="2200" kern="0" baseline="30000" dirty="0">
                <a:solidFill>
                  <a:srgbClr val="2F1F58"/>
                </a:solidFill>
                <a:latin typeface="Cambria" pitchFamily="18" charset="0"/>
              </a:rPr>
              <a:t>1</a:t>
            </a:r>
            <a:r>
              <a:rPr lang="en-GB" sz="2200" kern="0" dirty="0">
                <a:solidFill>
                  <a:srgbClr val="2F1F58"/>
                </a:solidFill>
                <a:latin typeface="Cambria" pitchFamily="18" charset="0"/>
              </a:rPr>
              <a:t> </a:t>
            </a:r>
            <a:r>
              <a:rPr lang="cy-GB" sz="2200" dirty="0">
                <a:solidFill>
                  <a:srgbClr val="2F1F58"/>
                </a:solidFill>
              </a:rPr>
              <a:t>Patrick Jackson, ‘</a:t>
            </a:r>
            <a:r>
              <a:rPr lang="en-GB" sz="2200" dirty="0">
                <a:solidFill>
                  <a:srgbClr val="2F1F58"/>
                </a:solidFill>
              </a:rPr>
              <a:t>The Narrative of Grief in Ted Hughes’s </a:t>
            </a:r>
            <a:r>
              <a:rPr lang="en-GB" sz="2200" i="1" dirty="0">
                <a:solidFill>
                  <a:srgbClr val="2F1F58"/>
                </a:solidFill>
              </a:rPr>
              <a:t>Crow</a:t>
            </a:r>
            <a:r>
              <a:rPr lang="en-GB" sz="2200" dirty="0">
                <a:solidFill>
                  <a:srgbClr val="2F1F58"/>
                </a:solidFill>
              </a:rPr>
              <a:t>’, </a:t>
            </a:r>
            <a:r>
              <a:rPr lang="en-GB" sz="2200" i="1" dirty="0">
                <a:solidFill>
                  <a:srgbClr val="2F1F58"/>
                </a:solidFill>
              </a:rPr>
              <a:t>Journal of Modern Literature, </a:t>
            </a:r>
            <a:r>
              <a:rPr lang="en-GB" sz="2200" dirty="0">
                <a:solidFill>
                  <a:srgbClr val="2F1F58"/>
                </a:solidFill>
              </a:rPr>
              <a:t>42 (2019), 74-91 (p.74). </a:t>
            </a:r>
            <a:r>
              <a:rPr lang="en-US" sz="2200" dirty="0">
                <a:solidFill>
                  <a:srgbClr val="2F1F58"/>
                </a:solidFill>
              </a:rPr>
              <a:t>Subsequent references to this source are given in the text as ‘Jackson’ followed by the page number.</a:t>
            </a:r>
            <a:endParaRPr lang="en-GB" sz="2200" dirty="0">
              <a:solidFill>
                <a:srgbClr val="2F1F58"/>
              </a:solidFill>
            </a:endParaRPr>
          </a:p>
          <a:p>
            <a:pPr marL="342900" indent="-342900" eaLnBrk="0" fontAlgn="base" hangingPunct="0">
              <a:spcBef>
                <a:spcPct val="20000"/>
              </a:spcBef>
              <a:spcAft>
                <a:spcPct val="0"/>
              </a:spcAft>
              <a:buFontTx/>
              <a:buChar char="•"/>
              <a:defRPr/>
            </a:pPr>
            <a:endParaRPr lang="en-GB" sz="2200" kern="0" dirty="0">
              <a:solidFill>
                <a:srgbClr val="2F1F58"/>
              </a:solidFill>
              <a:latin typeface="Cambria" pitchFamily="18" charset="0"/>
            </a:endParaRPr>
          </a:p>
        </p:txBody>
      </p:sp>
      <p:sp>
        <p:nvSpPr>
          <p:cNvPr id="3" name="Rectangular Callout 2"/>
          <p:cNvSpPr/>
          <p:nvPr/>
        </p:nvSpPr>
        <p:spPr>
          <a:xfrm>
            <a:off x="2334591" y="3779943"/>
            <a:ext cx="7261354" cy="1126192"/>
          </a:xfrm>
          <a:prstGeom prst="wedgeRectCallout">
            <a:avLst>
              <a:gd name="adj1" fmla="val -20833"/>
              <a:gd name="adj2" fmla="val 77946"/>
            </a:avLst>
          </a:prstGeom>
          <a:solidFill>
            <a:srgbClr val="A6FFF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2403171" y="3989096"/>
            <a:ext cx="7800643" cy="707886"/>
          </a:xfrm>
          <a:prstGeom prst="rect">
            <a:avLst/>
          </a:prstGeom>
          <a:noFill/>
        </p:spPr>
        <p:txBody>
          <a:bodyPr wrap="square" rtlCol="0">
            <a:spAutoFit/>
          </a:bodyPr>
          <a:lstStyle/>
          <a:p>
            <a:r>
              <a:rPr lang="en-GB" sz="4000" dirty="0">
                <a:solidFill>
                  <a:srgbClr val="D60093"/>
                </a:solidFill>
                <a:latin typeface="Arial Rounded MT Bold" pitchFamily="34" charset="0"/>
              </a:rPr>
              <a:t>First quote: give full details</a:t>
            </a:r>
          </a:p>
        </p:txBody>
      </p:sp>
    </p:spTree>
    <p:extLst>
      <p:ext uri="{BB962C8B-B14F-4D97-AF65-F5344CB8AC3E}">
        <p14:creationId xmlns:p14="http://schemas.microsoft.com/office/powerpoint/2010/main" val="1352062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C456CE-AD77-DF40-B295-DDB47EC41A4D}"/>
              </a:ext>
            </a:extLst>
          </p:cNvPr>
          <p:cNvSpPr txBox="1"/>
          <p:nvPr/>
        </p:nvSpPr>
        <p:spPr>
          <a:xfrm>
            <a:off x="834390" y="265721"/>
            <a:ext cx="10858500" cy="830997"/>
          </a:xfrm>
          <a:prstGeom prst="rect">
            <a:avLst/>
          </a:prstGeom>
          <a:solidFill>
            <a:schemeClr val="accent6">
              <a:lumMod val="40000"/>
              <a:lumOff val="60000"/>
            </a:schemeClr>
          </a:solidFill>
          <a:ln w="57150" cmpd="sng">
            <a:solidFill>
              <a:schemeClr val="bg1"/>
            </a:solidFill>
          </a:ln>
        </p:spPr>
        <p:txBody>
          <a:bodyPr wrap="square" rtlCol="0">
            <a:spAutoFit/>
          </a:bodyPr>
          <a:lstStyle/>
          <a:p>
            <a:pPr algn="ctr"/>
            <a:r>
              <a:rPr lang="cy-GB" sz="4800" b="1" dirty="0">
                <a:solidFill>
                  <a:schemeClr val="tx2"/>
                </a:solidFill>
              </a:rPr>
              <a:t>Your second reference to the same source:</a:t>
            </a:r>
            <a:endParaRPr lang="en-US" sz="4800" b="1" dirty="0">
              <a:solidFill>
                <a:schemeClr val="tx2"/>
              </a:solidFill>
            </a:endParaRPr>
          </a:p>
        </p:txBody>
      </p:sp>
      <p:sp>
        <p:nvSpPr>
          <p:cNvPr id="5" name="Content Placeholder 2"/>
          <p:cNvSpPr txBox="1">
            <a:spLocks/>
          </p:cNvSpPr>
          <p:nvPr/>
        </p:nvSpPr>
        <p:spPr bwMode="auto">
          <a:xfrm>
            <a:off x="1097281" y="1245870"/>
            <a:ext cx="10595610" cy="37672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indent="-342900" eaLnBrk="0" fontAlgn="base" hangingPunct="0">
              <a:lnSpc>
                <a:spcPct val="140000"/>
              </a:lnSpc>
              <a:spcBef>
                <a:spcPct val="20000"/>
              </a:spcBef>
              <a:spcAft>
                <a:spcPct val="0"/>
              </a:spcAft>
              <a:defRPr/>
            </a:pPr>
            <a:r>
              <a:rPr lang="en-GB" sz="2900" kern="0" dirty="0">
                <a:solidFill>
                  <a:srgbClr val="2F1F58"/>
                </a:solidFill>
                <a:cs typeface="Arial"/>
              </a:rPr>
              <a:t>	The poetry collection may be seen as a direct response to Hughes’ grief following the death of his wife and the grieving process is reflected in the progression of Crow’s character “</a:t>
            </a:r>
            <a:r>
              <a:rPr lang="en-GB" sz="2900" dirty="0">
                <a:solidFill>
                  <a:srgbClr val="2F1F58"/>
                </a:solidFill>
              </a:rPr>
              <a:t>from a preverbal, egotistical creature (closer to an animal than a human) to a literate, artistic, and empathetic one (closer to a human than an animal).” (Jackson, p. 76)</a:t>
            </a:r>
            <a:endParaRPr lang="en-GB" sz="2900" kern="0" baseline="30000" dirty="0">
              <a:solidFill>
                <a:srgbClr val="2F1F58"/>
              </a:solidFill>
              <a:cs typeface="Arial"/>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endParaRPr lang="en-GB" sz="2500" kern="0" baseline="30000" dirty="0">
              <a:solidFill>
                <a:srgbClr val="2F1F58"/>
              </a:solidFill>
              <a:latin typeface="Cambria" pitchFamily="18" charset="0"/>
            </a:endParaRPr>
          </a:p>
          <a:p>
            <a:pPr marL="342900" indent="-342900" eaLnBrk="0" fontAlgn="base" hangingPunct="0">
              <a:spcBef>
                <a:spcPct val="20000"/>
              </a:spcBef>
              <a:spcAft>
                <a:spcPct val="0"/>
              </a:spcAft>
              <a:defRPr/>
            </a:pPr>
            <a:r>
              <a:rPr lang="en-GB" sz="2500" kern="0" dirty="0">
                <a:solidFill>
                  <a:srgbClr val="2F1F58"/>
                </a:solidFill>
                <a:latin typeface="Cambria" pitchFamily="18" charset="0"/>
              </a:rPr>
              <a:t>	</a:t>
            </a:r>
          </a:p>
        </p:txBody>
      </p:sp>
      <p:sp>
        <p:nvSpPr>
          <p:cNvPr id="3" name="Rectangular Callout 2"/>
          <p:cNvSpPr/>
          <p:nvPr/>
        </p:nvSpPr>
        <p:spPr>
          <a:xfrm>
            <a:off x="1993705" y="5351044"/>
            <a:ext cx="8297038" cy="1078314"/>
          </a:xfrm>
          <a:prstGeom prst="wedgeRectCallout">
            <a:avLst>
              <a:gd name="adj1" fmla="val -36488"/>
              <a:gd name="adj2" fmla="val -81499"/>
            </a:avLst>
          </a:prstGeom>
          <a:solidFill>
            <a:srgbClr val="A6FFF7"/>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p:cNvSpPr txBox="1"/>
          <p:nvPr/>
        </p:nvSpPr>
        <p:spPr>
          <a:xfrm>
            <a:off x="2011103" y="5351044"/>
            <a:ext cx="8297037" cy="1015663"/>
          </a:xfrm>
          <a:prstGeom prst="rect">
            <a:avLst/>
          </a:prstGeom>
          <a:noFill/>
        </p:spPr>
        <p:txBody>
          <a:bodyPr wrap="square" rtlCol="0">
            <a:spAutoFit/>
          </a:bodyPr>
          <a:lstStyle/>
          <a:p>
            <a:pPr algn="ctr"/>
            <a:r>
              <a:rPr lang="en-GB" sz="3000" dirty="0">
                <a:solidFill>
                  <a:srgbClr val="D60093"/>
                </a:solidFill>
                <a:latin typeface="Arial Rounded MT Bold" pitchFamily="34" charset="0"/>
              </a:rPr>
              <a:t>Second quote from the same source: as per your ‘subsequent references’ footnote. </a:t>
            </a:r>
          </a:p>
        </p:txBody>
      </p:sp>
    </p:spTree>
    <p:extLst>
      <p:ext uri="{BB962C8B-B14F-4D97-AF65-F5344CB8AC3E}">
        <p14:creationId xmlns:p14="http://schemas.microsoft.com/office/powerpoint/2010/main" val="1378639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6DB37-953B-827B-23C6-10091876D420}"/>
              </a:ext>
            </a:extLst>
          </p:cNvPr>
          <p:cNvSpPr>
            <a:spLocks noGrp="1"/>
          </p:cNvSpPr>
          <p:nvPr>
            <p:ph type="title"/>
          </p:nvPr>
        </p:nvSpPr>
        <p:spPr>
          <a:xfrm>
            <a:off x="-1542288" y="5106442"/>
            <a:ext cx="9698736" cy="1463040"/>
          </a:xfrm>
        </p:spPr>
        <p:txBody>
          <a:bodyPr/>
          <a:lstStyle/>
          <a:p>
            <a:r>
              <a:rPr lang="cy-GB" dirty="0"/>
              <a:t>A </a:t>
            </a:r>
            <a:r>
              <a:rPr lang="cy-GB" dirty="0" err="1"/>
              <a:t>good</a:t>
            </a:r>
            <a:r>
              <a:rPr lang="cy-GB" dirty="0"/>
              <a:t> (</a:t>
            </a:r>
            <a:r>
              <a:rPr lang="cy-GB" dirty="0" err="1"/>
              <a:t>but</a:t>
            </a:r>
            <a:r>
              <a:rPr lang="cy-GB" dirty="0"/>
              <a:t> not </a:t>
            </a:r>
            <a:r>
              <a:rPr lang="cy-GB" dirty="0" err="1"/>
              <a:t>perfect</a:t>
            </a:r>
            <a:r>
              <a:rPr lang="cy-GB" dirty="0"/>
              <a:t>) </a:t>
            </a:r>
            <a:r>
              <a:rPr lang="cy-GB" dirty="0" err="1"/>
              <a:t>example</a:t>
            </a:r>
            <a:endParaRPr lang="en-GB" dirty="0"/>
          </a:p>
        </p:txBody>
      </p:sp>
      <p:sp>
        <p:nvSpPr>
          <p:cNvPr id="3" name="Picture Placeholder 2">
            <a:extLst>
              <a:ext uri="{FF2B5EF4-FFF2-40B4-BE49-F238E27FC236}">
                <a16:creationId xmlns:a16="http://schemas.microsoft.com/office/drawing/2014/main" id="{1CB70F69-D4A4-62EB-7C9B-9EE187B616C4}"/>
              </a:ext>
            </a:extLst>
          </p:cNvPr>
          <p:cNvSpPr>
            <a:spLocks noGrp="1"/>
          </p:cNvSpPr>
          <p:nvPr>
            <p:ph type="pic" idx="1"/>
          </p:nvPr>
        </p:nvSpPr>
        <p:spPr/>
      </p:sp>
      <p:sp>
        <p:nvSpPr>
          <p:cNvPr id="5" name="TextBox 4">
            <a:extLst>
              <a:ext uri="{FF2B5EF4-FFF2-40B4-BE49-F238E27FC236}">
                <a16:creationId xmlns:a16="http://schemas.microsoft.com/office/drawing/2014/main" id="{62D5E9A1-5C6A-F57D-339C-D90375246160}"/>
              </a:ext>
            </a:extLst>
          </p:cNvPr>
          <p:cNvSpPr txBox="1"/>
          <p:nvPr/>
        </p:nvSpPr>
        <p:spPr>
          <a:xfrm>
            <a:off x="829056" y="1926336"/>
            <a:ext cx="10180320" cy="1323439"/>
          </a:xfrm>
          <a:prstGeom prst="rect">
            <a:avLst/>
          </a:prstGeom>
          <a:noFill/>
        </p:spPr>
        <p:txBody>
          <a:bodyPr wrap="square" rtlCol="0">
            <a:spAutoFit/>
          </a:bodyPr>
          <a:lstStyle/>
          <a:p>
            <a:r>
              <a:rPr lang="cy-GB" sz="4000" dirty="0" err="1"/>
              <a:t>Look</a:t>
            </a:r>
            <a:r>
              <a:rPr lang="cy-GB" sz="4000" dirty="0"/>
              <a:t> at the </a:t>
            </a:r>
            <a:r>
              <a:rPr lang="cy-GB" sz="4000" dirty="0" err="1"/>
              <a:t>following</a:t>
            </a:r>
            <a:r>
              <a:rPr lang="cy-GB" sz="4000" dirty="0"/>
              <a:t> </a:t>
            </a:r>
            <a:r>
              <a:rPr lang="cy-GB" sz="4000" dirty="0" err="1"/>
              <a:t>paragraph</a:t>
            </a:r>
            <a:r>
              <a:rPr lang="cy-GB" sz="4000" dirty="0"/>
              <a:t> </a:t>
            </a:r>
            <a:r>
              <a:rPr lang="cy-GB" sz="4000" dirty="0" err="1"/>
              <a:t>and</a:t>
            </a:r>
            <a:r>
              <a:rPr lang="cy-GB" sz="4000" dirty="0"/>
              <a:t> </a:t>
            </a:r>
            <a:r>
              <a:rPr lang="cy-GB" sz="4000" dirty="0" err="1"/>
              <a:t>evaluate</a:t>
            </a:r>
            <a:r>
              <a:rPr lang="cy-GB" sz="4000" dirty="0"/>
              <a:t> </a:t>
            </a:r>
            <a:r>
              <a:rPr lang="cy-GB" sz="4000" dirty="0" err="1"/>
              <a:t>its</a:t>
            </a:r>
            <a:r>
              <a:rPr lang="cy-GB" sz="4000" dirty="0"/>
              <a:t> </a:t>
            </a:r>
            <a:r>
              <a:rPr lang="cy-GB" sz="4000" dirty="0" err="1"/>
              <a:t>strengths</a:t>
            </a:r>
            <a:r>
              <a:rPr lang="cy-GB" sz="4000" dirty="0"/>
              <a:t> </a:t>
            </a:r>
            <a:r>
              <a:rPr lang="cy-GB" sz="4000" dirty="0" err="1"/>
              <a:t>and</a:t>
            </a:r>
            <a:r>
              <a:rPr lang="cy-GB" sz="4000" dirty="0"/>
              <a:t> </a:t>
            </a:r>
            <a:r>
              <a:rPr lang="cy-GB" sz="4000" dirty="0" err="1"/>
              <a:t>weaknesses</a:t>
            </a:r>
            <a:r>
              <a:rPr lang="cy-GB" sz="4000" dirty="0"/>
              <a:t>.</a:t>
            </a:r>
            <a:endParaRPr lang="en-GB" sz="4000" dirty="0"/>
          </a:p>
        </p:txBody>
      </p:sp>
    </p:spTree>
    <p:extLst>
      <p:ext uri="{BB962C8B-B14F-4D97-AF65-F5344CB8AC3E}">
        <p14:creationId xmlns:p14="http://schemas.microsoft.com/office/powerpoint/2010/main" val="3343289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Using creative writing handbooks</a:t>
            </a:r>
            <a:br>
              <a:rPr lang="en-GB" dirty="0">
                <a:solidFill>
                  <a:srgbClr val="FFFFFF"/>
                </a:solidFill>
              </a:rPr>
            </a:br>
            <a:endParaRPr lang="en-GB" dirty="0">
              <a:solidFill>
                <a:srgbClr val="FFFFFF"/>
              </a:solidFill>
            </a:endParaRPr>
          </a:p>
        </p:txBody>
      </p:sp>
      <p:cxnSp>
        <p:nvCxnSpPr>
          <p:cNvPr id="18" name="Straight Connector 17">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Text&#10;&#10;Description automatically generated">
            <a:extLst>
              <a:ext uri="{FF2B5EF4-FFF2-40B4-BE49-F238E27FC236}">
                <a16:creationId xmlns:a16="http://schemas.microsoft.com/office/drawing/2014/main" id="{9F69F544-3AB3-0682-693B-E27A8DAAA5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7935" y="463709"/>
            <a:ext cx="10672457" cy="3792076"/>
          </a:xfrm>
          <a:prstGeom prst="rect">
            <a:avLst/>
          </a:prstGeom>
        </p:spPr>
      </p:pic>
      <p:sp>
        <p:nvSpPr>
          <p:cNvPr id="11" name="Rectangle 10">
            <a:extLst>
              <a:ext uri="{FF2B5EF4-FFF2-40B4-BE49-F238E27FC236}">
                <a16:creationId xmlns:a16="http://schemas.microsoft.com/office/drawing/2014/main" id="{4E4A973A-EA32-AEC3-C7A2-1B2A5BD5C7D9}"/>
              </a:ext>
            </a:extLst>
          </p:cNvPr>
          <p:cNvSpPr/>
          <p:nvPr/>
        </p:nvSpPr>
        <p:spPr>
          <a:xfrm>
            <a:off x="2319251" y="3909099"/>
            <a:ext cx="9260378" cy="526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341EF18-31D6-5CB9-8D58-91319310014C}"/>
              </a:ext>
            </a:extLst>
          </p:cNvPr>
          <p:cNvPicPr>
            <a:picLocks noChangeAspect="1"/>
          </p:cNvPicPr>
          <p:nvPr/>
        </p:nvPicPr>
        <p:blipFill>
          <a:blip r:embed="rId4"/>
          <a:stretch>
            <a:fillRect/>
          </a:stretch>
        </p:blipFill>
        <p:spPr>
          <a:xfrm>
            <a:off x="547935" y="284253"/>
            <a:ext cx="1289178" cy="530398"/>
          </a:xfrm>
          <a:prstGeom prst="rect">
            <a:avLst/>
          </a:prstGeom>
        </p:spPr>
      </p:pic>
    </p:spTree>
    <p:custDataLst>
      <p:tags r:id="rId1"/>
    </p:custDataLst>
    <p:extLst>
      <p:ext uri="{BB962C8B-B14F-4D97-AF65-F5344CB8AC3E}">
        <p14:creationId xmlns:p14="http://schemas.microsoft.com/office/powerpoint/2010/main" val="1577720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Using creative writing handbooks</a:t>
            </a:r>
            <a:br>
              <a:rPr lang="en-GB" dirty="0">
                <a:solidFill>
                  <a:srgbClr val="FFFFFF"/>
                </a:solidFill>
              </a:rPr>
            </a:br>
            <a:endParaRPr lang="en-GB" dirty="0">
              <a:solidFill>
                <a:srgbClr val="FFFFFF"/>
              </a:solidFill>
            </a:endParaRPr>
          </a:p>
        </p:txBody>
      </p:sp>
      <p:cxnSp>
        <p:nvCxnSpPr>
          <p:cNvPr id="18" name="Straight Connector 17">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Text&#10;&#10;Description automatically generated">
            <a:extLst>
              <a:ext uri="{FF2B5EF4-FFF2-40B4-BE49-F238E27FC236}">
                <a16:creationId xmlns:a16="http://schemas.microsoft.com/office/drawing/2014/main" id="{9F69F544-3AB3-0682-693B-E27A8DAAA5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7935" y="463709"/>
            <a:ext cx="10672457" cy="3792076"/>
          </a:xfrm>
          <a:prstGeom prst="rect">
            <a:avLst/>
          </a:prstGeom>
        </p:spPr>
      </p:pic>
      <p:sp>
        <p:nvSpPr>
          <p:cNvPr id="11" name="Rectangle 10">
            <a:extLst>
              <a:ext uri="{FF2B5EF4-FFF2-40B4-BE49-F238E27FC236}">
                <a16:creationId xmlns:a16="http://schemas.microsoft.com/office/drawing/2014/main" id="{4E4A973A-EA32-AEC3-C7A2-1B2A5BD5C7D9}"/>
              </a:ext>
            </a:extLst>
          </p:cNvPr>
          <p:cNvSpPr/>
          <p:nvPr/>
        </p:nvSpPr>
        <p:spPr>
          <a:xfrm>
            <a:off x="2319251" y="3909099"/>
            <a:ext cx="9260378" cy="5261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0341EF18-31D6-5CB9-8D58-91319310014C}"/>
              </a:ext>
            </a:extLst>
          </p:cNvPr>
          <p:cNvPicPr>
            <a:picLocks noChangeAspect="1"/>
          </p:cNvPicPr>
          <p:nvPr/>
        </p:nvPicPr>
        <p:blipFill>
          <a:blip r:embed="rId4"/>
          <a:stretch>
            <a:fillRect/>
          </a:stretch>
        </p:blipFill>
        <p:spPr>
          <a:xfrm>
            <a:off x="547935" y="284253"/>
            <a:ext cx="1289178" cy="530398"/>
          </a:xfrm>
          <a:prstGeom prst="rect">
            <a:avLst/>
          </a:prstGeom>
        </p:spPr>
      </p:pic>
      <p:sp>
        <p:nvSpPr>
          <p:cNvPr id="15" name="Circle: Hollow 14">
            <a:extLst>
              <a:ext uri="{FF2B5EF4-FFF2-40B4-BE49-F238E27FC236}">
                <a16:creationId xmlns:a16="http://schemas.microsoft.com/office/drawing/2014/main" id="{1A6C8919-E9B3-8B71-EE0A-903D59CEC7A3}"/>
              </a:ext>
            </a:extLst>
          </p:cNvPr>
          <p:cNvSpPr/>
          <p:nvPr/>
        </p:nvSpPr>
        <p:spPr>
          <a:xfrm>
            <a:off x="6874752" y="817248"/>
            <a:ext cx="797895" cy="879525"/>
          </a:xfrm>
          <a:prstGeom prst="donut">
            <a:avLst>
              <a:gd name="adj" fmla="val 41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Circle: Hollow 16">
            <a:extLst>
              <a:ext uri="{FF2B5EF4-FFF2-40B4-BE49-F238E27FC236}">
                <a16:creationId xmlns:a16="http://schemas.microsoft.com/office/drawing/2014/main" id="{9C13157A-A000-CC79-2243-E13E24AD50E3}"/>
              </a:ext>
            </a:extLst>
          </p:cNvPr>
          <p:cNvSpPr/>
          <p:nvPr/>
        </p:nvSpPr>
        <p:spPr>
          <a:xfrm>
            <a:off x="6550492" y="2537462"/>
            <a:ext cx="797895" cy="879525"/>
          </a:xfrm>
          <a:prstGeom prst="donut">
            <a:avLst>
              <a:gd name="adj" fmla="val 41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ircle: Hollow 19">
            <a:extLst>
              <a:ext uri="{FF2B5EF4-FFF2-40B4-BE49-F238E27FC236}">
                <a16:creationId xmlns:a16="http://schemas.microsoft.com/office/drawing/2014/main" id="{CAC88AC2-58BF-A164-260C-0ED526EBE290}"/>
              </a:ext>
            </a:extLst>
          </p:cNvPr>
          <p:cNvSpPr/>
          <p:nvPr/>
        </p:nvSpPr>
        <p:spPr>
          <a:xfrm>
            <a:off x="1310370" y="2253562"/>
            <a:ext cx="797895" cy="879525"/>
          </a:xfrm>
          <a:prstGeom prst="donut">
            <a:avLst>
              <a:gd name="adj" fmla="val 41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ircle: Hollow 20">
            <a:extLst>
              <a:ext uri="{FF2B5EF4-FFF2-40B4-BE49-F238E27FC236}">
                <a16:creationId xmlns:a16="http://schemas.microsoft.com/office/drawing/2014/main" id="{E79D3FAE-9EA8-6C9B-6522-3895E2424CE8}"/>
              </a:ext>
            </a:extLst>
          </p:cNvPr>
          <p:cNvSpPr/>
          <p:nvPr/>
        </p:nvSpPr>
        <p:spPr>
          <a:xfrm>
            <a:off x="9770748" y="3335357"/>
            <a:ext cx="797895" cy="879525"/>
          </a:xfrm>
          <a:prstGeom prst="donut">
            <a:avLst>
              <a:gd name="adj" fmla="val 416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Callout: Down Arrow 2">
            <a:extLst>
              <a:ext uri="{FF2B5EF4-FFF2-40B4-BE49-F238E27FC236}">
                <a16:creationId xmlns:a16="http://schemas.microsoft.com/office/drawing/2014/main" id="{5879CEB7-54A6-CDD5-B823-5C4F5220664D}"/>
              </a:ext>
            </a:extLst>
          </p:cNvPr>
          <p:cNvSpPr/>
          <p:nvPr/>
        </p:nvSpPr>
        <p:spPr>
          <a:xfrm>
            <a:off x="5193087" y="132174"/>
            <a:ext cx="4280098" cy="879525"/>
          </a:xfrm>
          <a:prstGeom prst="downArrowCallout">
            <a:avLst>
              <a:gd name="adj1" fmla="val 25000"/>
              <a:gd name="adj2" fmla="val 43086"/>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allout: Down Arrow 4">
            <a:extLst>
              <a:ext uri="{FF2B5EF4-FFF2-40B4-BE49-F238E27FC236}">
                <a16:creationId xmlns:a16="http://schemas.microsoft.com/office/drawing/2014/main" id="{F99F351C-6CF0-4B3E-E513-113082AE12CA}"/>
              </a:ext>
            </a:extLst>
          </p:cNvPr>
          <p:cNvSpPr/>
          <p:nvPr/>
        </p:nvSpPr>
        <p:spPr>
          <a:xfrm>
            <a:off x="547935" y="1645497"/>
            <a:ext cx="2361495" cy="992610"/>
          </a:xfrm>
          <a:prstGeom prst="downArrowCallout">
            <a:avLst>
              <a:gd name="adj1" fmla="val 25000"/>
              <a:gd name="adj2" fmla="val 43086"/>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E34104E-72AF-596A-257F-95F390FB93ED}"/>
              </a:ext>
            </a:extLst>
          </p:cNvPr>
          <p:cNvSpPr txBox="1"/>
          <p:nvPr/>
        </p:nvSpPr>
        <p:spPr>
          <a:xfrm>
            <a:off x="5193087" y="140543"/>
            <a:ext cx="4577661" cy="369332"/>
          </a:xfrm>
          <a:prstGeom prst="rect">
            <a:avLst/>
          </a:prstGeom>
          <a:noFill/>
        </p:spPr>
        <p:txBody>
          <a:bodyPr wrap="square" rtlCol="0">
            <a:spAutoFit/>
          </a:bodyPr>
          <a:lstStyle/>
          <a:p>
            <a:r>
              <a:rPr lang="cy-GB" b="1" dirty="0" err="1"/>
              <a:t>Footnotes</a:t>
            </a:r>
            <a:r>
              <a:rPr lang="cy-GB" b="1" dirty="0"/>
              <a:t> </a:t>
            </a:r>
            <a:r>
              <a:rPr lang="cy-GB" b="1" dirty="0" err="1"/>
              <a:t>come</a:t>
            </a:r>
            <a:r>
              <a:rPr lang="cy-GB" b="1" dirty="0"/>
              <a:t> at the </a:t>
            </a:r>
            <a:r>
              <a:rPr lang="cy-GB" b="1" dirty="0" err="1"/>
              <a:t>end</a:t>
            </a:r>
            <a:r>
              <a:rPr lang="cy-GB" b="1" dirty="0"/>
              <a:t> of the </a:t>
            </a:r>
            <a:r>
              <a:rPr lang="cy-GB" b="1" dirty="0" err="1"/>
              <a:t>sentence</a:t>
            </a:r>
            <a:r>
              <a:rPr lang="cy-GB" b="1" dirty="0"/>
              <a:t>.</a:t>
            </a:r>
            <a:endParaRPr lang="en-GB" b="1" dirty="0"/>
          </a:p>
        </p:txBody>
      </p:sp>
      <p:sp>
        <p:nvSpPr>
          <p:cNvPr id="9" name="Arrow: Down 8">
            <a:extLst>
              <a:ext uri="{FF2B5EF4-FFF2-40B4-BE49-F238E27FC236}">
                <a16:creationId xmlns:a16="http://schemas.microsoft.com/office/drawing/2014/main" id="{E4BCA848-9FDC-35F1-275E-6FC458E6C2D2}"/>
              </a:ext>
            </a:extLst>
          </p:cNvPr>
          <p:cNvSpPr/>
          <p:nvPr/>
        </p:nvSpPr>
        <p:spPr>
          <a:xfrm rot="16958021">
            <a:off x="4309701" y="422026"/>
            <a:ext cx="413998" cy="4348162"/>
          </a:xfrm>
          <a:prstGeom prst="downArrow">
            <a:avLst>
              <a:gd name="adj1" fmla="val 55323"/>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allout: Down Arrow 6">
            <a:extLst>
              <a:ext uri="{FF2B5EF4-FFF2-40B4-BE49-F238E27FC236}">
                <a16:creationId xmlns:a16="http://schemas.microsoft.com/office/drawing/2014/main" id="{857A2A48-651C-7E54-E779-CC780A17FB45}"/>
              </a:ext>
            </a:extLst>
          </p:cNvPr>
          <p:cNvSpPr/>
          <p:nvPr/>
        </p:nvSpPr>
        <p:spPr>
          <a:xfrm>
            <a:off x="8559935" y="895860"/>
            <a:ext cx="3274020" cy="2753779"/>
          </a:xfrm>
          <a:prstGeom prst="downArrowCallout">
            <a:avLst>
              <a:gd name="adj1" fmla="val 13489"/>
              <a:gd name="adj2" fmla="val 18735"/>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3F5C858-BBA1-0964-AF20-4E6D01DE641A}"/>
              </a:ext>
            </a:extLst>
          </p:cNvPr>
          <p:cNvSpPr txBox="1"/>
          <p:nvPr/>
        </p:nvSpPr>
        <p:spPr>
          <a:xfrm>
            <a:off x="8641141" y="973584"/>
            <a:ext cx="3192814" cy="1661993"/>
          </a:xfrm>
          <a:prstGeom prst="rect">
            <a:avLst/>
          </a:prstGeom>
          <a:noFill/>
        </p:spPr>
        <p:txBody>
          <a:bodyPr wrap="square" rtlCol="0">
            <a:spAutoFit/>
          </a:bodyPr>
          <a:lstStyle/>
          <a:p>
            <a:r>
              <a:rPr lang="cy-GB" sz="1700" b="1" dirty="0" err="1"/>
              <a:t>Clarity</a:t>
            </a:r>
            <a:r>
              <a:rPr lang="cy-GB" sz="1700" b="1" dirty="0"/>
              <a:t> of </a:t>
            </a:r>
            <a:r>
              <a:rPr lang="cy-GB" sz="1700" b="1" dirty="0" err="1"/>
              <a:t>expression</a:t>
            </a:r>
            <a:r>
              <a:rPr lang="cy-GB" sz="1700" b="1" dirty="0"/>
              <a:t> </a:t>
            </a:r>
            <a:r>
              <a:rPr lang="cy-GB" sz="1700" b="1" dirty="0" err="1"/>
              <a:t>could</a:t>
            </a:r>
            <a:r>
              <a:rPr lang="cy-GB" sz="1700" b="1" dirty="0"/>
              <a:t> be </a:t>
            </a:r>
            <a:r>
              <a:rPr lang="cy-GB" sz="1700" b="1" dirty="0" err="1"/>
              <a:t>improved</a:t>
            </a:r>
            <a:r>
              <a:rPr lang="cy-GB" sz="1700" b="1" dirty="0"/>
              <a:t> </a:t>
            </a:r>
            <a:r>
              <a:rPr lang="cy-GB" sz="1700" b="1" dirty="0" err="1"/>
              <a:t>here</a:t>
            </a:r>
            <a:r>
              <a:rPr lang="cy-GB" sz="1700" b="1" dirty="0"/>
              <a:t> by </a:t>
            </a:r>
            <a:r>
              <a:rPr lang="cy-GB" sz="1700" b="1" dirty="0" err="1"/>
              <a:t>choosing</a:t>
            </a:r>
            <a:r>
              <a:rPr lang="cy-GB" sz="1700" b="1" dirty="0"/>
              <a:t> a </a:t>
            </a:r>
            <a:r>
              <a:rPr lang="cy-GB" sz="1700" b="1" dirty="0" err="1"/>
              <a:t>different</a:t>
            </a:r>
            <a:r>
              <a:rPr lang="cy-GB" sz="1700" b="1" dirty="0"/>
              <a:t> </a:t>
            </a:r>
            <a:r>
              <a:rPr lang="cy-GB" sz="1700" b="1" dirty="0" err="1"/>
              <a:t>word</a:t>
            </a:r>
            <a:r>
              <a:rPr lang="cy-GB" sz="1700" b="1" dirty="0"/>
              <a:t> to ‘</a:t>
            </a:r>
            <a:r>
              <a:rPr lang="cy-GB" sz="1700" b="1" dirty="0" err="1"/>
              <a:t>nature</a:t>
            </a:r>
            <a:r>
              <a:rPr lang="cy-GB" sz="1700" b="1" dirty="0"/>
              <a:t>’ </a:t>
            </a:r>
            <a:r>
              <a:rPr lang="cy-GB" sz="1700" b="1" dirty="0" err="1"/>
              <a:t>since</a:t>
            </a:r>
            <a:r>
              <a:rPr lang="cy-GB" sz="1700" b="1" dirty="0"/>
              <a:t> it </a:t>
            </a:r>
            <a:r>
              <a:rPr lang="cy-GB" sz="1700" b="1" dirty="0" err="1"/>
              <a:t>has</a:t>
            </a:r>
            <a:r>
              <a:rPr lang="cy-GB" sz="1700" b="1" dirty="0"/>
              <a:t> </a:t>
            </a:r>
            <a:r>
              <a:rPr lang="cy-GB" sz="1700" b="1" dirty="0" err="1"/>
              <a:t>already</a:t>
            </a:r>
            <a:r>
              <a:rPr lang="cy-GB" sz="1700" b="1" dirty="0"/>
              <a:t> </a:t>
            </a:r>
            <a:r>
              <a:rPr lang="cy-GB" sz="1700" b="1" dirty="0" err="1"/>
              <a:t>been</a:t>
            </a:r>
            <a:r>
              <a:rPr lang="cy-GB" sz="1700" b="1" dirty="0"/>
              <a:t> </a:t>
            </a:r>
            <a:r>
              <a:rPr lang="cy-GB" sz="1700" b="1" dirty="0" err="1"/>
              <a:t>used</a:t>
            </a:r>
            <a:r>
              <a:rPr lang="cy-GB" sz="1700" b="1" dirty="0"/>
              <a:t> </a:t>
            </a:r>
            <a:r>
              <a:rPr lang="cy-GB" sz="1700" b="1" dirty="0" err="1"/>
              <a:t>with</a:t>
            </a:r>
            <a:r>
              <a:rPr lang="cy-GB" sz="1700" b="1" dirty="0"/>
              <a:t> a </a:t>
            </a:r>
            <a:r>
              <a:rPr lang="cy-GB" sz="1700" b="1" dirty="0" err="1"/>
              <a:t>different</a:t>
            </a:r>
            <a:r>
              <a:rPr lang="cy-GB" sz="1700" b="1" dirty="0"/>
              <a:t> </a:t>
            </a:r>
            <a:r>
              <a:rPr lang="cy-GB" sz="1700" b="1" dirty="0" err="1"/>
              <a:t>context</a:t>
            </a:r>
            <a:r>
              <a:rPr lang="cy-GB" sz="1700" b="1" dirty="0"/>
              <a:t> </a:t>
            </a:r>
            <a:r>
              <a:rPr lang="cy-GB" sz="1700" b="1" dirty="0" err="1"/>
              <a:t>within</a:t>
            </a:r>
            <a:r>
              <a:rPr lang="cy-GB" sz="1700" b="1" dirty="0"/>
              <a:t> the </a:t>
            </a:r>
            <a:r>
              <a:rPr lang="cy-GB" sz="1700" b="1" dirty="0" err="1"/>
              <a:t>same</a:t>
            </a:r>
            <a:r>
              <a:rPr lang="cy-GB" sz="1700" b="1" dirty="0"/>
              <a:t> </a:t>
            </a:r>
            <a:r>
              <a:rPr lang="cy-GB" sz="1700" b="1" dirty="0" err="1"/>
              <a:t>passage</a:t>
            </a:r>
            <a:r>
              <a:rPr lang="cy-GB" sz="1700" b="1" dirty="0"/>
              <a:t>. </a:t>
            </a:r>
            <a:endParaRPr lang="en-GB" sz="1700" b="1" dirty="0"/>
          </a:p>
        </p:txBody>
      </p:sp>
      <p:sp>
        <p:nvSpPr>
          <p:cNvPr id="6" name="TextBox 5">
            <a:extLst>
              <a:ext uri="{FF2B5EF4-FFF2-40B4-BE49-F238E27FC236}">
                <a16:creationId xmlns:a16="http://schemas.microsoft.com/office/drawing/2014/main" id="{FBD219D2-F707-2608-36B4-75AAE0F23D72}"/>
              </a:ext>
            </a:extLst>
          </p:cNvPr>
          <p:cNvSpPr txBox="1"/>
          <p:nvPr/>
        </p:nvSpPr>
        <p:spPr>
          <a:xfrm>
            <a:off x="547935" y="1775227"/>
            <a:ext cx="3754700" cy="400110"/>
          </a:xfrm>
          <a:prstGeom prst="rect">
            <a:avLst/>
          </a:prstGeom>
          <a:noFill/>
        </p:spPr>
        <p:txBody>
          <a:bodyPr wrap="square" rtlCol="0">
            <a:spAutoFit/>
          </a:bodyPr>
          <a:lstStyle/>
          <a:p>
            <a:r>
              <a:rPr lang="cy-GB" sz="2000" b="1" dirty="0"/>
              <a:t>‘</a:t>
            </a:r>
            <a:r>
              <a:rPr lang="cy-GB" sz="2000" b="1" dirty="0" err="1"/>
              <a:t>their</a:t>
            </a:r>
            <a:r>
              <a:rPr lang="cy-GB" sz="2000" b="1" dirty="0"/>
              <a:t>’ </a:t>
            </a:r>
            <a:r>
              <a:rPr lang="cy-GB" sz="2000" b="1" dirty="0" err="1"/>
              <a:t>should</a:t>
            </a:r>
            <a:r>
              <a:rPr lang="cy-GB" sz="2000" b="1" dirty="0"/>
              <a:t> be ‘</a:t>
            </a:r>
            <a:r>
              <a:rPr lang="cy-GB" sz="2000" b="1" dirty="0" err="1"/>
              <a:t>its</a:t>
            </a:r>
            <a:r>
              <a:rPr lang="cy-GB" sz="2000" b="1" dirty="0"/>
              <a:t>’</a:t>
            </a:r>
            <a:endParaRPr lang="en-GB" sz="2000" b="1" dirty="0"/>
          </a:p>
        </p:txBody>
      </p:sp>
    </p:spTree>
    <p:custDataLst>
      <p:tags r:id="rId1"/>
    </p:custDataLst>
    <p:extLst>
      <p:ext uri="{BB962C8B-B14F-4D97-AF65-F5344CB8AC3E}">
        <p14:creationId xmlns:p14="http://schemas.microsoft.com/office/powerpoint/2010/main" val="941942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4768" y="937240"/>
            <a:ext cx="7006998" cy="1245732"/>
          </a:xfrm>
        </p:spPr>
        <p:txBody>
          <a:bodyPr anchor="t">
            <a:normAutofit/>
          </a:bodyPr>
          <a:lstStyle/>
          <a:p>
            <a:r>
              <a:rPr lang="en-GB" dirty="0">
                <a:solidFill>
                  <a:srgbClr val="FFFFFF"/>
                </a:solidFill>
              </a:rPr>
              <a:t>CRAFT AND Writing Techniques</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7F7C880-4053-693C-A211-6EDBDAEC4526}"/>
              </a:ext>
            </a:extLst>
          </p:cNvPr>
          <p:cNvSpPr/>
          <p:nvPr/>
        </p:nvSpPr>
        <p:spPr>
          <a:xfrm>
            <a:off x="4214230" y="1612669"/>
            <a:ext cx="6924825" cy="4214553"/>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E7C8678-3342-4AAB-8555-9D4B9B6A5B4D}"/>
              </a:ext>
            </a:extLst>
          </p:cNvPr>
          <p:cNvSpPr txBox="1"/>
          <p:nvPr/>
        </p:nvSpPr>
        <p:spPr>
          <a:xfrm>
            <a:off x="4215306" y="1175228"/>
            <a:ext cx="7005922" cy="4801314"/>
          </a:xfrm>
          <a:prstGeom prst="rect">
            <a:avLst/>
          </a:prstGeom>
          <a:noFill/>
        </p:spPr>
        <p:txBody>
          <a:bodyPr wrap="square">
            <a:spAutoFit/>
          </a:bodyPr>
          <a:lstStyle/>
          <a:p>
            <a:pPr lvl="8"/>
            <a:endParaRPr lang="en-GB" altLang="en-US" dirty="0">
              <a:solidFill>
                <a:schemeClr val="bg1"/>
              </a:solidFill>
              <a:cs typeface="Arial" panose="020B0604020202020204" pitchFamily="34" charset="0"/>
            </a:endParaRPr>
          </a:p>
          <a:p>
            <a:pPr marL="0" indent="0">
              <a:buNone/>
            </a:pPr>
            <a:endParaRPr lang="en-GB" dirty="0">
              <a:solidFill>
                <a:schemeClr val="bg1"/>
              </a:solidFill>
              <a:cs typeface="Arial" panose="020B0604020202020204" pitchFamily="34" charset="0"/>
            </a:endParaRPr>
          </a:p>
          <a:p>
            <a:pPr>
              <a:buFont typeface="Wingdings" panose="05000000000000000000" pitchFamily="2" charset="2"/>
              <a:buChar char="§"/>
            </a:pPr>
            <a:r>
              <a:rPr lang="en-GB" dirty="0">
                <a:solidFill>
                  <a:schemeClr val="bg1"/>
                </a:solidFill>
                <a:cs typeface="Arial" panose="020B0604020202020204" pitchFamily="34" charset="0"/>
              </a:rPr>
              <a:t>  </a:t>
            </a:r>
            <a:r>
              <a:rPr lang="en-GB" altLang="en-US" dirty="0">
                <a:solidFill>
                  <a:schemeClr val="bg1"/>
                </a:solidFill>
                <a:cs typeface="Arial" panose="020B0604020202020204" pitchFamily="34" charset="0"/>
              </a:rPr>
              <a:t>This will be the most substantial section of your commentary. </a:t>
            </a:r>
          </a:p>
          <a:p>
            <a:pPr>
              <a:buFont typeface="Wingdings" panose="05000000000000000000" pitchFamily="2" charset="2"/>
              <a:buChar char="§"/>
            </a:pPr>
            <a:r>
              <a:rPr lang="en-GB" dirty="0">
                <a:solidFill>
                  <a:schemeClr val="bg1"/>
                </a:solidFill>
                <a:cs typeface="Arial" panose="020B0604020202020204" pitchFamily="34" charset="0"/>
              </a:rPr>
              <a:t>  How have you </a:t>
            </a:r>
            <a:r>
              <a:rPr lang="en-GB" b="1" dirty="0">
                <a:solidFill>
                  <a:schemeClr val="bg1"/>
                </a:solidFill>
                <a:cs typeface="Arial" panose="020B0604020202020204" pitchFamily="34" charset="0"/>
              </a:rPr>
              <a:t>attempted to achieve </a:t>
            </a:r>
            <a:r>
              <a:rPr lang="en-GB" dirty="0">
                <a:solidFill>
                  <a:schemeClr val="bg1"/>
                </a:solidFill>
                <a:cs typeface="Arial" panose="020B0604020202020204" pitchFamily="34" charset="0"/>
              </a:rPr>
              <a:t>your aims? </a:t>
            </a:r>
          </a:p>
          <a:p>
            <a:pPr>
              <a:buFont typeface="Wingdings" panose="05000000000000000000" pitchFamily="2" charset="2"/>
              <a:buChar char="§"/>
            </a:pPr>
            <a:r>
              <a:rPr lang="en-GB" dirty="0">
                <a:solidFill>
                  <a:schemeClr val="bg1"/>
                </a:solidFill>
                <a:cs typeface="Arial" panose="020B0604020202020204" pitchFamily="34" charset="0"/>
              </a:rPr>
              <a:t>  How have you used certain</a:t>
            </a:r>
            <a:r>
              <a:rPr lang="en-GB" altLang="en-US" dirty="0">
                <a:solidFill>
                  <a:schemeClr val="bg1"/>
                </a:solidFill>
                <a:cs typeface="Arial" panose="020B0604020202020204" pitchFamily="34" charset="0"/>
              </a:rPr>
              <a:t> techniques and processes?</a:t>
            </a:r>
          </a:p>
          <a:p>
            <a:pPr>
              <a:buFont typeface="Wingdings" panose="05000000000000000000" pitchFamily="2" charset="2"/>
              <a:buChar char="§"/>
            </a:pPr>
            <a:r>
              <a:rPr lang="en-GB" altLang="en-US" dirty="0">
                <a:solidFill>
                  <a:schemeClr val="bg1"/>
                </a:solidFill>
                <a:cs typeface="Arial" panose="020B0604020202020204" pitchFamily="34" charset="0"/>
              </a:rPr>
              <a:t>  You should discuss some or all of the following and how and why you have used them:</a:t>
            </a:r>
          </a:p>
          <a:p>
            <a:pPr>
              <a:buFont typeface="Wingdings" panose="05000000000000000000" pitchFamily="2" charset="2"/>
              <a:buChar char="§"/>
            </a:pPr>
            <a:r>
              <a:rPr lang="en-GB" altLang="en-US" dirty="0">
                <a:solidFill>
                  <a:schemeClr val="bg1"/>
                </a:solidFill>
                <a:cs typeface="Arial" panose="020B0604020202020204" pitchFamily="34" charset="0"/>
              </a:rPr>
              <a:t>  Plot elements, setting, character development, dialogue, narrator, point of view, tense, balance of showing and telling, techniques related to your form, style and genre etc</a:t>
            </a:r>
            <a:endParaRPr lang="en-GB" dirty="0">
              <a:solidFill>
                <a:schemeClr val="bg1"/>
              </a:solidFill>
              <a:cs typeface="Arial" panose="020B0604020202020204" pitchFamily="34" charset="0"/>
            </a:endParaRPr>
          </a:p>
          <a:p>
            <a:pPr>
              <a:buFont typeface="Wingdings" panose="05000000000000000000" pitchFamily="2" charset="2"/>
              <a:buChar char="§"/>
            </a:pPr>
            <a:r>
              <a:rPr lang="en-GB" dirty="0">
                <a:solidFill>
                  <a:schemeClr val="bg1"/>
                </a:solidFill>
                <a:cs typeface="Arial" panose="020B0604020202020204" pitchFamily="34" charset="0"/>
              </a:rPr>
              <a:t>  Which are important to your piece and why? How did these develop? Did you redraft and change narrator, POV or tense, use flashback or another element?</a:t>
            </a:r>
          </a:p>
          <a:p>
            <a:pPr>
              <a:buFont typeface="Wingdings" panose="05000000000000000000" pitchFamily="2" charset="2"/>
              <a:buChar char="§"/>
            </a:pPr>
            <a:r>
              <a:rPr lang="en-GB" dirty="0">
                <a:solidFill>
                  <a:schemeClr val="bg1"/>
                </a:solidFill>
                <a:cs typeface="Arial" panose="020B0604020202020204" pitchFamily="34" charset="0"/>
              </a:rPr>
              <a:t>  Give reasons for the choices you made and changes.</a:t>
            </a:r>
          </a:p>
          <a:p>
            <a:pPr>
              <a:buFont typeface="Wingdings" panose="05000000000000000000" pitchFamily="2" charset="2"/>
              <a:buChar char="§"/>
            </a:pPr>
            <a:r>
              <a:rPr lang="en-GB" dirty="0">
                <a:solidFill>
                  <a:schemeClr val="bg1"/>
                </a:solidFill>
                <a:cs typeface="Arial" panose="020B0604020202020204" pitchFamily="34" charset="0"/>
              </a:rPr>
              <a:t>  Give evidence, quote from your own work, quote from texts that explore these and fiction that uses these successfully.</a:t>
            </a:r>
            <a:endParaRPr lang="en-GB" dirty="0">
              <a:solidFill>
                <a:schemeClr val="bg1"/>
              </a:solidFill>
            </a:endParaRPr>
          </a:p>
          <a:p>
            <a:pPr marL="0" indent="0">
              <a:buNone/>
            </a:pPr>
            <a:endParaRPr lang="en-GB" dirty="0">
              <a:solidFill>
                <a:schemeClr val="bg1"/>
              </a:solidFill>
            </a:endParaRPr>
          </a:p>
        </p:txBody>
      </p:sp>
    </p:spTree>
    <p:extLst>
      <p:ext uri="{BB962C8B-B14F-4D97-AF65-F5344CB8AC3E}">
        <p14:creationId xmlns:p14="http://schemas.microsoft.com/office/powerpoint/2010/main" val="196900235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 Don’t forget a conclusion</a:t>
            </a:r>
          </a:p>
        </p:txBody>
      </p:sp>
      <p:sp>
        <p:nvSpPr>
          <p:cNvPr id="3" name="Content Placeholder 2"/>
          <p:cNvSpPr>
            <a:spLocks noGrp="1"/>
          </p:cNvSpPr>
          <p:nvPr>
            <p:ph idx="1"/>
          </p:nvPr>
        </p:nvSpPr>
        <p:spPr>
          <a:xfrm>
            <a:off x="1024129" y="643467"/>
            <a:ext cx="5393296" cy="3606798"/>
          </a:xfrm>
        </p:spPr>
        <p:txBody>
          <a:bodyPr anchor="ctr">
            <a:normAutofit fontScale="70000" lnSpcReduction="20000"/>
          </a:bodyPr>
          <a:lstStyle/>
          <a:p>
            <a:pPr marL="0" indent="0">
              <a:buNone/>
            </a:pPr>
            <a:endParaRPr lang="en-GB" sz="2700" dirty="0"/>
          </a:p>
          <a:p>
            <a:pPr marL="0" indent="0">
              <a:buNone/>
            </a:pPr>
            <a:r>
              <a:rPr lang="en-GB" sz="3100" dirty="0"/>
              <a:t>Your conclusion should mirror your introduction. It should include a summary of what you have discussed in the main body of the essay. In addition, it should:</a:t>
            </a:r>
          </a:p>
          <a:p>
            <a:pPr>
              <a:buFont typeface="Wingdings" panose="05000000000000000000" pitchFamily="2" charset="2"/>
              <a:buChar char="§"/>
            </a:pPr>
            <a:r>
              <a:rPr lang="en-GB" sz="3100" dirty="0"/>
              <a:t> evaluate how successfully you achieved your aims; </a:t>
            </a:r>
          </a:p>
          <a:p>
            <a:pPr>
              <a:buFont typeface="Wingdings" panose="05000000000000000000" pitchFamily="2" charset="2"/>
              <a:buChar char="§"/>
            </a:pPr>
            <a:r>
              <a:rPr lang="en-GB" sz="3100" dirty="0"/>
              <a:t> mention strengths and weaknesses;</a:t>
            </a:r>
          </a:p>
          <a:p>
            <a:pPr>
              <a:buFont typeface="Wingdings" panose="05000000000000000000" pitchFamily="2" charset="2"/>
              <a:buChar char="§"/>
            </a:pPr>
            <a:r>
              <a:rPr lang="en-GB" sz="3100" dirty="0"/>
              <a:t> articulate the ways in which you have developed your craft as a writer through your creative, critical and reflective practice.</a:t>
            </a:r>
          </a:p>
          <a:p>
            <a:pPr marL="114300" indent="0">
              <a:buNone/>
            </a:pPr>
            <a:endParaRPr lang="en-GB" sz="2000" dirty="0"/>
          </a:p>
          <a:p>
            <a:endParaRPr lang="en-GB" sz="2000" dirty="0"/>
          </a:p>
        </p:txBody>
      </p:sp>
      <p:pic>
        <p:nvPicPr>
          <p:cNvPr id="5" name="Picture 4" descr="A picture containing text&#10;&#10;Description automatically generated">
            <a:extLst>
              <a:ext uri="{FF2B5EF4-FFF2-40B4-BE49-F238E27FC236}">
                <a16:creationId xmlns:a16="http://schemas.microsoft.com/office/drawing/2014/main" id="{80BB9E43-478B-43B3-8DB7-CFA3907181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5286" y="643467"/>
            <a:ext cx="4411985" cy="3606798"/>
          </a:xfrm>
          <a:prstGeom prst="rect">
            <a:avLst/>
          </a:prstGeom>
        </p:spPr>
      </p:pic>
      <p:cxnSp>
        <p:nvCxnSpPr>
          <p:cNvPr id="14" name="Straight Connector 13">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639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D405C-3701-42CA-9E4B-F9371BD7A671}"/>
              </a:ext>
            </a:extLst>
          </p:cNvPr>
          <p:cNvSpPr>
            <a:spLocks noGrp="1"/>
          </p:cNvSpPr>
          <p:nvPr>
            <p:ph type="title"/>
          </p:nvPr>
        </p:nvSpPr>
        <p:spPr>
          <a:xfrm>
            <a:off x="643468" y="643467"/>
            <a:ext cx="3415612" cy="5571066"/>
          </a:xfrm>
        </p:spPr>
        <p:txBody>
          <a:bodyPr>
            <a:normAutofit/>
          </a:bodyPr>
          <a:lstStyle/>
          <a:p>
            <a:r>
              <a:rPr lang="en-GB">
                <a:solidFill>
                  <a:srgbClr val="FFFFFF"/>
                </a:solidFill>
              </a:rPr>
              <a:t>THE BIBLIOGRAPHY</a:t>
            </a:r>
          </a:p>
        </p:txBody>
      </p:sp>
      <p:graphicFrame>
        <p:nvGraphicFramePr>
          <p:cNvPr id="5" name="Content Placeholder 2">
            <a:extLst>
              <a:ext uri="{FF2B5EF4-FFF2-40B4-BE49-F238E27FC236}">
                <a16:creationId xmlns:a16="http://schemas.microsoft.com/office/drawing/2014/main" id="{85698C5B-FEC4-45CC-8E1B-2C6D3B660D62}"/>
              </a:ext>
            </a:extLst>
          </p:cNvPr>
          <p:cNvGraphicFramePr>
            <a:graphicFrameLocks noGrp="1"/>
          </p:cNvGraphicFramePr>
          <p:nvPr>
            <p:ph idx="1"/>
            <p:extLst>
              <p:ext uri="{D42A27DB-BD31-4B8C-83A1-F6EECF244321}">
                <p14:modId xmlns:p14="http://schemas.microsoft.com/office/powerpoint/2010/main" val="2151460408"/>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2953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Edit!</a:t>
            </a:r>
          </a:p>
        </p:txBody>
      </p:sp>
      <p:sp>
        <p:nvSpPr>
          <p:cNvPr id="3" name="Content Placeholder 2"/>
          <p:cNvSpPr>
            <a:spLocks noGrp="1"/>
          </p:cNvSpPr>
          <p:nvPr>
            <p:ph idx="1"/>
          </p:nvPr>
        </p:nvSpPr>
        <p:spPr>
          <a:xfrm>
            <a:off x="1024129" y="643467"/>
            <a:ext cx="4750138" cy="3606798"/>
          </a:xfrm>
        </p:spPr>
        <p:txBody>
          <a:bodyPr anchor="ctr">
            <a:normAutofit/>
          </a:bodyPr>
          <a:lstStyle/>
          <a:p>
            <a:r>
              <a:rPr lang="en-GB" sz="2000" b="1" dirty="0"/>
              <a:t>Set time aside to redraft.</a:t>
            </a:r>
          </a:p>
          <a:p>
            <a:r>
              <a:rPr lang="en-GB" sz="2000" b="1" dirty="0"/>
              <a:t>Read your work aloud when proofreading. </a:t>
            </a:r>
          </a:p>
          <a:p>
            <a:r>
              <a:rPr lang="en-GB" sz="2000" b="1" dirty="0"/>
              <a:t>Consider the following: </a:t>
            </a:r>
          </a:p>
          <a:p>
            <a:pPr marL="457200" indent="-457200">
              <a:buFont typeface="+mj-lt"/>
              <a:buAutoNum type="arabicPeriod"/>
            </a:pPr>
            <a:r>
              <a:rPr lang="en-GB" sz="2000" b="1" dirty="0"/>
              <a:t>Punctuation/ typos / spelling mistakes.</a:t>
            </a:r>
          </a:p>
          <a:p>
            <a:pPr marL="457200" indent="-457200">
              <a:buFont typeface="+mj-lt"/>
              <a:buAutoNum type="arabicPeriod"/>
            </a:pPr>
            <a:r>
              <a:rPr lang="en-GB" sz="2000" b="1" dirty="0"/>
              <a:t>Syntax (Is it written with clarity – are sentences well constructed?</a:t>
            </a:r>
          </a:p>
          <a:p>
            <a:pPr marL="457200" indent="-457200">
              <a:buFont typeface="+mj-lt"/>
              <a:buAutoNum type="arabicPeriod"/>
            </a:pPr>
            <a:r>
              <a:rPr lang="en-GB" sz="2000" b="1" dirty="0"/>
              <a:t>Grammar (Is it grammatically correct? Is tense consistent?)</a:t>
            </a:r>
          </a:p>
        </p:txBody>
      </p:sp>
      <p:pic>
        <p:nvPicPr>
          <p:cNvPr id="8" name="Picture 7" descr="Text&#10;&#10;Description automatically generated">
            <a:extLst>
              <a:ext uri="{FF2B5EF4-FFF2-40B4-BE49-F238E27FC236}">
                <a16:creationId xmlns:a16="http://schemas.microsoft.com/office/drawing/2014/main" id="{622774C7-2ED4-4634-FA15-577123D901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7734" y="1111747"/>
            <a:ext cx="4747090" cy="2670238"/>
          </a:xfrm>
          <a:prstGeom prst="rect">
            <a:avLst/>
          </a:prstGeom>
        </p:spPr>
      </p:pic>
      <p:cxnSp>
        <p:nvCxnSpPr>
          <p:cNvPr id="30" name="Straight Connector 29">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6573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42150" y="5101077"/>
            <a:ext cx="7006998" cy="1245732"/>
          </a:xfrm>
        </p:spPr>
        <p:txBody>
          <a:bodyPr anchor="t">
            <a:normAutofit/>
          </a:bodyPr>
          <a:lstStyle/>
          <a:p>
            <a:r>
              <a:rPr lang="en-GB" dirty="0">
                <a:solidFill>
                  <a:srgbClr val="FFFFFF"/>
                </a:solidFill>
              </a:rPr>
              <a:t>What are we looking for?</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324317" y="834320"/>
            <a:ext cx="6980134" cy="3745162"/>
          </a:xfrm>
        </p:spPr>
        <p:txBody>
          <a:bodyPr anchor="b">
            <a:normAutofit fontScale="77500" lnSpcReduction="20000"/>
          </a:bodyPr>
          <a:lstStyle/>
          <a:p>
            <a:pPr marL="0" indent="0">
              <a:buNone/>
            </a:pPr>
            <a:r>
              <a:rPr lang="en-GB" sz="2900" b="1" dirty="0"/>
              <a:t>Your essay should demonstrate that:</a:t>
            </a:r>
          </a:p>
          <a:p>
            <a:pPr marL="0" indent="0">
              <a:buNone/>
            </a:pPr>
            <a:r>
              <a:rPr lang="en-GB" sz="2900" dirty="0"/>
              <a:t>you understand the nature of reflective creative practice</a:t>
            </a:r>
          </a:p>
          <a:p>
            <a:pPr marL="0" indent="0">
              <a:buNone/>
            </a:pPr>
            <a:r>
              <a:rPr lang="en-GB" sz="2900" dirty="0"/>
              <a:t>you understand a variety of aspects of writing craft e.g. a sense of place, characterisation, dialogue etc.</a:t>
            </a:r>
          </a:p>
          <a:p>
            <a:pPr marL="0" indent="0">
              <a:buNone/>
            </a:pPr>
            <a:r>
              <a:rPr lang="en-GB" sz="2900" dirty="0"/>
              <a:t>you can spot and understand the techniques you have used, that you can put your work into context, and that you can convey your ideas in a clear and concise manner. </a:t>
            </a:r>
          </a:p>
          <a:p>
            <a:pPr marL="0" indent="0">
              <a:buNone/>
            </a:pPr>
            <a:r>
              <a:rPr lang="en-GB" sz="2900" dirty="0"/>
              <a:t>you have read, referred to and quoted from texts  appropriate to the creative aspect of your dissertation in terms of genre, craft, theme and theory.</a:t>
            </a:r>
          </a:p>
          <a:p>
            <a:pPr marL="0" indent="0">
              <a:buNone/>
            </a:pPr>
            <a:endParaRPr lang="en-GB" sz="2900" dirty="0"/>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7D52492-B5E7-B2FE-944A-6E333B9729A0}"/>
              </a:ext>
            </a:extLst>
          </p:cNvPr>
          <p:cNvSpPr txBox="1"/>
          <p:nvPr/>
        </p:nvSpPr>
        <p:spPr>
          <a:xfrm>
            <a:off x="3991920" y="858683"/>
            <a:ext cx="505097" cy="1015663"/>
          </a:xfrm>
          <a:prstGeom prst="rect">
            <a:avLst/>
          </a:prstGeom>
          <a:noFill/>
        </p:spPr>
        <p:txBody>
          <a:bodyPr wrap="square" rtlCol="0">
            <a:spAutoFit/>
          </a:bodyPr>
          <a:lstStyle/>
          <a:p>
            <a:r>
              <a:rPr lang="cy-GB" sz="6000" dirty="0"/>
              <a:t>.</a:t>
            </a:r>
          </a:p>
        </p:txBody>
      </p:sp>
      <p:sp>
        <p:nvSpPr>
          <p:cNvPr id="5" name="TextBox 4">
            <a:extLst>
              <a:ext uri="{FF2B5EF4-FFF2-40B4-BE49-F238E27FC236}">
                <a16:creationId xmlns:a16="http://schemas.microsoft.com/office/drawing/2014/main" id="{AE3C630D-AD33-DC82-9F22-1684A1B890D4}"/>
              </a:ext>
            </a:extLst>
          </p:cNvPr>
          <p:cNvSpPr txBox="1"/>
          <p:nvPr/>
        </p:nvSpPr>
        <p:spPr>
          <a:xfrm>
            <a:off x="3996272" y="1307172"/>
            <a:ext cx="505097" cy="1015663"/>
          </a:xfrm>
          <a:prstGeom prst="rect">
            <a:avLst/>
          </a:prstGeom>
          <a:noFill/>
        </p:spPr>
        <p:txBody>
          <a:bodyPr wrap="square" rtlCol="0">
            <a:spAutoFit/>
          </a:bodyPr>
          <a:lstStyle/>
          <a:p>
            <a:r>
              <a:rPr lang="cy-GB" sz="6000" dirty="0"/>
              <a:t>.</a:t>
            </a:r>
          </a:p>
        </p:txBody>
      </p:sp>
      <p:sp>
        <p:nvSpPr>
          <p:cNvPr id="6" name="TextBox 5">
            <a:extLst>
              <a:ext uri="{FF2B5EF4-FFF2-40B4-BE49-F238E27FC236}">
                <a16:creationId xmlns:a16="http://schemas.microsoft.com/office/drawing/2014/main" id="{D92EC138-6C1C-4815-F96B-45430F44564E}"/>
              </a:ext>
            </a:extLst>
          </p:cNvPr>
          <p:cNvSpPr txBox="1"/>
          <p:nvPr/>
        </p:nvSpPr>
        <p:spPr>
          <a:xfrm>
            <a:off x="3996272" y="1951610"/>
            <a:ext cx="505097" cy="1015663"/>
          </a:xfrm>
          <a:prstGeom prst="rect">
            <a:avLst/>
          </a:prstGeom>
          <a:noFill/>
        </p:spPr>
        <p:txBody>
          <a:bodyPr wrap="square" rtlCol="0">
            <a:spAutoFit/>
          </a:bodyPr>
          <a:lstStyle/>
          <a:p>
            <a:r>
              <a:rPr lang="cy-GB" sz="6000" dirty="0"/>
              <a:t>.</a:t>
            </a:r>
          </a:p>
        </p:txBody>
      </p:sp>
      <p:sp>
        <p:nvSpPr>
          <p:cNvPr id="7" name="TextBox 6">
            <a:extLst>
              <a:ext uri="{FF2B5EF4-FFF2-40B4-BE49-F238E27FC236}">
                <a16:creationId xmlns:a16="http://schemas.microsoft.com/office/drawing/2014/main" id="{5CE88B0E-17B6-2336-2E18-153B53D09453}"/>
              </a:ext>
            </a:extLst>
          </p:cNvPr>
          <p:cNvSpPr txBox="1"/>
          <p:nvPr/>
        </p:nvSpPr>
        <p:spPr>
          <a:xfrm>
            <a:off x="3996272" y="2813769"/>
            <a:ext cx="505097" cy="1015663"/>
          </a:xfrm>
          <a:prstGeom prst="rect">
            <a:avLst/>
          </a:prstGeom>
          <a:noFill/>
        </p:spPr>
        <p:txBody>
          <a:bodyPr wrap="square" rtlCol="0">
            <a:spAutoFit/>
          </a:bodyPr>
          <a:lstStyle/>
          <a:p>
            <a:r>
              <a:rPr lang="cy-GB" sz="6000" dirty="0"/>
              <a:t>.</a:t>
            </a:r>
          </a:p>
        </p:txBody>
      </p:sp>
    </p:spTree>
    <p:extLst>
      <p:ext uri="{BB962C8B-B14F-4D97-AF65-F5344CB8AC3E}">
        <p14:creationId xmlns:p14="http://schemas.microsoft.com/office/powerpoint/2010/main" val="49954855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4911819"/>
            <a:ext cx="9720072" cy="1499616"/>
          </a:xfrm>
        </p:spPr>
        <p:txBody>
          <a:bodyPr>
            <a:normAutofit/>
          </a:bodyPr>
          <a:lstStyle/>
          <a:p>
            <a:r>
              <a:rPr lang="en-GB" dirty="0">
                <a:solidFill>
                  <a:srgbClr val="FFFFFF"/>
                </a:solidFill>
              </a:rPr>
              <a:t>presentation</a:t>
            </a:r>
          </a:p>
        </p:txBody>
      </p:sp>
      <p:sp>
        <p:nvSpPr>
          <p:cNvPr id="2058" name="Content Placeholder 2"/>
          <p:cNvSpPr>
            <a:spLocks noGrp="1"/>
          </p:cNvSpPr>
          <p:nvPr>
            <p:ph idx="1"/>
          </p:nvPr>
        </p:nvSpPr>
        <p:spPr>
          <a:xfrm>
            <a:off x="674370" y="643467"/>
            <a:ext cx="5657849" cy="3606798"/>
          </a:xfrm>
        </p:spPr>
        <p:txBody>
          <a:bodyPr anchor="ctr">
            <a:normAutofit fontScale="55000" lnSpcReduction="20000"/>
          </a:bodyPr>
          <a:lstStyle/>
          <a:p>
            <a:pPr marL="0" indent="0">
              <a:buNone/>
            </a:pPr>
            <a:endParaRPr lang="en-GB" sz="3400" b="1" dirty="0"/>
          </a:p>
          <a:p>
            <a:pPr marL="0" indent="0">
              <a:buNone/>
            </a:pPr>
            <a:r>
              <a:rPr lang="en-GB" sz="3400" b="1" dirty="0"/>
              <a:t>Present your work correctly:</a:t>
            </a:r>
          </a:p>
          <a:p>
            <a:pPr marL="0" indent="0">
              <a:buNone/>
            </a:pPr>
            <a:endParaRPr lang="en-GB" sz="3400" b="1" dirty="0"/>
          </a:p>
          <a:p>
            <a:pPr>
              <a:buFont typeface="Wingdings" panose="05000000000000000000" pitchFamily="2" charset="2"/>
              <a:buChar char="§"/>
            </a:pPr>
            <a:r>
              <a:rPr lang="en-GB" sz="3400" b="1" dirty="0"/>
              <a:t> Double space lines, 12 font</a:t>
            </a:r>
          </a:p>
          <a:p>
            <a:pPr>
              <a:buFont typeface="Wingdings" panose="05000000000000000000" pitchFamily="2" charset="2"/>
              <a:buChar char="§"/>
            </a:pPr>
            <a:r>
              <a:rPr lang="en-GB" sz="3400" b="1" dirty="0"/>
              <a:t> Indent all paragraphs, except for the first</a:t>
            </a:r>
          </a:p>
          <a:p>
            <a:pPr>
              <a:buFont typeface="Wingdings" panose="05000000000000000000" pitchFamily="2" charset="2"/>
              <a:buChar char="§"/>
            </a:pPr>
            <a:r>
              <a:rPr lang="en-GB" sz="3400" b="1" dirty="0"/>
              <a:t> Indent dialogue</a:t>
            </a:r>
          </a:p>
          <a:p>
            <a:pPr>
              <a:buFont typeface="Wingdings" panose="05000000000000000000" pitchFamily="2" charset="2"/>
              <a:buChar char="§"/>
            </a:pPr>
            <a:r>
              <a:rPr lang="en-GB" sz="3400" b="1" dirty="0"/>
              <a:t> Present and footnote all quotes correctly</a:t>
            </a:r>
          </a:p>
          <a:p>
            <a:pPr>
              <a:buFont typeface="Wingdings" panose="05000000000000000000" pitchFamily="2" charset="2"/>
              <a:buChar char="§"/>
            </a:pPr>
            <a:r>
              <a:rPr lang="en-GB" sz="3400" b="1" dirty="0"/>
              <a:t> Present bibliography correctly (at least TEN texts)</a:t>
            </a:r>
          </a:p>
          <a:p>
            <a:pPr>
              <a:buFont typeface="Wingdings" panose="05000000000000000000" pitchFamily="2" charset="2"/>
              <a:buChar char="§"/>
            </a:pPr>
            <a:r>
              <a:rPr lang="en-GB" sz="3400" b="1" dirty="0"/>
              <a:t> Give word counts for both pieces</a:t>
            </a:r>
          </a:p>
          <a:p>
            <a:pPr marL="0" indent="0">
              <a:buNone/>
            </a:pPr>
            <a:endParaRPr lang="en-GB" sz="1600" dirty="0"/>
          </a:p>
          <a:p>
            <a:endParaRPr lang="en-GB" sz="16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874392"/>
            <a:ext cx="4747090" cy="3144947"/>
          </a:xfrm>
          <a:prstGeom prst="rect">
            <a:avLst/>
          </a:prstGeom>
          <a:noFill/>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cxnSp>
        <p:nvCxnSpPr>
          <p:cNvPr id="75" name="Straight Connector 74">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3026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Luck!</a:t>
            </a:r>
          </a:p>
        </p:txBody>
      </p:sp>
      <p:pic>
        <p:nvPicPr>
          <p:cNvPr id="5" name="Picture 4" descr="9ba7c0b8cbc7973e89b91d8d3a8efe50-sticker.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7131" y="2007847"/>
            <a:ext cx="3959036" cy="3959036"/>
          </a:xfrm>
          <a:prstGeom prst="rect">
            <a:avLst/>
          </a:prstGeom>
        </p:spPr>
      </p:pic>
    </p:spTree>
    <p:extLst>
      <p:ext uri="{BB962C8B-B14F-4D97-AF65-F5344CB8AC3E}">
        <p14:creationId xmlns:p14="http://schemas.microsoft.com/office/powerpoint/2010/main" val="1729644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135560" y="1632398"/>
            <a:ext cx="7272808" cy="2909123"/>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17668567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Custom 151">
      <a:dk1>
        <a:srgbClr val="080808"/>
      </a:dk1>
      <a:lt1>
        <a:srgbClr val="FFFFFF"/>
      </a:lt1>
      <a:dk2>
        <a:srgbClr val="53585F"/>
      </a:dk2>
      <a:lt2>
        <a:srgbClr val="DCDEE0"/>
      </a:lt2>
      <a:accent1>
        <a:srgbClr val="FF01B6"/>
      </a:accent1>
      <a:accent2>
        <a:srgbClr val="00B0F0"/>
      </a:accent2>
      <a:accent3>
        <a:srgbClr val="FCF238"/>
      </a:accent3>
      <a:accent4>
        <a:srgbClr val="FF690D"/>
      </a:accent4>
      <a:accent5>
        <a:srgbClr val="D11FB6"/>
      </a:accent5>
      <a:accent6>
        <a:srgbClr val="773F9B"/>
      </a:accent6>
      <a:hlink>
        <a:srgbClr val="FF01B6"/>
      </a:hlink>
      <a:folHlink>
        <a:srgbClr val="FF01B6"/>
      </a:folHlink>
    </a:clrScheme>
    <a:fontScheme name="Custom 159">
      <a:majorFont>
        <a:latin typeface="Franklin Gothic Demi Cond"/>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61209572_TF44948428_Win32" id="{89A67F57-E057-4E49-8214-BB9220E67FFC}" vid="{B9F0BEA9-FB6B-4F45-B4B6-54506410B1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2095</Words>
  <Application>Microsoft Office PowerPoint</Application>
  <PresentationFormat>Widescreen</PresentationFormat>
  <Paragraphs>165</Paragraphs>
  <Slides>26</Slides>
  <Notes>2</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26</vt:i4>
      </vt:variant>
    </vt:vector>
  </HeadingPairs>
  <TitlesOfParts>
    <vt:vector size="38" baseType="lpstr">
      <vt:lpstr>Arial</vt:lpstr>
      <vt:lpstr>Arial Rounded MT Bold</vt:lpstr>
      <vt:lpstr>Calibri</vt:lpstr>
      <vt:lpstr>Cambria</vt:lpstr>
      <vt:lpstr>Franklin Gothic Book</vt:lpstr>
      <vt:lpstr>Franklin Gothic Demi Cond</vt:lpstr>
      <vt:lpstr>Tw Cen MT</vt:lpstr>
      <vt:lpstr>Tw Cen MT Condensed</vt:lpstr>
      <vt:lpstr>Wingdings</vt:lpstr>
      <vt:lpstr>Wingdings 3</vt:lpstr>
      <vt:lpstr>Integral</vt:lpstr>
      <vt:lpstr>Office Theme</vt:lpstr>
      <vt:lpstr>The Critical Commentary</vt:lpstr>
      <vt:lpstr>PowerPoint Presentation</vt:lpstr>
      <vt:lpstr>WHAT IS THE CRITICAL COMMENTARY? </vt:lpstr>
      <vt:lpstr>Purpose of a Commentary</vt:lpstr>
      <vt:lpstr>REFLECTIVE PRACTICE</vt:lpstr>
      <vt:lpstr>Your commentary should... </vt:lpstr>
      <vt:lpstr>Essay Structure</vt:lpstr>
      <vt:lpstr>INTRODUCTION</vt:lpstr>
      <vt:lpstr>The Literary Landscape </vt:lpstr>
      <vt:lpstr>Theoretical considerations </vt:lpstr>
      <vt:lpstr>Using sources </vt:lpstr>
      <vt:lpstr>Some Key Texts:</vt:lpstr>
      <vt:lpstr>“…the outcomes from practice-based creative research can influence the ideas and actions of other practitioners as well as a wider community of interest. This is underpinned by practitioner documentation of the process of making artefacts, their creative intentions and goals and the results of experimentation with new forms and materials available in published articles. Reflection through research can provide a rich source of new understanding about the nature of creative practice for the practitioners themselves.” </vt:lpstr>
      <vt:lpstr>PowerPoint Presentation</vt:lpstr>
      <vt:lpstr>PowerPoint Presentation</vt:lpstr>
      <vt:lpstr>A good (but not perfect) example</vt:lpstr>
      <vt:lpstr>Using creative writing handbooks </vt:lpstr>
      <vt:lpstr>Using creative writing handbooks </vt:lpstr>
      <vt:lpstr>CRAFT AND Writing Techniques</vt:lpstr>
      <vt:lpstr> Don’t forget a conclusion</vt:lpstr>
      <vt:lpstr>THE BIBLIOGRAPHY</vt:lpstr>
      <vt:lpstr>Edit!</vt:lpstr>
      <vt:lpstr>What are we looking for?</vt:lpstr>
      <vt:lpstr>presentation</vt:lpstr>
      <vt:lpstr>Good Luck!</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Reynolds</dc:creator>
  <cp:lastModifiedBy>Sarah Reynolds</cp:lastModifiedBy>
  <cp:revision>2</cp:revision>
  <dcterms:created xsi:type="dcterms:W3CDTF">2022-03-05T11:06:14Z</dcterms:created>
  <dcterms:modified xsi:type="dcterms:W3CDTF">2022-11-30T10:11:22Z</dcterms:modified>
</cp:coreProperties>
</file>