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7" r:id="rId1"/>
  </p:sldMasterIdLst>
  <p:notesMasterIdLst>
    <p:notesMasterId r:id="rId17"/>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45F74A-82C6-5246-BDA8-D30B5A6FD8B8}" v="117" dt="2025-12-01T02:44:37.2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488"/>
    <p:restoredTop sz="94753"/>
  </p:normalViewPr>
  <p:slideViewPr>
    <p:cSldViewPr snapToGrid="0">
      <p:cViewPr>
        <p:scale>
          <a:sx n="125" d="100"/>
          <a:sy n="125" d="100"/>
        </p:scale>
        <p:origin x="144" y="136"/>
      </p:cViewPr>
      <p:guideLst/>
    </p:cSldViewPr>
  </p:slideViewPr>
  <p:notesTextViewPr>
    <p:cViewPr>
      <p:scale>
        <a:sx n="1" d="1"/>
        <a:sy n="1" d="1"/>
      </p:scale>
      <p:origin x="0" y="0"/>
    </p:cViewPr>
  </p:notesTextViewPr>
  <p:sorterViewPr>
    <p:cViewPr>
      <p:scale>
        <a:sx n="80" d="100"/>
        <a:sy n="8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na Maria Grundzova (2326508)" userId="ecdaca2f-e2dd-40b2-b6a1-25c30e404cbe" providerId="ADAL" clId="{C107D3A5-84ED-51A5-A617-6480C5CB5951}"/>
    <pc:docChg chg="undo custSel addSld modSld">
      <pc:chgData name="Anna Maria Grundzova (2326508)" userId="ecdaca2f-e2dd-40b2-b6a1-25c30e404cbe" providerId="ADAL" clId="{C107D3A5-84ED-51A5-A617-6480C5CB5951}" dt="2025-12-01T02:44:37.288" v="3568" actId="20577"/>
      <pc:docMkLst>
        <pc:docMk/>
      </pc:docMkLst>
      <pc:sldChg chg="modAnim">
        <pc:chgData name="Anna Maria Grundzova (2326508)" userId="ecdaca2f-e2dd-40b2-b6a1-25c30e404cbe" providerId="ADAL" clId="{C107D3A5-84ED-51A5-A617-6480C5CB5951}" dt="2025-12-01T02:17:23.423" v="3220"/>
        <pc:sldMkLst>
          <pc:docMk/>
          <pc:sldMk cId="3545853666" sldId="256"/>
        </pc:sldMkLst>
      </pc:sldChg>
      <pc:sldChg chg="modTransition">
        <pc:chgData name="Anna Maria Grundzova (2326508)" userId="ecdaca2f-e2dd-40b2-b6a1-25c30e404cbe" providerId="ADAL" clId="{C107D3A5-84ED-51A5-A617-6480C5CB5951}" dt="2025-12-01T02:41:17.148" v="3554"/>
        <pc:sldMkLst>
          <pc:docMk/>
          <pc:sldMk cId="813051245" sldId="258"/>
        </pc:sldMkLst>
      </pc:sldChg>
      <pc:sldChg chg="modTransition modAnim">
        <pc:chgData name="Anna Maria Grundzova (2326508)" userId="ecdaca2f-e2dd-40b2-b6a1-25c30e404cbe" providerId="ADAL" clId="{C107D3A5-84ED-51A5-A617-6480C5CB5951}" dt="2025-12-01T02:41:22.932" v="3555"/>
        <pc:sldMkLst>
          <pc:docMk/>
          <pc:sldMk cId="1888191658" sldId="259"/>
        </pc:sldMkLst>
      </pc:sldChg>
      <pc:sldChg chg="modSp mod modTransition modAnim">
        <pc:chgData name="Anna Maria Grundzova (2326508)" userId="ecdaca2f-e2dd-40b2-b6a1-25c30e404cbe" providerId="ADAL" clId="{C107D3A5-84ED-51A5-A617-6480C5CB5951}" dt="2025-12-01T02:41:30.131" v="3556"/>
        <pc:sldMkLst>
          <pc:docMk/>
          <pc:sldMk cId="4251560577" sldId="260"/>
        </pc:sldMkLst>
        <pc:picChg chg="mod">
          <ac:chgData name="Anna Maria Grundzova (2326508)" userId="ecdaca2f-e2dd-40b2-b6a1-25c30e404cbe" providerId="ADAL" clId="{C107D3A5-84ED-51A5-A617-6480C5CB5951}" dt="2025-12-01T02:26:01.199" v="3299" actId="1076"/>
          <ac:picMkLst>
            <pc:docMk/>
            <pc:sldMk cId="4251560577" sldId="260"/>
            <ac:picMk id="4" creationId="{7AAE2C50-087D-2CEB-9251-5827B119AFA3}"/>
          </ac:picMkLst>
        </pc:picChg>
      </pc:sldChg>
      <pc:sldChg chg="modTransition">
        <pc:chgData name="Anna Maria Grundzova (2326508)" userId="ecdaca2f-e2dd-40b2-b6a1-25c30e404cbe" providerId="ADAL" clId="{C107D3A5-84ED-51A5-A617-6480C5CB5951}" dt="2025-12-01T02:41:34.149" v="3557"/>
        <pc:sldMkLst>
          <pc:docMk/>
          <pc:sldMk cId="3578343479" sldId="261"/>
        </pc:sldMkLst>
      </pc:sldChg>
      <pc:sldChg chg="addSp delSp modSp new mod modTransition setBg modAnim setClrOvrMap">
        <pc:chgData name="Anna Maria Grundzova (2326508)" userId="ecdaca2f-e2dd-40b2-b6a1-25c30e404cbe" providerId="ADAL" clId="{C107D3A5-84ED-51A5-A617-6480C5CB5951}" dt="2025-12-01T02:41:43.398" v="3558"/>
        <pc:sldMkLst>
          <pc:docMk/>
          <pc:sldMk cId="4247982603" sldId="262"/>
        </pc:sldMkLst>
        <pc:spChg chg="del mod">
          <ac:chgData name="Anna Maria Grundzova (2326508)" userId="ecdaca2f-e2dd-40b2-b6a1-25c30e404cbe" providerId="ADAL" clId="{C107D3A5-84ED-51A5-A617-6480C5CB5951}" dt="2025-12-01T00:50:46.582" v="5" actId="478"/>
          <ac:spMkLst>
            <pc:docMk/>
            <pc:sldMk cId="4247982603" sldId="262"/>
            <ac:spMk id="2" creationId="{98BC2A9D-9A05-ED28-6C49-B3636E92AA27}"/>
          </ac:spMkLst>
        </pc:spChg>
        <pc:spChg chg="del mod">
          <ac:chgData name="Anna Maria Grundzova (2326508)" userId="ecdaca2f-e2dd-40b2-b6a1-25c30e404cbe" providerId="ADAL" clId="{C107D3A5-84ED-51A5-A617-6480C5CB5951}" dt="2025-12-01T00:50:49.495" v="6" actId="478"/>
          <ac:spMkLst>
            <pc:docMk/>
            <pc:sldMk cId="4247982603" sldId="262"/>
            <ac:spMk id="3" creationId="{7473D9BB-B933-562E-29B3-DE668F51457E}"/>
          </ac:spMkLst>
        </pc:spChg>
        <pc:spChg chg="add mod">
          <ac:chgData name="Anna Maria Grundzova (2326508)" userId="ecdaca2f-e2dd-40b2-b6a1-25c30e404cbe" providerId="ADAL" clId="{C107D3A5-84ED-51A5-A617-6480C5CB5951}" dt="2025-12-01T00:53:33.068" v="50" actId="20577"/>
          <ac:spMkLst>
            <pc:docMk/>
            <pc:sldMk cId="4247982603" sldId="262"/>
            <ac:spMk id="7" creationId="{1295B622-56FB-3A64-E89E-8CF203D0CF74}"/>
          </ac:spMkLst>
        </pc:spChg>
        <pc:spChg chg="add mod">
          <ac:chgData name="Anna Maria Grundzova (2326508)" userId="ecdaca2f-e2dd-40b2-b6a1-25c30e404cbe" providerId="ADAL" clId="{C107D3A5-84ED-51A5-A617-6480C5CB5951}" dt="2025-12-01T00:54:25.226" v="84" actId="1076"/>
          <ac:spMkLst>
            <pc:docMk/>
            <pc:sldMk cId="4247982603" sldId="262"/>
            <ac:spMk id="8" creationId="{E0FBFD9E-1DDC-1298-1A77-AB22B9A24D17}"/>
          </ac:spMkLst>
        </pc:spChg>
        <pc:spChg chg="add del">
          <ac:chgData name="Anna Maria Grundzova (2326508)" userId="ecdaca2f-e2dd-40b2-b6a1-25c30e404cbe" providerId="ADAL" clId="{C107D3A5-84ED-51A5-A617-6480C5CB5951}" dt="2025-12-01T00:52:35.292" v="18" actId="26606"/>
          <ac:spMkLst>
            <pc:docMk/>
            <pc:sldMk cId="4247982603" sldId="262"/>
            <ac:spMk id="9" creationId="{ED587E41-605C-A8E4-8BA5-0E0B3797C9AA}"/>
          </ac:spMkLst>
        </pc:spChg>
        <pc:spChg chg="add mod">
          <ac:chgData name="Anna Maria Grundzova (2326508)" userId="ecdaca2f-e2dd-40b2-b6a1-25c30e404cbe" providerId="ADAL" clId="{C107D3A5-84ED-51A5-A617-6480C5CB5951}" dt="2025-12-01T00:57:33.392" v="197" actId="1076"/>
          <ac:spMkLst>
            <pc:docMk/>
            <pc:sldMk cId="4247982603" sldId="262"/>
            <ac:spMk id="10" creationId="{43979E66-CEAB-EEC3-758A-AA54C37BB28C}"/>
          </ac:spMkLst>
        </pc:spChg>
        <pc:spChg chg="add del">
          <ac:chgData name="Anna Maria Grundzova (2326508)" userId="ecdaca2f-e2dd-40b2-b6a1-25c30e404cbe" providerId="ADAL" clId="{C107D3A5-84ED-51A5-A617-6480C5CB5951}" dt="2025-12-01T00:52:35.292" v="18" actId="26606"/>
          <ac:spMkLst>
            <pc:docMk/>
            <pc:sldMk cId="4247982603" sldId="262"/>
            <ac:spMk id="11" creationId="{EBD48A03-0DF9-3063-CB15-1BC2AEC79F1C}"/>
          </ac:spMkLst>
        </pc:spChg>
        <pc:spChg chg="add mod">
          <ac:chgData name="Anna Maria Grundzova (2326508)" userId="ecdaca2f-e2dd-40b2-b6a1-25c30e404cbe" providerId="ADAL" clId="{C107D3A5-84ED-51A5-A617-6480C5CB5951}" dt="2025-12-01T00:57:10.693" v="194" actId="1076"/>
          <ac:spMkLst>
            <pc:docMk/>
            <pc:sldMk cId="4247982603" sldId="262"/>
            <ac:spMk id="12" creationId="{029F6800-41F9-3CB3-B855-093725690AEA}"/>
          </ac:spMkLst>
        </pc:spChg>
        <pc:spChg chg="add mod">
          <ac:chgData name="Anna Maria Grundzova (2326508)" userId="ecdaca2f-e2dd-40b2-b6a1-25c30e404cbe" providerId="ADAL" clId="{C107D3A5-84ED-51A5-A617-6480C5CB5951}" dt="2025-12-01T01:04:19.859" v="597" actId="1076"/>
          <ac:spMkLst>
            <pc:docMk/>
            <pc:sldMk cId="4247982603" sldId="262"/>
            <ac:spMk id="13" creationId="{931A74B7-FD7E-5C63-B4F8-882B6F481686}"/>
          </ac:spMkLst>
        </pc:spChg>
        <pc:spChg chg="add del">
          <ac:chgData name="Anna Maria Grundzova (2326508)" userId="ecdaca2f-e2dd-40b2-b6a1-25c30e404cbe" providerId="ADAL" clId="{C107D3A5-84ED-51A5-A617-6480C5CB5951}" dt="2025-12-01T00:53:02.160" v="21" actId="26606"/>
          <ac:spMkLst>
            <pc:docMk/>
            <pc:sldMk cId="4247982603" sldId="262"/>
            <ac:spMk id="16" creationId="{35D3817B-01DA-DCDA-FA18-49D6FF003762}"/>
          </ac:spMkLst>
        </pc:spChg>
        <pc:spChg chg="add">
          <ac:chgData name="Anna Maria Grundzova (2326508)" userId="ecdaca2f-e2dd-40b2-b6a1-25c30e404cbe" providerId="ADAL" clId="{C107D3A5-84ED-51A5-A617-6480C5CB5951}" dt="2025-12-01T00:53:02.160" v="21" actId="26606"/>
          <ac:spMkLst>
            <pc:docMk/>
            <pc:sldMk cId="4247982603" sldId="262"/>
            <ac:spMk id="21" creationId="{280D3096-E106-FD85-BFC6-72357402FF48}"/>
          </ac:spMkLst>
        </pc:spChg>
        <pc:picChg chg="add del mod ord">
          <ac:chgData name="Anna Maria Grundzova (2326508)" userId="ecdaca2f-e2dd-40b2-b6a1-25c30e404cbe" providerId="ADAL" clId="{C107D3A5-84ED-51A5-A617-6480C5CB5951}" dt="2025-12-01T00:52:44.717" v="19" actId="478"/>
          <ac:picMkLst>
            <pc:docMk/>
            <pc:sldMk cId="4247982603" sldId="262"/>
            <ac:picMk id="4" creationId="{59539D7E-3E42-1E5E-4644-EBAD93C6EA56}"/>
          </ac:picMkLst>
        </pc:picChg>
        <pc:picChg chg="add del mod">
          <ac:chgData name="Anna Maria Grundzova (2326508)" userId="ecdaca2f-e2dd-40b2-b6a1-25c30e404cbe" providerId="ADAL" clId="{C107D3A5-84ED-51A5-A617-6480C5CB5951}" dt="2025-12-01T00:52:24.968" v="17" actId="478"/>
          <ac:picMkLst>
            <pc:docMk/>
            <pc:sldMk cId="4247982603" sldId="262"/>
            <ac:picMk id="5" creationId="{15233D5C-6067-B2B9-8D92-BB922CA28930}"/>
          </ac:picMkLst>
        </pc:picChg>
        <pc:picChg chg="add mod">
          <ac:chgData name="Anna Maria Grundzova (2326508)" userId="ecdaca2f-e2dd-40b2-b6a1-25c30e404cbe" providerId="ADAL" clId="{C107D3A5-84ED-51A5-A617-6480C5CB5951}" dt="2025-12-01T00:57:22.043" v="196" actId="14100"/>
          <ac:picMkLst>
            <pc:docMk/>
            <pc:sldMk cId="4247982603" sldId="262"/>
            <ac:picMk id="6" creationId="{F9E86532-388E-CE26-D9F8-29D4E1DEDF9B}"/>
          </ac:picMkLst>
        </pc:picChg>
      </pc:sldChg>
      <pc:sldChg chg="addSp delSp modSp new mod modTransition setBg modAnim modNotesTx">
        <pc:chgData name="Anna Maria Grundzova (2326508)" userId="ecdaca2f-e2dd-40b2-b6a1-25c30e404cbe" providerId="ADAL" clId="{C107D3A5-84ED-51A5-A617-6480C5CB5951}" dt="2025-12-01T02:41:48.648" v="3559"/>
        <pc:sldMkLst>
          <pc:docMk/>
          <pc:sldMk cId="3620574791" sldId="263"/>
        </pc:sldMkLst>
        <pc:spChg chg="mod">
          <ac:chgData name="Anna Maria Grundzova (2326508)" userId="ecdaca2f-e2dd-40b2-b6a1-25c30e404cbe" providerId="ADAL" clId="{C107D3A5-84ED-51A5-A617-6480C5CB5951}" dt="2025-12-01T01:06:52.959" v="665" actId="1076"/>
          <ac:spMkLst>
            <pc:docMk/>
            <pc:sldMk cId="3620574791" sldId="263"/>
            <ac:spMk id="2" creationId="{86694CAC-C9EC-7B28-D4F3-B0129C5B9F94}"/>
          </ac:spMkLst>
        </pc:spChg>
        <pc:spChg chg="del">
          <ac:chgData name="Anna Maria Grundzova (2326508)" userId="ecdaca2f-e2dd-40b2-b6a1-25c30e404cbe" providerId="ADAL" clId="{C107D3A5-84ED-51A5-A617-6480C5CB5951}" dt="2025-12-01T01:05:08.795" v="648" actId="478"/>
          <ac:spMkLst>
            <pc:docMk/>
            <pc:sldMk cId="3620574791" sldId="263"/>
            <ac:spMk id="3" creationId="{49268DED-3541-7324-09D6-0F0A959C40D4}"/>
          </ac:spMkLst>
        </pc:spChg>
        <pc:spChg chg="add del mod">
          <ac:chgData name="Anna Maria Grundzova (2326508)" userId="ecdaca2f-e2dd-40b2-b6a1-25c30e404cbe" providerId="ADAL" clId="{C107D3A5-84ED-51A5-A617-6480C5CB5951}" dt="2025-12-01T01:07:13.550" v="670" actId="478"/>
          <ac:spMkLst>
            <pc:docMk/>
            <pc:sldMk cId="3620574791" sldId="263"/>
            <ac:spMk id="10" creationId="{828F06F5-C26B-3BB0-2E86-78E691E1760A}"/>
          </ac:spMkLst>
        </pc:spChg>
        <pc:spChg chg="add del">
          <ac:chgData name="Anna Maria Grundzova (2326508)" userId="ecdaca2f-e2dd-40b2-b6a1-25c30e404cbe" providerId="ADAL" clId="{C107D3A5-84ED-51A5-A617-6480C5CB5951}" dt="2025-12-01T01:06:43.635" v="663" actId="26606"/>
          <ac:spMkLst>
            <pc:docMk/>
            <pc:sldMk cId="3620574791" sldId="263"/>
            <ac:spMk id="14" creationId="{8CAE37EF-F4E3-85EC-A603-860B29931FFF}"/>
          </ac:spMkLst>
        </pc:spChg>
        <pc:spChg chg="add">
          <ac:chgData name="Anna Maria Grundzova (2326508)" userId="ecdaca2f-e2dd-40b2-b6a1-25c30e404cbe" providerId="ADAL" clId="{C107D3A5-84ED-51A5-A617-6480C5CB5951}" dt="2025-12-01T01:06:43.864" v="664" actId="26606"/>
          <ac:spMkLst>
            <pc:docMk/>
            <pc:sldMk cId="3620574791" sldId="263"/>
            <ac:spMk id="16" creationId="{38ECB335-5FC8-6420-CF56-EDEFA115C672}"/>
          </ac:spMkLst>
        </pc:spChg>
        <pc:picChg chg="add mod">
          <ac:chgData name="Anna Maria Grundzova (2326508)" userId="ecdaca2f-e2dd-40b2-b6a1-25c30e404cbe" providerId="ADAL" clId="{C107D3A5-84ED-51A5-A617-6480C5CB5951}" dt="2025-12-01T01:06:43.864" v="664" actId="26606"/>
          <ac:picMkLst>
            <pc:docMk/>
            <pc:sldMk cId="3620574791" sldId="263"/>
            <ac:picMk id="5" creationId="{BAAA975A-3688-3D0E-5AAB-07DB4BB9107E}"/>
          </ac:picMkLst>
        </pc:picChg>
        <pc:picChg chg="add mod">
          <ac:chgData name="Anna Maria Grundzova (2326508)" userId="ecdaca2f-e2dd-40b2-b6a1-25c30e404cbe" providerId="ADAL" clId="{C107D3A5-84ED-51A5-A617-6480C5CB5951}" dt="2025-12-01T01:06:43.864" v="664" actId="26606"/>
          <ac:picMkLst>
            <pc:docMk/>
            <pc:sldMk cId="3620574791" sldId="263"/>
            <ac:picMk id="7" creationId="{1B22F40D-645C-1A4C-B168-11E2E72D7B33}"/>
          </ac:picMkLst>
        </pc:picChg>
        <pc:picChg chg="add mod ord">
          <ac:chgData name="Anna Maria Grundzova (2326508)" userId="ecdaca2f-e2dd-40b2-b6a1-25c30e404cbe" providerId="ADAL" clId="{C107D3A5-84ED-51A5-A617-6480C5CB5951}" dt="2025-12-01T01:06:43.864" v="664" actId="26606"/>
          <ac:picMkLst>
            <pc:docMk/>
            <pc:sldMk cId="3620574791" sldId="263"/>
            <ac:picMk id="9" creationId="{F1C1359C-3A1D-602E-CF9E-7E81C5F9F137}"/>
          </ac:picMkLst>
        </pc:picChg>
      </pc:sldChg>
      <pc:sldChg chg="addSp delSp modSp new mod modTransition setBg addAnim modAnim">
        <pc:chgData name="Anna Maria Grundzova (2326508)" userId="ecdaca2f-e2dd-40b2-b6a1-25c30e404cbe" providerId="ADAL" clId="{C107D3A5-84ED-51A5-A617-6480C5CB5951}" dt="2025-12-01T02:41:53.298" v="3560"/>
        <pc:sldMkLst>
          <pc:docMk/>
          <pc:sldMk cId="3379764923" sldId="264"/>
        </pc:sldMkLst>
        <pc:spChg chg="mod ord">
          <ac:chgData name="Anna Maria Grundzova (2326508)" userId="ecdaca2f-e2dd-40b2-b6a1-25c30e404cbe" providerId="ADAL" clId="{C107D3A5-84ED-51A5-A617-6480C5CB5951}" dt="2025-12-01T01:10:10.878" v="758" actId="1076"/>
          <ac:spMkLst>
            <pc:docMk/>
            <pc:sldMk cId="3379764923" sldId="264"/>
            <ac:spMk id="2" creationId="{9EB1D41B-351A-A72B-4E89-EC6FE91C92B7}"/>
          </ac:spMkLst>
        </pc:spChg>
        <pc:spChg chg="del">
          <ac:chgData name="Anna Maria Grundzova (2326508)" userId="ecdaca2f-e2dd-40b2-b6a1-25c30e404cbe" providerId="ADAL" clId="{C107D3A5-84ED-51A5-A617-6480C5CB5951}" dt="2025-12-01T01:07:40.467" v="672" actId="478"/>
          <ac:spMkLst>
            <pc:docMk/>
            <pc:sldMk cId="3379764923" sldId="264"/>
            <ac:spMk id="3" creationId="{E0AB1696-7A6E-2931-16F5-F918145D6D2C}"/>
          </ac:spMkLst>
        </pc:spChg>
        <pc:spChg chg="add del">
          <ac:chgData name="Anna Maria Grundzova (2326508)" userId="ecdaca2f-e2dd-40b2-b6a1-25c30e404cbe" providerId="ADAL" clId="{C107D3A5-84ED-51A5-A617-6480C5CB5951}" dt="2025-12-01T01:09:27.664" v="740" actId="26606"/>
          <ac:spMkLst>
            <pc:docMk/>
            <pc:sldMk cId="3379764923" sldId="264"/>
            <ac:spMk id="14" creationId="{C6FB7CA8-0D7B-ACB9-07C0-9AC27A4582DF}"/>
          </ac:spMkLst>
        </pc:spChg>
        <pc:spChg chg="add del">
          <ac:chgData name="Anna Maria Grundzova (2326508)" userId="ecdaca2f-e2dd-40b2-b6a1-25c30e404cbe" providerId="ADAL" clId="{C107D3A5-84ED-51A5-A617-6480C5CB5951}" dt="2025-12-01T01:09:42.276" v="750" actId="26606"/>
          <ac:spMkLst>
            <pc:docMk/>
            <pc:sldMk cId="3379764923" sldId="264"/>
            <ac:spMk id="16" creationId="{2159D6A2-EFC6-5F34-95D9-E334AFC1B892}"/>
          </ac:spMkLst>
        </pc:spChg>
        <pc:spChg chg="add del">
          <ac:chgData name="Anna Maria Grundzova (2326508)" userId="ecdaca2f-e2dd-40b2-b6a1-25c30e404cbe" providerId="ADAL" clId="{C107D3A5-84ED-51A5-A617-6480C5CB5951}" dt="2025-12-01T01:09:40.523" v="745" actId="26606"/>
          <ac:spMkLst>
            <pc:docMk/>
            <pc:sldMk cId="3379764923" sldId="264"/>
            <ac:spMk id="21" creationId="{16FD5A13-D230-BCE9-686A-271876C07EE8}"/>
          </ac:spMkLst>
        </pc:spChg>
        <pc:spChg chg="add del">
          <ac:chgData name="Anna Maria Grundzova (2326508)" userId="ecdaca2f-e2dd-40b2-b6a1-25c30e404cbe" providerId="ADAL" clId="{C107D3A5-84ED-51A5-A617-6480C5CB5951}" dt="2025-12-01T01:09:40.523" v="745" actId="26606"/>
          <ac:spMkLst>
            <pc:docMk/>
            <pc:sldMk cId="3379764923" sldId="264"/>
            <ac:spMk id="23" creationId="{CF4AF507-7EC8-142E-9288-39F4E1658DAC}"/>
          </ac:spMkLst>
        </pc:spChg>
        <pc:spChg chg="add del">
          <ac:chgData name="Anna Maria Grundzova (2326508)" userId="ecdaca2f-e2dd-40b2-b6a1-25c30e404cbe" providerId="ADAL" clId="{C107D3A5-84ED-51A5-A617-6480C5CB5951}" dt="2025-12-01T01:09:41.339" v="747" actId="26606"/>
          <ac:spMkLst>
            <pc:docMk/>
            <pc:sldMk cId="3379764923" sldId="264"/>
            <ac:spMk id="25" creationId="{4AD75E6A-BA86-677D-AD19-C0A0DDDCAA89}"/>
          </ac:spMkLst>
        </pc:spChg>
        <pc:spChg chg="add del">
          <ac:chgData name="Anna Maria Grundzova (2326508)" userId="ecdaca2f-e2dd-40b2-b6a1-25c30e404cbe" providerId="ADAL" clId="{C107D3A5-84ED-51A5-A617-6480C5CB5951}" dt="2025-12-01T01:09:42.273" v="749" actId="26606"/>
          <ac:spMkLst>
            <pc:docMk/>
            <pc:sldMk cId="3379764923" sldId="264"/>
            <ac:spMk id="27" creationId="{2159D6A2-EFC6-5F34-95D9-E334AFC1B892}"/>
          </ac:spMkLst>
        </pc:spChg>
        <pc:spChg chg="add del">
          <ac:chgData name="Anna Maria Grundzova (2326508)" userId="ecdaca2f-e2dd-40b2-b6a1-25c30e404cbe" providerId="ADAL" clId="{C107D3A5-84ED-51A5-A617-6480C5CB5951}" dt="2025-12-01T01:10:06.430" v="757" actId="26606"/>
          <ac:spMkLst>
            <pc:docMk/>
            <pc:sldMk cId="3379764923" sldId="264"/>
            <ac:spMk id="29" creationId="{83C1D7F2-2C17-3447-0303-E083E02DA6E0}"/>
          </ac:spMkLst>
        </pc:spChg>
        <pc:spChg chg="add del">
          <ac:chgData name="Anna Maria Grundzova (2326508)" userId="ecdaca2f-e2dd-40b2-b6a1-25c30e404cbe" providerId="ADAL" clId="{C107D3A5-84ED-51A5-A617-6480C5CB5951}" dt="2025-12-01T01:10:06.422" v="756" actId="26606"/>
          <ac:spMkLst>
            <pc:docMk/>
            <pc:sldMk cId="3379764923" sldId="264"/>
            <ac:spMk id="34" creationId="{6C2997EE-0889-44C3-AC0D-18F26AC9AAAB}"/>
          </ac:spMkLst>
        </pc:spChg>
        <pc:spChg chg="add">
          <ac:chgData name="Anna Maria Grundzova (2326508)" userId="ecdaca2f-e2dd-40b2-b6a1-25c30e404cbe" providerId="ADAL" clId="{C107D3A5-84ED-51A5-A617-6480C5CB5951}" dt="2025-12-01T01:10:06.430" v="757" actId="26606"/>
          <ac:spMkLst>
            <pc:docMk/>
            <pc:sldMk cId="3379764923" sldId="264"/>
            <ac:spMk id="39" creationId="{C96C8BAF-68F3-4B78-B238-35DF5D86560D}"/>
          </ac:spMkLst>
        </pc:spChg>
        <pc:grpChg chg="add">
          <ac:chgData name="Anna Maria Grundzova (2326508)" userId="ecdaca2f-e2dd-40b2-b6a1-25c30e404cbe" providerId="ADAL" clId="{C107D3A5-84ED-51A5-A617-6480C5CB5951}" dt="2025-12-01T01:10:06.430" v="757" actId="26606"/>
          <ac:grpSpMkLst>
            <pc:docMk/>
            <pc:sldMk cId="3379764923" sldId="264"/>
            <ac:grpSpMk id="36" creationId="{4F4CD6D0-5A87-4BA2-A13A-0E40511C3CFA}"/>
          </ac:grpSpMkLst>
        </pc:grpChg>
        <pc:grpChg chg="add">
          <ac:chgData name="Anna Maria Grundzova (2326508)" userId="ecdaca2f-e2dd-40b2-b6a1-25c30e404cbe" providerId="ADAL" clId="{C107D3A5-84ED-51A5-A617-6480C5CB5951}" dt="2025-12-01T01:10:06.430" v="757" actId="26606"/>
          <ac:grpSpMkLst>
            <pc:docMk/>
            <pc:sldMk cId="3379764923" sldId="264"/>
            <ac:grpSpMk id="40" creationId="{E9537076-EF48-4F72-9164-FD8260D550AC}"/>
          </ac:grpSpMkLst>
        </pc:grpChg>
        <pc:grpChg chg="add">
          <ac:chgData name="Anna Maria Grundzova (2326508)" userId="ecdaca2f-e2dd-40b2-b6a1-25c30e404cbe" providerId="ADAL" clId="{C107D3A5-84ED-51A5-A617-6480C5CB5951}" dt="2025-12-01T01:10:06.430" v="757" actId="26606"/>
          <ac:grpSpMkLst>
            <pc:docMk/>
            <pc:sldMk cId="3379764923" sldId="264"/>
            <ac:grpSpMk id="44" creationId="{6EFC3492-86BD-4D75-B5B4-C2DBFE0BD106}"/>
          </ac:grpSpMkLst>
        </pc:grpChg>
        <pc:picChg chg="add mod ord">
          <ac:chgData name="Anna Maria Grundzova (2326508)" userId="ecdaca2f-e2dd-40b2-b6a1-25c30e404cbe" providerId="ADAL" clId="{C107D3A5-84ED-51A5-A617-6480C5CB5951}" dt="2025-12-01T01:10:06.430" v="757" actId="26606"/>
          <ac:picMkLst>
            <pc:docMk/>
            <pc:sldMk cId="3379764923" sldId="264"/>
            <ac:picMk id="5" creationId="{DF8E94D5-4EF4-5FF2-9D8B-7D9AAC431E3C}"/>
          </ac:picMkLst>
        </pc:picChg>
        <pc:picChg chg="add mod ord">
          <ac:chgData name="Anna Maria Grundzova (2326508)" userId="ecdaca2f-e2dd-40b2-b6a1-25c30e404cbe" providerId="ADAL" clId="{C107D3A5-84ED-51A5-A617-6480C5CB5951}" dt="2025-12-01T01:10:06.430" v="757" actId="26606"/>
          <ac:picMkLst>
            <pc:docMk/>
            <pc:sldMk cId="3379764923" sldId="264"/>
            <ac:picMk id="7" creationId="{50151802-F129-430F-59DC-647FFC12C13E}"/>
          </ac:picMkLst>
        </pc:picChg>
        <pc:picChg chg="add mod ord">
          <ac:chgData name="Anna Maria Grundzova (2326508)" userId="ecdaca2f-e2dd-40b2-b6a1-25c30e404cbe" providerId="ADAL" clId="{C107D3A5-84ED-51A5-A617-6480C5CB5951}" dt="2025-12-01T01:10:06.430" v="757" actId="26606"/>
          <ac:picMkLst>
            <pc:docMk/>
            <pc:sldMk cId="3379764923" sldId="264"/>
            <ac:picMk id="9" creationId="{8382BB4F-E266-C40A-4A90-76E9728BE775}"/>
          </ac:picMkLst>
        </pc:picChg>
      </pc:sldChg>
      <pc:sldChg chg="addSp delSp modSp new mod modTransition setBg addAnim modAnim">
        <pc:chgData name="Anna Maria Grundzova (2326508)" userId="ecdaca2f-e2dd-40b2-b6a1-25c30e404cbe" providerId="ADAL" clId="{C107D3A5-84ED-51A5-A617-6480C5CB5951}" dt="2025-12-01T02:41:57.215" v="3561"/>
        <pc:sldMkLst>
          <pc:docMk/>
          <pc:sldMk cId="2362981698" sldId="265"/>
        </pc:sldMkLst>
        <pc:spChg chg="del">
          <ac:chgData name="Anna Maria Grundzova (2326508)" userId="ecdaca2f-e2dd-40b2-b6a1-25c30e404cbe" providerId="ADAL" clId="{C107D3A5-84ED-51A5-A617-6480C5CB5951}" dt="2025-12-01T01:10:52.546" v="760" actId="478"/>
          <ac:spMkLst>
            <pc:docMk/>
            <pc:sldMk cId="2362981698" sldId="265"/>
            <ac:spMk id="2" creationId="{E9ECCDE2-A1D2-F16B-7ADB-9074D02931E4}"/>
          </ac:spMkLst>
        </pc:spChg>
        <pc:spChg chg="mod ord">
          <ac:chgData name="Anna Maria Grundzova (2326508)" userId="ecdaca2f-e2dd-40b2-b6a1-25c30e404cbe" providerId="ADAL" clId="{C107D3A5-84ED-51A5-A617-6480C5CB5951}" dt="2025-12-01T02:22:54.583" v="3290" actId="1076"/>
          <ac:spMkLst>
            <pc:docMk/>
            <pc:sldMk cId="2362981698" sldId="265"/>
            <ac:spMk id="3" creationId="{78A622A4-3B73-1670-EAF2-ECE1CB8BEEC2}"/>
          </ac:spMkLst>
        </pc:spChg>
        <pc:spChg chg="add mod">
          <ac:chgData name="Anna Maria Grundzova (2326508)" userId="ecdaca2f-e2dd-40b2-b6a1-25c30e404cbe" providerId="ADAL" clId="{C107D3A5-84ED-51A5-A617-6480C5CB5951}" dt="2025-12-01T02:22:49.683" v="3289" actId="1076"/>
          <ac:spMkLst>
            <pc:docMk/>
            <pc:sldMk cId="2362981698" sldId="265"/>
            <ac:spMk id="5" creationId="{FB4D6BFE-E3C7-9811-0865-3F4E3446696F}"/>
          </ac:spMkLst>
        </pc:spChg>
        <pc:spChg chg="add">
          <ac:chgData name="Anna Maria Grundzova (2326508)" userId="ecdaca2f-e2dd-40b2-b6a1-25c30e404cbe" providerId="ADAL" clId="{C107D3A5-84ED-51A5-A617-6480C5CB5951}" dt="2025-12-01T01:11:50.705" v="785" actId="26606"/>
          <ac:spMkLst>
            <pc:docMk/>
            <pc:sldMk cId="2362981698" sldId="265"/>
            <ac:spMk id="9" creationId="{21E0DC6F-DB0E-DBE1-8178-AE81BC6B96EA}"/>
          </ac:spMkLst>
        </pc:spChg>
        <pc:spChg chg="add">
          <ac:chgData name="Anna Maria Grundzova (2326508)" userId="ecdaca2f-e2dd-40b2-b6a1-25c30e404cbe" providerId="ADAL" clId="{C107D3A5-84ED-51A5-A617-6480C5CB5951}" dt="2025-12-01T01:11:50.705" v="785" actId="26606"/>
          <ac:spMkLst>
            <pc:docMk/>
            <pc:sldMk cId="2362981698" sldId="265"/>
            <ac:spMk id="11" creationId="{84D07BF5-D29E-918E-55FE-747AF2A0E23F}"/>
          </ac:spMkLst>
        </pc:spChg>
        <pc:picChg chg="add mod">
          <ac:chgData name="Anna Maria Grundzova (2326508)" userId="ecdaca2f-e2dd-40b2-b6a1-25c30e404cbe" providerId="ADAL" clId="{C107D3A5-84ED-51A5-A617-6480C5CB5951}" dt="2025-12-01T01:11:56.812" v="788" actId="962"/>
          <ac:picMkLst>
            <pc:docMk/>
            <pc:sldMk cId="2362981698" sldId="265"/>
            <ac:picMk id="4" creationId="{08EA9613-FC8A-325D-A36C-8598802D2C60}"/>
          </ac:picMkLst>
        </pc:picChg>
      </pc:sldChg>
      <pc:sldChg chg="addSp delSp modSp new mod modTransition setBg">
        <pc:chgData name="Anna Maria Grundzova (2326508)" userId="ecdaca2f-e2dd-40b2-b6a1-25c30e404cbe" providerId="ADAL" clId="{C107D3A5-84ED-51A5-A617-6480C5CB5951}" dt="2025-12-01T02:42:05.682" v="3562"/>
        <pc:sldMkLst>
          <pc:docMk/>
          <pc:sldMk cId="2221026910" sldId="266"/>
        </pc:sldMkLst>
        <pc:spChg chg="del mod">
          <ac:chgData name="Anna Maria Grundzova (2326508)" userId="ecdaca2f-e2dd-40b2-b6a1-25c30e404cbe" providerId="ADAL" clId="{C107D3A5-84ED-51A5-A617-6480C5CB5951}" dt="2025-12-01T01:21:39.310" v="1392" actId="478"/>
          <ac:spMkLst>
            <pc:docMk/>
            <pc:sldMk cId="2221026910" sldId="266"/>
            <ac:spMk id="2" creationId="{6DE81E55-B26F-4C0D-A02C-FBB4960C4DE6}"/>
          </ac:spMkLst>
        </pc:spChg>
        <pc:spChg chg="del">
          <ac:chgData name="Anna Maria Grundzova (2326508)" userId="ecdaca2f-e2dd-40b2-b6a1-25c30e404cbe" providerId="ADAL" clId="{C107D3A5-84ED-51A5-A617-6480C5CB5951}" dt="2025-12-01T01:21:43.075" v="1393" actId="478"/>
          <ac:spMkLst>
            <pc:docMk/>
            <pc:sldMk cId="2221026910" sldId="266"/>
            <ac:spMk id="3" creationId="{E74DF1E9-4E71-1135-7049-49CDBD96E885}"/>
          </ac:spMkLst>
        </pc:spChg>
        <pc:spChg chg="add mod ord">
          <ac:chgData name="Anna Maria Grundzova (2326508)" userId="ecdaca2f-e2dd-40b2-b6a1-25c30e404cbe" providerId="ADAL" clId="{C107D3A5-84ED-51A5-A617-6480C5CB5951}" dt="2025-12-01T01:23:26.100" v="1421" actId="1076"/>
          <ac:spMkLst>
            <pc:docMk/>
            <pc:sldMk cId="2221026910" sldId="266"/>
            <ac:spMk id="5" creationId="{69129AE6-29C0-40A6-E2DC-CBE35BFF2902}"/>
          </ac:spMkLst>
        </pc:spChg>
        <pc:spChg chg="add mod">
          <ac:chgData name="Anna Maria Grundzova (2326508)" userId="ecdaca2f-e2dd-40b2-b6a1-25c30e404cbe" providerId="ADAL" clId="{C107D3A5-84ED-51A5-A617-6480C5CB5951}" dt="2025-12-01T02:22:21.783" v="3284" actId="1076"/>
          <ac:spMkLst>
            <pc:docMk/>
            <pc:sldMk cId="2221026910" sldId="266"/>
            <ac:spMk id="7" creationId="{34C8F0F4-0A61-EECB-A0B6-DFAD998B367C}"/>
          </ac:spMkLst>
        </pc:spChg>
        <pc:spChg chg="add">
          <ac:chgData name="Anna Maria Grundzova (2326508)" userId="ecdaca2f-e2dd-40b2-b6a1-25c30e404cbe" providerId="ADAL" clId="{C107D3A5-84ED-51A5-A617-6480C5CB5951}" dt="2025-12-01T01:22:54.435" v="1395" actId="26606"/>
          <ac:spMkLst>
            <pc:docMk/>
            <pc:sldMk cId="2221026910" sldId="266"/>
            <ac:spMk id="11" creationId="{21E0DC6F-DB0E-DBE1-8178-AE81BC6B96EA}"/>
          </ac:spMkLst>
        </pc:spChg>
        <pc:spChg chg="add">
          <ac:chgData name="Anna Maria Grundzova (2326508)" userId="ecdaca2f-e2dd-40b2-b6a1-25c30e404cbe" providerId="ADAL" clId="{C107D3A5-84ED-51A5-A617-6480C5CB5951}" dt="2025-12-01T01:22:54.435" v="1395" actId="26606"/>
          <ac:spMkLst>
            <pc:docMk/>
            <pc:sldMk cId="2221026910" sldId="266"/>
            <ac:spMk id="13" creationId="{84D07BF5-D29E-918E-55FE-747AF2A0E23F}"/>
          </ac:spMkLst>
        </pc:spChg>
        <pc:picChg chg="add mod">
          <ac:chgData name="Anna Maria Grundzova (2326508)" userId="ecdaca2f-e2dd-40b2-b6a1-25c30e404cbe" providerId="ADAL" clId="{C107D3A5-84ED-51A5-A617-6480C5CB5951}" dt="2025-12-01T01:22:57.718" v="1396" actId="27614"/>
          <ac:picMkLst>
            <pc:docMk/>
            <pc:sldMk cId="2221026910" sldId="266"/>
            <ac:picMk id="6" creationId="{FD01D63F-0CB1-4254-91AF-7FB33BC96526}"/>
          </ac:picMkLst>
        </pc:picChg>
      </pc:sldChg>
      <pc:sldChg chg="addSp delSp modSp new mod modTransition setBg addAnim modAnim">
        <pc:chgData name="Anna Maria Grundzova (2326508)" userId="ecdaca2f-e2dd-40b2-b6a1-25c30e404cbe" providerId="ADAL" clId="{C107D3A5-84ED-51A5-A617-6480C5CB5951}" dt="2025-12-01T02:42:09.365" v="3563"/>
        <pc:sldMkLst>
          <pc:docMk/>
          <pc:sldMk cId="3228991963" sldId="267"/>
        </pc:sldMkLst>
        <pc:spChg chg="mod ord">
          <ac:chgData name="Anna Maria Grundzova (2326508)" userId="ecdaca2f-e2dd-40b2-b6a1-25c30e404cbe" providerId="ADAL" clId="{C107D3A5-84ED-51A5-A617-6480C5CB5951}" dt="2025-12-01T01:35:09.924" v="2428" actId="1076"/>
          <ac:spMkLst>
            <pc:docMk/>
            <pc:sldMk cId="3228991963" sldId="267"/>
            <ac:spMk id="2" creationId="{72257253-E59D-A3CF-6D97-72571C8571C9}"/>
          </ac:spMkLst>
        </pc:spChg>
        <pc:spChg chg="del">
          <ac:chgData name="Anna Maria Grundzova (2326508)" userId="ecdaca2f-e2dd-40b2-b6a1-25c30e404cbe" providerId="ADAL" clId="{C107D3A5-84ED-51A5-A617-6480C5CB5951}" dt="2025-12-01T01:29:07.069" v="1986" actId="478"/>
          <ac:spMkLst>
            <pc:docMk/>
            <pc:sldMk cId="3228991963" sldId="267"/>
            <ac:spMk id="3" creationId="{1992403E-C3F9-A635-B638-F2423E1820A0}"/>
          </ac:spMkLst>
        </pc:spChg>
        <pc:spChg chg="add mod">
          <ac:chgData name="Anna Maria Grundzova (2326508)" userId="ecdaca2f-e2dd-40b2-b6a1-25c30e404cbe" providerId="ADAL" clId="{C107D3A5-84ED-51A5-A617-6480C5CB5951}" dt="2025-12-01T01:35:12.891" v="2429" actId="1076"/>
          <ac:spMkLst>
            <pc:docMk/>
            <pc:sldMk cId="3228991963" sldId="267"/>
            <ac:spMk id="5" creationId="{3020BB00-AE37-E46A-99CB-2F7464A70CB9}"/>
          </ac:spMkLst>
        </pc:spChg>
        <pc:spChg chg="add del">
          <ac:chgData name="Anna Maria Grundzova (2326508)" userId="ecdaca2f-e2dd-40b2-b6a1-25c30e404cbe" providerId="ADAL" clId="{C107D3A5-84ED-51A5-A617-6480C5CB5951}" dt="2025-12-01T01:34:48.014" v="2424" actId="26606"/>
          <ac:spMkLst>
            <pc:docMk/>
            <pc:sldMk cId="3228991963" sldId="267"/>
            <ac:spMk id="9" creationId="{21E0DC6F-DB0E-DBE1-8178-AE81BC6B96EA}"/>
          </ac:spMkLst>
        </pc:spChg>
        <pc:spChg chg="add del">
          <ac:chgData name="Anna Maria Grundzova (2326508)" userId="ecdaca2f-e2dd-40b2-b6a1-25c30e404cbe" providerId="ADAL" clId="{C107D3A5-84ED-51A5-A617-6480C5CB5951}" dt="2025-12-01T01:34:48.014" v="2424" actId="26606"/>
          <ac:spMkLst>
            <pc:docMk/>
            <pc:sldMk cId="3228991963" sldId="267"/>
            <ac:spMk id="11" creationId="{84D07BF5-D29E-918E-55FE-747AF2A0E23F}"/>
          </ac:spMkLst>
        </pc:spChg>
        <pc:spChg chg="add del">
          <ac:chgData name="Anna Maria Grundzova (2326508)" userId="ecdaca2f-e2dd-40b2-b6a1-25c30e404cbe" providerId="ADAL" clId="{C107D3A5-84ED-51A5-A617-6480C5CB5951}" dt="2025-12-01T01:34:48.006" v="2423" actId="26606"/>
          <ac:spMkLst>
            <pc:docMk/>
            <pc:sldMk cId="3228991963" sldId="267"/>
            <ac:spMk id="16" creationId="{BF8BE9A2-8956-141B-BFE6-C607C93D8ACA}"/>
          </ac:spMkLst>
        </pc:spChg>
        <pc:spChg chg="add">
          <ac:chgData name="Anna Maria Grundzova (2326508)" userId="ecdaca2f-e2dd-40b2-b6a1-25c30e404cbe" providerId="ADAL" clId="{C107D3A5-84ED-51A5-A617-6480C5CB5951}" dt="2025-12-01T01:34:48.014" v="2424" actId="26606"/>
          <ac:spMkLst>
            <pc:docMk/>
            <pc:sldMk cId="3228991963" sldId="267"/>
            <ac:spMk id="18" creationId="{92CC1E4F-F1F0-B945-BE50-C72A7103E8AC}"/>
          </ac:spMkLst>
        </pc:spChg>
        <pc:picChg chg="add mod ord">
          <ac:chgData name="Anna Maria Grundzova (2326508)" userId="ecdaca2f-e2dd-40b2-b6a1-25c30e404cbe" providerId="ADAL" clId="{C107D3A5-84ED-51A5-A617-6480C5CB5951}" dt="2025-12-01T01:34:48.014" v="2424" actId="26606"/>
          <ac:picMkLst>
            <pc:docMk/>
            <pc:sldMk cId="3228991963" sldId="267"/>
            <ac:picMk id="4" creationId="{75F12248-412D-DCD5-3CFE-997087DEA515}"/>
          </ac:picMkLst>
        </pc:picChg>
      </pc:sldChg>
      <pc:sldChg chg="addSp delSp modSp new mod modTransition setBg addAnim modAnim">
        <pc:chgData name="Anna Maria Grundzova (2326508)" userId="ecdaca2f-e2dd-40b2-b6a1-25c30e404cbe" providerId="ADAL" clId="{C107D3A5-84ED-51A5-A617-6480C5CB5951}" dt="2025-12-01T02:44:37.288" v="3568" actId="20577"/>
        <pc:sldMkLst>
          <pc:docMk/>
          <pc:sldMk cId="2879019321" sldId="268"/>
        </pc:sldMkLst>
        <pc:spChg chg="mod">
          <ac:chgData name="Anna Maria Grundzova (2326508)" userId="ecdaca2f-e2dd-40b2-b6a1-25c30e404cbe" providerId="ADAL" clId="{C107D3A5-84ED-51A5-A617-6480C5CB5951}" dt="2025-12-01T01:41:35.219" v="2797" actId="1076"/>
          <ac:spMkLst>
            <pc:docMk/>
            <pc:sldMk cId="2879019321" sldId="268"/>
            <ac:spMk id="2" creationId="{0E3872A4-B6FB-8354-BC2A-4CCBD822C6E5}"/>
          </ac:spMkLst>
        </pc:spChg>
        <pc:spChg chg="mod">
          <ac:chgData name="Anna Maria Grundzova (2326508)" userId="ecdaca2f-e2dd-40b2-b6a1-25c30e404cbe" providerId="ADAL" clId="{C107D3A5-84ED-51A5-A617-6480C5CB5951}" dt="2025-12-01T02:44:37.288" v="3568" actId="20577"/>
          <ac:spMkLst>
            <pc:docMk/>
            <pc:sldMk cId="2879019321" sldId="268"/>
            <ac:spMk id="3" creationId="{35406225-7DF6-BCEB-633A-38B28CDE9D4D}"/>
          </ac:spMkLst>
        </pc:spChg>
        <pc:spChg chg="add del">
          <ac:chgData name="Anna Maria Grundzova (2326508)" userId="ecdaca2f-e2dd-40b2-b6a1-25c30e404cbe" providerId="ADAL" clId="{C107D3A5-84ED-51A5-A617-6480C5CB5951}" dt="2025-12-01T01:41:12.139" v="2793" actId="26606"/>
          <ac:spMkLst>
            <pc:docMk/>
            <pc:sldMk cId="2879019321" sldId="268"/>
            <ac:spMk id="9" creationId="{7E846B4F-C734-C50A-5EFB-681FB25B1940}"/>
          </ac:spMkLst>
        </pc:spChg>
        <pc:spChg chg="add del">
          <ac:chgData name="Anna Maria Grundzova (2326508)" userId="ecdaca2f-e2dd-40b2-b6a1-25c30e404cbe" providerId="ADAL" clId="{C107D3A5-84ED-51A5-A617-6480C5CB5951}" dt="2025-12-01T01:41:27.253" v="2796" actId="26606"/>
          <ac:spMkLst>
            <pc:docMk/>
            <pc:sldMk cId="2879019321" sldId="268"/>
            <ac:spMk id="14" creationId="{14D27876-614E-CCD5-5142-A650DBF0B099}"/>
          </ac:spMkLst>
        </pc:spChg>
        <pc:spChg chg="add">
          <ac:chgData name="Anna Maria Grundzova (2326508)" userId="ecdaca2f-e2dd-40b2-b6a1-25c30e404cbe" providerId="ADAL" clId="{C107D3A5-84ED-51A5-A617-6480C5CB5951}" dt="2025-12-01T01:41:27.253" v="2796" actId="26606"/>
          <ac:spMkLst>
            <pc:docMk/>
            <pc:sldMk cId="2879019321" sldId="268"/>
            <ac:spMk id="19" creationId="{7A642772-2521-3FAB-B405-4D94682373D7}"/>
          </ac:spMkLst>
        </pc:spChg>
        <pc:picChg chg="add mod">
          <ac:chgData name="Anna Maria Grundzova (2326508)" userId="ecdaca2f-e2dd-40b2-b6a1-25c30e404cbe" providerId="ADAL" clId="{C107D3A5-84ED-51A5-A617-6480C5CB5951}" dt="2025-12-01T01:41:27.253" v="2796" actId="26606"/>
          <ac:picMkLst>
            <pc:docMk/>
            <pc:sldMk cId="2879019321" sldId="268"/>
            <ac:picMk id="4" creationId="{9F1F4836-B275-4D28-48AF-9D5804C7A8CB}"/>
          </ac:picMkLst>
        </pc:picChg>
      </pc:sldChg>
      <pc:sldChg chg="addSp delSp modSp new mod modTransition setBg addAnim">
        <pc:chgData name="Anna Maria Grundzova (2326508)" userId="ecdaca2f-e2dd-40b2-b6a1-25c30e404cbe" providerId="ADAL" clId="{C107D3A5-84ED-51A5-A617-6480C5CB5951}" dt="2025-12-01T02:42:16.449" v="3565"/>
        <pc:sldMkLst>
          <pc:docMk/>
          <pc:sldMk cId="138642993" sldId="269"/>
        </pc:sldMkLst>
        <pc:spChg chg="mod">
          <ac:chgData name="Anna Maria Grundzova (2326508)" userId="ecdaca2f-e2dd-40b2-b6a1-25c30e404cbe" providerId="ADAL" clId="{C107D3A5-84ED-51A5-A617-6480C5CB5951}" dt="2025-12-01T01:45:58.471" v="3020" actId="26606"/>
          <ac:spMkLst>
            <pc:docMk/>
            <pc:sldMk cId="138642993" sldId="269"/>
            <ac:spMk id="2" creationId="{849F53D9-9265-09A8-2D88-7E0E8A611AD5}"/>
          </ac:spMkLst>
        </pc:spChg>
        <pc:spChg chg="mod">
          <ac:chgData name="Anna Maria Grundzova (2326508)" userId="ecdaca2f-e2dd-40b2-b6a1-25c30e404cbe" providerId="ADAL" clId="{C107D3A5-84ED-51A5-A617-6480C5CB5951}" dt="2025-12-01T02:21:15.816" v="3263" actId="14100"/>
          <ac:spMkLst>
            <pc:docMk/>
            <pc:sldMk cId="138642993" sldId="269"/>
            <ac:spMk id="3" creationId="{6FC551B1-EEAB-5C5E-D1CA-9DD0264CEC76}"/>
          </ac:spMkLst>
        </pc:spChg>
        <pc:spChg chg="add del">
          <ac:chgData name="Anna Maria Grundzova (2326508)" userId="ecdaca2f-e2dd-40b2-b6a1-25c30e404cbe" providerId="ADAL" clId="{C107D3A5-84ED-51A5-A617-6480C5CB5951}" dt="2025-12-01T01:45:58.471" v="3020" actId="26606"/>
          <ac:spMkLst>
            <pc:docMk/>
            <pc:sldMk cId="138642993" sldId="269"/>
            <ac:spMk id="9" creationId="{7E846B4F-C734-C50A-5EFB-681FB25B1940}"/>
          </ac:spMkLst>
        </pc:spChg>
        <pc:spChg chg="add">
          <ac:chgData name="Anna Maria Grundzova (2326508)" userId="ecdaca2f-e2dd-40b2-b6a1-25c30e404cbe" providerId="ADAL" clId="{C107D3A5-84ED-51A5-A617-6480C5CB5951}" dt="2025-12-01T01:45:58.471" v="3020" actId="26606"/>
          <ac:spMkLst>
            <pc:docMk/>
            <pc:sldMk cId="138642993" sldId="269"/>
            <ac:spMk id="14" creationId="{7E846B4F-C734-C50A-5EFB-681FB25B1940}"/>
          </ac:spMkLst>
        </pc:spChg>
        <pc:picChg chg="add mod">
          <ac:chgData name="Anna Maria Grundzova (2326508)" userId="ecdaca2f-e2dd-40b2-b6a1-25c30e404cbe" providerId="ADAL" clId="{C107D3A5-84ED-51A5-A617-6480C5CB5951}" dt="2025-12-01T01:42:45.904" v="2826" actId="27614"/>
          <ac:picMkLst>
            <pc:docMk/>
            <pc:sldMk cId="138642993" sldId="269"/>
            <ac:picMk id="4" creationId="{6E3E3D99-C2B9-815A-B719-4B2C3CAE1F81}"/>
          </ac:picMkLst>
        </pc:picChg>
      </pc:sldChg>
      <pc:sldChg chg="addSp delSp modSp new mod modTransition setBg delAnim modAnim setClrOvrMap">
        <pc:chgData name="Anna Maria Grundzova (2326508)" userId="ecdaca2f-e2dd-40b2-b6a1-25c30e404cbe" providerId="ADAL" clId="{C107D3A5-84ED-51A5-A617-6480C5CB5951}" dt="2025-12-01T02:42:21.815" v="3566"/>
        <pc:sldMkLst>
          <pc:docMk/>
          <pc:sldMk cId="3690149626" sldId="270"/>
        </pc:sldMkLst>
        <pc:spChg chg="del mod">
          <ac:chgData name="Anna Maria Grundzova (2326508)" userId="ecdaca2f-e2dd-40b2-b6a1-25c30e404cbe" providerId="ADAL" clId="{C107D3A5-84ED-51A5-A617-6480C5CB5951}" dt="2025-12-01T02:27:12.836" v="3300" actId="478"/>
          <ac:spMkLst>
            <pc:docMk/>
            <pc:sldMk cId="3690149626" sldId="270"/>
            <ac:spMk id="2" creationId="{AEAC34EE-ABD5-1355-E573-6CA2ADDC2B67}"/>
          </ac:spMkLst>
        </pc:spChg>
        <pc:spChg chg="del mod">
          <ac:chgData name="Anna Maria Grundzova (2326508)" userId="ecdaca2f-e2dd-40b2-b6a1-25c30e404cbe" providerId="ADAL" clId="{C107D3A5-84ED-51A5-A617-6480C5CB5951}" dt="2025-12-01T01:49:29.900" v="3083" actId="478"/>
          <ac:spMkLst>
            <pc:docMk/>
            <pc:sldMk cId="3690149626" sldId="270"/>
            <ac:spMk id="3" creationId="{1E7C8D5F-8B1E-2161-F229-59BA98F749E8}"/>
          </ac:spMkLst>
        </pc:spChg>
        <pc:spChg chg="add del mod">
          <ac:chgData name="Anna Maria Grundzova (2326508)" userId="ecdaca2f-e2dd-40b2-b6a1-25c30e404cbe" providerId="ADAL" clId="{C107D3A5-84ED-51A5-A617-6480C5CB5951}" dt="2025-12-01T02:27:16.627" v="3301" actId="478"/>
          <ac:spMkLst>
            <pc:docMk/>
            <pc:sldMk cId="3690149626" sldId="270"/>
            <ac:spMk id="7" creationId="{28D109E7-F9AA-E714-752E-D727A5F2C5E8}"/>
          </ac:spMkLst>
        </pc:spChg>
        <pc:spChg chg="add del mod ord">
          <ac:chgData name="Anna Maria Grundzova (2326508)" userId="ecdaca2f-e2dd-40b2-b6a1-25c30e404cbe" providerId="ADAL" clId="{C107D3A5-84ED-51A5-A617-6480C5CB5951}" dt="2025-12-01T02:38:48.234" v="3404" actId="5793"/>
          <ac:spMkLst>
            <pc:docMk/>
            <pc:sldMk cId="3690149626" sldId="270"/>
            <ac:spMk id="8" creationId="{13816AC4-45DE-7A74-55BB-2A72B5CFA44A}"/>
          </ac:spMkLst>
        </pc:spChg>
        <pc:spChg chg="add del">
          <ac:chgData name="Anna Maria Grundzova (2326508)" userId="ecdaca2f-e2dd-40b2-b6a1-25c30e404cbe" providerId="ADAL" clId="{C107D3A5-84ED-51A5-A617-6480C5CB5951}" dt="2025-12-01T01:47:50.515" v="3024" actId="26606"/>
          <ac:spMkLst>
            <pc:docMk/>
            <pc:sldMk cId="3690149626" sldId="270"/>
            <ac:spMk id="9" creationId="{ED587E41-605C-A8E4-8BA5-0E0B3797C9AA}"/>
          </ac:spMkLst>
        </pc:spChg>
        <pc:spChg chg="add del">
          <ac:chgData name="Anna Maria Grundzova (2326508)" userId="ecdaca2f-e2dd-40b2-b6a1-25c30e404cbe" providerId="ADAL" clId="{C107D3A5-84ED-51A5-A617-6480C5CB5951}" dt="2025-12-01T02:32:32.998" v="3312" actId="478"/>
          <ac:spMkLst>
            <pc:docMk/>
            <pc:sldMk cId="3690149626" sldId="270"/>
            <ac:spMk id="10" creationId="{FB61D6EE-63B5-6818-4FA8-D319AAE81496}"/>
          </ac:spMkLst>
        </pc:spChg>
        <pc:spChg chg="add del">
          <ac:chgData name="Anna Maria Grundzova (2326508)" userId="ecdaca2f-e2dd-40b2-b6a1-25c30e404cbe" providerId="ADAL" clId="{C107D3A5-84ED-51A5-A617-6480C5CB5951}" dt="2025-12-01T01:47:50.515" v="3024" actId="26606"/>
          <ac:spMkLst>
            <pc:docMk/>
            <pc:sldMk cId="3690149626" sldId="270"/>
            <ac:spMk id="11" creationId="{EBD48A03-0DF9-3063-CB15-1BC2AEC79F1C}"/>
          </ac:spMkLst>
        </pc:spChg>
        <pc:spChg chg="add del mod">
          <ac:chgData name="Anna Maria Grundzova (2326508)" userId="ecdaca2f-e2dd-40b2-b6a1-25c30e404cbe" providerId="ADAL" clId="{C107D3A5-84ED-51A5-A617-6480C5CB5951}" dt="2025-12-01T02:32:39.025" v="3315" actId="478"/>
          <ac:spMkLst>
            <pc:docMk/>
            <pc:sldMk cId="3690149626" sldId="270"/>
            <ac:spMk id="12" creationId="{400AD034-0E4E-4658-1C80-51125D481670}"/>
          </ac:spMkLst>
        </pc:spChg>
        <pc:spChg chg="add del">
          <ac:chgData name="Anna Maria Grundzova (2326508)" userId="ecdaca2f-e2dd-40b2-b6a1-25c30e404cbe" providerId="ADAL" clId="{C107D3A5-84ED-51A5-A617-6480C5CB5951}" dt="2025-12-01T01:47:56.799" v="3026" actId="26606"/>
          <ac:spMkLst>
            <pc:docMk/>
            <pc:sldMk cId="3690149626" sldId="270"/>
            <ac:spMk id="13" creationId="{7E846B4F-C734-C50A-5EFB-681FB25B1940}"/>
          </ac:spMkLst>
        </pc:spChg>
        <pc:spChg chg="add del mod">
          <ac:chgData name="Anna Maria Grundzova (2326508)" userId="ecdaca2f-e2dd-40b2-b6a1-25c30e404cbe" providerId="ADAL" clId="{C107D3A5-84ED-51A5-A617-6480C5CB5951}" dt="2025-12-01T02:33:07.482" v="3320" actId="478"/>
          <ac:spMkLst>
            <pc:docMk/>
            <pc:sldMk cId="3690149626" sldId="270"/>
            <ac:spMk id="14" creationId="{093037CA-7DA9-7E22-7463-1E3E4BF9CE38}"/>
          </ac:spMkLst>
        </pc:spChg>
        <pc:spChg chg="add del">
          <ac:chgData name="Anna Maria Grundzova (2326508)" userId="ecdaca2f-e2dd-40b2-b6a1-25c30e404cbe" providerId="ADAL" clId="{C107D3A5-84ED-51A5-A617-6480C5CB5951}" dt="2025-12-01T01:48:08.616" v="3028" actId="26606"/>
          <ac:spMkLst>
            <pc:docMk/>
            <pc:sldMk cId="3690149626" sldId="270"/>
            <ac:spMk id="15" creationId="{80B98925-0550-1AFB-C1DC-02792400FB71}"/>
          </ac:spMkLst>
        </pc:spChg>
        <pc:spChg chg="add del">
          <ac:chgData name="Anna Maria Grundzova (2326508)" userId="ecdaca2f-e2dd-40b2-b6a1-25c30e404cbe" providerId="ADAL" clId="{C107D3A5-84ED-51A5-A617-6480C5CB5951}" dt="2025-12-01T01:48:08.616" v="3028" actId="26606"/>
          <ac:spMkLst>
            <pc:docMk/>
            <pc:sldMk cId="3690149626" sldId="270"/>
            <ac:spMk id="16" creationId="{0CCA9273-E74E-A306-1F74-BEF9EDA30500}"/>
          </ac:spMkLst>
        </pc:spChg>
        <pc:spChg chg="add del">
          <ac:chgData name="Anna Maria Grundzova (2326508)" userId="ecdaca2f-e2dd-40b2-b6a1-25c30e404cbe" providerId="ADAL" clId="{C107D3A5-84ED-51A5-A617-6480C5CB5951}" dt="2025-12-01T02:36:32.937" v="3355" actId="478"/>
          <ac:spMkLst>
            <pc:docMk/>
            <pc:sldMk cId="3690149626" sldId="270"/>
            <ac:spMk id="17" creationId="{F2554299-6A3B-6ABB-3EED-7CA4EA32EC6B}"/>
          </ac:spMkLst>
        </pc:spChg>
        <pc:spChg chg="add del">
          <ac:chgData name="Anna Maria Grundzova (2326508)" userId="ecdaca2f-e2dd-40b2-b6a1-25c30e404cbe" providerId="ADAL" clId="{C107D3A5-84ED-51A5-A617-6480C5CB5951}" dt="2025-12-01T01:48:32.903" v="3038" actId="26606"/>
          <ac:spMkLst>
            <pc:docMk/>
            <pc:sldMk cId="3690149626" sldId="270"/>
            <ac:spMk id="18" creationId="{E01013C5-0169-8F8C-FA57-62D87022AD98}"/>
          </ac:spMkLst>
        </pc:spChg>
        <pc:spChg chg="add del">
          <ac:chgData name="Anna Maria Grundzova (2326508)" userId="ecdaca2f-e2dd-40b2-b6a1-25c30e404cbe" providerId="ADAL" clId="{C107D3A5-84ED-51A5-A617-6480C5CB5951}" dt="2025-12-01T01:48:32.903" v="3038" actId="26606"/>
          <ac:spMkLst>
            <pc:docMk/>
            <pc:sldMk cId="3690149626" sldId="270"/>
            <ac:spMk id="19" creationId="{A9CCD9CD-49AE-3D3E-923B-81ECD3FBF75F}"/>
          </ac:spMkLst>
        </pc:spChg>
        <pc:spChg chg="add mod">
          <ac:chgData name="Anna Maria Grundzova (2326508)" userId="ecdaca2f-e2dd-40b2-b6a1-25c30e404cbe" providerId="ADAL" clId="{C107D3A5-84ED-51A5-A617-6480C5CB5951}" dt="2025-12-01T02:38:07.593" v="3389" actId="26606"/>
          <ac:spMkLst>
            <pc:docMk/>
            <pc:sldMk cId="3690149626" sldId="270"/>
            <ac:spMk id="20" creationId="{A22ACEE0-7B93-157E-4A33-908A86AD4D03}"/>
          </ac:spMkLst>
        </pc:spChg>
        <pc:spChg chg="add del">
          <ac:chgData name="Anna Maria Grundzova (2326508)" userId="ecdaca2f-e2dd-40b2-b6a1-25c30e404cbe" providerId="ADAL" clId="{C107D3A5-84ED-51A5-A617-6480C5CB5951}" dt="2025-12-01T01:48:30.009" v="3035" actId="26606"/>
          <ac:spMkLst>
            <pc:docMk/>
            <pc:sldMk cId="3690149626" sldId="270"/>
            <ac:spMk id="24" creationId="{9B65F7F7-2FCE-8F01-53DE-15C39342BE99}"/>
          </ac:spMkLst>
        </pc:spChg>
        <pc:spChg chg="add del">
          <ac:chgData name="Anna Maria Grundzova (2326508)" userId="ecdaca2f-e2dd-40b2-b6a1-25c30e404cbe" providerId="ADAL" clId="{C107D3A5-84ED-51A5-A617-6480C5CB5951}" dt="2025-12-01T01:48:32.900" v="3037" actId="26606"/>
          <ac:spMkLst>
            <pc:docMk/>
            <pc:sldMk cId="3690149626" sldId="270"/>
            <ac:spMk id="26" creationId="{7E846B4F-C734-C50A-5EFB-681FB25B1940}"/>
          </ac:spMkLst>
        </pc:spChg>
        <pc:spChg chg="add del">
          <ac:chgData name="Anna Maria Grundzova (2326508)" userId="ecdaca2f-e2dd-40b2-b6a1-25c30e404cbe" providerId="ADAL" clId="{C107D3A5-84ED-51A5-A617-6480C5CB5951}" dt="2025-12-01T02:38:07.593" v="3389" actId="26606"/>
          <ac:spMkLst>
            <pc:docMk/>
            <pc:sldMk cId="3690149626" sldId="270"/>
            <ac:spMk id="28" creationId="{9B65F7F7-2FCE-8F01-53DE-15C39342BE99}"/>
          </ac:spMkLst>
        </pc:spChg>
        <pc:spChg chg="add">
          <ac:chgData name="Anna Maria Grundzova (2326508)" userId="ecdaca2f-e2dd-40b2-b6a1-25c30e404cbe" providerId="ADAL" clId="{C107D3A5-84ED-51A5-A617-6480C5CB5951}" dt="2025-12-01T02:38:07.593" v="3389" actId="26606"/>
          <ac:spMkLst>
            <pc:docMk/>
            <pc:sldMk cId="3690149626" sldId="270"/>
            <ac:spMk id="35" creationId="{37B65277-82C6-6D08-6DCA-4A7DCC3B7136}"/>
          </ac:spMkLst>
        </pc:spChg>
        <pc:picChg chg="add del mod ord">
          <ac:chgData name="Anna Maria Grundzova (2326508)" userId="ecdaca2f-e2dd-40b2-b6a1-25c30e404cbe" providerId="ADAL" clId="{C107D3A5-84ED-51A5-A617-6480C5CB5951}" dt="2025-12-01T01:48:25.376" v="3033" actId="478"/>
          <ac:picMkLst>
            <pc:docMk/>
            <pc:sldMk cId="3690149626" sldId="270"/>
            <ac:picMk id="4" creationId="{2931E4FE-C92C-9096-C285-75C8D16E819B}"/>
          </ac:picMkLst>
        </pc:picChg>
        <pc:picChg chg="add del mod">
          <ac:chgData name="Anna Maria Grundzova (2326508)" userId="ecdaca2f-e2dd-40b2-b6a1-25c30e404cbe" providerId="ADAL" clId="{C107D3A5-84ED-51A5-A617-6480C5CB5951}" dt="2025-12-01T02:37:14.812" v="3362" actId="478"/>
          <ac:picMkLst>
            <pc:docMk/>
            <pc:sldMk cId="3690149626" sldId="270"/>
            <ac:picMk id="5" creationId="{082FC3FD-2620-43BF-4504-94DB2C4CE7E9}"/>
          </ac:picMkLst>
        </pc:picChg>
        <pc:picChg chg="add">
          <ac:chgData name="Anna Maria Grundzova (2326508)" userId="ecdaca2f-e2dd-40b2-b6a1-25c30e404cbe" providerId="ADAL" clId="{C107D3A5-84ED-51A5-A617-6480C5CB5951}" dt="2025-12-01T02:38:07.593" v="3389" actId="26606"/>
          <ac:picMkLst>
            <pc:docMk/>
            <pc:sldMk cId="3690149626" sldId="270"/>
            <ac:picMk id="32" creationId="{4372EEC3-5D56-5FBB-EE1A-A417B0C76DFF}"/>
          </ac:picMkLst>
        </pc:picChg>
      </pc:sldChg>
      <pc:sldChg chg="addSp delSp modSp new mod modTransition">
        <pc:chgData name="Anna Maria Grundzova (2326508)" userId="ecdaca2f-e2dd-40b2-b6a1-25c30e404cbe" providerId="ADAL" clId="{C107D3A5-84ED-51A5-A617-6480C5CB5951}" dt="2025-12-01T02:42:25.463" v="3567"/>
        <pc:sldMkLst>
          <pc:docMk/>
          <pc:sldMk cId="3096795943" sldId="271"/>
        </pc:sldMkLst>
        <pc:spChg chg="del mod">
          <ac:chgData name="Anna Maria Grundzova (2326508)" userId="ecdaca2f-e2dd-40b2-b6a1-25c30e404cbe" providerId="ADAL" clId="{C107D3A5-84ED-51A5-A617-6480C5CB5951}" dt="2025-12-01T02:11:25.967" v="3088" actId="478"/>
          <ac:spMkLst>
            <pc:docMk/>
            <pc:sldMk cId="3096795943" sldId="271"/>
            <ac:spMk id="2" creationId="{1455C312-74CA-0017-E1B5-18AF13BD4DCD}"/>
          </ac:spMkLst>
        </pc:spChg>
        <pc:spChg chg="del mod">
          <ac:chgData name="Anna Maria Grundzova (2326508)" userId="ecdaca2f-e2dd-40b2-b6a1-25c30e404cbe" providerId="ADAL" clId="{C107D3A5-84ED-51A5-A617-6480C5CB5951}" dt="2025-12-01T02:11:46.739" v="3092" actId="478"/>
          <ac:spMkLst>
            <pc:docMk/>
            <pc:sldMk cId="3096795943" sldId="271"/>
            <ac:spMk id="3" creationId="{4D7D7400-3441-0807-F241-C7A67F497E35}"/>
          </ac:spMkLst>
        </pc:spChg>
        <pc:spChg chg="add del mod">
          <ac:chgData name="Anna Maria Grundzova (2326508)" userId="ecdaca2f-e2dd-40b2-b6a1-25c30e404cbe" providerId="ADAL" clId="{C107D3A5-84ED-51A5-A617-6480C5CB5951}" dt="2025-12-01T02:11:29.974" v="3089" actId="478"/>
          <ac:spMkLst>
            <pc:docMk/>
            <pc:sldMk cId="3096795943" sldId="271"/>
            <ac:spMk id="5" creationId="{A1A701AA-4D4A-70FE-F67F-97F270BB20BB}"/>
          </ac:spMkLst>
        </pc:spChg>
        <pc:spChg chg="add del mod">
          <ac:chgData name="Anna Maria Grundzova (2326508)" userId="ecdaca2f-e2dd-40b2-b6a1-25c30e404cbe" providerId="ADAL" clId="{C107D3A5-84ED-51A5-A617-6480C5CB5951}" dt="2025-12-01T02:11:48.296" v="3093" actId="478"/>
          <ac:spMkLst>
            <pc:docMk/>
            <pc:sldMk cId="3096795943" sldId="271"/>
            <ac:spMk id="7" creationId="{5DA1F395-11F0-9484-B670-BB75F553861C}"/>
          </ac:spMkLst>
        </pc:spChg>
        <pc:spChg chg="add mod">
          <ac:chgData name="Anna Maria Grundzova (2326508)" userId="ecdaca2f-e2dd-40b2-b6a1-25c30e404cbe" providerId="ADAL" clId="{C107D3A5-84ED-51A5-A617-6480C5CB5951}" dt="2025-12-01T02:21:00.187" v="3261" actId="255"/>
          <ac:spMkLst>
            <pc:docMk/>
            <pc:sldMk cId="3096795943" sldId="271"/>
            <ac:spMk id="9" creationId="{AC047D51-8B67-B115-43A3-6E0E0A75F86F}"/>
          </ac:spMkLst>
        </pc:spChg>
        <pc:picChg chg="add mod">
          <ac:chgData name="Anna Maria Grundzova (2326508)" userId="ecdaca2f-e2dd-40b2-b6a1-25c30e404cbe" providerId="ADAL" clId="{C107D3A5-84ED-51A5-A617-6480C5CB5951}" dt="2025-12-01T02:13:05.615" v="3095" actId="1076"/>
          <ac:picMkLst>
            <pc:docMk/>
            <pc:sldMk cId="3096795943" sldId="271"/>
            <ac:picMk id="8" creationId="{8685B483-5A8D-E075-11B9-49C59F93497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0D50C2-8EF0-D545-82B2-B4F9ABBCC2EE}" type="datetimeFigureOut">
              <a:rPr lang="en-US" smtClean="0"/>
              <a:t>12/1/25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291673-1326-F24D-A9DD-51925B3D5BF3}" type="slidenum">
              <a:rPr lang="en-US" smtClean="0"/>
              <a:t>‹#›</a:t>
            </a:fld>
            <a:endParaRPr lang="en-US"/>
          </a:p>
        </p:txBody>
      </p:sp>
    </p:spTree>
    <p:extLst>
      <p:ext uri="{BB962C8B-B14F-4D97-AF65-F5344CB8AC3E}">
        <p14:creationId xmlns:p14="http://schemas.microsoft.com/office/powerpoint/2010/main" val="2800907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1291673-1326-F24D-A9DD-51925B3D5BF3}" type="slidenum">
              <a:rPr lang="en-US" smtClean="0"/>
              <a:t>3</a:t>
            </a:fld>
            <a:endParaRPr lang="en-US"/>
          </a:p>
        </p:txBody>
      </p:sp>
    </p:spTree>
    <p:extLst>
      <p:ext uri="{BB962C8B-B14F-4D97-AF65-F5344CB8AC3E}">
        <p14:creationId xmlns:p14="http://schemas.microsoft.com/office/powerpoint/2010/main" val="41023820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are my certificates further a do talk about it talk about what happened and how it made you feel including the badges below. </a:t>
            </a:r>
          </a:p>
        </p:txBody>
      </p:sp>
      <p:sp>
        <p:nvSpPr>
          <p:cNvPr id="4" name="Slide Number Placeholder 3"/>
          <p:cNvSpPr>
            <a:spLocks noGrp="1"/>
          </p:cNvSpPr>
          <p:nvPr>
            <p:ph type="sldNum" sz="quarter" idx="5"/>
          </p:nvPr>
        </p:nvSpPr>
        <p:spPr/>
        <p:txBody>
          <a:bodyPr/>
          <a:lstStyle/>
          <a:p>
            <a:fld id="{61291673-1326-F24D-A9DD-51925B3D5BF3}" type="slidenum">
              <a:rPr lang="en-US" smtClean="0"/>
              <a:t>7</a:t>
            </a:fld>
            <a:endParaRPr lang="en-US"/>
          </a:p>
        </p:txBody>
      </p:sp>
    </p:spTree>
    <p:extLst>
      <p:ext uri="{BB962C8B-B14F-4D97-AF65-F5344CB8AC3E}">
        <p14:creationId xmlns:p14="http://schemas.microsoft.com/office/powerpoint/2010/main" val="14682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11/30/25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80733278"/>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37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11/30/25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387797060"/>
      </p:ext>
    </p:extLst>
  </p:cSld>
  <p:clrMap bg1="lt1" tx1="dk1" bg2="lt2" tx2="dk2" accent1="accent1" accent2="accent2" accent3="accent3" accent4="accent4" accent5="accent5" accent6="accent6" hlink="hlink" folHlink="folHlink"/>
  <p:sldLayoutIdLst>
    <p:sldLayoutId id="2147483686" r:id="rId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9.emf"/><Relationship Id="rId4" Type="http://schemas.openxmlformats.org/officeDocument/2006/relationships/image" Target="../media/image8.emf"/></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1.xml"/><Relationship Id="rId5" Type="http://schemas.openxmlformats.org/officeDocument/2006/relationships/hyperlink" Target="https://digitalcapability.jisc.ac.uk/what-is-digital-capability/individual-digital-capabilities/our-digital-capabilities-framework/" TargetMode="External"/><Relationship Id="rId4" Type="http://schemas.openxmlformats.org/officeDocument/2006/relationships/hyperlink" Target="https://digitalcapability.jiscinvolve.org/wp/files/2015/06/1.-Digital-capabilities-6-elements.pdf"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32057F-F015-B1B2-4E3E-2307F8EFC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64638F-CFC6-AFD6-185C-57A469F6E4B9}"/>
              </a:ext>
            </a:extLst>
          </p:cNvPr>
          <p:cNvSpPr>
            <a:spLocks noGrp="1"/>
          </p:cNvSpPr>
          <p:nvPr>
            <p:ph type="ctrTitle"/>
          </p:nvPr>
        </p:nvSpPr>
        <p:spPr>
          <a:xfrm>
            <a:off x="6575612" y="0"/>
            <a:ext cx="5616368" cy="4417315"/>
          </a:xfrm>
        </p:spPr>
        <p:txBody>
          <a:bodyPr>
            <a:noAutofit/>
          </a:bodyPr>
          <a:lstStyle/>
          <a:p>
            <a:pPr algn="l">
              <a:lnSpc>
                <a:spcPct val="100000"/>
              </a:lnSpc>
            </a:pPr>
            <a:r>
              <a:rPr lang="en-US" sz="5400" dirty="0">
                <a:latin typeface="Arial" panose="020B0604020202020204" pitchFamily="34" charset="0"/>
                <a:cs typeface="Arial" panose="020B0604020202020204" pitchFamily="34" charset="0"/>
              </a:rPr>
              <a:t>Hello and thank you for joining my reflective presentation</a:t>
            </a:r>
          </a:p>
        </p:txBody>
      </p:sp>
      <p:sp>
        <p:nvSpPr>
          <p:cNvPr id="3" name="Subtitle 2">
            <a:extLst>
              <a:ext uri="{FF2B5EF4-FFF2-40B4-BE49-F238E27FC236}">
                <a16:creationId xmlns:a16="http://schemas.microsoft.com/office/drawing/2014/main" id="{E42CF40F-89CF-B5E2-AAAE-B189E896FCD5}"/>
              </a:ext>
            </a:extLst>
          </p:cNvPr>
          <p:cNvSpPr>
            <a:spLocks noGrp="1"/>
          </p:cNvSpPr>
          <p:nvPr>
            <p:ph type="subTitle" idx="1"/>
          </p:nvPr>
        </p:nvSpPr>
        <p:spPr>
          <a:xfrm>
            <a:off x="7168896" y="4731337"/>
            <a:ext cx="4206240" cy="1184584"/>
          </a:xfrm>
        </p:spPr>
        <p:txBody>
          <a:bodyPr>
            <a:normAutofit/>
          </a:bodyPr>
          <a:lstStyle/>
          <a:p>
            <a:pPr algn="l"/>
            <a:r>
              <a:rPr lang="en-US">
                <a:latin typeface="Arial" panose="020B0604020202020204" pitchFamily="34" charset="0"/>
                <a:cs typeface="Arial" panose="020B0604020202020204" pitchFamily="34" charset="0"/>
              </a:rPr>
              <a:t>Anna Grundzova.</a:t>
            </a:r>
            <a:endParaRPr lang="en-US" dirty="0">
              <a:latin typeface="Arial" panose="020B0604020202020204" pitchFamily="34" charset="0"/>
              <a:cs typeface="Arial" panose="020B0604020202020204" pitchFamily="34" charset="0"/>
            </a:endParaRPr>
          </a:p>
        </p:txBody>
      </p:sp>
      <p:pic>
        <p:nvPicPr>
          <p:cNvPr id="4" name="Picture 3" descr="Topview of mint green workspace with laptop, coffee, notebook, pen, glasses, and mouse">
            <a:extLst>
              <a:ext uri="{FF2B5EF4-FFF2-40B4-BE49-F238E27FC236}">
                <a16:creationId xmlns:a16="http://schemas.microsoft.com/office/drawing/2014/main" id="{A6F42FB6-DE2A-7F79-11C9-EB36B112602B}"/>
              </a:ext>
            </a:extLst>
          </p:cNvPr>
          <p:cNvPicPr>
            <a:picLocks noChangeAspect="1"/>
          </p:cNvPicPr>
          <p:nvPr/>
        </p:nvPicPr>
        <p:blipFill>
          <a:blip r:embed="rId2"/>
          <a:srcRect r="35998" b="-2"/>
          <a:stretch>
            <a:fillRect/>
          </a:stretch>
        </p:blipFill>
        <p:spPr>
          <a:xfrm>
            <a:off x="20" y="1"/>
            <a:ext cx="6575591" cy="6858000"/>
          </a:xfrm>
          <a:prstGeom prst="rect">
            <a:avLst/>
          </a:prstGeom>
        </p:spPr>
      </p:pic>
    </p:spTree>
    <p:extLst>
      <p:ext uri="{BB962C8B-B14F-4D97-AF65-F5344CB8AC3E}">
        <p14:creationId xmlns:p14="http://schemas.microsoft.com/office/powerpoint/2010/main" val="3545853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0F9631-0EE6-1368-C248-E9509E5B41DA}"/>
            </a:ext>
          </a:extLst>
        </p:cNvPr>
        <p:cNvGrpSpPr/>
        <p:nvPr/>
      </p:nvGrpSpPr>
      <p:grpSpPr>
        <a:xfrm>
          <a:off x="0" y="0"/>
          <a:ext cx="0" cy="0"/>
          <a:chOff x="0" y="0"/>
          <a:chExt cx="0" cy="0"/>
        </a:xfrm>
      </p:grpSpPr>
      <p:pic>
        <p:nvPicPr>
          <p:cNvPr id="11" name="Picture 10" descr="A person writing on a paper next to a computer&#10;&#10;AI-generated content may be incorrect.">
            <a:extLst>
              <a:ext uri="{FF2B5EF4-FFF2-40B4-BE49-F238E27FC236}">
                <a16:creationId xmlns:a16="http://schemas.microsoft.com/office/drawing/2014/main" id="{6568C4A3-A196-C993-E670-3EE10644333F}"/>
              </a:ext>
            </a:extLst>
          </p:cNvPr>
          <p:cNvPicPr>
            <a:picLocks noChangeAspect="1"/>
          </p:cNvPicPr>
          <p:nvPr/>
        </p:nvPicPr>
        <p:blipFill>
          <a:blip r:embed="rId2"/>
          <a:srcRect t="12539" r="2" b="27916"/>
          <a:stretch>
            <a:fillRect/>
          </a:stretch>
        </p:blipFill>
        <p:spPr>
          <a:xfrm>
            <a:off x="419099" y="419100"/>
            <a:ext cx="11353802" cy="6033902"/>
          </a:xfrm>
          <a:prstGeom prst="rect">
            <a:avLst/>
          </a:prstGeom>
        </p:spPr>
      </p:pic>
      <p:sp>
        <p:nvSpPr>
          <p:cNvPr id="12" name="TextBox 11">
            <a:extLst>
              <a:ext uri="{FF2B5EF4-FFF2-40B4-BE49-F238E27FC236}">
                <a16:creationId xmlns:a16="http://schemas.microsoft.com/office/drawing/2014/main" id="{87C1D418-1975-C56C-43FF-29F381397B40}"/>
              </a:ext>
            </a:extLst>
          </p:cNvPr>
          <p:cNvSpPr txBox="1"/>
          <p:nvPr/>
        </p:nvSpPr>
        <p:spPr>
          <a:xfrm>
            <a:off x="419099" y="3178783"/>
            <a:ext cx="4152901" cy="3693319"/>
          </a:xfrm>
          <a:prstGeom prst="rect">
            <a:avLst/>
          </a:prstGeom>
          <a:solidFill>
            <a:schemeClr val="bg1">
              <a:alpha val="45895"/>
            </a:schemeClr>
          </a:solidFill>
        </p:spPr>
        <p:txBody>
          <a:bodyPr wrap="square" rtlCol="0">
            <a:spAutoFit/>
          </a:bodyPr>
          <a:lstStyle/>
          <a:p>
            <a:pPr lvl="0" algn="just">
              <a:lnSpc>
                <a:spcPct val="150000"/>
              </a:lnSpc>
            </a:pPr>
            <a:r>
              <a:rPr lang="en-US" sz="2400" dirty="0">
                <a:latin typeface="Arial" panose="020B0604020202020204" pitchFamily="34" charset="0"/>
                <a:cs typeface="Arial" panose="020B0604020202020204" pitchFamily="34" charset="0"/>
              </a:rPr>
              <a:t>The analysis will conclude with an understanding of the final stages of the course, underlining overall growth, insights gained, and areas for future improvement. </a:t>
            </a:r>
          </a:p>
          <a:p>
            <a:endParaRPr lang="en-US" dirty="0"/>
          </a:p>
        </p:txBody>
      </p:sp>
      <p:sp>
        <p:nvSpPr>
          <p:cNvPr id="13" name="TextBox 12">
            <a:extLst>
              <a:ext uri="{FF2B5EF4-FFF2-40B4-BE49-F238E27FC236}">
                <a16:creationId xmlns:a16="http://schemas.microsoft.com/office/drawing/2014/main" id="{1247C177-4327-D083-68AE-10FEAE5F91CA}"/>
              </a:ext>
            </a:extLst>
          </p:cNvPr>
          <p:cNvSpPr txBox="1"/>
          <p:nvPr/>
        </p:nvSpPr>
        <p:spPr>
          <a:xfrm>
            <a:off x="7620000" y="419100"/>
            <a:ext cx="4152901" cy="3600986"/>
          </a:xfrm>
          <a:prstGeom prst="rect">
            <a:avLst/>
          </a:prstGeom>
          <a:solidFill>
            <a:schemeClr val="bg1">
              <a:alpha val="43092"/>
            </a:schemeClr>
          </a:solidFill>
        </p:spPr>
        <p:txBody>
          <a:bodyPr wrap="square" rtlCol="0">
            <a:spAutoFit/>
          </a:bodyPr>
          <a:lstStyle/>
          <a:p>
            <a:pPr algn="just">
              <a:lnSpc>
                <a:spcPct val="150000"/>
              </a:lnSpc>
            </a:pPr>
            <a:r>
              <a:rPr lang="en-US" sz="2000" dirty="0">
                <a:latin typeface="Arial" panose="020B0604020202020204" pitchFamily="34" charset="0"/>
                <a:cs typeface="Arial" panose="020B0604020202020204" pitchFamily="34" charset="0"/>
              </a:rPr>
              <a:t>This reflection will cover weeks 1 through 10/11 and provide a structured panel of my development in digital skills throughout the module. Including the foundational concepts and initial competencies. </a:t>
            </a:r>
          </a:p>
          <a:p>
            <a:endParaRPr lang="en-US" dirty="0"/>
          </a:p>
        </p:txBody>
      </p:sp>
    </p:spTree>
    <p:extLst>
      <p:ext uri="{BB962C8B-B14F-4D97-AF65-F5344CB8AC3E}">
        <p14:creationId xmlns:p14="http://schemas.microsoft.com/office/powerpoint/2010/main" val="813051245"/>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1E0DC6F-DB0E-DBE1-8178-AE81BC6B9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E156E0A-1968-F26B-6027-7DD151B0921F}"/>
              </a:ext>
            </a:extLst>
          </p:cNvPr>
          <p:cNvPicPr>
            <a:picLocks noChangeAspect="1"/>
          </p:cNvPicPr>
          <p:nvPr/>
        </p:nvPicPr>
        <p:blipFill>
          <a:blip r:embed="rId3"/>
          <a:srcRect t="17918" r="9091" b="6604"/>
          <a:stretch>
            <a:fillRect/>
          </a:stretch>
        </p:blipFill>
        <p:spPr>
          <a:xfrm>
            <a:off x="20" y="10"/>
            <a:ext cx="12191980" cy="6857990"/>
          </a:xfrm>
          <a:prstGeom prst="rect">
            <a:avLst/>
          </a:prstGeom>
        </p:spPr>
      </p:pic>
      <p:sp>
        <p:nvSpPr>
          <p:cNvPr id="21" name="Rectangle 20">
            <a:extLst>
              <a:ext uri="{FF2B5EF4-FFF2-40B4-BE49-F238E27FC236}">
                <a16:creationId xmlns:a16="http://schemas.microsoft.com/office/drawing/2014/main" id="{84D07BF5-D29E-918E-55FE-747AF2A0E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66726" cy="6858001"/>
          </a:xfrm>
          <a:prstGeom prst="rect">
            <a:avLst/>
          </a:pr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ECCB070F-B504-0A59-7908-49FE01EEC70B}"/>
              </a:ext>
            </a:extLst>
          </p:cNvPr>
          <p:cNvSpPr>
            <a:spLocks noGrp="1"/>
          </p:cNvSpPr>
          <p:nvPr>
            <p:ph type="subTitle" idx="1"/>
          </p:nvPr>
        </p:nvSpPr>
        <p:spPr>
          <a:xfrm>
            <a:off x="235586" y="357809"/>
            <a:ext cx="3895554" cy="4721087"/>
          </a:xfrm>
        </p:spPr>
        <p:txBody>
          <a:bodyPr anchor="b">
            <a:normAutofit/>
          </a:bodyPr>
          <a:lstStyle/>
          <a:p>
            <a:pPr algn="just">
              <a:lnSpc>
                <a:spcPct val="150000"/>
              </a:lnSpc>
            </a:pPr>
            <a:r>
              <a:rPr lang="en-US" dirty="0">
                <a:latin typeface="Arial" panose="020B0604020202020204" pitchFamily="34" charset="0"/>
                <a:cs typeface="Arial" panose="020B0604020202020204" pitchFamily="34" charset="0"/>
              </a:rPr>
              <a:t>Views on digital skills range from week 1 through 3, where we covered introduction, outlook and artificial intelligence. Furthermore outlook system learning example, managing inbox using organizational strategies including folder management, creating calendar events and invites etc.  </a:t>
            </a:r>
          </a:p>
        </p:txBody>
      </p:sp>
    </p:spTree>
    <p:extLst>
      <p:ext uri="{BB962C8B-B14F-4D97-AF65-F5344CB8AC3E}">
        <p14:creationId xmlns:p14="http://schemas.microsoft.com/office/powerpoint/2010/main" val="188819165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5D3817B-01DA-DCDA-FA18-49D6FF0037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robot with a blue background&#10;&#10;AI-generated content may be incorrect.">
            <a:extLst>
              <a:ext uri="{FF2B5EF4-FFF2-40B4-BE49-F238E27FC236}">
                <a16:creationId xmlns:a16="http://schemas.microsoft.com/office/drawing/2014/main" id="{7AAE2C50-087D-2CEB-9251-5827B119AFA3}"/>
              </a:ext>
            </a:extLst>
          </p:cNvPr>
          <p:cNvPicPr>
            <a:picLocks noChangeAspect="1"/>
          </p:cNvPicPr>
          <p:nvPr/>
        </p:nvPicPr>
        <p:blipFill>
          <a:blip r:embed="rId2"/>
          <a:srcRect/>
          <a:stretch>
            <a:fillRect/>
          </a:stretch>
        </p:blipFill>
        <p:spPr>
          <a:xfrm>
            <a:off x="20" y="10"/>
            <a:ext cx="12191980" cy="6857990"/>
          </a:xfrm>
          <a:prstGeom prst="rect">
            <a:avLst/>
          </a:prstGeom>
        </p:spPr>
      </p:pic>
      <p:sp>
        <p:nvSpPr>
          <p:cNvPr id="5" name="TextBox 4">
            <a:extLst>
              <a:ext uri="{FF2B5EF4-FFF2-40B4-BE49-F238E27FC236}">
                <a16:creationId xmlns:a16="http://schemas.microsoft.com/office/drawing/2014/main" id="{9C8D4AC4-2C61-5A3C-597B-18A65EDDE6D3}"/>
              </a:ext>
            </a:extLst>
          </p:cNvPr>
          <p:cNvSpPr txBox="1"/>
          <p:nvPr/>
        </p:nvSpPr>
        <p:spPr>
          <a:xfrm>
            <a:off x="59635" y="-3460"/>
            <a:ext cx="3717235" cy="1200329"/>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Artificial intelligence Is a computer system, programmed to perform tasks that require human intelligence.</a:t>
            </a:r>
          </a:p>
        </p:txBody>
      </p:sp>
      <p:sp>
        <p:nvSpPr>
          <p:cNvPr id="6" name="TextBox 5">
            <a:extLst>
              <a:ext uri="{FF2B5EF4-FFF2-40B4-BE49-F238E27FC236}">
                <a16:creationId xmlns:a16="http://schemas.microsoft.com/office/drawing/2014/main" id="{3926D756-1F2D-75A2-6393-4C662BA3D449}"/>
              </a:ext>
            </a:extLst>
          </p:cNvPr>
          <p:cNvSpPr txBox="1"/>
          <p:nvPr/>
        </p:nvSpPr>
        <p:spPr>
          <a:xfrm>
            <a:off x="735496" y="2484783"/>
            <a:ext cx="2862469" cy="369332"/>
          </a:xfrm>
          <a:prstGeom prst="rect">
            <a:avLst/>
          </a:prstGeom>
          <a:noFill/>
        </p:spPr>
        <p:txBody>
          <a:bodyPr wrap="square" rtlCol="0">
            <a:spAutoFit/>
          </a:bodyPr>
          <a:lstStyle/>
          <a:p>
            <a:r>
              <a:rPr lang="en-US" dirty="0"/>
              <a:t>Learning. </a:t>
            </a:r>
          </a:p>
        </p:txBody>
      </p:sp>
      <p:sp>
        <p:nvSpPr>
          <p:cNvPr id="7" name="TextBox 6">
            <a:extLst>
              <a:ext uri="{FF2B5EF4-FFF2-40B4-BE49-F238E27FC236}">
                <a16:creationId xmlns:a16="http://schemas.microsoft.com/office/drawing/2014/main" id="{9FC6453D-A898-78A6-0D60-344A86D54053}"/>
              </a:ext>
            </a:extLst>
          </p:cNvPr>
          <p:cNvSpPr txBox="1"/>
          <p:nvPr/>
        </p:nvSpPr>
        <p:spPr>
          <a:xfrm>
            <a:off x="695739" y="2956891"/>
            <a:ext cx="2186609" cy="369332"/>
          </a:xfrm>
          <a:prstGeom prst="rect">
            <a:avLst/>
          </a:prstGeom>
          <a:noFill/>
        </p:spPr>
        <p:txBody>
          <a:bodyPr wrap="square" rtlCol="0">
            <a:spAutoFit/>
          </a:bodyPr>
          <a:lstStyle/>
          <a:p>
            <a:r>
              <a:rPr lang="en-US" dirty="0"/>
              <a:t>Problem solving. </a:t>
            </a:r>
          </a:p>
        </p:txBody>
      </p:sp>
      <p:sp>
        <p:nvSpPr>
          <p:cNvPr id="8" name="TextBox 7">
            <a:extLst>
              <a:ext uri="{FF2B5EF4-FFF2-40B4-BE49-F238E27FC236}">
                <a16:creationId xmlns:a16="http://schemas.microsoft.com/office/drawing/2014/main" id="{27E96892-522B-C1EA-7C50-50D9AEDF362C}"/>
              </a:ext>
            </a:extLst>
          </p:cNvPr>
          <p:cNvSpPr txBox="1"/>
          <p:nvPr/>
        </p:nvSpPr>
        <p:spPr>
          <a:xfrm>
            <a:off x="606286" y="3481863"/>
            <a:ext cx="2365513" cy="369332"/>
          </a:xfrm>
          <a:prstGeom prst="rect">
            <a:avLst/>
          </a:prstGeom>
          <a:noFill/>
        </p:spPr>
        <p:txBody>
          <a:bodyPr wrap="square" rtlCol="0">
            <a:spAutoFit/>
          </a:bodyPr>
          <a:lstStyle/>
          <a:p>
            <a:r>
              <a:rPr lang="en-US" dirty="0"/>
              <a:t>Decision making. </a:t>
            </a:r>
          </a:p>
        </p:txBody>
      </p:sp>
      <p:sp>
        <p:nvSpPr>
          <p:cNvPr id="13" name="TextBox 12">
            <a:extLst>
              <a:ext uri="{FF2B5EF4-FFF2-40B4-BE49-F238E27FC236}">
                <a16:creationId xmlns:a16="http://schemas.microsoft.com/office/drawing/2014/main" id="{CE554B03-8031-2C3B-2A2C-DE95CB44B268}"/>
              </a:ext>
            </a:extLst>
          </p:cNvPr>
          <p:cNvSpPr txBox="1"/>
          <p:nvPr/>
        </p:nvSpPr>
        <p:spPr>
          <a:xfrm>
            <a:off x="606286" y="4154557"/>
            <a:ext cx="2276062" cy="646331"/>
          </a:xfrm>
          <a:prstGeom prst="rect">
            <a:avLst/>
          </a:prstGeom>
          <a:noFill/>
        </p:spPr>
        <p:txBody>
          <a:bodyPr wrap="square" rtlCol="0">
            <a:spAutoFit/>
          </a:bodyPr>
          <a:lstStyle/>
          <a:p>
            <a:r>
              <a:rPr lang="en-US" dirty="0"/>
              <a:t>processing large amounts of data </a:t>
            </a:r>
          </a:p>
        </p:txBody>
      </p:sp>
      <p:sp>
        <p:nvSpPr>
          <p:cNvPr id="15" name="TextBox 14">
            <a:extLst>
              <a:ext uri="{FF2B5EF4-FFF2-40B4-BE49-F238E27FC236}">
                <a16:creationId xmlns:a16="http://schemas.microsoft.com/office/drawing/2014/main" id="{AB81015E-F5AD-3D0E-F753-69D22210BCE2}"/>
              </a:ext>
            </a:extLst>
          </p:cNvPr>
          <p:cNvSpPr txBox="1"/>
          <p:nvPr/>
        </p:nvSpPr>
        <p:spPr>
          <a:xfrm>
            <a:off x="0" y="5800205"/>
            <a:ext cx="3717235" cy="923330"/>
          </a:xfrm>
          <a:prstGeom prst="rect">
            <a:avLst/>
          </a:prstGeom>
          <a:noFill/>
        </p:spPr>
        <p:txBody>
          <a:bodyPr wrap="square" rtlCol="0">
            <a:spAutoFit/>
          </a:bodyPr>
          <a:lstStyle/>
          <a:p>
            <a:r>
              <a:rPr lang="en-US" dirty="0"/>
              <a:t>Most of all being able to adapt to new experiences and even accomplishing goals.</a:t>
            </a:r>
          </a:p>
        </p:txBody>
      </p:sp>
      <p:sp>
        <p:nvSpPr>
          <p:cNvPr id="18" name="TextBox 17">
            <a:extLst>
              <a:ext uri="{FF2B5EF4-FFF2-40B4-BE49-F238E27FC236}">
                <a16:creationId xmlns:a16="http://schemas.microsoft.com/office/drawing/2014/main" id="{68B2B8A4-27D6-6956-18D7-2BE48D1ED177}"/>
              </a:ext>
            </a:extLst>
          </p:cNvPr>
          <p:cNvSpPr txBox="1"/>
          <p:nvPr/>
        </p:nvSpPr>
        <p:spPr>
          <a:xfrm>
            <a:off x="0" y="1379161"/>
            <a:ext cx="3260035" cy="923330"/>
          </a:xfrm>
          <a:prstGeom prst="rect">
            <a:avLst/>
          </a:prstGeom>
          <a:noFill/>
        </p:spPr>
        <p:txBody>
          <a:bodyPr wrap="square" rtlCol="0">
            <a:spAutoFit/>
          </a:bodyPr>
          <a:lstStyle/>
          <a:p>
            <a:r>
              <a:rPr lang="en-US" dirty="0"/>
              <a:t>Or a scientific and engineering of making intelligent machines </a:t>
            </a:r>
          </a:p>
        </p:txBody>
      </p:sp>
      <p:sp>
        <p:nvSpPr>
          <p:cNvPr id="19" name="TextBox 18">
            <a:extLst>
              <a:ext uri="{FF2B5EF4-FFF2-40B4-BE49-F238E27FC236}">
                <a16:creationId xmlns:a16="http://schemas.microsoft.com/office/drawing/2014/main" id="{71EC1CA7-E2FC-5F18-19B6-D33AC2FD2907}"/>
              </a:ext>
            </a:extLst>
          </p:cNvPr>
          <p:cNvSpPr txBox="1"/>
          <p:nvPr/>
        </p:nvSpPr>
        <p:spPr>
          <a:xfrm>
            <a:off x="8647043" y="596704"/>
            <a:ext cx="3485322" cy="3139321"/>
          </a:xfrm>
          <a:prstGeom prst="rect">
            <a:avLst/>
          </a:prstGeom>
          <a:noFill/>
        </p:spPr>
        <p:txBody>
          <a:bodyPr wrap="square" rtlCol="0">
            <a:spAutoFit/>
          </a:bodyPr>
          <a:lstStyle/>
          <a:p>
            <a:r>
              <a:rPr lang="en-US" dirty="0"/>
              <a:t>during week three, our study of AI and ethics particularly In relation to GDPR, data analysis, and associated frameworks. The moral is it has provided me with an important ethical perspective that gave me the need to protect my personal information while maintaining a balanced view of emerging technologies. </a:t>
            </a:r>
          </a:p>
        </p:txBody>
      </p:sp>
      <p:sp>
        <p:nvSpPr>
          <p:cNvPr id="20" name="TextBox 19">
            <a:extLst>
              <a:ext uri="{FF2B5EF4-FFF2-40B4-BE49-F238E27FC236}">
                <a16:creationId xmlns:a16="http://schemas.microsoft.com/office/drawing/2014/main" id="{4EB90A1B-38B3-12C9-7223-0863C5ECE708}"/>
              </a:ext>
            </a:extLst>
          </p:cNvPr>
          <p:cNvSpPr txBox="1"/>
          <p:nvPr/>
        </p:nvSpPr>
        <p:spPr>
          <a:xfrm>
            <a:off x="8314006" y="4154557"/>
            <a:ext cx="3818359" cy="2031325"/>
          </a:xfrm>
          <a:prstGeom prst="rect">
            <a:avLst/>
          </a:prstGeom>
          <a:noFill/>
        </p:spPr>
        <p:txBody>
          <a:bodyPr wrap="square" rtlCol="0">
            <a:spAutoFit/>
          </a:bodyPr>
          <a:lstStyle/>
          <a:p>
            <a:r>
              <a:rPr lang="en-US" dirty="0"/>
              <a:t>Phishing attacks, stolen IP addresses and other cybersecurity threats has given me the valid knowledge required, to understand without developing an unwanted fear of intelligent systems. </a:t>
            </a:r>
          </a:p>
        </p:txBody>
      </p:sp>
    </p:spTree>
    <p:extLst>
      <p:ext uri="{BB962C8B-B14F-4D97-AF65-F5344CB8AC3E}">
        <p14:creationId xmlns:p14="http://schemas.microsoft.com/office/powerpoint/2010/main" val="425156057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 calcmode="lin" valueType="num">
                                      <p:cBhvr additive="base">
                                        <p:cTn id="25" dur="500" fill="hold"/>
                                        <p:tgtEl>
                                          <p:spTgt spid="13"/>
                                        </p:tgtEl>
                                        <p:attrNameLst>
                                          <p:attrName>ppt_x</p:attrName>
                                        </p:attrNameLst>
                                      </p:cBhvr>
                                      <p:tavLst>
                                        <p:tav tm="0">
                                          <p:val>
                                            <p:strVal val="#ppt_x"/>
                                          </p:val>
                                        </p:tav>
                                        <p:tav tm="100000">
                                          <p:val>
                                            <p:strVal val="#ppt_x"/>
                                          </p:val>
                                        </p:tav>
                                      </p:tavLst>
                                    </p:anim>
                                    <p:anim calcmode="lin" valueType="num">
                                      <p:cBhvr additive="base">
                                        <p:cTn id="2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55" presetClass="entr" presetSubtype="0" fill="hold" grpId="0" nodeType="clickEffect">
                                  <p:stCondLst>
                                    <p:cond delay="0"/>
                                  </p:stCondLst>
                                  <p:childTnLst>
                                    <p:set>
                                      <p:cBhvr>
                                        <p:cTn id="36" dur="1" fill="hold">
                                          <p:stCondLst>
                                            <p:cond delay="0"/>
                                          </p:stCondLst>
                                        </p:cTn>
                                        <p:tgtEl>
                                          <p:spTgt spid="19"/>
                                        </p:tgtEl>
                                        <p:attrNameLst>
                                          <p:attrName>style.visibility</p:attrName>
                                        </p:attrNameLst>
                                      </p:cBhvr>
                                      <p:to>
                                        <p:strVal val="visible"/>
                                      </p:to>
                                    </p:set>
                                    <p:anim calcmode="lin" valueType="num">
                                      <p:cBhvr>
                                        <p:cTn id="37" dur="1000" fill="hold"/>
                                        <p:tgtEl>
                                          <p:spTgt spid="19"/>
                                        </p:tgtEl>
                                        <p:attrNameLst>
                                          <p:attrName>ppt_w</p:attrName>
                                        </p:attrNameLst>
                                      </p:cBhvr>
                                      <p:tavLst>
                                        <p:tav tm="0">
                                          <p:val>
                                            <p:strVal val="#ppt_w*0.70"/>
                                          </p:val>
                                        </p:tav>
                                        <p:tav tm="100000">
                                          <p:val>
                                            <p:strVal val="#ppt_w"/>
                                          </p:val>
                                        </p:tav>
                                      </p:tavLst>
                                    </p:anim>
                                    <p:anim calcmode="lin" valueType="num">
                                      <p:cBhvr>
                                        <p:cTn id="38" dur="1000" fill="hold"/>
                                        <p:tgtEl>
                                          <p:spTgt spid="19"/>
                                        </p:tgtEl>
                                        <p:attrNameLst>
                                          <p:attrName>ppt_h</p:attrName>
                                        </p:attrNameLst>
                                      </p:cBhvr>
                                      <p:tavLst>
                                        <p:tav tm="0">
                                          <p:val>
                                            <p:strVal val="#ppt_h"/>
                                          </p:val>
                                        </p:tav>
                                        <p:tav tm="100000">
                                          <p:val>
                                            <p:strVal val="#ppt_h"/>
                                          </p:val>
                                        </p:tav>
                                      </p:tavLst>
                                    </p:anim>
                                    <p:animEffect transition="in" filter="fade">
                                      <p:cBhvr>
                                        <p:cTn id="39" dur="1000"/>
                                        <p:tgtEl>
                                          <p:spTgt spid="19"/>
                                        </p:tgtEl>
                                      </p:cBhvr>
                                    </p:animEffect>
                                  </p:childTnLst>
                                </p:cTn>
                              </p:par>
                            </p:childTnLst>
                          </p:cTn>
                        </p:par>
                      </p:childTnLst>
                    </p:cTn>
                  </p:par>
                  <p:par>
                    <p:cTn id="40" fill="hold">
                      <p:stCondLst>
                        <p:cond delay="indefinite"/>
                      </p:stCondLst>
                      <p:childTnLst>
                        <p:par>
                          <p:cTn id="41" fill="hold">
                            <p:stCondLst>
                              <p:cond delay="0"/>
                            </p:stCondLst>
                            <p:childTnLst>
                              <p:par>
                                <p:cTn id="42" presetID="55" presetClass="entr" presetSubtype="0" fill="hold" grpId="0" nodeType="clickEffect">
                                  <p:stCondLst>
                                    <p:cond delay="0"/>
                                  </p:stCondLst>
                                  <p:childTnLst>
                                    <p:set>
                                      <p:cBhvr>
                                        <p:cTn id="43" dur="1" fill="hold">
                                          <p:stCondLst>
                                            <p:cond delay="0"/>
                                          </p:stCondLst>
                                        </p:cTn>
                                        <p:tgtEl>
                                          <p:spTgt spid="20"/>
                                        </p:tgtEl>
                                        <p:attrNameLst>
                                          <p:attrName>style.visibility</p:attrName>
                                        </p:attrNameLst>
                                      </p:cBhvr>
                                      <p:to>
                                        <p:strVal val="visible"/>
                                      </p:to>
                                    </p:set>
                                    <p:anim calcmode="lin" valueType="num">
                                      <p:cBhvr>
                                        <p:cTn id="44" dur="1000" fill="hold"/>
                                        <p:tgtEl>
                                          <p:spTgt spid="20"/>
                                        </p:tgtEl>
                                        <p:attrNameLst>
                                          <p:attrName>ppt_w</p:attrName>
                                        </p:attrNameLst>
                                      </p:cBhvr>
                                      <p:tavLst>
                                        <p:tav tm="0">
                                          <p:val>
                                            <p:strVal val="#ppt_w*0.70"/>
                                          </p:val>
                                        </p:tav>
                                        <p:tav tm="100000">
                                          <p:val>
                                            <p:strVal val="#ppt_w"/>
                                          </p:val>
                                        </p:tav>
                                      </p:tavLst>
                                    </p:anim>
                                    <p:anim calcmode="lin" valueType="num">
                                      <p:cBhvr>
                                        <p:cTn id="45" dur="1000" fill="hold"/>
                                        <p:tgtEl>
                                          <p:spTgt spid="20"/>
                                        </p:tgtEl>
                                        <p:attrNameLst>
                                          <p:attrName>ppt_h</p:attrName>
                                        </p:attrNameLst>
                                      </p:cBhvr>
                                      <p:tavLst>
                                        <p:tav tm="0">
                                          <p:val>
                                            <p:strVal val="#ppt_h"/>
                                          </p:val>
                                        </p:tav>
                                        <p:tav tm="100000">
                                          <p:val>
                                            <p:strVal val="#ppt_h"/>
                                          </p:val>
                                        </p:tav>
                                      </p:tavLst>
                                    </p:anim>
                                    <p:animEffect transition="in" filter="fade">
                                      <p:cBhvr>
                                        <p:cTn id="46" dur="10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13" grpId="0"/>
      <p:bldP spid="15" grpId="0"/>
      <p:bldP spid="19" grpId="0"/>
      <p:bldP spid="20"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797DE5A-DA89-0A80-C73D-8DCE1A3E2B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4C0DEB32-0337-0EE5-73A4-BA262B816679}"/>
              </a:ext>
            </a:extLst>
          </p:cNvPr>
          <p:cNvSpPr>
            <a:spLocks noGrp="1"/>
          </p:cNvSpPr>
          <p:nvPr>
            <p:ph type="subTitle" idx="1"/>
          </p:nvPr>
        </p:nvSpPr>
        <p:spPr>
          <a:xfrm>
            <a:off x="52709" y="1441141"/>
            <a:ext cx="4034043" cy="1394913"/>
          </a:xfrm>
        </p:spPr>
        <p:txBody>
          <a:bodyPr>
            <a:noAutofit/>
          </a:bodyPr>
          <a:lstStyle/>
          <a:p>
            <a:pPr algn="l">
              <a:lnSpc>
                <a:spcPct val="110000"/>
              </a:lnSpc>
            </a:pPr>
            <a:r>
              <a:rPr lang="en-US" dirty="0">
                <a:latin typeface="Arial" panose="020B0604020202020204" pitchFamily="34" charset="0"/>
                <a:cs typeface="Arial" panose="020B0604020202020204" pitchFamily="34" charset="0"/>
              </a:rPr>
              <a:t>The commencing weeks involved Microsoft 365 the main component while studying through excel, power point and  Microsoft forms</a:t>
            </a:r>
          </a:p>
        </p:txBody>
      </p:sp>
      <p:pic>
        <p:nvPicPr>
          <p:cNvPr id="8" name="Picture 7" descr="A group of logos on a white background&#10;&#10;AI-generated content may be incorrect.">
            <a:extLst>
              <a:ext uri="{FF2B5EF4-FFF2-40B4-BE49-F238E27FC236}">
                <a16:creationId xmlns:a16="http://schemas.microsoft.com/office/drawing/2014/main" id="{9C42B5D3-AA95-FFDA-89F7-D474C67A7658}"/>
              </a:ext>
            </a:extLst>
          </p:cNvPr>
          <p:cNvPicPr>
            <a:picLocks noChangeAspect="1"/>
          </p:cNvPicPr>
          <p:nvPr/>
        </p:nvPicPr>
        <p:blipFill>
          <a:blip r:embed="rId2"/>
          <a:srcRect l="19916" r="19653"/>
          <a:stretch>
            <a:fillRect/>
          </a:stretch>
        </p:blipFill>
        <p:spPr>
          <a:xfrm>
            <a:off x="4824248" y="1"/>
            <a:ext cx="7367752" cy="6858000"/>
          </a:xfrm>
          <a:prstGeom prst="rect">
            <a:avLst/>
          </a:prstGeom>
        </p:spPr>
      </p:pic>
      <p:sp>
        <p:nvSpPr>
          <p:cNvPr id="5" name="TextBox 4">
            <a:extLst>
              <a:ext uri="{FF2B5EF4-FFF2-40B4-BE49-F238E27FC236}">
                <a16:creationId xmlns:a16="http://schemas.microsoft.com/office/drawing/2014/main" id="{9F32C47E-6121-55F4-EBC7-DF481AE9FFE1}"/>
              </a:ext>
            </a:extLst>
          </p:cNvPr>
          <p:cNvSpPr txBox="1"/>
          <p:nvPr/>
        </p:nvSpPr>
        <p:spPr>
          <a:xfrm>
            <a:off x="52709" y="2896560"/>
            <a:ext cx="3440949" cy="458844"/>
          </a:xfrm>
          <a:prstGeom prst="rect">
            <a:avLst/>
          </a:prstGeom>
          <a:noFill/>
        </p:spPr>
        <p:txBody>
          <a:bodyPr wrap="square" rtlCol="0">
            <a:spAutoFit/>
          </a:bodyPr>
          <a:lstStyle/>
          <a:p>
            <a:pPr>
              <a:lnSpc>
                <a:spcPct val="150000"/>
              </a:lnSpc>
              <a:spcAft>
                <a:spcPts val="600"/>
              </a:spcAft>
            </a:pPr>
            <a:r>
              <a:rPr lang="en-US" sz="1600" dirty="0">
                <a:latin typeface="Arial" panose="020B0604020202020204" pitchFamily="34" charset="0"/>
                <a:cs typeface="Arial" panose="020B0604020202020204" pitchFamily="34" charset="0"/>
              </a:rPr>
              <a:t>A </a:t>
            </a:r>
            <a:r>
              <a:rPr lang="en-US" dirty="0">
                <a:latin typeface="Arial" panose="020B0604020202020204" pitchFamily="34" charset="0"/>
                <a:cs typeface="Arial" panose="020B0604020202020204" pitchFamily="34" charset="0"/>
              </a:rPr>
              <a:t>subscription based service</a:t>
            </a:r>
            <a:r>
              <a:rPr lang="en-US" dirty="0"/>
              <a:t>. </a:t>
            </a:r>
          </a:p>
        </p:txBody>
      </p:sp>
      <p:sp>
        <p:nvSpPr>
          <p:cNvPr id="6" name="TextBox 5">
            <a:extLst>
              <a:ext uri="{FF2B5EF4-FFF2-40B4-BE49-F238E27FC236}">
                <a16:creationId xmlns:a16="http://schemas.microsoft.com/office/drawing/2014/main" id="{1580DC2B-4D57-93B9-B822-998E8D33394D}"/>
              </a:ext>
            </a:extLst>
          </p:cNvPr>
          <p:cNvSpPr txBox="1"/>
          <p:nvPr/>
        </p:nvSpPr>
        <p:spPr>
          <a:xfrm>
            <a:off x="52709" y="3721707"/>
            <a:ext cx="4246880" cy="923330"/>
          </a:xfrm>
          <a:prstGeom prst="rect">
            <a:avLst/>
          </a:prstGeom>
          <a:noFill/>
        </p:spPr>
        <p:txBody>
          <a:bodyPr wrap="square" rtlCol="0">
            <a:spAutoFit/>
          </a:bodyPr>
          <a:lstStyle/>
          <a:p>
            <a:pPr>
              <a:spcAft>
                <a:spcPts val="600"/>
              </a:spcAft>
            </a:pPr>
            <a:r>
              <a:rPr lang="en-US" dirty="0">
                <a:latin typeface="Arial" panose="020B0604020202020204" pitchFamily="34" charset="0"/>
                <a:cs typeface="Arial" panose="020B0604020202020204" pitchFamily="34" charset="0"/>
              </a:rPr>
              <a:t>Including software’s such as word, excel, power point and outlook along with cloud connected services. </a:t>
            </a:r>
          </a:p>
        </p:txBody>
      </p:sp>
      <p:sp>
        <p:nvSpPr>
          <p:cNvPr id="12" name="Title 11">
            <a:extLst>
              <a:ext uri="{FF2B5EF4-FFF2-40B4-BE49-F238E27FC236}">
                <a16:creationId xmlns:a16="http://schemas.microsoft.com/office/drawing/2014/main" id="{B462FF45-F3B3-C925-1309-12247252DE79}"/>
              </a:ext>
            </a:extLst>
          </p:cNvPr>
          <p:cNvSpPr>
            <a:spLocks noGrp="1"/>
          </p:cNvSpPr>
          <p:nvPr>
            <p:ph type="ctrTitle"/>
          </p:nvPr>
        </p:nvSpPr>
        <p:spPr>
          <a:xfrm>
            <a:off x="-87634" y="-1452137"/>
            <a:ext cx="4999517" cy="2621154"/>
          </a:xfrm>
        </p:spPr>
        <p:txBody>
          <a:bodyPr>
            <a:normAutofit/>
          </a:bodyPr>
          <a:lstStyle/>
          <a:p>
            <a:r>
              <a:rPr lang="en-US" sz="3200" dirty="0">
                <a:latin typeface="Arial" panose="020B0604020202020204" pitchFamily="34" charset="0"/>
                <a:cs typeface="Arial" panose="020B0604020202020204" pitchFamily="34" charset="0"/>
              </a:rPr>
              <a:t>The question stands do you understand it ?...</a:t>
            </a:r>
          </a:p>
        </p:txBody>
      </p:sp>
    </p:spTree>
    <p:extLst>
      <p:ext uri="{BB962C8B-B14F-4D97-AF65-F5344CB8AC3E}">
        <p14:creationId xmlns:p14="http://schemas.microsoft.com/office/powerpoint/2010/main" val="357834347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1"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ppt_x"/>
                                          </p:val>
                                        </p:tav>
                                        <p:tav tm="100000">
                                          <p:val>
                                            <p:strVal val="#ppt_x"/>
                                          </p:val>
                                        </p:tav>
                                      </p:tavLst>
                                    </p:anim>
                                    <p:anim calcmode="lin" valueType="num">
                                      <p:cBhvr additive="base">
                                        <p:cTn id="2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P spid="5"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280D3096-E106-FD85-BFC6-72357402FF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9E86532-388E-CE26-D9F8-29D4E1DEDF9B}"/>
              </a:ext>
            </a:extLst>
          </p:cNvPr>
          <p:cNvPicPr>
            <a:picLocks noChangeAspect="1"/>
          </p:cNvPicPr>
          <p:nvPr/>
        </p:nvPicPr>
        <p:blipFill>
          <a:blip r:embed="rId2"/>
          <a:srcRect r="2" b="5523"/>
          <a:stretch>
            <a:fillRect/>
          </a:stretch>
        </p:blipFill>
        <p:spPr>
          <a:xfrm>
            <a:off x="419100" y="323273"/>
            <a:ext cx="11353802" cy="6293658"/>
          </a:xfrm>
          <a:prstGeom prst="rect">
            <a:avLst/>
          </a:prstGeom>
        </p:spPr>
      </p:pic>
      <p:sp>
        <p:nvSpPr>
          <p:cNvPr id="7" name="TextBox 6">
            <a:extLst>
              <a:ext uri="{FF2B5EF4-FFF2-40B4-BE49-F238E27FC236}">
                <a16:creationId xmlns:a16="http://schemas.microsoft.com/office/drawing/2014/main" id="{1295B622-56FB-3A64-E89E-8CF203D0CF74}"/>
              </a:ext>
            </a:extLst>
          </p:cNvPr>
          <p:cNvSpPr txBox="1"/>
          <p:nvPr/>
        </p:nvSpPr>
        <p:spPr>
          <a:xfrm>
            <a:off x="419099" y="781396"/>
            <a:ext cx="2856116" cy="369332"/>
          </a:xfrm>
          <a:prstGeom prst="rect">
            <a:avLst/>
          </a:prstGeom>
          <a:noFill/>
        </p:spPr>
        <p:txBody>
          <a:bodyPr wrap="square" rtlCol="0">
            <a:spAutoFit/>
          </a:bodyPr>
          <a:lstStyle/>
          <a:p>
            <a:r>
              <a:rPr lang="en-US" dirty="0"/>
              <a:t>Unlocking your potential.</a:t>
            </a:r>
          </a:p>
        </p:txBody>
      </p:sp>
      <p:sp>
        <p:nvSpPr>
          <p:cNvPr id="8" name="TextBox 7">
            <a:extLst>
              <a:ext uri="{FF2B5EF4-FFF2-40B4-BE49-F238E27FC236}">
                <a16:creationId xmlns:a16="http://schemas.microsoft.com/office/drawing/2014/main" id="{E0FBFD9E-1DDC-1298-1A77-AB22B9A24D17}"/>
              </a:ext>
            </a:extLst>
          </p:cNvPr>
          <p:cNvSpPr txBox="1"/>
          <p:nvPr/>
        </p:nvSpPr>
        <p:spPr>
          <a:xfrm>
            <a:off x="1348393" y="1378111"/>
            <a:ext cx="3073978" cy="369332"/>
          </a:xfrm>
          <a:prstGeom prst="rect">
            <a:avLst/>
          </a:prstGeom>
          <a:noFill/>
        </p:spPr>
        <p:txBody>
          <a:bodyPr wrap="square" rtlCol="0">
            <a:spAutoFit/>
          </a:bodyPr>
          <a:lstStyle/>
          <a:p>
            <a:r>
              <a:rPr lang="en-US" dirty="0"/>
              <a:t>A connecting opportunity </a:t>
            </a:r>
          </a:p>
        </p:txBody>
      </p:sp>
      <p:sp>
        <p:nvSpPr>
          <p:cNvPr id="10" name="TextBox 9">
            <a:extLst>
              <a:ext uri="{FF2B5EF4-FFF2-40B4-BE49-F238E27FC236}">
                <a16:creationId xmlns:a16="http://schemas.microsoft.com/office/drawing/2014/main" id="{43979E66-CEAB-EEC3-758A-AA54C37BB28C}"/>
              </a:ext>
            </a:extLst>
          </p:cNvPr>
          <p:cNvSpPr txBox="1"/>
          <p:nvPr/>
        </p:nvSpPr>
        <p:spPr>
          <a:xfrm>
            <a:off x="7965671" y="1370982"/>
            <a:ext cx="3807229" cy="369332"/>
          </a:xfrm>
          <a:prstGeom prst="rect">
            <a:avLst/>
          </a:prstGeom>
          <a:noFill/>
          <a:ln>
            <a:solidFill>
              <a:schemeClr val="accent1"/>
            </a:solidFill>
          </a:ln>
        </p:spPr>
        <p:txBody>
          <a:bodyPr wrap="square" rtlCol="0">
            <a:spAutoFit/>
          </a:bodyPr>
          <a:lstStyle/>
          <a:p>
            <a:r>
              <a:rPr lang="en-US" dirty="0"/>
              <a:t>Professional networking platform. </a:t>
            </a:r>
          </a:p>
        </p:txBody>
      </p:sp>
      <p:sp>
        <p:nvSpPr>
          <p:cNvPr id="12" name="TextBox 11">
            <a:extLst>
              <a:ext uri="{FF2B5EF4-FFF2-40B4-BE49-F238E27FC236}">
                <a16:creationId xmlns:a16="http://schemas.microsoft.com/office/drawing/2014/main" id="{029F6800-41F9-3CB3-B855-093725690AEA}"/>
              </a:ext>
            </a:extLst>
          </p:cNvPr>
          <p:cNvSpPr txBox="1"/>
          <p:nvPr/>
        </p:nvSpPr>
        <p:spPr>
          <a:xfrm>
            <a:off x="6778685" y="500825"/>
            <a:ext cx="5203766" cy="369332"/>
          </a:xfrm>
          <a:prstGeom prst="rect">
            <a:avLst/>
          </a:prstGeom>
          <a:noFill/>
        </p:spPr>
        <p:txBody>
          <a:bodyPr wrap="square" rtlCol="0">
            <a:spAutoFit/>
          </a:bodyPr>
          <a:lstStyle/>
          <a:p>
            <a:r>
              <a:rPr lang="en-US" dirty="0"/>
              <a:t>Ability to connect with potential recruiters </a:t>
            </a:r>
          </a:p>
        </p:txBody>
      </p:sp>
      <p:sp>
        <p:nvSpPr>
          <p:cNvPr id="13" name="TextBox 12">
            <a:extLst>
              <a:ext uri="{FF2B5EF4-FFF2-40B4-BE49-F238E27FC236}">
                <a16:creationId xmlns:a16="http://schemas.microsoft.com/office/drawing/2014/main" id="{931A74B7-FD7E-5C63-B4F8-882B6F481686}"/>
              </a:ext>
            </a:extLst>
          </p:cNvPr>
          <p:cNvSpPr txBox="1"/>
          <p:nvPr/>
        </p:nvSpPr>
        <p:spPr>
          <a:xfrm>
            <a:off x="419098" y="4862605"/>
            <a:ext cx="3371506" cy="1754326"/>
          </a:xfrm>
          <a:prstGeom prst="rect">
            <a:avLst/>
          </a:prstGeom>
          <a:solidFill>
            <a:schemeClr val="bg2">
              <a:alpha val="45815"/>
            </a:schemeClr>
          </a:solidFill>
          <a:ln>
            <a:solidFill>
              <a:schemeClr val="tx1"/>
            </a:solidFill>
          </a:ln>
        </p:spPr>
        <p:txBody>
          <a:bodyPr wrap="square" rtlCol="0">
            <a:spAutoFit/>
          </a:bodyPr>
          <a:lstStyle/>
          <a:p>
            <a:r>
              <a:rPr lang="en-US" dirty="0">
                <a:latin typeface="Arial" panose="020B0604020202020204" pitchFamily="34" charset="0"/>
                <a:cs typeface="Arial" panose="020B0604020202020204" pitchFamily="34" charset="0"/>
              </a:rPr>
              <a:t>As a leading professional networking site, </a:t>
            </a:r>
            <a:r>
              <a:rPr lang="en-US" dirty="0" err="1">
                <a:latin typeface="Arial" panose="020B0604020202020204" pitchFamily="34" charset="0"/>
                <a:cs typeface="Arial" panose="020B0604020202020204" pitchFamily="34" charset="0"/>
              </a:rPr>
              <a:t>Linkedln</a:t>
            </a:r>
            <a:r>
              <a:rPr lang="en-US" dirty="0">
                <a:latin typeface="Arial" panose="020B0604020202020204" pitchFamily="34" charset="0"/>
                <a:cs typeface="Arial" panose="020B0604020202020204" pitchFamily="34" charset="0"/>
              </a:rPr>
              <a:t> provides opportunities for individuals to engage with employers and recruitment professionals. </a:t>
            </a:r>
          </a:p>
        </p:txBody>
      </p:sp>
    </p:spTree>
    <p:extLst>
      <p:ext uri="{BB962C8B-B14F-4D97-AF65-F5344CB8AC3E}">
        <p14:creationId xmlns:p14="http://schemas.microsoft.com/office/powerpoint/2010/main" val="4247982603"/>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0" grpId="0" animBg="1"/>
      <p:bldP spid="1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8ECB335-5FC8-6420-CF56-EDEFA115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694CAC-C9EC-7B28-D4F3-B0129C5B9F94}"/>
              </a:ext>
            </a:extLst>
          </p:cNvPr>
          <p:cNvSpPr>
            <a:spLocks noGrp="1"/>
          </p:cNvSpPr>
          <p:nvPr>
            <p:ph type="ctrTitle"/>
          </p:nvPr>
        </p:nvSpPr>
        <p:spPr>
          <a:xfrm>
            <a:off x="444360" y="0"/>
            <a:ext cx="11402404" cy="1363133"/>
          </a:xfrm>
        </p:spPr>
        <p:txBody>
          <a:bodyPr>
            <a:normAutofit/>
          </a:bodyPr>
          <a:lstStyle/>
          <a:p>
            <a:r>
              <a:rPr lang="en-US" sz="5600" dirty="0" err="1">
                <a:latin typeface="Arial" panose="020B0604020202020204" pitchFamily="34" charset="0"/>
                <a:cs typeface="Arial" panose="020B0604020202020204" pitchFamily="34" charset="0"/>
              </a:rPr>
              <a:t>Linkedln</a:t>
            </a:r>
            <a:r>
              <a:rPr lang="en-US" sz="5600" dirty="0">
                <a:latin typeface="Arial" panose="020B0604020202020204" pitchFamily="34" charset="0"/>
                <a:cs typeface="Arial" panose="020B0604020202020204" pitchFamily="34" charset="0"/>
              </a:rPr>
              <a:t> learning and thoughts..</a:t>
            </a:r>
          </a:p>
        </p:txBody>
      </p:sp>
      <p:pic>
        <p:nvPicPr>
          <p:cNvPr id="5" name="Picture 4">
            <a:extLst>
              <a:ext uri="{FF2B5EF4-FFF2-40B4-BE49-F238E27FC236}">
                <a16:creationId xmlns:a16="http://schemas.microsoft.com/office/drawing/2014/main" id="{BAAA975A-3688-3D0E-5AAB-07DB4BB9107E}"/>
              </a:ext>
            </a:extLst>
          </p:cNvPr>
          <p:cNvPicPr>
            <a:picLocks noChangeAspect="1"/>
          </p:cNvPicPr>
          <p:nvPr/>
        </p:nvPicPr>
        <p:blipFill>
          <a:blip r:embed="rId3"/>
          <a:stretch>
            <a:fillRect/>
          </a:stretch>
        </p:blipFill>
        <p:spPr>
          <a:xfrm>
            <a:off x="517117" y="2283278"/>
            <a:ext cx="3575699" cy="2769591"/>
          </a:xfrm>
          <a:prstGeom prst="rect">
            <a:avLst/>
          </a:prstGeom>
        </p:spPr>
      </p:pic>
      <p:pic>
        <p:nvPicPr>
          <p:cNvPr id="7" name="Picture 6">
            <a:extLst>
              <a:ext uri="{FF2B5EF4-FFF2-40B4-BE49-F238E27FC236}">
                <a16:creationId xmlns:a16="http://schemas.microsoft.com/office/drawing/2014/main" id="{1B22F40D-645C-1A4C-B168-11E2E72D7B33}"/>
              </a:ext>
            </a:extLst>
          </p:cNvPr>
          <p:cNvPicPr>
            <a:picLocks noChangeAspect="1"/>
          </p:cNvPicPr>
          <p:nvPr/>
        </p:nvPicPr>
        <p:blipFill>
          <a:blip r:embed="rId4"/>
          <a:stretch>
            <a:fillRect/>
          </a:stretch>
        </p:blipFill>
        <p:spPr>
          <a:xfrm>
            <a:off x="4357713" y="2283278"/>
            <a:ext cx="3575699" cy="2769591"/>
          </a:xfrm>
          <a:prstGeom prst="rect">
            <a:avLst/>
          </a:prstGeom>
        </p:spPr>
      </p:pic>
      <p:pic>
        <p:nvPicPr>
          <p:cNvPr id="9" name="Picture 8">
            <a:extLst>
              <a:ext uri="{FF2B5EF4-FFF2-40B4-BE49-F238E27FC236}">
                <a16:creationId xmlns:a16="http://schemas.microsoft.com/office/drawing/2014/main" id="{F1C1359C-3A1D-602E-CF9E-7E81C5F9F137}"/>
              </a:ext>
            </a:extLst>
          </p:cNvPr>
          <p:cNvPicPr>
            <a:picLocks noChangeAspect="1"/>
          </p:cNvPicPr>
          <p:nvPr/>
        </p:nvPicPr>
        <p:blipFill>
          <a:blip r:embed="rId5"/>
          <a:stretch>
            <a:fillRect/>
          </a:stretch>
        </p:blipFill>
        <p:spPr>
          <a:xfrm>
            <a:off x="8198309" y="2283278"/>
            <a:ext cx="3575699" cy="2769591"/>
          </a:xfrm>
          <a:prstGeom prst="rect">
            <a:avLst/>
          </a:prstGeom>
        </p:spPr>
      </p:pic>
    </p:spTree>
    <p:extLst>
      <p:ext uri="{BB962C8B-B14F-4D97-AF65-F5344CB8AC3E}">
        <p14:creationId xmlns:p14="http://schemas.microsoft.com/office/powerpoint/2010/main" val="362057479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C96C8BAF-68F3-4B78-B238-35DF5D8656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35">
            <a:extLst>
              <a:ext uri="{FF2B5EF4-FFF2-40B4-BE49-F238E27FC236}">
                <a16:creationId xmlns:a16="http://schemas.microsoft.com/office/drawing/2014/main" id="{4F4CD6D0-5A87-4BA2-A13A-0E40511C3C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4774" y="699565"/>
            <a:ext cx="3553132" cy="5156200"/>
            <a:chOff x="7807230" y="2012810"/>
            <a:chExt cx="3251252" cy="3459865"/>
          </a:xfrm>
        </p:grpSpPr>
        <p:sp>
          <p:nvSpPr>
            <p:cNvPr id="37" name="Rectangle 36">
              <a:extLst>
                <a:ext uri="{FF2B5EF4-FFF2-40B4-BE49-F238E27FC236}">
                  <a16:creationId xmlns:a16="http://schemas.microsoft.com/office/drawing/2014/main" id="{5877EAC0-2063-444D-8EE9-72FED2E03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2C155BF8-661A-4F4A-B4EC-923105C69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descr="A close up of a logo&#10;&#10;AI-generated content may be incorrect.">
            <a:extLst>
              <a:ext uri="{FF2B5EF4-FFF2-40B4-BE49-F238E27FC236}">
                <a16:creationId xmlns:a16="http://schemas.microsoft.com/office/drawing/2014/main" id="{DF8E94D5-4EF4-5FF2-9D8B-7D9AAC431E3C}"/>
              </a:ext>
            </a:extLst>
          </p:cNvPr>
          <p:cNvPicPr>
            <a:picLocks noChangeAspect="1"/>
          </p:cNvPicPr>
          <p:nvPr/>
        </p:nvPicPr>
        <p:blipFill>
          <a:blip r:embed="rId2"/>
          <a:srcRect t="1612" r="3" b="3"/>
          <a:stretch>
            <a:fillRect/>
          </a:stretch>
        </p:blipFill>
        <p:spPr>
          <a:xfrm>
            <a:off x="706568" y="1513527"/>
            <a:ext cx="3209544" cy="3528275"/>
          </a:xfrm>
          <a:prstGeom prst="rect">
            <a:avLst/>
          </a:prstGeom>
        </p:spPr>
      </p:pic>
      <p:grpSp>
        <p:nvGrpSpPr>
          <p:cNvPr id="40" name="Group 39">
            <a:extLst>
              <a:ext uri="{FF2B5EF4-FFF2-40B4-BE49-F238E27FC236}">
                <a16:creationId xmlns:a16="http://schemas.microsoft.com/office/drawing/2014/main" id="{E9537076-EF48-4F72-9164-FD8260D55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19434" y="699565"/>
            <a:ext cx="3553132" cy="5156200"/>
            <a:chOff x="7807230" y="2012810"/>
            <a:chExt cx="3251252" cy="3459865"/>
          </a:xfrm>
        </p:grpSpPr>
        <p:sp>
          <p:nvSpPr>
            <p:cNvPr id="41" name="Rectangle 40">
              <a:extLst>
                <a:ext uri="{FF2B5EF4-FFF2-40B4-BE49-F238E27FC236}">
                  <a16:creationId xmlns:a16="http://schemas.microsoft.com/office/drawing/2014/main" id="{689673CB-C48B-4D05-B6E4-B88CD5BAA0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96C31A20-B341-476E-8C04-A26C87E1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7" name="Picture 6" descr="A screenshot of a web page&#10;&#10;AI-generated content may be incorrect.">
            <a:extLst>
              <a:ext uri="{FF2B5EF4-FFF2-40B4-BE49-F238E27FC236}">
                <a16:creationId xmlns:a16="http://schemas.microsoft.com/office/drawing/2014/main" id="{50151802-F129-430F-59DC-647FFC12C13E}"/>
              </a:ext>
            </a:extLst>
          </p:cNvPr>
          <p:cNvPicPr>
            <a:picLocks noChangeAspect="1"/>
          </p:cNvPicPr>
          <p:nvPr/>
        </p:nvPicPr>
        <p:blipFill>
          <a:blip r:embed="rId3"/>
          <a:srcRect r="2932" b="-2"/>
          <a:stretch>
            <a:fillRect/>
          </a:stretch>
        </p:blipFill>
        <p:spPr>
          <a:xfrm>
            <a:off x="4487333" y="1518858"/>
            <a:ext cx="3209544" cy="3517613"/>
          </a:xfrm>
          <a:prstGeom prst="rect">
            <a:avLst/>
          </a:prstGeom>
        </p:spPr>
      </p:pic>
      <p:grpSp>
        <p:nvGrpSpPr>
          <p:cNvPr id="44" name="Group 43">
            <a:extLst>
              <a:ext uri="{FF2B5EF4-FFF2-40B4-BE49-F238E27FC236}">
                <a16:creationId xmlns:a16="http://schemas.microsoft.com/office/drawing/2014/main" id="{6EFC3492-86BD-4D75-B5B4-C2DBFE0BD1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04093" y="699565"/>
            <a:ext cx="3553132" cy="5156200"/>
            <a:chOff x="7807230" y="2012810"/>
            <a:chExt cx="3251252" cy="3459865"/>
          </a:xfrm>
        </p:grpSpPr>
        <p:sp>
          <p:nvSpPr>
            <p:cNvPr id="45" name="Rectangle 44">
              <a:extLst>
                <a:ext uri="{FF2B5EF4-FFF2-40B4-BE49-F238E27FC236}">
                  <a16:creationId xmlns:a16="http://schemas.microsoft.com/office/drawing/2014/main" id="{F72E5074-2516-4705-BFF1-F508394A0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02259E4C-F24C-4180-AEC3-76255D535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9" name="Picture 8" descr="A circular logo with text&#10;&#10;AI-generated content may be incorrect.">
            <a:extLst>
              <a:ext uri="{FF2B5EF4-FFF2-40B4-BE49-F238E27FC236}">
                <a16:creationId xmlns:a16="http://schemas.microsoft.com/office/drawing/2014/main" id="{8382BB4F-E266-C40A-4A90-76E9728BE775}"/>
              </a:ext>
            </a:extLst>
          </p:cNvPr>
          <p:cNvPicPr>
            <a:picLocks noChangeAspect="1"/>
          </p:cNvPicPr>
          <p:nvPr/>
        </p:nvPicPr>
        <p:blipFill>
          <a:blip r:embed="rId4"/>
          <a:srcRect r="8735" b="-2"/>
          <a:stretch>
            <a:fillRect/>
          </a:stretch>
        </p:blipFill>
        <p:spPr>
          <a:xfrm>
            <a:off x="8275887" y="1514857"/>
            <a:ext cx="3209544" cy="3525615"/>
          </a:xfrm>
          <a:prstGeom prst="rect">
            <a:avLst/>
          </a:prstGeom>
        </p:spPr>
      </p:pic>
      <p:sp>
        <p:nvSpPr>
          <p:cNvPr id="2" name="Title 1">
            <a:extLst>
              <a:ext uri="{FF2B5EF4-FFF2-40B4-BE49-F238E27FC236}">
                <a16:creationId xmlns:a16="http://schemas.microsoft.com/office/drawing/2014/main" id="{9EB1D41B-351A-A72B-4E89-EC6FE91C92B7}"/>
              </a:ext>
            </a:extLst>
          </p:cNvPr>
          <p:cNvSpPr>
            <a:spLocks noGrp="1"/>
          </p:cNvSpPr>
          <p:nvPr>
            <p:ph type="ctrTitle"/>
          </p:nvPr>
        </p:nvSpPr>
        <p:spPr>
          <a:xfrm>
            <a:off x="1428433" y="5655487"/>
            <a:ext cx="8728364" cy="1005895"/>
          </a:xfrm>
        </p:spPr>
        <p:txBody>
          <a:bodyPr>
            <a:normAutofit/>
          </a:bodyPr>
          <a:lstStyle/>
          <a:p>
            <a:r>
              <a:rPr lang="en-US" sz="3200" dirty="0"/>
              <a:t>Badges earned through </a:t>
            </a:r>
            <a:r>
              <a:rPr lang="en-US" sz="3200" dirty="0" err="1"/>
              <a:t>linkedln</a:t>
            </a:r>
            <a:r>
              <a:rPr lang="en-US" sz="3200" dirty="0"/>
              <a:t> learning. </a:t>
            </a:r>
          </a:p>
        </p:txBody>
      </p:sp>
    </p:spTree>
    <p:extLst>
      <p:ext uri="{BB962C8B-B14F-4D97-AF65-F5344CB8AC3E}">
        <p14:creationId xmlns:p14="http://schemas.microsoft.com/office/powerpoint/2010/main" val="337976492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7"/>
                                        </p:tgtEl>
                                        <p:attrNameLst>
                                          <p:attrName>style.visibility</p:attrName>
                                        </p:attrNameLst>
                                      </p:cBhvr>
                                      <p:to>
                                        <p:strVal val="visible"/>
                                      </p:to>
                                    </p:set>
                                    <p:anim calcmode="lin" valueType="num">
                                      <p:cBhvr additive="base">
                                        <p:cTn id="18" dur="500" fill="hold"/>
                                        <p:tgtEl>
                                          <p:spTgt spid="7"/>
                                        </p:tgtEl>
                                        <p:attrNameLst>
                                          <p:attrName>ppt_x</p:attrName>
                                        </p:attrNameLst>
                                      </p:cBhvr>
                                      <p:tavLst>
                                        <p:tav tm="0">
                                          <p:val>
                                            <p:strVal val="#ppt_x"/>
                                          </p:val>
                                        </p:tav>
                                        <p:tav tm="100000">
                                          <p:val>
                                            <p:strVal val="#ppt_x"/>
                                          </p:val>
                                        </p:tav>
                                      </p:tavLst>
                                    </p:anim>
                                    <p:anim calcmode="lin" valueType="num">
                                      <p:cBhvr additive="base">
                                        <p:cTn id="19"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additive="base">
                                        <p:cTn id="24" dur="500" fill="hold"/>
                                        <p:tgtEl>
                                          <p:spTgt spid="9"/>
                                        </p:tgtEl>
                                        <p:attrNameLst>
                                          <p:attrName>ppt_x</p:attrName>
                                        </p:attrNameLst>
                                      </p:cBhvr>
                                      <p:tavLst>
                                        <p:tav tm="0">
                                          <p:val>
                                            <p:strVal val="#ppt_x"/>
                                          </p:val>
                                        </p:tav>
                                        <p:tav tm="100000">
                                          <p:val>
                                            <p:strVal val="#ppt_x"/>
                                          </p:val>
                                        </p:tav>
                                      </p:tavLst>
                                    </p:anim>
                                    <p:anim calcmode="lin" valueType="num">
                                      <p:cBhvr additive="base">
                                        <p:cTn id="25"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E0DC6F-DB0E-DBE1-8178-AE81BC6B9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mputer and coffee on a table&#10;&#10;AI-generated content may be incorrect.">
            <a:extLst>
              <a:ext uri="{FF2B5EF4-FFF2-40B4-BE49-F238E27FC236}">
                <a16:creationId xmlns:a16="http://schemas.microsoft.com/office/drawing/2014/main" id="{08EA9613-FC8A-325D-A36C-8598802D2C60}"/>
              </a:ext>
            </a:extLst>
          </p:cNvPr>
          <p:cNvPicPr>
            <a:picLocks noChangeAspect="1"/>
          </p:cNvPicPr>
          <p:nvPr/>
        </p:nvPicPr>
        <p:blipFill>
          <a:blip r:embed="rId2"/>
          <a:srcRect r="11111"/>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84D07BF5-D29E-918E-55FE-747AF2A0E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66726" cy="6858001"/>
          </a:xfrm>
          <a:prstGeom prst="rect">
            <a:avLst/>
          </a:pr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78A622A4-3B73-1670-EAF2-ECE1CB8BEEC2}"/>
              </a:ext>
            </a:extLst>
          </p:cNvPr>
          <p:cNvSpPr>
            <a:spLocks noGrp="1"/>
          </p:cNvSpPr>
          <p:nvPr>
            <p:ph type="subTitle" idx="1"/>
          </p:nvPr>
        </p:nvSpPr>
        <p:spPr>
          <a:xfrm>
            <a:off x="0" y="-1680424"/>
            <a:ext cx="3424382" cy="2000041"/>
          </a:xfrm>
        </p:spPr>
        <p:txBody>
          <a:bodyPr anchor="b">
            <a:normAutofit/>
          </a:bodyPr>
          <a:lstStyle/>
          <a:p>
            <a:pPr algn="l"/>
            <a:r>
              <a:rPr lang="en-US" dirty="0"/>
              <a:t>The process…</a:t>
            </a:r>
          </a:p>
        </p:txBody>
      </p:sp>
      <p:sp>
        <p:nvSpPr>
          <p:cNvPr id="5" name="TextBox 4">
            <a:extLst>
              <a:ext uri="{FF2B5EF4-FFF2-40B4-BE49-F238E27FC236}">
                <a16:creationId xmlns:a16="http://schemas.microsoft.com/office/drawing/2014/main" id="{FB4D6BFE-E3C7-9811-0865-3F4E3446696F}"/>
              </a:ext>
            </a:extLst>
          </p:cNvPr>
          <p:cNvSpPr txBox="1"/>
          <p:nvPr/>
        </p:nvSpPr>
        <p:spPr>
          <a:xfrm>
            <a:off x="-15527" y="244098"/>
            <a:ext cx="4537926" cy="7294305"/>
          </a:xfrm>
          <a:prstGeom prst="rect">
            <a:avLst/>
          </a:prstGeom>
          <a:noFill/>
        </p:spPr>
        <p:txBody>
          <a:bodyPr wrap="square" rtlCol="0">
            <a:spAutoFit/>
          </a:bodyPr>
          <a:lstStyle/>
          <a:p>
            <a:pPr algn="just">
              <a:lnSpc>
                <a:spcPct val="150000"/>
              </a:lnSpc>
            </a:pPr>
            <a:r>
              <a:rPr lang="en-US" sz="2000" dirty="0">
                <a:latin typeface="Arial" panose="020B0604020202020204" pitchFamily="34" charset="0"/>
                <a:cs typeface="Arial" panose="020B0604020202020204" pitchFamily="34" charset="0"/>
              </a:rPr>
              <a:t>While completing my </a:t>
            </a:r>
            <a:r>
              <a:rPr lang="en-US" sz="2000" dirty="0" err="1">
                <a:latin typeface="Arial" panose="020B0604020202020204" pitchFamily="34" charset="0"/>
                <a:cs typeface="Arial" panose="020B0604020202020204" pitchFamily="34" charset="0"/>
              </a:rPr>
              <a:t>linkedln</a:t>
            </a:r>
            <a:r>
              <a:rPr lang="en-US" sz="2000" dirty="0">
                <a:latin typeface="Arial" panose="020B0604020202020204" pitchFamily="34" charset="0"/>
                <a:cs typeface="Arial" panose="020B0604020202020204" pitchFamily="34" charset="0"/>
              </a:rPr>
              <a:t> learning courses and earning these certificate and badges, I found the process far from easy. It was challenging to absorb large amount of valid information while staying focused, especially with so many distractions. </a:t>
            </a:r>
          </a:p>
          <a:p>
            <a:pPr algn="just">
              <a:lnSpc>
                <a:spcPct val="150000"/>
              </a:lnSpc>
            </a:pPr>
            <a:endParaRPr lang="en-US" sz="2000" dirty="0">
              <a:latin typeface="Arial" panose="020B0604020202020204" pitchFamily="34" charset="0"/>
              <a:cs typeface="Arial" panose="020B0604020202020204" pitchFamily="34" charset="0"/>
            </a:endParaRPr>
          </a:p>
          <a:p>
            <a:pPr algn="just">
              <a:lnSpc>
                <a:spcPct val="150000"/>
              </a:lnSpc>
            </a:pPr>
            <a:r>
              <a:rPr lang="en-US" sz="2000" dirty="0">
                <a:latin typeface="Arial" panose="020B0604020202020204" pitchFamily="34" charset="0"/>
                <a:cs typeface="Arial" panose="020B0604020202020204" pitchFamily="34" charset="0"/>
              </a:rPr>
              <a:t>What worried me the most was uploading my achievements to my profile.  I prefer being private but stepping out of my comfort zone gave me courage and growth to move forward. </a:t>
            </a:r>
          </a:p>
          <a:p>
            <a:pPr algn="just">
              <a:lnSpc>
                <a:spcPct val="150000"/>
              </a:lnSpc>
            </a:pPr>
            <a:r>
              <a:rPr lang="en-US" sz="2000" dirty="0">
                <a:latin typeface="Arial" panose="020B0604020202020204" pitchFamily="34" charset="0"/>
                <a:cs typeface="Arial" panose="020B0604020202020204" pitchFamily="34" charset="0"/>
              </a:rPr>
              <a:t> </a:t>
            </a:r>
          </a:p>
          <a:p>
            <a:endParaRPr lang="en-US" dirty="0"/>
          </a:p>
        </p:txBody>
      </p:sp>
    </p:spTree>
    <p:extLst>
      <p:ext uri="{BB962C8B-B14F-4D97-AF65-F5344CB8AC3E}">
        <p14:creationId xmlns:p14="http://schemas.microsoft.com/office/powerpoint/2010/main" val="2362981698"/>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 calcmode="lin" valueType="num">
                                      <p:cBhvr additive="base">
                                        <p:cTn id="12"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5">
                                            <p:txEl>
                                              <p:pRg st="2" end="2"/>
                                            </p:txEl>
                                          </p:spTgt>
                                        </p:tgtEl>
                                        <p:attrNameLst>
                                          <p:attrName>style.visibility</p:attrName>
                                        </p:attrNameLst>
                                      </p:cBhvr>
                                      <p:to>
                                        <p:strVal val="visible"/>
                                      </p:to>
                                    </p:set>
                                    <p:anim calcmode="lin" valueType="num">
                                      <p:cBhvr additive="base">
                                        <p:cTn id="18"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1E0DC6F-DB0E-DBE1-8178-AE81BC6B9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artoon of a person with question marks&#10;&#10;AI-generated content may be incorrect.">
            <a:extLst>
              <a:ext uri="{FF2B5EF4-FFF2-40B4-BE49-F238E27FC236}">
                <a16:creationId xmlns:a16="http://schemas.microsoft.com/office/drawing/2014/main" id="{FD01D63F-0CB1-4254-91AF-7FB33BC96526}"/>
              </a:ext>
            </a:extLst>
          </p:cNvPr>
          <p:cNvPicPr>
            <a:picLocks noChangeAspect="1"/>
          </p:cNvPicPr>
          <p:nvPr/>
        </p:nvPicPr>
        <p:blipFill>
          <a:blip r:embed="rId2"/>
          <a:srcRect t="9091" r="9091"/>
          <a:stretch>
            <a:fillRect/>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84D07BF5-D29E-918E-55FE-747AF2A0E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66726" cy="6858001"/>
          </a:xfrm>
          <a:prstGeom prst="rect">
            <a:avLst/>
          </a:pr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9129AE6-29C0-40A6-E2DC-CBE35BFF2902}"/>
              </a:ext>
            </a:extLst>
          </p:cNvPr>
          <p:cNvSpPr>
            <a:spLocks noGrp="1"/>
          </p:cNvSpPr>
          <p:nvPr>
            <p:ph type="ctrTitle"/>
          </p:nvPr>
        </p:nvSpPr>
        <p:spPr>
          <a:xfrm>
            <a:off x="0" y="0"/>
            <a:ext cx="3424383" cy="620893"/>
          </a:xfrm>
        </p:spPr>
        <p:txBody>
          <a:bodyPr anchor="t">
            <a:normAutofit/>
          </a:bodyPr>
          <a:lstStyle/>
          <a:p>
            <a:pPr algn="l"/>
            <a:r>
              <a:rPr lang="en-US" sz="2800" b="0" dirty="0">
                <a:latin typeface="Arial" panose="020B0604020202020204" pitchFamily="34" charset="0"/>
                <a:cs typeface="Arial" panose="020B0604020202020204" pitchFamily="34" charset="0"/>
              </a:rPr>
              <a:t>Reflect</a:t>
            </a:r>
            <a:r>
              <a:rPr lang="en-US" sz="3200" dirty="0"/>
              <a:t>. </a:t>
            </a:r>
          </a:p>
        </p:txBody>
      </p:sp>
      <p:sp>
        <p:nvSpPr>
          <p:cNvPr id="7" name="TextBox 6">
            <a:extLst>
              <a:ext uri="{FF2B5EF4-FFF2-40B4-BE49-F238E27FC236}">
                <a16:creationId xmlns:a16="http://schemas.microsoft.com/office/drawing/2014/main" id="{34C8F0F4-0A61-EECB-A0B6-DFAD998B367C}"/>
              </a:ext>
            </a:extLst>
          </p:cNvPr>
          <p:cNvSpPr txBox="1"/>
          <p:nvPr/>
        </p:nvSpPr>
        <p:spPr>
          <a:xfrm>
            <a:off x="262017" y="490160"/>
            <a:ext cx="3633537" cy="6498574"/>
          </a:xfrm>
          <a:prstGeom prst="rect">
            <a:avLst/>
          </a:prstGeom>
          <a:noFill/>
        </p:spPr>
        <p:txBody>
          <a:bodyPr wrap="square" rtlCol="0">
            <a:spAutoFit/>
          </a:bodyPr>
          <a:lstStyle/>
          <a:p>
            <a:pPr algn="just">
              <a:lnSpc>
                <a:spcPct val="150000"/>
              </a:lnSpc>
            </a:pPr>
            <a:r>
              <a:rPr lang="en-US" sz="2000" dirty="0">
                <a:latin typeface="Arial" panose="020B0604020202020204" pitchFamily="34" charset="0"/>
                <a:cs typeface="Arial" panose="020B0604020202020204" pitchFamily="34" charset="0"/>
              </a:rPr>
              <a:t>All in all these past weeks have been a pleasure to learn and understand. However being noted that reflecting on it is important looking in the past to see a difference, a change, a growth makes me satisfied with the outcome. </a:t>
            </a:r>
          </a:p>
          <a:p>
            <a:pPr algn="just">
              <a:lnSpc>
                <a:spcPct val="150000"/>
              </a:lnSpc>
            </a:pPr>
            <a:r>
              <a:rPr lang="en-US" sz="2000" dirty="0">
                <a:latin typeface="Arial" panose="020B0604020202020204" pitchFamily="34" charset="0"/>
                <a:cs typeface="Arial" panose="020B0604020202020204" pitchFamily="34" charset="0"/>
              </a:rPr>
              <a:t>Through this presentation I would like to say I have taken in a lot of information and validation to improve my growth and digital skill including digital capability.  </a:t>
            </a:r>
          </a:p>
        </p:txBody>
      </p:sp>
    </p:spTree>
    <p:extLst>
      <p:ext uri="{BB962C8B-B14F-4D97-AF65-F5344CB8AC3E}">
        <p14:creationId xmlns:p14="http://schemas.microsoft.com/office/powerpoint/2010/main" val="222102691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72257253-E59D-A3CF-6D97-72571C8571C9}"/>
              </a:ext>
            </a:extLst>
          </p:cNvPr>
          <p:cNvSpPr>
            <a:spLocks noGrp="1"/>
          </p:cNvSpPr>
          <p:nvPr>
            <p:ph type="ctrTitle"/>
          </p:nvPr>
        </p:nvSpPr>
        <p:spPr>
          <a:xfrm>
            <a:off x="8535115" y="-1265137"/>
            <a:ext cx="3212502" cy="1942773"/>
          </a:xfrm>
        </p:spPr>
        <p:txBody>
          <a:bodyPr vert="horz" lIns="91440" tIns="45720" rIns="91440" bIns="45720" rtlCol="0" anchor="b">
            <a:normAutofit/>
          </a:bodyPr>
          <a:lstStyle/>
          <a:p>
            <a:pPr algn="l"/>
            <a:r>
              <a:rPr lang="en-US" sz="3600" b="1" kern="1200" dirty="0">
                <a:solidFill>
                  <a:schemeClr val="tx1"/>
                </a:solidFill>
                <a:latin typeface="+mj-lt"/>
                <a:ea typeface="+mj-ea"/>
                <a:cs typeface="+mj-cs"/>
              </a:rPr>
              <a:t>Am I proud?</a:t>
            </a:r>
          </a:p>
        </p:txBody>
      </p:sp>
      <p:pic>
        <p:nvPicPr>
          <p:cNvPr id="4" name="Picture 3" descr="A chalkboard with a graduation cap drawn on it&#10;&#10;AI-generated content may be incorrect.">
            <a:extLst>
              <a:ext uri="{FF2B5EF4-FFF2-40B4-BE49-F238E27FC236}">
                <a16:creationId xmlns:a16="http://schemas.microsoft.com/office/drawing/2014/main" id="{75F12248-412D-DCD5-3CFE-997087DEA515}"/>
              </a:ext>
            </a:extLst>
          </p:cNvPr>
          <p:cNvPicPr>
            <a:picLocks noChangeAspect="1"/>
          </p:cNvPicPr>
          <p:nvPr/>
        </p:nvPicPr>
        <p:blipFill>
          <a:blip r:embed="rId2"/>
          <a:srcRect l="38179" r="2414" b="-1"/>
          <a:stretch>
            <a:fillRect/>
          </a:stretch>
        </p:blipFill>
        <p:spPr>
          <a:xfrm>
            <a:off x="20" y="10"/>
            <a:ext cx="7723393" cy="6857990"/>
          </a:xfrm>
          <a:prstGeom prst="rect">
            <a:avLst/>
          </a:prstGeom>
        </p:spPr>
      </p:pic>
      <p:sp>
        <p:nvSpPr>
          <p:cNvPr id="5" name="TextBox 4">
            <a:extLst>
              <a:ext uri="{FF2B5EF4-FFF2-40B4-BE49-F238E27FC236}">
                <a16:creationId xmlns:a16="http://schemas.microsoft.com/office/drawing/2014/main" id="{3020BB00-AE37-E46A-99CB-2F7464A70CB9}"/>
              </a:ext>
            </a:extLst>
          </p:cNvPr>
          <p:cNvSpPr txBox="1"/>
          <p:nvPr/>
        </p:nvSpPr>
        <p:spPr>
          <a:xfrm>
            <a:off x="8351455" y="559090"/>
            <a:ext cx="3212502" cy="2767366"/>
          </a:xfrm>
          <a:prstGeom prst="rect">
            <a:avLst/>
          </a:prstGeom>
        </p:spPr>
        <p:txBody>
          <a:bodyPr vert="horz" lIns="91440" tIns="45720" rIns="91440" bIns="45720" rtlCol="0">
            <a:noAutofit/>
          </a:bodyPr>
          <a:lstStyle/>
          <a:p>
            <a:pPr>
              <a:lnSpc>
                <a:spcPct val="110000"/>
              </a:lnSpc>
              <a:spcAft>
                <a:spcPts val="600"/>
              </a:spcAft>
            </a:pPr>
            <a:r>
              <a:rPr lang="en-US" sz="2400" dirty="0">
                <a:latin typeface="Arial" panose="020B0604020202020204" pitchFamily="34" charset="0"/>
                <a:cs typeface="Arial" panose="020B0604020202020204" pitchFamily="34" charset="0"/>
              </a:rPr>
              <a:t>Considering the small growth as some achievement, yes I am proud of being able to produce a professional piece of information, being able to understand excel more and noting how to use it correctly, journal articles are the difficult to define weather relevant or not. </a:t>
            </a:r>
          </a:p>
        </p:txBody>
      </p:sp>
    </p:spTree>
    <p:extLst>
      <p:ext uri="{BB962C8B-B14F-4D97-AF65-F5344CB8AC3E}">
        <p14:creationId xmlns:p14="http://schemas.microsoft.com/office/powerpoint/2010/main" val="322899196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A642772-2521-3FAB-B405-4D946823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3872A4-B6FB-8354-BC2A-4CCBD822C6E5}"/>
              </a:ext>
            </a:extLst>
          </p:cNvPr>
          <p:cNvSpPr>
            <a:spLocks noGrp="1"/>
          </p:cNvSpPr>
          <p:nvPr>
            <p:ph type="ctrTitle"/>
          </p:nvPr>
        </p:nvSpPr>
        <p:spPr>
          <a:xfrm>
            <a:off x="7846476" y="-1594774"/>
            <a:ext cx="3473179" cy="2241755"/>
          </a:xfrm>
        </p:spPr>
        <p:txBody>
          <a:bodyPr>
            <a:normAutofit/>
          </a:bodyPr>
          <a:lstStyle/>
          <a:p>
            <a:pPr algn="l"/>
            <a:r>
              <a:rPr lang="en-US" dirty="0">
                <a:latin typeface="Arial" panose="020B0604020202020204" pitchFamily="34" charset="0"/>
                <a:cs typeface="Arial" panose="020B0604020202020204" pitchFamily="34" charset="0"/>
              </a:rPr>
              <a:t>Success </a:t>
            </a:r>
          </a:p>
        </p:txBody>
      </p:sp>
      <p:sp>
        <p:nvSpPr>
          <p:cNvPr id="3" name="Subtitle 2">
            <a:extLst>
              <a:ext uri="{FF2B5EF4-FFF2-40B4-BE49-F238E27FC236}">
                <a16:creationId xmlns:a16="http://schemas.microsoft.com/office/drawing/2014/main" id="{35406225-7DF6-BCEB-633A-38B28CDE9D4D}"/>
              </a:ext>
            </a:extLst>
          </p:cNvPr>
          <p:cNvSpPr>
            <a:spLocks noGrp="1"/>
          </p:cNvSpPr>
          <p:nvPr>
            <p:ph type="subTitle" idx="1"/>
          </p:nvPr>
        </p:nvSpPr>
        <p:spPr>
          <a:xfrm>
            <a:off x="7952699" y="1660358"/>
            <a:ext cx="3473180" cy="5751095"/>
          </a:xfrm>
        </p:spPr>
        <p:txBody>
          <a:bodyPr>
            <a:noAutofit/>
          </a:bodyPr>
          <a:lstStyle/>
          <a:p>
            <a:pPr algn="l">
              <a:lnSpc>
                <a:spcPct val="110000"/>
              </a:lnSpc>
            </a:pPr>
            <a:r>
              <a:rPr lang="en-US" sz="2400" dirty="0">
                <a:latin typeface="Arial" panose="020B0604020202020204" pitchFamily="34" charset="0"/>
                <a:cs typeface="Arial" panose="020B0604020202020204" pitchFamily="34" charset="0"/>
              </a:rPr>
              <a:t>As long, as I work quietly and diligently, study effectively and spend quality time on my learning, I believe I will be able to succeed both academically and professionally, further developing my skills and abilities. </a:t>
            </a:r>
          </a:p>
        </p:txBody>
      </p:sp>
      <p:pic>
        <p:nvPicPr>
          <p:cNvPr id="4" name="Picture 3" descr="A person walking up a trophy on top of books&#10;&#10;AI-generated content may be incorrect.">
            <a:extLst>
              <a:ext uri="{FF2B5EF4-FFF2-40B4-BE49-F238E27FC236}">
                <a16:creationId xmlns:a16="http://schemas.microsoft.com/office/drawing/2014/main" id="{9F1F4836-B275-4D28-48AF-9D5804C7A8CB}"/>
              </a:ext>
            </a:extLst>
          </p:cNvPr>
          <p:cNvPicPr>
            <a:picLocks noChangeAspect="1"/>
          </p:cNvPicPr>
          <p:nvPr/>
        </p:nvPicPr>
        <p:blipFill>
          <a:blip r:embed="rId2"/>
          <a:srcRect l="23158" r="13965" b="1"/>
          <a:stretch>
            <a:fillRect/>
          </a:stretch>
        </p:blipFill>
        <p:spPr>
          <a:xfrm>
            <a:off x="1411857" y="646981"/>
            <a:ext cx="5562275" cy="5564038"/>
          </a:xfrm>
          <a:prstGeom prst="rect">
            <a:avLst/>
          </a:prstGeom>
        </p:spPr>
      </p:pic>
    </p:spTree>
    <p:extLst>
      <p:ext uri="{BB962C8B-B14F-4D97-AF65-F5344CB8AC3E}">
        <p14:creationId xmlns:p14="http://schemas.microsoft.com/office/powerpoint/2010/main" val="287901932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E846B4F-C734-C50A-5EFB-681FB25B1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9F53D9-9265-09A8-2D88-7E0E8A611AD5}"/>
              </a:ext>
            </a:extLst>
          </p:cNvPr>
          <p:cNvSpPr>
            <a:spLocks noGrp="1"/>
          </p:cNvSpPr>
          <p:nvPr>
            <p:ph type="ctrTitle"/>
          </p:nvPr>
        </p:nvSpPr>
        <p:spPr>
          <a:xfrm>
            <a:off x="6546870" y="1255367"/>
            <a:ext cx="4540945" cy="2724433"/>
          </a:xfrm>
        </p:spPr>
        <p:txBody>
          <a:bodyPr>
            <a:normAutofit/>
          </a:bodyPr>
          <a:lstStyle/>
          <a:p>
            <a:pPr algn="l"/>
            <a:r>
              <a:rPr lang="en-US" sz="4400" dirty="0"/>
              <a:t>Next steps. </a:t>
            </a:r>
          </a:p>
        </p:txBody>
      </p:sp>
      <p:sp>
        <p:nvSpPr>
          <p:cNvPr id="3" name="Subtitle 2">
            <a:extLst>
              <a:ext uri="{FF2B5EF4-FFF2-40B4-BE49-F238E27FC236}">
                <a16:creationId xmlns:a16="http://schemas.microsoft.com/office/drawing/2014/main" id="{6FC551B1-EEAB-5C5E-D1CA-9DD0264CEC76}"/>
              </a:ext>
            </a:extLst>
          </p:cNvPr>
          <p:cNvSpPr>
            <a:spLocks noGrp="1"/>
          </p:cNvSpPr>
          <p:nvPr>
            <p:ph type="subTitle" idx="1"/>
          </p:nvPr>
        </p:nvSpPr>
        <p:spPr>
          <a:xfrm>
            <a:off x="6546869" y="3801980"/>
            <a:ext cx="4535401" cy="1894992"/>
          </a:xfrm>
        </p:spPr>
        <p:txBody>
          <a:bodyPr>
            <a:normAutofit/>
          </a:bodyPr>
          <a:lstStyle/>
          <a:p>
            <a:pPr algn="l">
              <a:lnSpc>
                <a:spcPct val="110000"/>
              </a:lnSpc>
            </a:pPr>
            <a:r>
              <a:rPr lang="en-US" sz="2000" dirty="0">
                <a:latin typeface="Arial" panose="020B0604020202020204" pitchFamily="34" charset="0"/>
                <a:cs typeface="Arial" panose="020B0604020202020204" pitchFamily="34" charset="0"/>
              </a:rPr>
              <a:t>My next steps are to move beyond my comfort zone and actively engage in digital participation and digital literacy for the time being. </a:t>
            </a:r>
          </a:p>
        </p:txBody>
      </p:sp>
      <p:pic>
        <p:nvPicPr>
          <p:cNvPr id="4" name="Picture 3" descr="A stack of colorful post-it notes&#10;&#10;AI-generated content may be incorrect.">
            <a:extLst>
              <a:ext uri="{FF2B5EF4-FFF2-40B4-BE49-F238E27FC236}">
                <a16:creationId xmlns:a16="http://schemas.microsoft.com/office/drawing/2014/main" id="{6E3E3D99-C2B9-815A-B719-4B2C3CAE1F81}"/>
              </a:ext>
            </a:extLst>
          </p:cNvPr>
          <p:cNvPicPr>
            <a:picLocks noChangeAspect="1"/>
          </p:cNvPicPr>
          <p:nvPr/>
        </p:nvPicPr>
        <p:blipFill>
          <a:blip r:embed="rId2"/>
          <a:srcRect l="42308" r="4957" b="-1"/>
          <a:stretch>
            <a:fillRect/>
          </a:stretch>
        </p:blipFill>
        <p:spPr>
          <a:xfrm>
            <a:off x="1190113" y="1160168"/>
            <a:ext cx="4535401" cy="4536803"/>
          </a:xfrm>
          <a:prstGeom prst="rect">
            <a:avLst/>
          </a:prstGeom>
        </p:spPr>
      </p:pic>
    </p:spTree>
    <p:extLst>
      <p:ext uri="{BB962C8B-B14F-4D97-AF65-F5344CB8AC3E}">
        <p14:creationId xmlns:p14="http://schemas.microsoft.com/office/powerpoint/2010/main" val="13864299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A22ACEE0-7B93-157E-4A33-908A86AD4D03}"/>
              </a:ext>
            </a:extLst>
          </p:cNvPr>
          <p:cNvSpPr txBox="1"/>
          <p:nvPr/>
        </p:nvSpPr>
        <p:spPr>
          <a:xfrm>
            <a:off x="5906802" y="603504"/>
            <a:ext cx="5577902" cy="152704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600" b="1" kern="1200">
                <a:solidFill>
                  <a:schemeClr val="tx1"/>
                </a:solidFill>
                <a:latin typeface="+mj-lt"/>
                <a:ea typeface="+mj-ea"/>
                <a:cs typeface="+mj-cs"/>
              </a:rPr>
              <a:t>Reference list. </a:t>
            </a:r>
          </a:p>
        </p:txBody>
      </p:sp>
      <p:pic>
        <p:nvPicPr>
          <p:cNvPr id="32" name="Graphic 31" descr="Books">
            <a:extLst>
              <a:ext uri="{FF2B5EF4-FFF2-40B4-BE49-F238E27FC236}">
                <a16:creationId xmlns:a16="http://schemas.microsoft.com/office/drawing/2014/main" id="{4372EEC3-5D56-5FBB-EE1A-A417B0C76DF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2648" y="1102440"/>
            <a:ext cx="4681506" cy="4681506"/>
          </a:xfrm>
          <a:prstGeom prst="rect">
            <a:avLst/>
          </a:prstGeom>
        </p:spPr>
      </p:pic>
      <p:sp>
        <p:nvSpPr>
          <p:cNvPr id="8" name="TextBox 7">
            <a:extLst>
              <a:ext uri="{FF2B5EF4-FFF2-40B4-BE49-F238E27FC236}">
                <a16:creationId xmlns:a16="http://schemas.microsoft.com/office/drawing/2014/main" id="{13816AC4-45DE-7A74-55BB-2A72B5CFA44A}"/>
              </a:ext>
            </a:extLst>
          </p:cNvPr>
          <p:cNvSpPr txBox="1"/>
          <p:nvPr/>
        </p:nvSpPr>
        <p:spPr>
          <a:xfrm>
            <a:off x="5906802" y="2212848"/>
            <a:ext cx="5577902" cy="4096512"/>
          </a:xfrm>
          <a:prstGeom prst="rect">
            <a:avLst/>
          </a:prstGeom>
        </p:spPr>
        <p:txBody>
          <a:bodyPr vert="horz" lIns="91440" tIns="45720" rIns="91440" bIns="45720" rtlCol="0">
            <a:normAutofit/>
          </a:bodyPr>
          <a:lstStyle/>
          <a:p>
            <a:pPr>
              <a:lnSpc>
                <a:spcPct val="110000"/>
              </a:lnSpc>
              <a:spcAft>
                <a:spcPts val="600"/>
              </a:spcAft>
            </a:pPr>
            <a:r>
              <a:rPr lang="en-US" sz="900" dirty="0"/>
              <a:t>Arthur R. Jensen. Does IQ matter? Commentary, pages 20–21, November 1998. The reference is just to Jensen’s comment—one of many.</a:t>
            </a:r>
          </a:p>
          <a:p>
            <a:pPr>
              <a:lnSpc>
                <a:spcPct val="110000"/>
              </a:lnSpc>
              <a:spcAft>
                <a:spcPts val="600"/>
              </a:spcAft>
            </a:pPr>
            <a:r>
              <a:rPr lang="en-US" sz="900" dirty="0" err="1"/>
              <a:t>Jisc</a:t>
            </a:r>
            <a:r>
              <a:rPr lang="en-US" sz="900" dirty="0"/>
              <a:t>(2015).  Digital  capabilities:  the  6  elements  defined.  Retrieved from </a:t>
            </a:r>
            <a:r>
              <a:rPr lang="en-US" sz="900" dirty="0">
                <a:hlinkClick r:id="rId4"/>
              </a:rPr>
              <a:t>https://digitalcapability.jiscinvolve.org/wp/files/2015/06/1.-Digital-capabilities-6-elements.pdf</a:t>
            </a:r>
            <a:endParaRPr lang="en-US" sz="900" dirty="0"/>
          </a:p>
          <a:p>
            <a:pPr indent="-228600">
              <a:lnSpc>
                <a:spcPct val="110000"/>
              </a:lnSpc>
              <a:spcAft>
                <a:spcPts val="600"/>
              </a:spcAft>
              <a:buFont typeface="Arial" panose="020B0604020202020204" pitchFamily="34" charset="0"/>
              <a:buChar char="•"/>
            </a:pPr>
            <a:endParaRPr lang="en-US" sz="900" dirty="0"/>
          </a:p>
          <a:p>
            <a:pPr>
              <a:lnSpc>
                <a:spcPct val="110000"/>
              </a:lnSpc>
              <a:spcAft>
                <a:spcPts val="600"/>
              </a:spcAft>
            </a:pPr>
            <a:r>
              <a:rPr lang="en-US" sz="900" dirty="0" err="1"/>
              <a:t>Jisc</a:t>
            </a:r>
            <a:r>
              <a:rPr lang="en-US" sz="900" dirty="0"/>
              <a:t>   (2019).   Our   digital   capabilities   framework.   Retrieved   from </a:t>
            </a:r>
            <a:r>
              <a:rPr lang="en-US" sz="900" dirty="0">
                <a:hlinkClick r:id="rId5"/>
              </a:rPr>
              <a:t>https://digitalcapability.jisc.ac.uk/what-is-digital-capability/individual-digital-capabilities/our-digital-capabilities-framework/</a:t>
            </a:r>
            <a:endParaRPr lang="en-US" sz="900" dirty="0"/>
          </a:p>
          <a:p>
            <a:pPr>
              <a:lnSpc>
                <a:spcPct val="110000"/>
              </a:lnSpc>
              <a:spcAft>
                <a:spcPts val="600"/>
              </a:spcAft>
            </a:pPr>
            <a:endParaRPr lang="en-US" sz="900" dirty="0"/>
          </a:p>
          <a:p>
            <a:pPr>
              <a:lnSpc>
                <a:spcPct val="110000"/>
              </a:lnSpc>
              <a:spcAft>
                <a:spcPts val="600"/>
              </a:spcAft>
            </a:pPr>
            <a:r>
              <a:rPr lang="en-US" sz="900" dirty="0"/>
              <a:t>Beetham, H., &amp; Sharpe, R. (2013). Rethinking pedagogy for a digital age: Designing for 21st century learning. Routledge</a:t>
            </a:r>
          </a:p>
          <a:p>
            <a:pPr indent="-228600">
              <a:lnSpc>
                <a:spcPct val="110000"/>
              </a:lnSpc>
              <a:spcAft>
                <a:spcPts val="600"/>
              </a:spcAft>
              <a:buFont typeface="Arial" panose="020B0604020202020204" pitchFamily="34" charset="0"/>
              <a:buChar char="•"/>
            </a:pPr>
            <a:endParaRPr lang="en-US" sz="900" dirty="0"/>
          </a:p>
          <a:p>
            <a:pPr>
              <a:lnSpc>
                <a:spcPct val="110000"/>
              </a:lnSpc>
              <a:spcAft>
                <a:spcPts val="600"/>
              </a:spcAft>
            </a:pPr>
            <a:r>
              <a:rPr lang="en-US" sz="900" dirty="0"/>
              <a:t>Handley, F. (2018). Developing digital skills and literacies in UK higher education: </a:t>
            </a:r>
            <a:r>
              <a:rPr lang="en-US" sz="900" dirty="0" err="1"/>
              <a:t>Recentdevelopments</a:t>
            </a:r>
            <a:r>
              <a:rPr lang="en-US" sz="900" dirty="0"/>
              <a:t> and a case study of the Digital Literacies Framework at the University of </a:t>
            </a:r>
            <a:r>
              <a:rPr lang="en-US" sz="900" dirty="0" err="1"/>
              <a:t>Brighton,UK</a:t>
            </a:r>
            <a:r>
              <a:rPr lang="en-US" sz="900" dirty="0"/>
              <a:t>. </a:t>
            </a:r>
            <a:r>
              <a:rPr lang="en-US" sz="900" dirty="0" err="1"/>
              <a:t>Publicaciones</a:t>
            </a:r>
            <a:r>
              <a:rPr lang="en-US" sz="900" dirty="0"/>
              <a:t>, 48(1), 109-124.https://</a:t>
            </a:r>
            <a:r>
              <a:rPr lang="en-US" sz="900" dirty="0" err="1"/>
              <a:t>doi.org</a:t>
            </a:r>
            <a:r>
              <a:rPr lang="en-US" sz="900" dirty="0"/>
              <a:t>/10.30827/PUBLICACIONES.V48I1.7327 </a:t>
            </a:r>
          </a:p>
          <a:p>
            <a:pPr indent="-228600">
              <a:lnSpc>
                <a:spcPct val="110000"/>
              </a:lnSpc>
              <a:spcAft>
                <a:spcPts val="600"/>
              </a:spcAft>
              <a:buFont typeface="Arial" panose="020B0604020202020204" pitchFamily="34" charset="0"/>
              <a:buChar char="•"/>
            </a:pPr>
            <a:endParaRPr lang="en-US" sz="900" dirty="0"/>
          </a:p>
          <a:p>
            <a:pPr>
              <a:lnSpc>
                <a:spcPct val="110000"/>
              </a:lnSpc>
              <a:spcAft>
                <a:spcPts val="600"/>
              </a:spcAft>
            </a:pPr>
            <a:r>
              <a:rPr lang="en-US" sz="900" dirty="0"/>
              <a:t>Higher  Education Academy.  (2017).  Digital  Capabilities  in  Higher  Education:  Case Studies  from  Sector  Implementation.  Retrieved  from  https://</a:t>
            </a:r>
            <a:r>
              <a:rPr lang="en-US" sz="900" dirty="0" err="1"/>
              <a:t>www.advance-he.ac.uk</a:t>
            </a:r>
            <a:r>
              <a:rPr lang="en-US" sz="900" dirty="0"/>
              <a:t>/knowledge-hub/digital-capabilities-higher-education</a:t>
            </a:r>
          </a:p>
        </p:txBody>
      </p:sp>
    </p:spTree>
    <p:extLst>
      <p:ext uri="{BB962C8B-B14F-4D97-AF65-F5344CB8AC3E}">
        <p14:creationId xmlns:p14="http://schemas.microsoft.com/office/powerpoint/2010/main" val="369014962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8685B483-5A8D-E075-11B9-49C59F93497B}"/>
              </a:ext>
            </a:extLst>
          </p:cNvPr>
          <p:cNvPicPr>
            <a:picLocks noChangeAspect="1"/>
          </p:cNvPicPr>
          <p:nvPr/>
        </p:nvPicPr>
        <p:blipFill>
          <a:blip r:embed="rId2"/>
          <a:stretch>
            <a:fillRect/>
          </a:stretch>
        </p:blipFill>
        <p:spPr>
          <a:xfrm>
            <a:off x="355600" y="600242"/>
            <a:ext cx="5080000" cy="5080000"/>
          </a:xfrm>
          <a:prstGeom prst="rect">
            <a:avLst/>
          </a:prstGeom>
        </p:spPr>
      </p:pic>
      <p:sp>
        <p:nvSpPr>
          <p:cNvPr id="9" name="TextBox 8">
            <a:extLst>
              <a:ext uri="{FF2B5EF4-FFF2-40B4-BE49-F238E27FC236}">
                <a16:creationId xmlns:a16="http://schemas.microsoft.com/office/drawing/2014/main" id="{AC047D51-8B67-B115-43A3-6E0E0A75F86F}"/>
              </a:ext>
            </a:extLst>
          </p:cNvPr>
          <p:cNvSpPr txBox="1"/>
          <p:nvPr/>
        </p:nvSpPr>
        <p:spPr>
          <a:xfrm>
            <a:off x="6521116" y="890337"/>
            <a:ext cx="5005137" cy="2677656"/>
          </a:xfrm>
          <a:prstGeom prst="rect">
            <a:avLst/>
          </a:prstGeom>
          <a:noFill/>
        </p:spPr>
        <p:txBody>
          <a:bodyPr wrap="square" rtlCol="0">
            <a:spAutoFit/>
          </a:bodyPr>
          <a:lstStyle/>
          <a:p>
            <a:r>
              <a:rPr lang="en-US" sz="2800" dirty="0">
                <a:latin typeface="Arial" panose="020B0604020202020204" pitchFamily="34" charset="0"/>
                <a:cs typeface="Arial" panose="020B0604020202020204" pitchFamily="34" charset="0"/>
              </a:rPr>
              <a:t>Please scan this QR code for presentation feedback form. </a:t>
            </a:r>
          </a:p>
          <a:p>
            <a:endParaRPr lang="en-US"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Thank you once again for your time</a:t>
            </a:r>
          </a:p>
        </p:txBody>
      </p:sp>
    </p:spTree>
    <p:extLst>
      <p:ext uri="{BB962C8B-B14F-4D97-AF65-F5344CB8AC3E}">
        <p14:creationId xmlns:p14="http://schemas.microsoft.com/office/powerpoint/2010/main" val="3096795943"/>
      </p:ext>
    </p:extLst>
  </p:cSld>
  <p:clrMapOvr>
    <a:masterClrMapping/>
  </p:clrMapOvr>
  <p:transition spd="slow">
    <p:wipe/>
  </p:transition>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492</TotalTime>
  <Words>869</Words>
  <Application>Microsoft Macintosh PowerPoint</Application>
  <PresentationFormat>Widescreen</PresentationFormat>
  <Paragraphs>57</Paragraphs>
  <Slides>15</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Arial</vt:lpstr>
      <vt:lpstr>Neue Haas Grotesk Text Pro</vt:lpstr>
      <vt:lpstr>VanillaVTI</vt:lpstr>
      <vt:lpstr>Hello and thank you for joining my reflective presentation</vt:lpstr>
      <vt:lpstr>PowerPoint Presentation</vt:lpstr>
      <vt:lpstr>PowerPoint Presentation</vt:lpstr>
      <vt:lpstr>PowerPoint Presentation</vt:lpstr>
      <vt:lpstr>The question stands do you understand it ?...</vt:lpstr>
      <vt:lpstr>PowerPoint Presentation</vt:lpstr>
      <vt:lpstr>Linkedln learning and thoughts..</vt:lpstr>
      <vt:lpstr>Badges earned through linkedln learning. </vt:lpstr>
      <vt:lpstr>PowerPoint Presentation</vt:lpstr>
      <vt:lpstr>Reflect. </vt:lpstr>
      <vt:lpstr>Am I proud?</vt:lpstr>
      <vt:lpstr>Success </vt:lpstr>
      <vt:lpstr>Next steps.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Anna Maria Grundzova (2326508)</dc:creator>
  <cp:lastModifiedBy>Anna Maria Grundzova (2326508)</cp:lastModifiedBy>
  <cp:revision>1</cp:revision>
  <dcterms:created xsi:type="dcterms:W3CDTF">2025-11-30T18:32:21Z</dcterms:created>
  <dcterms:modified xsi:type="dcterms:W3CDTF">2025-12-01T02:44:47Z</dcterms:modified>
</cp:coreProperties>
</file>