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3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160EA64-D806-43AC-9DF2-F8C432F32B4C}" type="datetimeFigureOut">
              <a:rPr lang="en-US" dirty="0"/>
              <a:pPr/>
              <a:t>5/21/2018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5/21/2018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/stable/2561024" TargetMode="External"/><Relationship Id="rId2" Type="http://schemas.openxmlformats.org/officeDocument/2006/relationships/hyperlink" Target="https://en.wikipedia.org/wiki/Johann_Caspar_Scheuchze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ang.nagoya-u.ac.jp/proj/genbunronshu/28-2/potter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D7B26B5-F192-4A85-A402-CBB58EEB82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CA" dirty="0"/>
              <a:t>Japanese cartography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9E97D31-99E5-4EEF-B57A-C3BDD2C338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CA" dirty="0"/>
              <a:t>By Rebekah Mullins</a:t>
            </a:r>
          </a:p>
        </p:txBody>
      </p:sp>
    </p:spTree>
    <p:extLst>
      <p:ext uri="{BB962C8B-B14F-4D97-AF65-F5344CB8AC3E}">
        <p14:creationId xmlns:p14="http://schemas.microsoft.com/office/powerpoint/2010/main" val="1338491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0E37E16-9081-4A6C-A682-BB96FE0FB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dirty="0"/>
              <a:t>What book did I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99E68C1-295F-4580-A8AD-7058E100CC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CA" dirty="0"/>
              <a:t>The history of Japan : giving an account of the antient and present state and government of that empire; of its ... minerals, trees ... animals ... and fishes; of the chronology ... of the emperors ... of the customs and manufactures of the natives, and of their trade ... with the Dutch and Chinese. </a:t>
            </a:r>
            <a:r>
              <a:rPr lang="en-CA"/>
              <a:t>Together with a description of the kingdom of Siam</a:t>
            </a:r>
          </a:p>
        </p:txBody>
      </p:sp>
    </p:spTree>
    <p:extLst>
      <p:ext uri="{BB962C8B-B14F-4D97-AF65-F5344CB8AC3E}">
        <p14:creationId xmlns:p14="http://schemas.microsoft.com/office/powerpoint/2010/main" val="3826045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7CF1862F-E834-421D-A4DD-44EDE439262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-1095" y="596348"/>
            <a:ext cx="7866548" cy="5596221"/>
          </a:xfr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xmlns="" id="{1ECA6135-B44D-450A-8763-BFAB4670A0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21753" y="596348"/>
            <a:ext cx="4270247" cy="5596221"/>
          </a:xfrm>
        </p:spPr>
        <p:txBody>
          <a:bodyPr/>
          <a:lstStyle/>
          <a:p>
            <a:r>
              <a:rPr lang="en-CA" dirty="0"/>
              <a:t>Tab XIX</a:t>
            </a:r>
          </a:p>
          <a:p>
            <a:r>
              <a:rPr lang="en-CA" dirty="0"/>
              <a:t>Engraved by C Moore</a:t>
            </a:r>
          </a:p>
          <a:p>
            <a:r>
              <a:rPr lang="en-CA" dirty="0"/>
              <a:t>Illustrated by Johann Caspar </a:t>
            </a:r>
            <a:r>
              <a:rPr lang="en-CA" dirty="0" err="1"/>
              <a:t>Schevchzer</a:t>
            </a:r>
            <a:endParaRPr lang="en-CA" dirty="0"/>
          </a:p>
          <a:p>
            <a:pPr lvl="1"/>
            <a:r>
              <a:rPr lang="en-CA" dirty="0"/>
              <a:t>January 26, 1702 – April 21, 1729</a:t>
            </a:r>
          </a:p>
          <a:p>
            <a:pPr lvl="1"/>
            <a:r>
              <a:rPr lang="en-CA" dirty="0"/>
              <a:t>Aka Hans </a:t>
            </a:r>
            <a:r>
              <a:rPr lang="en-CA" dirty="0" err="1"/>
              <a:t>Kaspar</a:t>
            </a:r>
            <a:r>
              <a:rPr lang="en-CA" dirty="0"/>
              <a:t> and Jean Gaspard</a:t>
            </a:r>
          </a:p>
          <a:p>
            <a:pPr lvl="1"/>
            <a:r>
              <a:rPr lang="en-CA" dirty="0"/>
              <a:t>Swiss naturalist, physician, and writer on the history and culture of Japan</a:t>
            </a:r>
          </a:p>
        </p:txBody>
      </p:sp>
    </p:spTree>
    <p:extLst>
      <p:ext uri="{BB962C8B-B14F-4D97-AF65-F5344CB8AC3E}">
        <p14:creationId xmlns:p14="http://schemas.microsoft.com/office/powerpoint/2010/main" val="3019442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20C15EC7-C31C-4680-8F81-7C5BE9DC29A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658747"/>
            <a:ext cx="8017565" cy="6013175"/>
          </a:xfr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998E8331-D8CE-408E-BF8B-BEA7586EA3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17565" y="658747"/>
            <a:ext cx="4174435" cy="6013175"/>
          </a:xfrm>
        </p:spPr>
        <p:txBody>
          <a:bodyPr/>
          <a:lstStyle/>
          <a:p>
            <a:r>
              <a:rPr lang="en-CA" dirty="0"/>
              <a:t>Tab XIX</a:t>
            </a:r>
          </a:p>
          <a:p>
            <a:r>
              <a:rPr lang="en-CA" dirty="0"/>
              <a:t>Engraved by C Moore</a:t>
            </a:r>
          </a:p>
          <a:p>
            <a:r>
              <a:rPr lang="en-CA" dirty="0"/>
              <a:t>Illustrated by Johann Caspar </a:t>
            </a:r>
            <a:r>
              <a:rPr lang="en-CA" dirty="0" err="1"/>
              <a:t>Schevchzer</a:t>
            </a:r>
            <a:endParaRPr lang="en-CA" dirty="0"/>
          </a:p>
          <a:p>
            <a:pPr lvl="1"/>
            <a:r>
              <a:rPr lang="en-CA" dirty="0"/>
              <a:t>January 26, 1702 – April 21, 1729</a:t>
            </a:r>
          </a:p>
          <a:p>
            <a:pPr lvl="1"/>
            <a:r>
              <a:rPr lang="en-CA" dirty="0"/>
              <a:t>Aka Hans </a:t>
            </a:r>
            <a:r>
              <a:rPr lang="en-CA" dirty="0" err="1"/>
              <a:t>Kaspar</a:t>
            </a:r>
            <a:r>
              <a:rPr lang="en-CA" dirty="0"/>
              <a:t> and Jean Gaspard</a:t>
            </a:r>
          </a:p>
          <a:p>
            <a:pPr lvl="1"/>
            <a:r>
              <a:rPr lang="en-CA" dirty="0"/>
              <a:t>Swiss naturalist, physician, and writer on the history and culture of Japan</a:t>
            </a:r>
          </a:p>
          <a:p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231680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2883585F-8277-4BCC-B546-D0B66871B2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458028"/>
            <a:ext cx="7922592" cy="594194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2827E11-1C11-47FF-A9BF-5992418BA7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22592" y="458028"/>
            <a:ext cx="4270247" cy="5941944"/>
          </a:xfrm>
        </p:spPr>
        <p:txBody>
          <a:bodyPr/>
          <a:lstStyle/>
          <a:p>
            <a:r>
              <a:rPr lang="en-CA" dirty="0"/>
              <a:t>Tab XIX</a:t>
            </a:r>
          </a:p>
          <a:p>
            <a:r>
              <a:rPr lang="en-CA" dirty="0"/>
              <a:t>Engraved by C Moore</a:t>
            </a:r>
          </a:p>
          <a:p>
            <a:r>
              <a:rPr lang="en-CA" dirty="0"/>
              <a:t>Illustrated by Johann Caspar </a:t>
            </a:r>
            <a:r>
              <a:rPr lang="en-CA" dirty="0" err="1"/>
              <a:t>Schevchzer</a:t>
            </a:r>
            <a:endParaRPr lang="en-CA" dirty="0"/>
          </a:p>
          <a:p>
            <a:pPr lvl="1"/>
            <a:r>
              <a:rPr lang="en-CA" dirty="0"/>
              <a:t>January 26, 1702 – April 21, 1729</a:t>
            </a:r>
          </a:p>
          <a:p>
            <a:pPr lvl="1"/>
            <a:r>
              <a:rPr lang="en-CA" dirty="0"/>
              <a:t>Aka Hans </a:t>
            </a:r>
            <a:r>
              <a:rPr lang="en-CA" dirty="0" err="1"/>
              <a:t>Kaspar</a:t>
            </a:r>
            <a:r>
              <a:rPr lang="en-CA" dirty="0"/>
              <a:t> and Jean Gaspard</a:t>
            </a:r>
          </a:p>
          <a:p>
            <a:pPr lvl="1"/>
            <a:r>
              <a:rPr lang="en-CA" dirty="0"/>
              <a:t>Swiss naturalist, physician, and writer on the history and culture of Japan</a:t>
            </a:r>
          </a:p>
          <a:p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54263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7CF1862F-E834-421D-A4DD-44EDE439262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-1095" y="596348"/>
            <a:ext cx="7866548" cy="5596221"/>
          </a:xfr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xmlns="" id="{1ECA6135-B44D-450A-8763-BFAB4670A0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21753" y="596348"/>
            <a:ext cx="4270247" cy="5596221"/>
          </a:xfrm>
        </p:spPr>
        <p:txBody>
          <a:bodyPr/>
          <a:lstStyle/>
          <a:p>
            <a:r>
              <a:rPr lang="en-CA" dirty="0"/>
              <a:t>Tab XIX</a:t>
            </a:r>
          </a:p>
          <a:p>
            <a:r>
              <a:rPr lang="en-CA" dirty="0"/>
              <a:t>Engraved by C Moore</a:t>
            </a:r>
          </a:p>
          <a:p>
            <a:r>
              <a:rPr lang="en-CA" dirty="0"/>
              <a:t>Illustrated by Johann Caspar </a:t>
            </a:r>
            <a:r>
              <a:rPr lang="en-CA" dirty="0" err="1"/>
              <a:t>Schevchzer</a:t>
            </a:r>
            <a:endParaRPr lang="en-CA" dirty="0"/>
          </a:p>
          <a:p>
            <a:pPr lvl="1"/>
            <a:r>
              <a:rPr lang="en-CA" dirty="0"/>
              <a:t>January 26, 1702 – April 21, 1729</a:t>
            </a:r>
          </a:p>
          <a:p>
            <a:pPr lvl="1"/>
            <a:r>
              <a:rPr lang="en-CA" dirty="0"/>
              <a:t>Aka Hans </a:t>
            </a:r>
            <a:r>
              <a:rPr lang="en-CA" dirty="0" err="1"/>
              <a:t>Kaspar</a:t>
            </a:r>
            <a:r>
              <a:rPr lang="en-CA" dirty="0"/>
              <a:t> and Jean Gaspard</a:t>
            </a:r>
          </a:p>
          <a:p>
            <a:pPr lvl="1"/>
            <a:r>
              <a:rPr lang="en-CA" dirty="0"/>
              <a:t>Swiss naturalist, physician, and writer on the history and culture of Japan</a:t>
            </a:r>
          </a:p>
          <a:p>
            <a:pPr marL="0" indent="0">
              <a:buNone/>
            </a:pP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991596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014EBC12-759D-4B1D-929C-A08D1DC8C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620136"/>
            <a:ext cx="7729728" cy="1188720"/>
          </a:xfrm>
        </p:spPr>
        <p:txBody>
          <a:bodyPr/>
          <a:lstStyle/>
          <a:p>
            <a:r>
              <a:rPr lang="en-CA" dirty="0"/>
              <a:t>Japanese idea of a map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C7148E08-3480-4257-B3EE-DDA0FFE0FE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375" y="2305879"/>
            <a:ext cx="10654748" cy="4359964"/>
          </a:xfrm>
        </p:spPr>
        <p:txBody>
          <a:bodyPr>
            <a:normAutofit lnSpcReduction="10000"/>
          </a:bodyPr>
          <a:lstStyle/>
          <a:p>
            <a:r>
              <a:rPr lang="en-CA" sz="2400" dirty="0"/>
              <a:t>“Japanese maps have often been a cross between abstract, scientific or mathematical documents and landscape drawings or paintings…[they have] through the centuries been treated more as a visual art than a scientific enterprise…” (Potter, 2007, </a:t>
            </a:r>
            <a:r>
              <a:rPr lang="en-CA" sz="2400" dirty="0" err="1"/>
              <a:t>p.209</a:t>
            </a:r>
            <a:r>
              <a:rPr lang="en-CA" sz="2400" dirty="0"/>
              <a:t>)</a:t>
            </a:r>
          </a:p>
          <a:p>
            <a:r>
              <a:rPr lang="en-CA" sz="2400" dirty="0"/>
              <a:t>“The post-Renaissance European maps…which Japanese became familiar with from the middle of the eighteenth century, provided a new perspective on maps and mapmaking that revolved around mathematical accuracy and symbolic abstraction…” (Potter, 2007, </a:t>
            </a:r>
            <a:r>
              <a:rPr lang="en-CA" sz="2400" dirty="0" err="1"/>
              <a:t>p.213</a:t>
            </a:r>
            <a:r>
              <a:rPr lang="en-CA" sz="2400" dirty="0"/>
              <a:t>) </a:t>
            </a:r>
          </a:p>
          <a:p>
            <a:r>
              <a:rPr lang="en-CA" sz="2400" dirty="0"/>
              <a:t>Japanese maps tended to “provide information less in a meticulous, carefully measured way than in one that requires the user to feel secure with relativity and to have an appreciation for visual esthetics.” (Potter, 2007, </a:t>
            </a:r>
            <a:r>
              <a:rPr lang="en-CA" sz="2400" dirty="0" err="1"/>
              <a:t>p.214</a:t>
            </a:r>
            <a:r>
              <a:rPr lang="en-CA" sz="2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13379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58748E4-75E4-4D80-9012-04AD2D6137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21753" y="860654"/>
            <a:ext cx="4270247" cy="5136691"/>
          </a:xfrm>
        </p:spPr>
        <p:txBody>
          <a:bodyPr/>
          <a:lstStyle/>
          <a:p>
            <a:r>
              <a:rPr lang="en-CA" dirty="0"/>
              <a:t>Tab VIII</a:t>
            </a:r>
          </a:p>
          <a:p>
            <a:r>
              <a:rPr lang="en-CA" dirty="0"/>
              <a:t>Illustrated by Johann Caspar </a:t>
            </a:r>
            <a:r>
              <a:rPr lang="en-CA" dirty="0" err="1"/>
              <a:t>Schevchzer</a:t>
            </a:r>
            <a:endParaRPr lang="en-CA" dirty="0"/>
          </a:p>
          <a:p>
            <a:r>
              <a:rPr lang="en-CA" dirty="0"/>
              <a:t>Engraver unknown</a:t>
            </a:r>
          </a:p>
        </p:txBody>
      </p:sp>
      <p:pic>
        <p:nvPicPr>
          <p:cNvPr id="11" name="Content Placeholder 9">
            <a:extLst>
              <a:ext uri="{FF2B5EF4-FFF2-40B4-BE49-F238E27FC236}">
                <a16:creationId xmlns:a16="http://schemas.microsoft.com/office/drawing/2014/main" xmlns="" id="{755C7EDA-FE5D-4215-8C7B-76DC37B52F8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6277" t="3175" r="11179" b="2393"/>
          <a:stretch/>
        </p:blipFill>
        <p:spPr>
          <a:xfrm>
            <a:off x="1" y="30519"/>
            <a:ext cx="7921752" cy="6796959"/>
          </a:xfrm>
        </p:spPr>
      </p:pic>
    </p:spTree>
    <p:extLst>
      <p:ext uri="{BB962C8B-B14F-4D97-AF65-F5344CB8AC3E}">
        <p14:creationId xmlns:p14="http://schemas.microsoft.com/office/powerpoint/2010/main" val="3628025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xmlns="" id="{EC29BCE3-13DF-4500-9490-4732E86CAE4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467138"/>
            <a:ext cx="7898295" cy="5923723"/>
          </a:xfr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xmlns="" id="{19239B65-68CD-479C-8EFB-1870048D7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21753" y="467138"/>
            <a:ext cx="4270247" cy="5923723"/>
          </a:xfrm>
        </p:spPr>
        <p:txBody>
          <a:bodyPr/>
          <a:lstStyle/>
          <a:p>
            <a:r>
              <a:rPr lang="en-CA" dirty="0"/>
              <a:t>Tab VIII</a:t>
            </a:r>
          </a:p>
          <a:p>
            <a:r>
              <a:rPr lang="en-CA" dirty="0"/>
              <a:t>Illustrated by Johann Caspar </a:t>
            </a:r>
            <a:r>
              <a:rPr lang="en-CA" dirty="0" err="1"/>
              <a:t>Schevchzer</a:t>
            </a:r>
            <a:endParaRPr lang="en-CA" dirty="0"/>
          </a:p>
          <a:p>
            <a:r>
              <a:rPr lang="en-CA" dirty="0"/>
              <a:t>Engraver unknown</a:t>
            </a:r>
          </a:p>
          <a:p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165182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21C41803-C8C6-4770-9E45-2E4B7E3CB31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787" y="460513"/>
            <a:ext cx="7915966" cy="593697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C4A578CC-DEAD-4401-B3F6-127CDF9AB9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21753" y="460513"/>
            <a:ext cx="4270247" cy="5936974"/>
          </a:xfrm>
        </p:spPr>
        <p:txBody>
          <a:bodyPr/>
          <a:lstStyle/>
          <a:p>
            <a:r>
              <a:rPr lang="en-CA" dirty="0"/>
              <a:t>Tab XXVII</a:t>
            </a:r>
          </a:p>
          <a:p>
            <a:r>
              <a:rPr lang="en-CA" dirty="0"/>
              <a:t>Illustrated by Johann Caspar </a:t>
            </a:r>
            <a:r>
              <a:rPr lang="en-CA" dirty="0" err="1"/>
              <a:t>Schevchzer</a:t>
            </a:r>
            <a:endParaRPr lang="en-CA" dirty="0"/>
          </a:p>
          <a:p>
            <a:r>
              <a:rPr lang="en-CA" dirty="0"/>
              <a:t>Engraver unknown</a:t>
            </a:r>
          </a:p>
        </p:txBody>
      </p:sp>
    </p:spTree>
    <p:extLst>
      <p:ext uri="{BB962C8B-B14F-4D97-AF65-F5344CB8AC3E}">
        <p14:creationId xmlns:p14="http://schemas.microsoft.com/office/powerpoint/2010/main" val="2690015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E8CFA88F-963F-4A2D-A458-04482C0DA77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458343"/>
            <a:ext cx="7921753" cy="594131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9851C5C-FBD5-4BFD-ACE8-6BF1D8F37F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21753" y="458343"/>
            <a:ext cx="4270247" cy="5941314"/>
          </a:xfrm>
        </p:spPr>
        <p:txBody>
          <a:bodyPr/>
          <a:lstStyle/>
          <a:p>
            <a:r>
              <a:rPr lang="en-CA" dirty="0"/>
              <a:t>Tab XXVII</a:t>
            </a:r>
          </a:p>
          <a:p>
            <a:r>
              <a:rPr lang="en-CA" dirty="0"/>
              <a:t>Illustrated by Johann Caspar </a:t>
            </a:r>
            <a:r>
              <a:rPr lang="en-CA" dirty="0" err="1"/>
              <a:t>Schevchzer</a:t>
            </a:r>
            <a:endParaRPr lang="en-CA" dirty="0"/>
          </a:p>
          <a:p>
            <a:r>
              <a:rPr lang="en-CA" dirty="0"/>
              <a:t>Engraver unknown</a:t>
            </a:r>
          </a:p>
          <a:p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6662333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068CDE54-DA9E-49B9-A3E7-D778AD0C6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dirty="0"/>
              <a:t>Bibliography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FAECAA93-B11D-4167-A6E4-F3A4D3C24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263" y="2638044"/>
            <a:ext cx="11117179" cy="3859009"/>
          </a:xfrm>
        </p:spPr>
        <p:txBody>
          <a:bodyPr>
            <a:normAutofit/>
          </a:bodyPr>
          <a:lstStyle/>
          <a:p>
            <a:r>
              <a:rPr lang="en-CA" u="sng" dirty="0">
                <a:hlinkClick r:id="rId2"/>
              </a:rPr>
              <a:t>https://en.wikipedia.org/wiki/Johann_Caspar_Scheuchzer</a:t>
            </a:r>
            <a:endParaRPr lang="en-CA" dirty="0"/>
          </a:p>
          <a:p>
            <a:r>
              <a:rPr lang="en-CA" dirty="0"/>
              <a:t>Kiss, G., 1947. The Cartography of Japan during the Middle Tokugawa Era: A Study in Cross-Cultural Influences. Annals of the Association of American Geographers, 37(2), </a:t>
            </a:r>
            <a:r>
              <a:rPr lang="en-CA" dirty="0" err="1"/>
              <a:t>pp.101</a:t>
            </a:r>
            <a:r>
              <a:rPr lang="en-CA" dirty="0"/>
              <a:t>–119. Available at: </a:t>
            </a:r>
            <a:r>
              <a:rPr lang="en-CA" dirty="0">
                <a:hlinkClick r:id="rId3"/>
              </a:rPr>
              <a:t>http://www.jstor.org/stable/2561024</a:t>
            </a:r>
            <a:r>
              <a:rPr lang="en-CA" dirty="0"/>
              <a:t>. [Accessed May 17, 2018].</a:t>
            </a:r>
          </a:p>
          <a:p>
            <a:r>
              <a:rPr lang="en-CA" dirty="0"/>
              <a:t>Potter, S., 2007. On the Artistic Heritage of Japanese Cartography: Historical Perceptions of Maps and Space. , </a:t>
            </a:r>
            <a:r>
              <a:rPr lang="en-CA" dirty="0" err="1"/>
              <a:t>pp.209</a:t>
            </a:r>
            <a:r>
              <a:rPr lang="en-CA" dirty="0"/>
              <a:t>–225. Available at: </a:t>
            </a:r>
            <a:r>
              <a:rPr lang="en-CA" dirty="0">
                <a:hlinkClick r:id="rId4"/>
              </a:rPr>
              <a:t>http://www.lang.nagoya-u.ac.jp/proj/genbunronshu/28-2/potter.pdf</a:t>
            </a:r>
            <a:r>
              <a:rPr lang="en-CA" dirty="0"/>
              <a:t> [Accessed May 17, 2018].</a:t>
            </a:r>
          </a:p>
          <a:p>
            <a:r>
              <a:rPr lang="en-CA" dirty="0"/>
              <a:t>Roderic Bowen Library and Archives: University Archive</a:t>
            </a:r>
          </a:p>
          <a:p>
            <a:pPr lvl="1"/>
            <a:r>
              <a:rPr lang="en-CA" dirty="0"/>
              <a:t>The history of Japan : giving an account of the antient and present state and government of that empire; of its ... minerals, trees ... animals ... and fishes; of the chronology ... of the emperors ... of the customs and manufactures of the natives, and of their trade ... with the Dutch and Chinese. Together with a description of the kingdom of Siam (PHI 00639)</a:t>
            </a:r>
          </a:p>
          <a:p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21904157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148</TotalTime>
  <Words>506</Words>
  <Application>Microsoft Office PowerPoint</Application>
  <PresentationFormat>Widescreen</PresentationFormat>
  <Paragraphs>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Gill Sans MT</vt:lpstr>
      <vt:lpstr>Parcel</vt:lpstr>
      <vt:lpstr>Japanese cartography</vt:lpstr>
      <vt:lpstr>What book did I use?</vt:lpstr>
      <vt:lpstr>PowerPoint Presentation</vt:lpstr>
      <vt:lpstr>PowerPoint Presentation</vt:lpstr>
      <vt:lpstr>PowerPoint Presentation</vt:lpstr>
      <vt:lpstr>PowerPoint Presentation</vt:lpstr>
      <vt:lpstr>Japanese idea of a map</vt:lpstr>
      <vt:lpstr>PowerPoint Presentation</vt:lpstr>
      <vt:lpstr>PowerPoint Presentation</vt:lpstr>
      <vt:lpstr>PowerPoint Presentation</vt:lpstr>
      <vt:lpstr>PowerPoint Presentation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Japanese cartography</dc:title>
  <dc:creator>Rebekah Mullins</dc:creator>
  <cp:lastModifiedBy>Peter Mitchell</cp:lastModifiedBy>
  <cp:revision>18</cp:revision>
  <dcterms:created xsi:type="dcterms:W3CDTF">2018-05-17T20:17:49Z</dcterms:created>
  <dcterms:modified xsi:type="dcterms:W3CDTF">2018-05-21T15:21:48Z</dcterms:modified>
</cp:coreProperties>
</file>