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4" autoAdjust="0"/>
    <p:restoredTop sz="94660"/>
  </p:normalViewPr>
  <p:slideViewPr>
    <p:cSldViewPr snapToGrid="0">
      <p:cViewPr varScale="1">
        <p:scale>
          <a:sx n="42" d="100"/>
          <a:sy n="42" d="100"/>
        </p:scale>
        <p:origin x="72" y="7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B52B-A0EA-4845-86E4-575D0B644006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16050-3D31-4E39-80D3-C1D41C91D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689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B52B-A0EA-4845-86E4-575D0B644006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16050-3D31-4E39-80D3-C1D41C91D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518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B52B-A0EA-4845-86E4-575D0B644006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16050-3D31-4E39-80D3-C1D41C91D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919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B52B-A0EA-4845-86E4-575D0B644006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16050-3D31-4E39-80D3-C1D41C91D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503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B52B-A0EA-4845-86E4-575D0B644006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16050-3D31-4E39-80D3-C1D41C91D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005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B52B-A0EA-4845-86E4-575D0B644006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16050-3D31-4E39-80D3-C1D41C91D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368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B52B-A0EA-4845-86E4-575D0B644006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16050-3D31-4E39-80D3-C1D41C91D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870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B52B-A0EA-4845-86E4-575D0B644006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16050-3D31-4E39-80D3-C1D41C91D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382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B52B-A0EA-4845-86E4-575D0B644006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16050-3D31-4E39-80D3-C1D41C91D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777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B52B-A0EA-4845-86E4-575D0B644006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16050-3D31-4E39-80D3-C1D41C91D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915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B52B-A0EA-4845-86E4-575D0B644006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16050-3D31-4E39-80D3-C1D41C91D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131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BD2B52B-A0EA-4845-86E4-575D0B644006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6B416050-3D31-4E39-80D3-C1D41C91D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032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higeru Miyamoto - Wikipedia">
            <a:extLst>
              <a:ext uri="{FF2B5EF4-FFF2-40B4-BE49-F238E27FC236}">
                <a16:creationId xmlns:a16="http://schemas.microsoft.com/office/drawing/2014/main" id="{87966442-B6F5-43B5-B6DF-84202B9041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7729" y="1185862"/>
            <a:ext cx="2824271" cy="3853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85E3656-F0C1-4108-A9D2-96C860A9525E}"/>
              </a:ext>
            </a:extLst>
          </p:cNvPr>
          <p:cNvSpPr/>
          <p:nvPr/>
        </p:nvSpPr>
        <p:spPr>
          <a:xfrm>
            <a:off x="293978" y="0"/>
            <a:ext cx="54890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Shigeru Miyamoto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2531FE-B145-4533-9520-09C7E8E2864F}"/>
              </a:ext>
            </a:extLst>
          </p:cNvPr>
          <p:cNvSpPr txBox="1"/>
          <p:nvPr/>
        </p:nvSpPr>
        <p:spPr>
          <a:xfrm>
            <a:off x="617220" y="1185862"/>
            <a:ext cx="756666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/>
              <a:t>Born: November 16, 1952 (age 68)</a:t>
            </a:r>
          </a:p>
          <a:p>
            <a:endParaRPr lang="en-GB" sz="2500" dirty="0"/>
          </a:p>
          <a:p>
            <a:r>
              <a:rPr lang="en-GB" sz="2500" b="1" dirty="0"/>
              <a:t>Game Director of Nintendo</a:t>
            </a:r>
          </a:p>
          <a:p>
            <a:r>
              <a:rPr lang="en-GB" sz="2500" dirty="0"/>
              <a:t>Creator of the best games in the world: Marion, The Legend of Zelda, etc.</a:t>
            </a:r>
          </a:p>
          <a:p>
            <a:endParaRPr lang="en-GB" sz="2500" dirty="0"/>
          </a:p>
          <a:p>
            <a:endParaRPr lang="en-GB" sz="2500" dirty="0"/>
          </a:p>
          <a:p>
            <a:r>
              <a:rPr lang="en-GB" sz="2500" b="1" dirty="0"/>
              <a:t>His Success:</a:t>
            </a:r>
          </a:p>
          <a:p>
            <a:r>
              <a:rPr lang="en-GB" sz="2500" dirty="0"/>
              <a:t>Has brought joy and entertainment to a whole new level with his games.</a:t>
            </a:r>
          </a:p>
          <a:p>
            <a:r>
              <a:rPr lang="en-GB" sz="2500" dirty="0"/>
              <a:t>Released franchises of games bringing something new every time. </a:t>
            </a:r>
          </a:p>
        </p:txBody>
      </p:sp>
    </p:spTree>
    <p:extLst>
      <p:ext uri="{BB962C8B-B14F-4D97-AF65-F5344CB8AC3E}">
        <p14:creationId xmlns:p14="http://schemas.microsoft.com/office/powerpoint/2010/main" val="2953123959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7</TotalTime>
  <Words>61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Corbel</vt:lpstr>
      <vt:lpstr>Wingdings 2</vt:lpstr>
      <vt:lpstr>Frame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Gabriella Smith</dc:creator>
  <cp:lastModifiedBy>Gabriella Smith</cp:lastModifiedBy>
  <cp:revision>3</cp:revision>
  <dcterms:created xsi:type="dcterms:W3CDTF">2020-11-22T09:52:36Z</dcterms:created>
  <dcterms:modified xsi:type="dcterms:W3CDTF">2020-11-22T10:00:25Z</dcterms:modified>
</cp:coreProperties>
</file>