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71" r:id="rId5"/>
    <p:sldId id="265" r:id="rId6"/>
    <p:sldId id="270" r:id="rId7"/>
    <p:sldId id="266" r:id="rId8"/>
    <p:sldId id="267" r:id="rId9"/>
    <p:sldId id="269" r:id="rId10"/>
    <p:sldId id="26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4EC79-1EA4-4D6E-AAEB-59D7B17B37B6}" v="39" dt="2026-08-04T10:02:28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96" d="100"/>
          <a:sy n="96" d="100"/>
        </p:scale>
        <p:origin x="9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en McGrane" userId="3ff71b1c3495c034" providerId="LiveId" clId="{E563F1F6-742C-43AC-AA12-F2568DF14692}"/>
    <pc:docChg chg="undo custSel addSld delSld modSld sldOrd">
      <pc:chgData name="Lauren McGrane" userId="3ff71b1c3495c034" providerId="LiveId" clId="{E563F1F6-742C-43AC-AA12-F2568DF14692}" dt="2026-08-04T10:02:42.804" v="668" actId="1076"/>
      <pc:docMkLst>
        <pc:docMk/>
      </pc:docMkLst>
      <pc:sldChg chg="modSp mod">
        <pc:chgData name="Lauren McGrane" userId="3ff71b1c3495c034" providerId="LiveId" clId="{E563F1F6-742C-43AC-AA12-F2568DF14692}" dt="2026-08-04T09:12:21.597" v="409"/>
        <pc:sldMkLst>
          <pc:docMk/>
          <pc:sldMk cId="3772741231" sldId="257"/>
        </pc:sldMkLst>
        <pc:graphicFrameChg chg="mod modGraphic">
          <ac:chgData name="Lauren McGrane" userId="3ff71b1c3495c034" providerId="LiveId" clId="{E563F1F6-742C-43AC-AA12-F2568DF14692}" dt="2026-08-04T09:12:21.597" v="409"/>
          <ac:graphicFrameMkLst>
            <pc:docMk/>
            <pc:sldMk cId="3772741231" sldId="257"/>
            <ac:graphicFrameMk id="5" creationId="{12E900E0-D2AE-0AC0-C821-0B67A70EF8A8}"/>
          </ac:graphicFrameMkLst>
        </pc:graphicFrameChg>
      </pc:sldChg>
      <pc:sldChg chg="addSp delSp modSp mod setBg setClrOvrMap">
        <pc:chgData name="Lauren McGrane" userId="3ff71b1c3495c034" providerId="LiveId" clId="{E563F1F6-742C-43AC-AA12-F2568DF14692}" dt="2026-08-04T09:51:23.054" v="588" actId="20577"/>
        <pc:sldMkLst>
          <pc:docMk/>
          <pc:sldMk cId="2962117321" sldId="258"/>
        </pc:sldMkLst>
        <pc:spChg chg="mod">
          <ac:chgData name="Lauren McGrane" userId="3ff71b1c3495c034" providerId="LiveId" clId="{E563F1F6-742C-43AC-AA12-F2568DF14692}" dt="2026-08-04T09:08:47.532" v="353" actId="26606"/>
          <ac:spMkLst>
            <pc:docMk/>
            <pc:sldMk cId="2962117321" sldId="258"/>
            <ac:spMk id="2" creationId="{28AC0925-C80D-03B2-9CB2-80754DE5343E}"/>
          </ac:spMkLst>
        </pc:spChg>
        <pc:spChg chg="del mod">
          <ac:chgData name="Lauren McGrane" userId="3ff71b1c3495c034" providerId="LiveId" clId="{E563F1F6-742C-43AC-AA12-F2568DF14692}" dt="2026-08-04T09:06:25.582" v="344" actId="26606"/>
          <ac:spMkLst>
            <pc:docMk/>
            <pc:sldMk cId="2962117321" sldId="258"/>
            <ac:spMk id="3" creationId="{C9472314-7F14-6FA9-891C-799657E55802}"/>
          </ac:spMkLst>
        </pc:spChg>
        <pc:spChg chg="add del">
          <ac:chgData name="Lauren McGrane" userId="3ff71b1c3495c034" providerId="LiveId" clId="{E563F1F6-742C-43AC-AA12-F2568DF14692}" dt="2026-08-04T09:07:27.020" v="348" actId="22"/>
          <ac:spMkLst>
            <pc:docMk/>
            <pc:sldMk cId="2962117321" sldId="258"/>
            <ac:spMk id="6" creationId="{E85BA79C-328D-3791-CDDD-FB5E5CB6AE21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9" creationId="{A3EFF7B1-6CB7-47D1-AD37-B870CA2B2151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0" creationId="{5DCB5928-DC7D-4612-9922-441966E15627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11" creationId="{7FA2962B-21B6-4689-A95D-A8FF6ADE47F1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2" creationId="{682C1161-1736-45EC-99B7-33F3CAE9D517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4" creationId="{84D4DDB8-B68F-45B0-9F62-C4279996F672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6" creationId="{AF2F604E-43BE-4DC3-B983-E071523364F8}"/>
          </ac:spMkLst>
        </pc:spChg>
        <pc:spChg chg="add del">
          <ac:chgData name="Lauren McGrane" userId="3ff71b1c3495c034" providerId="LiveId" clId="{E563F1F6-742C-43AC-AA12-F2568DF14692}" dt="2026-08-04T09:08:47.469" v="352" actId="26606"/>
          <ac:spMkLst>
            <pc:docMk/>
            <pc:sldMk cId="2962117321" sldId="258"/>
            <ac:spMk id="18" creationId="{08C9B587-E65E-4B52-B37C-ABEBB6E87928}"/>
          </ac:spMkLst>
        </pc:spChg>
        <pc:spChg chg="add del">
          <ac:chgData name="Lauren McGrane" userId="3ff71b1c3495c034" providerId="LiveId" clId="{E563F1F6-742C-43AC-AA12-F2568DF14692}" dt="2026-08-04T09:08:58.917" v="355" actId="26606"/>
          <ac:spMkLst>
            <pc:docMk/>
            <pc:sldMk cId="2962117321" sldId="258"/>
            <ac:spMk id="26" creationId="{257363FD-7E77-4145-9483-331A807ADF0E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27" creationId="{A00D2CE1-35C1-46E6-BD59-CEE668BD90F4}"/>
          </ac:spMkLst>
        </pc:spChg>
        <pc:spChg chg="add">
          <ac:chgData name="Lauren McGrane" userId="3ff71b1c3495c034" providerId="LiveId" clId="{E563F1F6-742C-43AC-AA12-F2568DF14692}" dt="2026-08-04T09:08:58.917" v="355" actId="26606"/>
          <ac:spMkLst>
            <pc:docMk/>
            <pc:sldMk cId="2962117321" sldId="258"/>
            <ac:spMk id="32" creationId="{B50AB553-2A96-4A92-96F2-93548E096954}"/>
          </ac:spMkLst>
        </pc:spChg>
        <pc:spChg chg="add del">
          <ac:chgData name="Lauren McGrane" userId="3ff71b1c3495c034" providerId="LiveId" clId="{E563F1F6-742C-43AC-AA12-F2568DF14692}" dt="2026-08-04T09:06:51.441" v="346" actId="26606"/>
          <ac:spMkLst>
            <pc:docMk/>
            <pc:sldMk cId="2962117321" sldId="258"/>
            <ac:spMk id="35" creationId="{E18403B7-F2C7-4C07-8522-21C31910902C}"/>
          </ac:spMkLst>
        </pc:s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13" creationId="{A745280D-ED36-41FE-8EB1-CE597C99CFE8}"/>
          </ac:grpSpMkLst>
        </pc:grpChg>
        <pc:grpChg chg="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19" creationId="{80E95A5C-1E97-41C3-9DEC-245FF6DEBF1F}"/>
          </ac:grpSpMkLst>
        </pc:gr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29" creationId="{A58DCE86-9AE1-46D1-96D6-04B8B3EDF6FA}"/>
          </ac:grpSpMkLst>
        </pc:grpChg>
        <pc:grpChg chg="add del">
          <ac:chgData name="Lauren McGrane" userId="3ff71b1c3495c034" providerId="LiveId" clId="{E563F1F6-742C-43AC-AA12-F2568DF14692}" dt="2026-08-04T09:06:51.441" v="346" actId="26606"/>
          <ac:grpSpMkLst>
            <pc:docMk/>
            <pc:sldMk cId="2962117321" sldId="258"/>
            <ac:grpSpMk id="37" creationId="{23B58CC6-A99E-43AF-A467-256F19287FB8}"/>
          </ac:grpSpMkLst>
        </pc:grpChg>
        <pc:graphicFrameChg chg="add mod modGraphic">
          <ac:chgData name="Lauren McGrane" userId="3ff71b1c3495c034" providerId="LiveId" clId="{E563F1F6-742C-43AC-AA12-F2568DF14692}" dt="2026-08-04T09:51:23.054" v="588" actId="20577"/>
          <ac:graphicFrameMkLst>
            <pc:docMk/>
            <pc:sldMk cId="2962117321" sldId="258"/>
            <ac:graphicFrameMk id="5" creationId="{383566F7-DC5A-3A7F-7625-C72447046FB0}"/>
          </ac:graphicFrameMkLst>
        </pc:graphicFrameChg>
        <pc:picChg chg="add">
          <ac:chgData name="Lauren McGrane" userId="3ff71b1c3495c034" providerId="LiveId" clId="{E563F1F6-742C-43AC-AA12-F2568DF14692}" dt="2026-08-04T09:08:58.917" v="355" actId="26606"/>
          <ac:picMkLst>
            <pc:docMk/>
            <pc:sldMk cId="2962117321" sldId="258"/>
            <ac:picMk id="28" creationId="{6FBE0786-3684-DA54-7906-72B8D0951C16}"/>
          </ac:picMkLst>
        </pc:picChg>
      </pc:sldChg>
      <pc:sldChg chg="addSp delSp modSp mod">
        <pc:chgData name="Lauren McGrane" userId="3ff71b1c3495c034" providerId="LiveId" clId="{E563F1F6-742C-43AC-AA12-F2568DF14692}" dt="2026-08-04T10:00:44.906" v="650" actId="14100"/>
        <pc:sldMkLst>
          <pc:docMk/>
          <pc:sldMk cId="1426741612" sldId="259"/>
        </pc:sldMkLst>
        <pc:spChg chg="add mod">
          <ac:chgData name="Lauren McGrane" userId="3ff71b1c3495c034" providerId="LiveId" clId="{E563F1F6-742C-43AC-AA12-F2568DF14692}" dt="2026-08-04T10:00:44.906" v="650" actId="14100"/>
          <ac:spMkLst>
            <pc:docMk/>
            <pc:sldMk cId="1426741612" sldId="259"/>
            <ac:spMk id="4" creationId="{91121AAC-ED4E-3451-6337-B754A6C213B2}"/>
          </ac:spMkLst>
        </pc:spChg>
        <pc:spChg chg="add del mod">
          <ac:chgData name="Lauren McGrane" userId="3ff71b1c3495c034" providerId="LiveId" clId="{E563F1F6-742C-43AC-AA12-F2568DF14692}" dt="2026-08-04T09:53:06.098" v="593"/>
          <ac:spMkLst>
            <pc:docMk/>
            <pc:sldMk cId="1426741612" sldId="259"/>
            <ac:spMk id="6" creationId="{31B87575-BD18-35AE-D063-A112A4887C75}"/>
          </ac:spMkLst>
        </pc:spChg>
      </pc:sldChg>
      <pc:sldChg chg="modSp del mod">
        <pc:chgData name="Lauren McGrane" userId="3ff71b1c3495c034" providerId="LiveId" clId="{E563F1F6-742C-43AC-AA12-F2568DF14692}" dt="2026-08-04T09:14:30.982" v="417" actId="47"/>
        <pc:sldMkLst>
          <pc:docMk/>
          <pc:sldMk cId="3579173285" sldId="260"/>
        </pc:sldMkLst>
        <pc:spChg chg="mod">
          <ac:chgData name="Lauren McGrane" userId="3ff71b1c3495c034" providerId="LiveId" clId="{E563F1F6-742C-43AC-AA12-F2568DF14692}" dt="2026-08-04T08:56:49.961" v="54" actId="20577"/>
          <ac:spMkLst>
            <pc:docMk/>
            <pc:sldMk cId="3579173285" sldId="260"/>
            <ac:spMk id="2" creationId="{1CA213C4-C906-11C6-1048-937434CAE9F6}"/>
          </ac:spMkLst>
        </pc:spChg>
      </pc:sldChg>
      <pc:sldChg chg="addSp modSp mod">
        <pc:chgData name="Lauren McGrane" userId="3ff71b1c3495c034" providerId="LiveId" clId="{E563F1F6-742C-43AC-AA12-F2568DF14692}" dt="2026-08-04T09:40:17.445" v="585" actId="1076"/>
        <pc:sldMkLst>
          <pc:docMk/>
          <pc:sldMk cId="4222689145" sldId="261"/>
        </pc:sldMkLst>
        <pc:spChg chg="add mod">
          <ac:chgData name="Lauren McGrane" userId="3ff71b1c3495c034" providerId="LiveId" clId="{E563F1F6-742C-43AC-AA12-F2568DF14692}" dt="2026-08-04T09:40:17.445" v="585" actId="1076"/>
          <ac:spMkLst>
            <pc:docMk/>
            <pc:sldMk cId="4222689145" sldId="261"/>
            <ac:spMk id="6" creationId="{6769D489-39CE-77E5-DE70-693415CC7542}"/>
          </ac:spMkLst>
        </pc:spChg>
      </pc:sldChg>
      <pc:sldChg chg="modSp del mod ord">
        <pc:chgData name="Lauren McGrane" userId="3ff71b1c3495c034" providerId="LiveId" clId="{E563F1F6-742C-43AC-AA12-F2568DF14692}" dt="2026-08-04T09:27:46.383" v="443" actId="47"/>
        <pc:sldMkLst>
          <pc:docMk/>
          <pc:sldMk cId="2257127649" sldId="263"/>
        </pc:sldMkLst>
        <pc:spChg chg="mod">
          <ac:chgData name="Lauren McGrane" userId="3ff71b1c3495c034" providerId="LiveId" clId="{E563F1F6-742C-43AC-AA12-F2568DF14692}" dt="2026-08-04T08:56:25.230" v="45" actId="20577"/>
          <ac:spMkLst>
            <pc:docMk/>
            <pc:sldMk cId="2257127649" sldId="263"/>
            <ac:spMk id="2" creationId="{E5AABC7E-7127-1FEB-CAC2-A8D57A368CAE}"/>
          </ac:spMkLst>
        </pc:spChg>
        <pc:graphicFrameChg chg="mod modGraphic">
          <ac:chgData name="Lauren McGrane" userId="3ff71b1c3495c034" providerId="LiveId" clId="{E563F1F6-742C-43AC-AA12-F2568DF14692}" dt="2026-08-04T09:15:06.052" v="424" actId="12093"/>
          <ac:graphicFrameMkLst>
            <pc:docMk/>
            <pc:sldMk cId="2257127649" sldId="263"/>
            <ac:graphicFrameMk id="5" creationId="{B460EE8D-39F6-B5E5-C709-D98181E735A7}"/>
          </ac:graphicFrameMkLst>
        </pc:graphicFrameChg>
      </pc:sldChg>
      <pc:sldChg chg="addSp delSp modSp del mod setBg">
        <pc:chgData name="Lauren McGrane" userId="3ff71b1c3495c034" providerId="LiveId" clId="{E563F1F6-742C-43AC-AA12-F2568DF14692}" dt="2026-08-04T09:54:16.469" v="623" actId="47"/>
        <pc:sldMkLst>
          <pc:docMk/>
          <pc:sldMk cId="3427848908" sldId="264"/>
        </pc:sldMkLst>
        <pc:spChg chg="mod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2" creationId="{B63FED0C-FBA8-6118-722A-CEE065D70330}"/>
          </ac:spMkLst>
        </pc:spChg>
        <pc:spChg chg="del mod">
          <ac:chgData name="Lauren McGrane" userId="3ff71b1c3495c034" providerId="LiveId" clId="{E563F1F6-742C-43AC-AA12-F2568DF14692}" dt="2026-08-04T09:31:29.161" v="462" actId="26606"/>
          <ac:spMkLst>
            <pc:docMk/>
            <pc:sldMk cId="3427848908" sldId="264"/>
            <ac:spMk id="3" creationId="{C01BDFE9-DFA5-654D-AFFA-365D4CAE0443}"/>
          </ac:spMkLst>
        </pc:spChg>
        <pc:spChg chg="add del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8" creationId="{B6CDA21F-E7AF-4C75-8395-33F58D5B0E45}"/>
          </ac:spMkLst>
        </pc:spChg>
        <pc:spChg chg="add del">
          <ac:chgData name="Lauren McGrane" userId="3ff71b1c3495c034" providerId="LiveId" clId="{E563F1F6-742C-43AC-AA12-F2568DF14692}" dt="2026-08-04T09:31:29.145" v="461" actId="26606"/>
          <ac:spMkLst>
            <pc:docMk/>
            <pc:sldMk cId="3427848908" sldId="264"/>
            <ac:spMk id="15" creationId="{D5B0017B-2ECA-49AF-B397-DC140825DF8D}"/>
          </ac:spMkLst>
        </pc:spChg>
        <pc:grpChg chg="add del">
          <ac:chgData name="Lauren McGrane" userId="3ff71b1c3495c034" providerId="LiveId" clId="{E563F1F6-742C-43AC-AA12-F2568DF14692}" dt="2026-08-04T09:31:29.145" v="461" actId="26606"/>
          <ac:grpSpMkLst>
            <pc:docMk/>
            <pc:sldMk cId="3427848908" sldId="264"/>
            <ac:grpSpMk id="10" creationId="{AE1C45F0-260A-458C-96ED-C1F6D2151219}"/>
          </ac:grpSpMkLst>
        </pc:grpChg>
        <pc:graphicFrameChg chg="add mod">
          <ac:chgData name="Lauren McGrane" userId="3ff71b1c3495c034" providerId="LiveId" clId="{E563F1F6-742C-43AC-AA12-F2568DF14692}" dt="2026-08-04T09:53:14.164" v="594" actId="478"/>
          <ac:graphicFrameMkLst>
            <pc:docMk/>
            <pc:sldMk cId="3427848908" sldId="264"/>
            <ac:graphicFrameMk id="5" creationId="{AC039219-4C71-4952-D84C-E29C3DE89AA1}"/>
          </ac:graphicFrameMkLst>
        </pc:graphicFrameChg>
        <pc:cxnChg chg="add del">
          <ac:chgData name="Lauren McGrane" userId="3ff71b1c3495c034" providerId="LiveId" clId="{E563F1F6-742C-43AC-AA12-F2568DF14692}" dt="2026-08-04T09:31:29.145" v="461" actId="26606"/>
          <ac:cxnSpMkLst>
            <pc:docMk/>
            <pc:sldMk cId="3427848908" sldId="264"/>
            <ac:cxnSpMk id="17" creationId="{6CF1BAF6-AD41-4082-B212-8A1F9A2E8779}"/>
          </ac:cxnSpMkLst>
        </pc:cxnChg>
      </pc:sldChg>
      <pc:sldChg chg="addSp modSp mod">
        <pc:chgData name="Lauren McGrane" userId="3ff71b1c3495c034" providerId="LiveId" clId="{E563F1F6-742C-43AC-AA12-F2568DF14692}" dt="2026-08-04T10:01:10.660" v="653" actId="1076"/>
        <pc:sldMkLst>
          <pc:docMk/>
          <pc:sldMk cId="3238571112" sldId="265"/>
        </pc:sldMkLst>
        <pc:spChg chg="add mod">
          <ac:chgData name="Lauren McGrane" userId="3ff71b1c3495c034" providerId="LiveId" clId="{E563F1F6-742C-43AC-AA12-F2568DF14692}" dt="2026-08-04T10:01:10.660" v="653" actId="1076"/>
          <ac:spMkLst>
            <pc:docMk/>
            <pc:sldMk cId="3238571112" sldId="265"/>
            <ac:spMk id="4" creationId="{61CCAB5A-9457-9ECA-84BD-6F46C3C952DB}"/>
          </ac:spMkLst>
        </pc:spChg>
        <pc:graphicFrameChg chg="modGraphic">
          <ac:chgData name="Lauren McGrane" userId="3ff71b1c3495c034" providerId="LiveId" clId="{E563F1F6-742C-43AC-AA12-F2568DF14692}" dt="2026-08-04T08:52:16.086" v="31" actId="20577"/>
          <ac:graphicFrameMkLst>
            <pc:docMk/>
            <pc:sldMk cId="3238571112" sldId="265"/>
            <ac:graphicFrameMk id="5" creationId="{DC8CD455-D699-038B-5971-1F931EFC8850}"/>
          </ac:graphicFrameMkLst>
        </pc:graphicFrameChg>
      </pc:sldChg>
      <pc:sldChg chg="addSp modSp mod">
        <pc:chgData name="Lauren McGrane" userId="3ff71b1c3495c034" providerId="LiveId" clId="{E563F1F6-742C-43AC-AA12-F2568DF14692}" dt="2026-08-04T10:01:49.633" v="659" actId="1076"/>
        <pc:sldMkLst>
          <pc:docMk/>
          <pc:sldMk cId="1009626782" sldId="266"/>
        </pc:sldMkLst>
        <pc:spChg chg="add mod">
          <ac:chgData name="Lauren McGrane" userId="3ff71b1c3495c034" providerId="LiveId" clId="{E563F1F6-742C-43AC-AA12-F2568DF14692}" dt="2026-08-04T10:01:49.633" v="659" actId="1076"/>
          <ac:spMkLst>
            <pc:docMk/>
            <pc:sldMk cId="1009626782" sldId="266"/>
            <ac:spMk id="4" creationId="{BB572920-A985-B171-BADA-64C9EC4F3DA0}"/>
          </ac:spMkLst>
        </pc:spChg>
      </pc:sldChg>
      <pc:sldChg chg="addSp modSp mod">
        <pc:chgData name="Lauren McGrane" userId="3ff71b1c3495c034" providerId="LiveId" clId="{E563F1F6-742C-43AC-AA12-F2568DF14692}" dt="2026-08-04T10:02:13.057" v="663" actId="1076"/>
        <pc:sldMkLst>
          <pc:docMk/>
          <pc:sldMk cId="259734585" sldId="267"/>
        </pc:sldMkLst>
        <pc:spChg chg="add mod">
          <ac:chgData name="Lauren McGrane" userId="3ff71b1c3495c034" providerId="LiveId" clId="{E563F1F6-742C-43AC-AA12-F2568DF14692}" dt="2026-08-04T10:02:13.057" v="663" actId="1076"/>
          <ac:spMkLst>
            <pc:docMk/>
            <pc:sldMk cId="259734585" sldId="267"/>
            <ac:spMk id="4" creationId="{CB389F91-A4CE-6D07-07AC-C8214961A331}"/>
          </ac:spMkLst>
        </pc:spChg>
        <pc:graphicFrameChg chg="mod">
          <ac:chgData name="Lauren McGrane" userId="3ff71b1c3495c034" providerId="LiveId" clId="{E563F1F6-742C-43AC-AA12-F2568DF14692}" dt="2026-08-04T10:02:08.628" v="662"/>
          <ac:graphicFrameMkLst>
            <pc:docMk/>
            <pc:sldMk cId="259734585" sldId="267"/>
            <ac:graphicFrameMk id="5" creationId="{9E91BBAB-85D9-1FCC-174B-5A4A014FB465}"/>
          </ac:graphicFrameMkLst>
        </pc:graphicFrameChg>
      </pc:sldChg>
      <pc:sldChg chg="del">
        <pc:chgData name="Lauren McGrane" userId="3ff71b1c3495c034" providerId="LiveId" clId="{E563F1F6-742C-43AC-AA12-F2568DF14692}" dt="2026-08-04T09:00:06.771" v="106" actId="47"/>
        <pc:sldMkLst>
          <pc:docMk/>
          <pc:sldMk cId="1851824823" sldId="268"/>
        </pc:sldMkLst>
      </pc:sldChg>
      <pc:sldChg chg="addSp modSp add mod ord">
        <pc:chgData name="Lauren McGrane" userId="3ff71b1c3495c034" providerId="LiveId" clId="{E563F1F6-742C-43AC-AA12-F2568DF14692}" dt="2026-08-04T10:02:42.804" v="668" actId="1076"/>
        <pc:sldMkLst>
          <pc:docMk/>
          <pc:sldMk cId="3463509844" sldId="269"/>
        </pc:sldMkLst>
        <pc:graphicFrameChg chg="add mod">
          <ac:chgData name="Lauren McGrane" userId="3ff71b1c3495c034" providerId="LiveId" clId="{E563F1F6-742C-43AC-AA12-F2568DF14692}" dt="2026-08-04T10:02:28.317" v="664"/>
          <ac:graphicFrameMkLst>
            <pc:docMk/>
            <pc:sldMk cId="3463509844" sldId="269"/>
            <ac:graphicFrameMk id="3" creationId="{1D559EF3-0E2E-EEAD-DDB8-BA681BCAD932}"/>
          </ac:graphicFrameMkLst>
        </pc:graphicFrameChg>
        <pc:graphicFrameChg chg="add mod modGraphic">
          <ac:chgData name="Lauren McGrane" userId="3ff71b1c3495c034" providerId="LiveId" clId="{E563F1F6-742C-43AC-AA12-F2568DF14692}" dt="2026-08-04T10:02:42.804" v="668" actId="1076"/>
          <ac:graphicFrameMkLst>
            <pc:docMk/>
            <pc:sldMk cId="3463509844" sldId="269"/>
            <ac:graphicFrameMk id="4" creationId="{EC72D83D-6AA3-944A-2FC2-3B8AD18A1DF2}"/>
          </ac:graphicFrameMkLst>
        </pc:graphicFrameChg>
        <pc:graphicFrameChg chg="mod modGraphic">
          <ac:chgData name="Lauren McGrane" userId="3ff71b1c3495c034" providerId="LiveId" clId="{E563F1F6-742C-43AC-AA12-F2568DF14692}" dt="2026-08-04T08:59:57.825" v="105" actId="20577"/>
          <ac:graphicFrameMkLst>
            <pc:docMk/>
            <pc:sldMk cId="3463509844" sldId="269"/>
            <ac:graphicFrameMk id="5" creationId="{6D6799F0-3F7E-F31C-1ACE-D2888D2EC4C6}"/>
          </ac:graphicFrameMkLst>
        </pc:graphicFrameChg>
      </pc:sldChg>
      <pc:sldChg chg="addSp modSp add mod">
        <pc:chgData name="Lauren McGrane" userId="3ff71b1c3495c034" providerId="LiveId" clId="{E563F1F6-742C-43AC-AA12-F2568DF14692}" dt="2026-08-04T10:01:32.030" v="656" actId="1076"/>
        <pc:sldMkLst>
          <pc:docMk/>
          <pc:sldMk cId="567116923" sldId="270"/>
        </pc:sldMkLst>
        <pc:spChg chg="add mod">
          <ac:chgData name="Lauren McGrane" userId="3ff71b1c3495c034" providerId="LiveId" clId="{E563F1F6-742C-43AC-AA12-F2568DF14692}" dt="2026-08-04T10:01:32.030" v="656" actId="1076"/>
          <ac:spMkLst>
            <pc:docMk/>
            <pc:sldMk cId="567116923" sldId="270"/>
            <ac:spMk id="4" creationId="{E3A470DD-4406-9DB7-91E4-69F69A1D9838}"/>
          </ac:spMkLst>
        </pc:spChg>
        <pc:graphicFrameChg chg="mod">
          <ac:chgData name="Lauren McGrane" userId="3ff71b1c3495c034" providerId="LiveId" clId="{E563F1F6-742C-43AC-AA12-F2568DF14692}" dt="2026-08-04T09:36:08.629" v="514"/>
          <ac:graphicFrameMkLst>
            <pc:docMk/>
            <pc:sldMk cId="567116923" sldId="270"/>
            <ac:graphicFrameMk id="5" creationId="{8962C50B-2C50-CBCA-39DC-049B206D4DCA}"/>
          </ac:graphicFrameMkLst>
        </pc:graphicFrameChg>
      </pc:sldChg>
      <pc:sldChg chg="add del">
        <pc:chgData name="Lauren McGrane" userId="3ff71b1c3495c034" providerId="LiveId" clId="{E563F1F6-742C-43AC-AA12-F2568DF14692}" dt="2026-08-04T09:07:35.108" v="349" actId="47"/>
        <pc:sldMkLst>
          <pc:docMk/>
          <pc:sldMk cId="2996556189" sldId="270"/>
        </pc:sldMkLst>
      </pc:sldChg>
      <pc:sldChg chg="addSp modSp add mod">
        <pc:chgData name="Lauren McGrane" userId="3ff71b1c3495c034" providerId="LiveId" clId="{E563F1F6-742C-43AC-AA12-F2568DF14692}" dt="2026-08-04T09:39:50.491" v="581" actId="20577"/>
        <pc:sldMkLst>
          <pc:docMk/>
          <pc:sldMk cId="2046303969" sldId="271"/>
        </pc:sldMkLst>
        <pc:spChg chg="mod">
          <ac:chgData name="Lauren McGrane" userId="3ff71b1c3495c034" providerId="LiveId" clId="{E563F1F6-742C-43AC-AA12-F2568DF14692}" dt="2026-08-04T09:39:50.491" v="581" actId="20577"/>
          <ac:spMkLst>
            <pc:docMk/>
            <pc:sldMk cId="2046303969" sldId="271"/>
            <ac:spMk id="2" creationId="{7EB60CDD-0687-538C-6D6C-0132C3D5E6A3}"/>
          </ac:spMkLst>
        </pc:spChg>
        <pc:graphicFrameChg chg="mod modGraphic">
          <ac:chgData name="Lauren McGrane" userId="3ff71b1c3495c034" providerId="LiveId" clId="{E563F1F6-742C-43AC-AA12-F2568DF14692}" dt="2026-08-04T09:38:44.027" v="565"/>
          <ac:graphicFrameMkLst>
            <pc:docMk/>
            <pc:sldMk cId="2046303969" sldId="271"/>
            <ac:graphicFrameMk id="5" creationId="{BFEB4B5C-AC41-B039-EE0C-49CB781BB213}"/>
          </ac:graphicFrameMkLst>
        </pc:graphicFrameChg>
        <pc:picChg chg="add mod ord">
          <ac:chgData name="Lauren McGrane" userId="3ff71b1c3495c034" providerId="LiveId" clId="{E563F1F6-742C-43AC-AA12-F2568DF14692}" dt="2026-08-04T09:24:52.739" v="442" actId="1076"/>
          <ac:picMkLst>
            <pc:docMk/>
            <pc:sldMk cId="2046303969" sldId="271"/>
            <ac:picMk id="4" creationId="{E13E0599-3B0E-F4BC-1587-91E342A76F94}"/>
          </ac:picMkLst>
        </pc:picChg>
        <pc:picChg chg="add mod">
          <ac:chgData name="Lauren McGrane" userId="3ff71b1c3495c034" providerId="LiveId" clId="{E563F1F6-742C-43AC-AA12-F2568DF14692}" dt="2026-08-04T09:24:41.426" v="439" actId="14100"/>
          <ac:picMkLst>
            <pc:docMk/>
            <pc:sldMk cId="2046303969" sldId="271"/>
            <ac:picMk id="7" creationId="{42955D2B-88F6-E11D-C050-3A524AAAAAC9}"/>
          </ac:picMkLst>
        </pc:picChg>
        <pc:picChg chg="add mod ord">
          <ac:chgData name="Lauren McGrane" userId="3ff71b1c3495c034" providerId="LiveId" clId="{E563F1F6-742C-43AC-AA12-F2568DF14692}" dt="2026-08-04T09:29:42.015" v="454" actId="170"/>
          <ac:picMkLst>
            <pc:docMk/>
            <pc:sldMk cId="2046303969" sldId="271"/>
            <ac:picMk id="10" creationId="{ED8C05DD-4D50-B62E-0772-7BFE481C3931}"/>
          </ac:picMkLst>
        </pc:picChg>
        <pc:picChg chg="add mod">
          <ac:chgData name="Lauren McGrane" userId="3ff71b1c3495c034" providerId="LiveId" clId="{E563F1F6-742C-43AC-AA12-F2568DF14692}" dt="2026-08-04T09:29:33.430" v="452" actId="14100"/>
          <ac:picMkLst>
            <pc:docMk/>
            <pc:sldMk cId="2046303969" sldId="271"/>
            <ac:picMk id="14" creationId="{FCEDAFA6-7B74-5411-AC07-C4040A22DAA7}"/>
          </ac:picMkLst>
        </pc:picChg>
      </pc:sldChg>
      <pc:sldChg chg="addSp delSp modSp add mod">
        <pc:chgData name="Lauren McGrane" userId="3ff71b1c3495c034" providerId="LiveId" clId="{E563F1F6-742C-43AC-AA12-F2568DF14692}" dt="2026-08-04T10:00:07.288" v="647" actId="26606"/>
        <pc:sldMkLst>
          <pc:docMk/>
          <pc:sldMk cId="347843235" sldId="272"/>
        </pc:sldMkLst>
        <pc:spChg chg="mod">
          <ac:chgData name="Lauren McGrane" userId="3ff71b1c3495c034" providerId="LiveId" clId="{E563F1F6-742C-43AC-AA12-F2568DF14692}" dt="2026-08-04T09:54:12.708" v="622" actId="20577"/>
          <ac:spMkLst>
            <pc:docMk/>
            <pc:sldMk cId="347843235" sldId="272"/>
            <ac:spMk id="2" creationId="{FC23F2EE-516E-AD88-F587-72781EB15748}"/>
          </ac:spMkLst>
        </pc:spChg>
        <pc:spChg chg="add del mod">
          <ac:chgData name="Lauren McGrane" userId="3ff71b1c3495c034" providerId="LiveId" clId="{E563F1F6-742C-43AC-AA12-F2568DF14692}" dt="2026-08-04T09:54:00.233" v="598" actId="478"/>
          <ac:spMkLst>
            <pc:docMk/>
            <pc:sldMk cId="347843235" sldId="272"/>
            <ac:spMk id="4" creationId="{3FE3FC4D-80CE-8B1B-530C-B1CA32E18055}"/>
          </ac:spMkLst>
        </pc:spChg>
        <pc:spChg chg="del">
          <ac:chgData name="Lauren McGrane" userId="3ff71b1c3495c034" providerId="LiveId" clId="{E563F1F6-742C-43AC-AA12-F2568DF14692}" dt="2026-08-04T09:53:55.579" v="597" actId="478"/>
          <ac:spMkLst>
            <pc:docMk/>
            <pc:sldMk cId="347843235" sldId="272"/>
            <ac:spMk id="6" creationId="{F8EB656D-DDC8-7C49-4373-D4C3701AB82E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14" creationId="{750C0DCE-816A-C019-0026-BAD19C57CB18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16" creationId="{8F16E1FC-1AD4-3A39-5C23-FB13C550DB56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17" creationId="{0D53CE42-F1E0-2FEA-6ADB-CBE05A42DB1E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18" creationId="{C535FF4F-8552-2F2A-C116-7BFD3488C6A6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19" creationId="{CBA51448-1A5C-A5C9-6852-A286670ACD54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20" creationId="{2ECB6156-84FD-4FA2-A207-75B256076637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21" creationId="{62A6AD26-1ABD-1BD1-6619-6A4A50E846B0}"/>
          </ac:spMkLst>
        </pc:spChg>
        <pc:spChg chg="add mod">
          <ac:chgData name="Lauren McGrane" userId="3ff71b1c3495c034" providerId="LiveId" clId="{E563F1F6-742C-43AC-AA12-F2568DF14692}" dt="2026-08-04T09:54:00.648" v="599"/>
          <ac:spMkLst>
            <pc:docMk/>
            <pc:sldMk cId="347843235" sldId="272"/>
            <ac:spMk id="22" creationId="{B782E0F2-79E4-352E-544A-002768AFC68E}"/>
          </ac:spMkLst>
        </pc:spChg>
        <pc:spChg chg="del mod topLvl">
          <ac:chgData name="Lauren McGrane" userId="3ff71b1c3495c034" providerId="LiveId" clId="{E563F1F6-742C-43AC-AA12-F2568DF14692}" dt="2026-08-04T09:55:33.677" v="627" actId="478"/>
          <ac:spMkLst>
            <pc:docMk/>
            <pc:sldMk cId="347843235" sldId="272"/>
            <ac:spMk id="24" creationId="{1F6C78EC-96DD-1FB0-6815-202B829814CC}"/>
          </ac:spMkLst>
        </pc:spChg>
        <pc:spChg chg="del mod topLvl">
          <ac:chgData name="Lauren McGrane" userId="3ff71b1c3495c034" providerId="LiveId" clId="{E563F1F6-742C-43AC-AA12-F2568DF14692}" dt="2026-08-04T09:58:25.510" v="634" actId="478"/>
          <ac:spMkLst>
            <pc:docMk/>
            <pc:sldMk cId="347843235" sldId="272"/>
            <ac:spMk id="25" creationId="{45DCB456-5555-BCC4-F273-B008AEA1D736}"/>
          </ac:spMkLst>
        </pc:spChg>
        <pc:spChg chg="add del mod">
          <ac:chgData name="Lauren McGrane" userId="3ff71b1c3495c034" providerId="LiveId" clId="{E563F1F6-742C-43AC-AA12-F2568DF14692}" dt="2026-08-04T10:00:07.288" v="647" actId="26606"/>
          <ac:spMkLst>
            <pc:docMk/>
            <pc:sldMk cId="347843235" sldId="272"/>
            <ac:spMk id="27" creationId="{A82B06CC-F23B-EAE6-8877-1B633138BB87}"/>
          </ac:spMkLst>
        </pc:spChg>
        <pc:grpChg chg="del mod">
          <ac:chgData name="Lauren McGrane" userId="3ff71b1c3495c034" providerId="LiveId" clId="{E563F1F6-742C-43AC-AA12-F2568DF14692}" dt="2026-08-04T09:58:18.271" v="630" actId="478"/>
          <ac:grpSpMkLst>
            <pc:docMk/>
            <pc:sldMk cId="347843235" sldId="272"/>
            <ac:grpSpMk id="7" creationId="{232489FD-C198-514E-0FC9-941E2FC938E6}"/>
          </ac:grpSpMkLst>
        </pc:grpChg>
        <pc:grpChg chg="del mod">
          <ac:chgData name="Lauren McGrane" userId="3ff71b1c3495c034" providerId="LiveId" clId="{E563F1F6-742C-43AC-AA12-F2568DF14692}" dt="2026-08-04T09:58:20.220" v="631" actId="478"/>
          <ac:grpSpMkLst>
            <pc:docMk/>
            <pc:sldMk cId="347843235" sldId="272"/>
            <ac:grpSpMk id="8" creationId="{6CAD4089-4D9A-0265-636A-7F93F1FC3F7F}"/>
          </ac:grpSpMkLst>
        </pc:grpChg>
        <pc:grpChg chg="add del mod">
          <ac:chgData name="Lauren McGrane" userId="3ff71b1c3495c034" providerId="LiveId" clId="{E563F1F6-742C-43AC-AA12-F2568DF14692}" dt="2026-08-04T09:58:21.616" v="632" actId="478"/>
          <ac:grpSpMkLst>
            <pc:docMk/>
            <pc:sldMk cId="347843235" sldId="272"/>
            <ac:grpSpMk id="10" creationId="{A1B574BA-2214-17A9-6DF7-DF46ECB35583}"/>
          </ac:grpSpMkLst>
        </pc:grpChg>
        <pc:grpChg chg="add del mod">
          <ac:chgData name="Lauren McGrane" userId="3ff71b1c3495c034" providerId="LiveId" clId="{E563F1F6-742C-43AC-AA12-F2568DF14692}" dt="2026-08-04T09:58:23.718" v="633" actId="478"/>
          <ac:grpSpMkLst>
            <pc:docMk/>
            <pc:sldMk cId="347843235" sldId="272"/>
            <ac:grpSpMk id="12" creationId="{9F4EFD50-D266-A092-E917-71BCA48E0359}"/>
          </ac:grpSpMkLst>
        </pc:grpChg>
        <pc:grpChg chg="add del mod">
          <ac:chgData name="Lauren McGrane" userId="3ff71b1c3495c034" providerId="LiveId" clId="{E563F1F6-742C-43AC-AA12-F2568DF14692}" dt="2026-08-04T09:55:33.677" v="627" actId="478"/>
          <ac:grpSpMkLst>
            <pc:docMk/>
            <pc:sldMk cId="347843235" sldId="272"/>
            <ac:grpSpMk id="23" creationId="{A7FD8E54-C97A-7B51-1D71-B67285C4EABB}"/>
          </ac:grpSpMkLst>
        </pc:grpChg>
        <pc:graphicFrameChg chg="del">
          <ac:chgData name="Lauren McGrane" userId="3ff71b1c3495c034" providerId="LiveId" clId="{E563F1F6-742C-43AC-AA12-F2568DF14692}" dt="2026-08-04T09:53:51.776" v="596" actId="478"/>
          <ac:graphicFrameMkLst>
            <pc:docMk/>
            <pc:sldMk cId="347843235" sldId="272"/>
            <ac:graphicFrameMk id="5" creationId="{93070BC7-C866-98F8-C44C-19256636ECBD}"/>
          </ac:graphicFrameMkLst>
        </pc:graphicFrameChg>
        <pc:graphicFrameChg chg="add">
          <ac:chgData name="Lauren McGrane" userId="3ff71b1c3495c034" providerId="LiveId" clId="{E563F1F6-742C-43AC-AA12-F2568DF14692}" dt="2026-08-04T10:00:07.288" v="647" actId="26606"/>
          <ac:graphicFrameMkLst>
            <pc:docMk/>
            <pc:sldMk cId="347843235" sldId="272"/>
            <ac:graphicFrameMk id="29" creationId="{ECFEA9D4-E977-E918-A05E-41BEF89F7861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5.sv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5.sv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F9126C-601C-4F6B-8735-D020599D10C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819D93-30DB-4ABF-A557-746FCA6D7922}">
      <dgm:prSet/>
      <dgm:spPr/>
      <dgm:t>
        <a:bodyPr/>
        <a:lstStyle/>
        <a:p>
          <a:r>
            <a:rPr lang="en-GB"/>
            <a:t>ASSIGNMENT 2: Group Presentation</a:t>
          </a:r>
          <a:endParaRPr lang="en-US"/>
        </a:p>
      </dgm:t>
    </dgm:pt>
    <dgm:pt modelId="{4650B775-8DA9-43BF-BB42-B7AC51A560B4}" type="parTrans" cxnId="{D6C41213-F0C0-47A4-9FB1-FBA93B7D6EB1}">
      <dgm:prSet/>
      <dgm:spPr/>
      <dgm:t>
        <a:bodyPr/>
        <a:lstStyle/>
        <a:p>
          <a:endParaRPr lang="en-US"/>
        </a:p>
      </dgm:t>
    </dgm:pt>
    <dgm:pt modelId="{C362D1C1-91A4-498C-B19F-AC4F16074FBC}" type="sibTrans" cxnId="{D6C41213-F0C0-47A4-9FB1-FBA93B7D6EB1}">
      <dgm:prSet/>
      <dgm:spPr/>
      <dgm:t>
        <a:bodyPr/>
        <a:lstStyle/>
        <a:p>
          <a:endParaRPr lang="en-US"/>
        </a:p>
      </dgm:t>
    </dgm:pt>
    <dgm:pt modelId="{FDFC2DEC-EBFA-48C0-B6E8-E2CF62E0FEE3}">
      <dgm:prSet/>
      <dgm:spPr/>
      <dgm:t>
        <a:bodyPr/>
        <a:lstStyle/>
        <a:p>
          <a:r>
            <a:rPr lang="en-GB" dirty="0"/>
            <a:t>Lauren McGrane                                       ID No. 2532936</a:t>
          </a:r>
          <a:endParaRPr lang="en-US" dirty="0"/>
        </a:p>
      </dgm:t>
    </dgm:pt>
    <dgm:pt modelId="{8753C597-091D-4158-8EC2-AED27D1FF86C}" type="parTrans" cxnId="{ED3D8E4D-BDB2-40DD-90C6-F23CD29A8EC8}">
      <dgm:prSet/>
      <dgm:spPr/>
      <dgm:t>
        <a:bodyPr/>
        <a:lstStyle/>
        <a:p>
          <a:endParaRPr lang="en-US"/>
        </a:p>
      </dgm:t>
    </dgm:pt>
    <dgm:pt modelId="{175B2C49-2847-4A6A-8C45-23012434BDE6}" type="sibTrans" cxnId="{ED3D8E4D-BDB2-40DD-90C6-F23CD29A8EC8}">
      <dgm:prSet/>
      <dgm:spPr/>
      <dgm:t>
        <a:bodyPr/>
        <a:lstStyle/>
        <a:p>
          <a:endParaRPr lang="en-US"/>
        </a:p>
      </dgm:t>
    </dgm:pt>
    <dgm:pt modelId="{B9DEC409-1686-4440-832E-803FD79CB5B2}">
      <dgm:prSet/>
      <dgm:spPr/>
      <dgm:t>
        <a:bodyPr/>
        <a:lstStyle/>
        <a:p>
          <a:r>
            <a:rPr lang="en-GB"/>
            <a:t>Chelsea Mancini                                       ID No. 2532045</a:t>
          </a:r>
          <a:endParaRPr lang="en-US"/>
        </a:p>
      </dgm:t>
    </dgm:pt>
    <dgm:pt modelId="{5D875749-3D1D-4844-898E-C8E52810ABDA}" type="parTrans" cxnId="{527DA0EC-2582-4AB8-8880-BFDF35170C2A}">
      <dgm:prSet/>
      <dgm:spPr/>
      <dgm:t>
        <a:bodyPr/>
        <a:lstStyle/>
        <a:p>
          <a:endParaRPr lang="en-US"/>
        </a:p>
      </dgm:t>
    </dgm:pt>
    <dgm:pt modelId="{9594BF47-5ADD-409D-BDFA-E7ED080BE1BC}" type="sibTrans" cxnId="{527DA0EC-2582-4AB8-8880-BFDF35170C2A}">
      <dgm:prSet/>
      <dgm:spPr/>
      <dgm:t>
        <a:bodyPr/>
        <a:lstStyle/>
        <a:p>
          <a:endParaRPr lang="en-US"/>
        </a:p>
      </dgm:t>
    </dgm:pt>
    <dgm:pt modelId="{157BE454-D281-4046-839B-703C9475C8DC}">
      <dgm:prSet/>
      <dgm:spPr/>
      <dgm:t>
        <a:bodyPr/>
        <a:lstStyle/>
        <a:p>
          <a:r>
            <a:rPr lang="en-GB"/>
            <a:t>Chloe Anne Allkins	</a:t>
          </a:r>
          <a:r>
            <a:rPr lang="en-GB" b="0" i="0" baseline="0"/>
            <a:t>                           ID No.</a:t>
          </a:r>
          <a:r>
            <a:rPr lang="en-GB"/>
            <a:t> 2513423</a:t>
          </a:r>
          <a:endParaRPr lang="en-US"/>
        </a:p>
      </dgm:t>
    </dgm:pt>
    <dgm:pt modelId="{E8D5C7CD-EE8A-4147-BEC3-E2260E02368E}" type="parTrans" cxnId="{143D2B90-F4B2-4DD6-A1F2-498D70ED7532}">
      <dgm:prSet/>
      <dgm:spPr/>
      <dgm:t>
        <a:bodyPr/>
        <a:lstStyle/>
        <a:p>
          <a:endParaRPr lang="en-US"/>
        </a:p>
      </dgm:t>
    </dgm:pt>
    <dgm:pt modelId="{CA3A835A-88C4-439E-9DE8-71967A71EEAB}" type="sibTrans" cxnId="{143D2B90-F4B2-4DD6-A1F2-498D70ED7532}">
      <dgm:prSet/>
      <dgm:spPr/>
      <dgm:t>
        <a:bodyPr/>
        <a:lstStyle/>
        <a:p>
          <a:endParaRPr lang="en-US"/>
        </a:p>
      </dgm:t>
    </dgm:pt>
    <dgm:pt modelId="{0DD7476B-E091-4FD6-A21C-721CC2622AC4}">
      <dgm:prSet/>
      <dgm:spPr/>
      <dgm:t>
        <a:bodyPr/>
        <a:lstStyle/>
        <a:p>
          <a:r>
            <a:rPr lang="en-GB" b="0" i="0" baseline="0" dirty="0"/>
            <a:t>Tutor: Lloyd Beharry</a:t>
          </a:r>
          <a:endParaRPr lang="en-US" dirty="0"/>
        </a:p>
      </dgm:t>
    </dgm:pt>
    <dgm:pt modelId="{1672DAA0-69FC-461C-B3B1-D9F30A57BB4D}" type="parTrans" cxnId="{58C65334-96C4-4849-A1FB-5E090CBB61A5}">
      <dgm:prSet/>
      <dgm:spPr/>
      <dgm:t>
        <a:bodyPr/>
        <a:lstStyle/>
        <a:p>
          <a:endParaRPr lang="en-US"/>
        </a:p>
      </dgm:t>
    </dgm:pt>
    <dgm:pt modelId="{843D1F91-9810-47AF-97C0-B558A8703359}" type="sibTrans" cxnId="{58C65334-96C4-4849-A1FB-5E090CBB61A5}">
      <dgm:prSet/>
      <dgm:spPr/>
      <dgm:t>
        <a:bodyPr/>
        <a:lstStyle/>
        <a:p>
          <a:endParaRPr lang="en-US"/>
        </a:p>
      </dgm:t>
    </dgm:pt>
    <dgm:pt modelId="{24C03E7C-2BB7-464F-9937-003442F85402}" type="pres">
      <dgm:prSet presAssocID="{0FF9126C-601C-4F6B-8735-D020599D10CB}" presName="outerComposite" presStyleCnt="0">
        <dgm:presLayoutVars>
          <dgm:chMax val="5"/>
          <dgm:dir/>
          <dgm:resizeHandles val="exact"/>
        </dgm:presLayoutVars>
      </dgm:prSet>
      <dgm:spPr/>
    </dgm:pt>
    <dgm:pt modelId="{8C31E0D4-4778-41F5-9831-1F634E8757CC}" type="pres">
      <dgm:prSet presAssocID="{0FF9126C-601C-4F6B-8735-D020599D10CB}" presName="dummyMaxCanvas" presStyleCnt="0">
        <dgm:presLayoutVars/>
      </dgm:prSet>
      <dgm:spPr/>
    </dgm:pt>
    <dgm:pt modelId="{F6992FFD-0D92-4E23-8357-02BBC5371DC7}" type="pres">
      <dgm:prSet presAssocID="{0FF9126C-601C-4F6B-8735-D020599D10CB}" presName="FiveNodes_1" presStyleLbl="node1" presStyleIdx="0" presStyleCnt="5">
        <dgm:presLayoutVars>
          <dgm:bulletEnabled val="1"/>
        </dgm:presLayoutVars>
      </dgm:prSet>
      <dgm:spPr/>
    </dgm:pt>
    <dgm:pt modelId="{50331953-3576-4725-A68D-9D6781D3D9E9}" type="pres">
      <dgm:prSet presAssocID="{0FF9126C-601C-4F6B-8735-D020599D10CB}" presName="FiveNodes_2" presStyleLbl="node1" presStyleIdx="1" presStyleCnt="5" custLinFactNeighborX="-6292" custLinFactNeighborY="2759">
        <dgm:presLayoutVars>
          <dgm:bulletEnabled val="1"/>
        </dgm:presLayoutVars>
      </dgm:prSet>
      <dgm:spPr/>
    </dgm:pt>
    <dgm:pt modelId="{F86B5452-133F-4EED-A7F0-A4FD7D1737BB}" type="pres">
      <dgm:prSet presAssocID="{0FF9126C-601C-4F6B-8735-D020599D10CB}" presName="FiveNodes_3" presStyleLbl="node1" presStyleIdx="2" presStyleCnt="5" custLinFactNeighborX="-13760" custLinFactNeighborY="-964">
        <dgm:presLayoutVars>
          <dgm:bulletEnabled val="1"/>
        </dgm:presLayoutVars>
      </dgm:prSet>
      <dgm:spPr/>
    </dgm:pt>
    <dgm:pt modelId="{0B7A557A-C852-43A1-92BD-F71FD09A3648}" type="pres">
      <dgm:prSet presAssocID="{0FF9126C-601C-4F6B-8735-D020599D10CB}" presName="FiveNodes_4" presStyleLbl="node1" presStyleIdx="3" presStyleCnt="5" custLinFactNeighborX="-21227" custLinFactNeighborY="-652">
        <dgm:presLayoutVars>
          <dgm:bulletEnabled val="1"/>
        </dgm:presLayoutVars>
      </dgm:prSet>
      <dgm:spPr/>
    </dgm:pt>
    <dgm:pt modelId="{39EFC117-F5B0-459A-B17A-00473E6E374D}" type="pres">
      <dgm:prSet presAssocID="{0FF9126C-601C-4F6B-8735-D020599D10CB}" presName="FiveNodes_5" presStyleLbl="node1" presStyleIdx="4" presStyleCnt="5" custLinFactNeighborX="-28695" custLinFactNeighborY="-1876">
        <dgm:presLayoutVars>
          <dgm:bulletEnabled val="1"/>
        </dgm:presLayoutVars>
      </dgm:prSet>
      <dgm:spPr/>
    </dgm:pt>
    <dgm:pt modelId="{A3308678-83A4-4928-A9D5-A76384903A7E}" type="pres">
      <dgm:prSet presAssocID="{0FF9126C-601C-4F6B-8735-D020599D10CB}" presName="FiveConn_1-2" presStyleLbl="fgAccFollowNode1" presStyleIdx="0" presStyleCnt="4" custLinFactNeighborX="-31062" custLinFactNeighborY="26524">
        <dgm:presLayoutVars>
          <dgm:bulletEnabled val="1"/>
        </dgm:presLayoutVars>
      </dgm:prSet>
      <dgm:spPr/>
    </dgm:pt>
    <dgm:pt modelId="{8662C0C1-5F64-48E3-A120-A08CBECD39CB}" type="pres">
      <dgm:prSet presAssocID="{0FF9126C-601C-4F6B-8735-D020599D10CB}" presName="FiveConn_2-3" presStyleLbl="fgAccFollowNode1" presStyleIdx="1" presStyleCnt="4" custLinFactNeighborX="-77155" custLinFactNeighborY="25815">
        <dgm:presLayoutVars>
          <dgm:bulletEnabled val="1"/>
        </dgm:presLayoutVars>
      </dgm:prSet>
      <dgm:spPr/>
    </dgm:pt>
    <dgm:pt modelId="{7FF325FA-2704-47C9-B3B9-6B174FBEC8DD}" type="pres">
      <dgm:prSet presAssocID="{0FF9126C-601C-4F6B-8735-D020599D10CB}" presName="FiveConn_3-4" presStyleLbl="fgAccFollowNode1" presStyleIdx="2" presStyleCnt="4" custLinFactX="-24249" custLinFactNeighborX="-100000" custLinFactNeighborY="30060">
        <dgm:presLayoutVars>
          <dgm:bulletEnabled val="1"/>
        </dgm:presLayoutVars>
      </dgm:prSet>
      <dgm:spPr/>
    </dgm:pt>
    <dgm:pt modelId="{3714E385-73E0-47CE-963B-5C89B988A12D}" type="pres">
      <dgm:prSet presAssocID="{0FF9126C-601C-4F6B-8735-D020599D10CB}" presName="FiveConn_4-5" presStyleLbl="fgAccFollowNode1" presStyleIdx="3" presStyleCnt="4" custLinFactX="-66334" custLinFactNeighborX="-100000" custLinFactNeighborY="25797">
        <dgm:presLayoutVars>
          <dgm:bulletEnabled val="1"/>
        </dgm:presLayoutVars>
      </dgm:prSet>
      <dgm:spPr/>
    </dgm:pt>
    <dgm:pt modelId="{11CE5610-0164-4161-A570-6E5E1AFD4ADB}" type="pres">
      <dgm:prSet presAssocID="{0FF9126C-601C-4F6B-8735-D020599D10CB}" presName="FiveNodes_1_text" presStyleLbl="node1" presStyleIdx="4" presStyleCnt="5">
        <dgm:presLayoutVars>
          <dgm:bulletEnabled val="1"/>
        </dgm:presLayoutVars>
      </dgm:prSet>
      <dgm:spPr/>
    </dgm:pt>
    <dgm:pt modelId="{951FD40E-BF54-4362-A37B-9EB96A0C9E1C}" type="pres">
      <dgm:prSet presAssocID="{0FF9126C-601C-4F6B-8735-D020599D10CB}" presName="FiveNodes_2_text" presStyleLbl="node1" presStyleIdx="4" presStyleCnt="5">
        <dgm:presLayoutVars>
          <dgm:bulletEnabled val="1"/>
        </dgm:presLayoutVars>
      </dgm:prSet>
      <dgm:spPr/>
    </dgm:pt>
    <dgm:pt modelId="{68838FA7-5D4B-4617-A305-8C69B5305AD4}" type="pres">
      <dgm:prSet presAssocID="{0FF9126C-601C-4F6B-8735-D020599D10CB}" presName="FiveNodes_3_text" presStyleLbl="node1" presStyleIdx="4" presStyleCnt="5">
        <dgm:presLayoutVars>
          <dgm:bulletEnabled val="1"/>
        </dgm:presLayoutVars>
      </dgm:prSet>
      <dgm:spPr/>
    </dgm:pt>
    <dgm:pt modelId="{7BF163DB-AEF7-4456-9636-97411665C572}" type="pres">
      <dgm:prSet presAssocID="{0FF9126C-601C-4F6B-8735-D020599D10CB}" presName="FiveNodes_4_text" presStyleLbl="node1" presStyleIdx="4" presStyleCnt="5">
        <dgm:presLayoutVars>
          <dgm:bulletEnabled val="1"/>
        </dgm:presLayoutVars>
      </dgm:prSet>
      <dgm:spPr/>
    </dgm:pt>
    <dgm:pt modelId="{1E8D6606-E06B-4FB9-AB60-66F9B2379BF4}" type="pres">
      <dgm:prSet presAssocID="{0FF9126C-601C-4F6B-8735-D020599D10C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A94E312-9648-48D9-819C-E35147D6E610}" type="presOf" srcId="{0DD7476B-E091-4FD6-A21C-721CC2622AC4}" destId="{39EFC117-F5B0-459A-B17A-00473E6E374D}" srcOrd="0" destOrd="0" presId="urn:microsoft.com/office/officeart/2005/8/layout/vProcess5"/>
    <dgm:cxn modelId="{D6C41213-F0C0-47A4-9FB1-FBA93B7D6EB1}" srcId="{0FF9126C-601C-4F6B-8735-D020599D10CB}" destId="{91819D93-30DB-4ABF-A557-746FCA6D7922}" srcOrd="0" destOrd="0" parTransId="{4650B775-8DA9-43BF-BB42-B7AC51A560B4}" sibTransId="{C362D1C1-91A4-498C-B19F-AC4F16074FBC}"/>
    <dgm:cxn modelId="{9E57381C-A20A-4398-8B4D-D85F4571B6EA}" type="presOf" srcId="{0DD7476B-E091-4FD6-A21C-721CC2622AC4}" destId="{1E8D6606-E06B-4FB9-AB60-66F9B2379BF4}" srcOrd="1" destOrd="0" presId="urn:microsoft.com/office/officeart/2005/8/layout/vProcess5"/>
    <dgm:cxn modelId="{7A9DA220-5A9E-4647-AB50-C6F2D268A33C}" type="presOf" srcId="{91819D93-30DB-4ABF-A557-746FCA6D7922}" destId="{F6992FFD-0D92-4E23-8357-02BBC5371DC7}" srcOrd="0" destOrd="0" presId="urn:microsoft.com/office/officeart/2005/8/layout/vProcess5"/>
    <dgm:cxn modelId="{58C65334-96C4-4849-A1FB-5E090CBB61A5}" srcId="{0FF9126C-601C-4F6B-8735-D020599D10CB}" destId="{0DD7476B-E091-4FD6-A21C-721CC2622AC4}" srcOrd="4" destOrd="0" parTransId="{1672DAA0-69FC-461C-B3B1-D9F30A57BB4D}" sibTransId="{843D1F91-9810-47AF-97C0-B558A8703359}"/>
    <dgm:cxn modelId="{ED3D8E4D-BDB2-40DD-90C6-F23CD29A8EC8}" srcId="{0FF9126C-601C-4F6B-8735-D020599D10CB}" destId="{FDFC2DEC-EBFA-48C0-B6E8-E2CF62E0FEE3}" srcOrd="1" destOrd="0" parTransId="{8753C597-091D-4158-8EC2-AED27D1FF86C}" sibTransId="{175B2C49-2847-4A6A-8C45-23012434BDE6}"/>
    <dgm:cxn modelId="{4EB05A50-B7F7-4A76-8371-778376449B63}" type="presOf" srcId="{B9DEC409-1686-4440-832E-803FD79CB5B2}" destId="{68838FA7-5D4B-4617-A305-8C69B5305AD4}" srcOrd="1" destOrd="0" presId="urn:microsoft.com/office/officeart/2005/8/layout/vProcess5"/>
    <dgm:cxn modelId="{9C78C152-5526-409A-A50A-9889286C05DC}" type="presOf" srcId="{91819D93-30DB-4ABF-A557-746FCA6D7922}" destId="{11CE5610-0164-4161-A570-6E5E1AFD4ADB}" srcOrd="1" destOrd="0" presId="urn:microsoft.com/office/officeart/2005/8/layout/vProcess5"/>
    <dgm:cxn modelId="{57180A55-1924-4DD2-90B6-AB8043BCD568}" type="presOf" srcId="{157BE454-D281-4046-839B-703C9475C8DC}" destId="{0B7A557A-C852-43A1-92BD-F71FD09A3648}" srcOrd="0" destOrd="0" presId="urn:microsoft.com/office/officeart/2005/8/layout/vProcess5"/>
    <dgm:cxn modelId="{0D865981-4E19-452C-A170-EF050162B8E9}" type="presOf" srcId="{FDFC2DEC-EBFA-48C0-B6E8-E2CF62E0FEE3}" destId="{951FD40E-BF54-4362-A37B-9EB96A0C9E1C}" srcOrd="1" destOrd="0" presId="urn:microsoft.com/office/officeart/2005/8/layout/vProcess5"/>
    <dgm:cxn modelId="{A61C738B-E027-4562-AF07-C55E22F5FAE6}" type="presOf" srcId="{B9DEC409-1686-4440-832E-803FD79CB5B2}" destId="{F86B5452-133F-4EED-A7F0-A4FD7D1737BB}" srcOrd="0" destOrd="0" presId="urn:microsoft.com/office/officeart/2005/8/layout/vProcess5"/>
    <dgm:cxn modelId="{143D2B90-F4B2-4DD6-A1F2-498D70ED7532}" srcId="{0FF9126C-601C-4F6B-8735-D020599D10CB}" destId="{157BE454-D281-4046-839B-703C9475C8DC}" srcOrd="3" destOrd="0" parTransId="{E8D5C7CD-EE8A-4147-BEC3-E2260E02368E}" sibTransId="{CA3A835A-88C4-439E-9DE8-71967A71EEAB}"/>
    <dgm:cxn modelId="{788FE196-127C-49C4-AEAC-6FECF0FF75F2}" type="presOf" srcId="{0FF9126C-601C-4F6B-8735-D020599D10CB}" destId="{24C03E7C-2BB7-464F-9937-003442F85402}" srcOrd="0" destOrd="0" presId="urn:microsoft.com/office/officeart/2005/8/layout/vProcess5"/>
    <dgm:cxn modelId="{2645379A-35C6-46AC-B6AC-7742F5528248}" type="presOf" srcId="{9594BF47-5ADD-409D-BDFA-E7ED080BE1BC}" destId="{7FF325FA-2704-47C9-B3B9-6B174FBEC8DD}" srcOrd="0" destOrd="0" presId="urn:microsoft.com/office/officeart/2005/8/layout/vProcess5"/>
    <dgm:cxn modelId="{61A83AAA-728D-4B1E-8AB0-E9B7D92B1FE3}" type="presOf" srcId="{C362D1C1-91A4-498C-B19F-AC4F16074FBC}" destId="{A3308678-83A4-4928-A9D5-A76384903A7E}" srcOrd="0" destOrd="0" presId="urn:microsoft.com/office/officeart/2005/8/layout/vProcess5"/>
    <dgm:cxn modelId="{730D5FB4-219F-4F0B-8D25-051D68AD4913}" type="presOf" srcId="{175B2C49-2847-4A6A-8C45-23012434BDE6}" destId="{8662C0C1-5F64-48E3-A120-A08CBECD39CB}" srcOrd="0" destOrd="0" presId="urn:microsoft.com/office/officeart/2005/8/layout/vProcess5"/>
    <dgm:cxn modelId="{B3B5E2CC-7CE7-49D8-8E82-8F9F21169D08}" type="presOf" srcId="{FDFC2DEC-EBFA-48C0-B6E8-E2CF62E0FEE3}" destId="{50331953-3576-4725-A68D-9D6781D3D9E9}" srcOrd="0" destOrd="0" presId="urn:microsoft.com/office/officeart/2005/8/layout/vProcess5"/>
    <dgm:cxn modelId="{1559A2D5-C466-4487-91F9-CB37CA6641BF}" type="presOf" srcId="{157BE454-D281-4046-839B-703C9475C8DC}" destId="{7BF163DB-AEF7-4456-9636-97411665C572}" srcOrd="1" destOrd="0" presId="urn:microsoft.com/office/officeart/2005/8/layout/vProcess5"/>
    <dgm:cxn modelId="{527DA0EC-2582-4AB8-8880-BFDF35170C2A}" srcId="{0FF9126C-601C-4F6B-8735-D020599D10CB}" destId="{B9DEC409-1686-4440-832E-803FD79CB5B2}" srcOrd="2" destOrd="0" parTransId="{5D875749-3D1D-4844-898E-C8E52810ABDA}" sibTransId="{9594BF47-5ADD-409D-BDFA-E7ED080BE1BC}"/>
    <dgm:cxn modelId="{9B92E5F3-C065-4A80-B89C-69312BEE3716}" type="presOf" srcId="{CA3A835A-88C4-439E-9DE8-71967A71EEAB}" destId="{3714E385-73E0-47CE-963B-5C89B988A12D}" srcOrd="0" destOrd="0" presId="urn:microsoft.com/office/officeart/2005/8/layout/vProcess5"/>
    <dgm:cxn modelId="{E14D3B42-8D0C-48E1-839C-D4BCD4838A3E}" type="presParOf" srcId="{24C03E7C-2BB7-464F-9937-003442F85402}" destId="{8C31E0D4-4778-41F5-9831-1F634E8757CC}" srcOrd="0" destOrd="0" presId="urn:microsoft.com/office/officeart/2005/8/layout/vProcess5"/>
    <dgm:cxn modelId="{AFD93020-058E-4D73-916B-5475846BA220}" type="presParOf" srcId="{24C03E7C-2BB7-464F-9937-003442F85402}" destId="{F6992FFD-0D92-4E23-8357-02BBC5371DC7}" srcOrd="1" destOrd="0" presId="urn:microsoft.com/office/officeart/2005/8/layout/vProcess5"/>
    <dgm:cxn modelId="{E01931FC-8602-4F6B-876B-26F12AEF0BCB}" type="presParOf" srcId="{24C03E7C-2BB7-464F-9937-003442F85402}" destId="{50331953-3576-4725-A68D-9D6781D3D9E9}" srcOrd="2" destOrd="0" presId="urn:microsoft.com/office/officeart/2005/8/layout/vProcess5"/>
    <dgm:cxn modelId="{FE8CB953-E633-4470-B651-2C3A7A295F68}" type="presParOf" srcId="{24C03E7C-2BB7-464F-9937-003442F85402}" destId="{F86B5452-133F-4EED-A7F0-A4FD7D1737BB}" srcOrd="3" destOrd="0" presId="urn:microsoft.com/office/officeart/2005/8/layout/vProcess5"/>
    <dgm:cxn modelId="{3BBFE989-5B5F-42C1-94CF-E047584745CE}" type="presParOf" srcId="{24C03E7C-2BB7-464F-9937-003442F85402}" destId="{0B7A557A-C852-43A1-92BD-F71FD09A3648}" srcOrd="4" destOrd="0" presId="urn:microsoft.com/office/officeart/2005/8/layout/vProcess5"/>
    <dgm:cxn modelId="{B178A86C-B550-4901-BB80-599275925241}" type="presParOf" srcId="{24C03E7C-2BB7-464F-9937-003442F85402}" destId="{39EFC117-F5B0-459A-B17A-00473E6E374D}" srcOrd="5" destOrd="0" presId="urn:microsoft.com/office/officeart/2005/8/layout/vProcess5"/>
    <dgm:cxn modelId="{0DAD3706-26B1-40D2-837E-E1A33C06BDC0}" type="presParOf" srcId="{24C03E7C-2BB7-464F-9937-003442F85402}" destId="{A3308678-83A4-4928-A9D5-A76384903A7E}" srcOrd="6" destOrd="0" presId="urn:microsoft.com/office/officeart/2005/8/layout/vProcess5"/>
    <dgm:cxn modelId="{CE30F6A3-6AA8-4033-9D79-4E2622126A72}" type="presParOf" srcId="{24C03E7C-2BB7-464F-9937-003442F85402}" destId="{8662C0C1-5F64-48E3-A120-A08CBECD39CB}" srcOrd="7" destOrd="0" presId="urn:microsoft.com/office/officeart/2005/8/layout/vProcess5"/>
    <dgm:cxn modelId="{48B12CF3-059F-41AD-999E-8FD31D198995}" type="presParOf" srcId="{24C03E7C-2BB7-464F-9937-003442F85402}" destId="{7FF325FA-2704-47C9-B3B9-6B174FBEC8DD}" srcOrd="8" destOrd="0" presId="urn:microsoft.com/office/officeart/2005/8/layout/vProcess5"/>
    <dgm:cxn modelId="{2F39D2B8-B4B2-437D-9348-2552C5044D98}" type="presParOf" srcId="{24C03E7C-2BB7-464F-9937-003442F85402}" destId="{3714E385-73E0-47CE-963B-5C89B988A12D}" srcOrd="9" destOrd="0" presId="urn:microsoft.com/office/officeart/2005/8/layout/vProcess5"/>
    <dgm:cxn modelId="{B391A4D1-D6A7-4321-A299-2228E3BFCD28}" type="presParOf" srcId="{24C03E7C-2BB7-464F-9937-003442F85402}" destId="{11CE5610-0164-4161-A570-6E5E1AFD4ADB}" srcOrd="10" destOrd="0" presId="urn:microsoft.com/office/officeart/2005/8/layout/vProcess5"/>
    <dgm:cxn modelId="{26F38386-2ED3-416F-ABC0-6E6A69BBC9DA}" type="presParOf" srcId="{24C03E7C-2BB7-464F-9937-003442F85402}" destId="{951FD40E-BF54-4362-A37B-9EB96A0C9E1C}" srcOrd="11" destOrd="0" presId="urn:microsoft.com/office/officeart/2005/8/layout/vProcess5"/>
    <dgm:cxn modelId="{61C60B52-124D-416F-AD7F-5C63CB3BCE52}" type="presParOf" srcId="{24C03E7C-2BB7-464F-9937-003442F85402}" destId="{68838FA7-5D4B-4617-A305-8C69B5305AD4}" srcOrd="12" destOrd="0" presId="urn:microsoft.com/office/officeart/2005/8/layout/vProcess5"/>
    <dgm:cxn modelId="{D28D0043-2940-476A-9F34-820D4DF7F164}" type="presParOf" srcId="{24C03E7C-2BB7-464F-9937-003442F85402}" destId="{7BF163DB-AEF7-4456-9636-97411665C572}" srcOrd="13" destOrd="0" presId="urn:microsoft.com/office/officeart/2005/8/layout/vProcess5"/>
    <dgm:cxn modelId="{822C42A3-F2FB-4DE3-A5BD-F9C0D6BBE5E7}" type="presParOf" srcId="{24C03E7C-2BB7-464F-9937-003442F85402}" destId="{1E8D6606-E06B-4FB9-AB60-66F9B2379BF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EB7FCE-D2CA-425B-8F38-AD5AA9E29C9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C58EFB9-1075-4853-B1FE-24569F3CB5F3}">
      <dgm:prSet/>
      <dgm:spPr/>
      <dgm:t>
        <a:bodyPr/>
        <a:lstStyle/>
        <a:p>
          <a:r>
            <a:rPr lang="en-GB" dirty="0"/>
            <a:t>Introduction                                                                      	Slide 1                 </a:t>
          </a:r>
          <a:endParaRPr lang="en-US" dirty="0"/>
        </a:p>
      </dgm:t>
    </dgm:pt>
    <dgm:pt modelId="{2F2E3FA0-C0E7-49BA-83E1-71CD1389FBBC}" type="parTrans" cxnId="{5EA11460-1F7E-4AC9-9F66-41225D8CF6CE}">
      <dgm:prSet/>
      <dgm:spPr/>
      <dgm:t>
        <a:bodyPr/>
        <a:lstStyle/>
        <a:p>
          <a:endParaRPr lang="en-US"/>
        </a:p>
      </dgm:t>
    </dgm:pt>
    <dgm:pt modelId="{E30377CC-6836-4CFF-BBE9-B37DDA7026F3}" type="sibTrans" cxnId="{5EA11460-1F7E-4AC9-9F66-41225D8CF6CE}">
      <dgm:prSet/>
      <dgm:spPr/>
      <dgm:t>
        <a:bodyPr/>
        <a:lstStyle/>
        <a:p>
          <a:endParaRPr lang="en-US"/>
        </a:p>
      </dgm:t>
    </dgm:pt>
    <dgm:pt modelId="{6EF31A92-DEFA-4CB5-A409-4A186B0E5EC1}">
      <dgm:prSet/>
      <dgm:spPr/>
      <dgm:t>
        <a:bodyPr/>
        <a:lstStyle/>
        <a:p>
          <a:pPr algn="l"/>
          <a:r>
            <a:rPr lang="en-GB" dirty="0"/>
            <a:t>Language Barrier -   Lauren McGrane         		Slides 4 &amp; 5       </a:t>
          </a:r>
          <a:endParaRPr lang="en-US" dirty="0"/>
        </a:p>
      </dgm:t>
    </dgm:pt>
    <dgm:pt modelId="{61A7C15C-72B8-444E-8FFB-3E3A53F69C3A}" type="parTrans" cxnId="{8C4981B1-BD9C-44C9-9336-5C413CA6FDA8}">
      <dgm:prSet/>
      <dgm:spPr/>
      <dgm:t>
        <a:bodyPr/>
        <a:lstStyle/>
        <a:p>
          <a:endParaRPr lang="en-US"/>
        </a:p>
      </dgm:t>
    </dgm:pt>
    <dgm:pt modelId="{5326612F-0220-4724-914F-CCC3DB6FEEC1}" type="sibTrans" cxnId="{8C4981B1-BD9C-44C9-9336-5C413CA6FDA8}">
      <dgm:prSet/>
      <dgm:spPr/>
      <dgm:t>
        <a:bodyPr/>
        <a:lstStyle/>
        <a:p>
          <a:endParaRPr lang="en-US"/>
        </a:p>
      </dgm:t>
    </dgm:pt>
    <dgm:pt modelId="{6234F0BF-44A2-4B22-9275-EF6A04181421}">
      <dgm:prSet custT="1"/>
      <dgm:spPr/>
      <dgm:t>
        <a:bodyPr/>
        <a:lstStyle/>
        <a:p>
          <a:pPr algn="l"/>
          <a:r>
            <a:rPr lang="en-GB" sz="2800" b="0" i="0" baseline="0" dirty="0"/>
            <a:t>Environmental Noise Barrier-   </a:t>
          </a:r>
          <a:r>
            <a:rPr lang="en-GB" sz="2800" dirty="0"/>
            <a:t>Chelsea Mancini </a:t>
          </a:r>
        </a:p>
        <a:p>
          <a:pPr algn="ctr"/>
          <a:r>
            <a:rPr lang="en-GB" sz="2400" dirty="0"/>
            <a:t>	</a:t>
          </a:r>
          <a:r>
            <a:rPr lang="en-GB" sz="2800" dirty="0"/>
            <a:t>Slides 6 &amp; 7</a:t>
          </a:r>
          <a:r>
            <a:rPr lang="en-GB" sz="2800" b="0" i="0" baseline="0" dirty="0"/>
            <a:t>                                           </a:t>
          </a:r>
          <a:endParaRPr lang="en-US" sz="2400" dirty="0"/>
        </a:p>
      </dgm:t>
    </dgm:pt>
    <dgm:pt modelId="{45740A6C-6C56-4EE7-9053-6044295839E4}" type="parTrans" cxnId="{67C8CE8C-3BE8-4D6F-87AB-323822AC7FF7}">
      <dgm:prSet/>
      <dgm:spPr/>
      <dgm:t>
        <a:bodyPr/>
        <a:lstStyle/>
        <a:p>
          <a:endParaRPr lang="en-US"/>
        </a:p>
      </dgm:t>
    </dgm:pt>
    <dgm:pt modelId="{598F1051-299D-4CC2-B3A3-040B7F837588}" type="sibTrans" cxnId="{67C8CE8C-3BE8-4D6F-87AB-323822AC7FF7}">
      <dgm:prSet/>
      <dgm:spPr/>
      <dgm:t>
        <a:bodyPr/>
        <a:lstStyle/>
        <a:p>
          <a:endParaRPr lang="en-US"/>
        </a:p>
      </dgm:t>
    </dgm:pt>
    <dgm:pt modelId="{F532B5A2-7230-40B1-9353-596ECFC2D795}">
      <dgm:prSet/>
      <dgm:spPr/>
      <dgm:t>
        <a:bodyPr/>
        <a:lstStyle/>
        <a:p>
          <a:pPr algn="l"/>
          <a:r>
            <a:rPr lang="en-GB" dirty="0"/>
            <a:t>Cultural Barrier</a:t>
          </a:r>
          <a:r>
            <a:rPr lang="en-GB" b="0" i="0" baseline="0" dirty="0"/>
            <a:t> -   </a:t>
          </a:r>
          <a:r>
            <a:rPr lang="en-GB" dirty="0"/>
            <a:t>Chloe Anne </a:t>
          </a:r>
          <a:r>
            <a:rPr lang="en-GB" dirty="0" err="1"/>
            <a:t>Allkins</a:t>
          </a:r>
          <a:r>
            <a:rPr lang="en-GB" dirty="0"/>
            <a:t>	Slides 8 &amp; 9</a:t>
          </a:r>
          <a:endParaRPr lang="en-US" dirty="0"/>
        </a:p>
      </dgm:t>
    </dgm:pt>
    <dgm:pt modelId="{650641AC-6B20-47A5-9A21-0763F7A8FB83}" type="parTrans" cxnId="{9543FE1C-BB95-4580-99C7-A304B8212BE6}">
      <dgm:prSet/>
      <dgm:spPr/>
      <dgm:t>
        <a:bodyPr/>
        <a:lstStyle/>
        <a:p>
          <a:endParaRPr lang="en-US"/>
        </a:p>
      </dgm:t>
    </dgm:pt>
    <dgm:pt modelId="{1F2F3CD8-8CFD-4D87-9231-EE29452A9E9D}" type="sibTrans" cxnId="{9543FE1C-BB95-4580-99C7-A304B8212BE6}">
      <dgm:prSet/>
      <dgm:spPr/>
      <dgm:t>
        <a:bodyPr/>
        <a:lstStyle/>
        <a:p>
          <a:endParaRPr lang="en-US"/>
        </a:p>
      </dgm:t>
    </dgm:pt>
    <dgm:pt modelId="{BE96BBDE-EADC-44EB-B4BB-D42A40F87BE1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02A1F3AC-D3E4-4029-A9D8-406DC02B80D8}" type="parTrans" cxnId="{0FF1B80C-42FA-44A1-BE9E-03AC193E6363}">
      <dgm:prSet/>
      <dgm:spPr/>
      <dgm:t>
        <a:bodyPr/>
        <a:lstStyle/>
        <a:p>
          <a:endParaRPr lang="en-US"/>
        </a:p>
      </dgm:t>
    </dgm:pt>
    <dgm:pt modelId="{67DB035A-2404-4C48-9F15-39B94F7A0E9E}" type="sibTrans" cxnId="{0FF1B80C-42FA-44A1-BE9E-03AC193E6363}">
      <dgm:prSet/>
      <dgm:spPr/>
      <dgm:t>
        <a:bodyPr/>
        <a:lstStyle/>
        <a:p>
          <a:endParaRPr lang="en-US"/>
        </a:p>
      </dgm:t>
    </dgm:pt>
    <dgm:pt modelId="{5785CC15-D547-458A-8F2E-40155242415F}">
      <dgm:prSet/>
      <dgm:spPr/>
      <dgm:t>
        <a:bodyPr/>
        <a:lstStyle/>
        <a:p>
          <a:r>
            <a:rPr lang="en-GB" dirty="0"/>
            <a:t>References</a:t>
          </a:r>
          <a:endParaRPr lang="en-US" dirty="0"/>
        </a:p>
      </dgm:t>
    </dgm:pt>
    <dgm:pt modelId="{D01A4C03-B49D-4FFD-95CD-9CFB83D1B0B7}" type="parTrans" cxnId="{74A7A712-04FF-43BA-BD52-714C60494364}">
      <dgm:prSet/>
      <dgm:spPr/>
      <dgm:t>
        <a:bodyPr/>
        <a:lstStyle/>
        <a:p>
          <a:endParaRPr lang="en-US"/>
        </a:p>
      </dgm:t>
    </dgm:pt>
    <dgm:pt modelId="{35338C12-8E8A-4A48-AD5D-296F9C751E2C}" type="sibTrans" cxnId="{74A7A712-04FF-43BA-BD52-714C60494364}">
      <dgm:prSet/>
      <dgm:spPr/>
      <dgm:t>
        <a:bodyPr/>
        <a:lstStyle/>
        <a:p>
          <a:endParaRPr lang="en-US"/>
        </a:p>
      </dgm:t>
    </dgm:pt>
    <dgm:pt modelId="{110204FE-FE8E-4EC8-B2F7-52D0A75EE78B}" type="pres">
      <dgm:prSet presAssocID="{D9EB7FCE-D2CA-425B-8F38-AD5AA9E29C9A}" presName="diagram" presStyleCnt="0">
        <dgm:presLayoutVars>
          <dgm:dir/>
          <dgm:resizeHandles val="exact"/>
        </dgm:presLayoutVars>
      </dgm:prSet>
      <dgm:spPr/>
    </dgm:pt>
    <dgm:pt modelId="{BAAD512D-2E70-4A1D-9AFA-6253C5FEE267}" type="pres">
      <dgm:prSet presAssocID="{6C58EFB9-1075-4853-B1FE-24569F3CB5F3}" presName="node" presStyleLbl="node1" presStyleIdx="0" presStyleCnt="6">
        <dgm:presLayoutVars>
          <dgm:bulletEnabled val="1"/>
        </dgm:presLayoutVars>
      </dgm:prSet>
      <dgm:spPr/>
    </dgm:pt>
    <dgm:pt modelId="{F850AAE4-EE72-4C82-89C3-24159C4D7B4F}" type="pres">
      <dgm:prSet presAssocID="{E30377CC-6836-4CFF-BBE9-B37DDA7026F3}" presName="sibTrans" presStyleCnt="0"/>
      <dgm:spPr/>
    </dgm:pt>
    <dgm:pt modelId="{B9785B7A-955E-45E7-A7F9-B7977DEE5B75}" type="pres">
      <dgm:prSet presAssocID="{6EF31A92-DEFA-4CB5-A409-4A186B0E5EC1}" presName="node" presStyleLbl="node1" presStyleIdx="1" presStyleCnt="6">
        <dgm:presLayoutVars>
          <dgm:bulletEnabled val="1"/>
        </dgm:presLayoutVars>
      </dgm:prSet>
      <dgm:spPr/>
    </dgm:pt>
    <dgm:pt modelId="{C253C9B0-3EDA-4EC1-87BF-81628B53ED93}" type="pres">
      <dgm:prSet presAssocID="{5326612F-0220-4724-914F-CCC3DB6FEEC1}" presName="sibTrans" presStyleCnt="0"/>
      <dgm:spPr/>
    </dgm:pt>
    <dgm:pt modelId="{2CC5B314-6903-403F-BDE8-03B769304D96}" type="pres">
      <dgm:prSet presAssocID="{6234F0BF-44A2-4B22-9275-EF6A04181421}" presName="node" presStyleLbl="node1" presStyleIdx="2" presStyleCnt="6">
        <dgm:presLayoutVars>
          <dgm:bulletEnabled val="1"/>
        </dgm:presLayoutVars>
      </dgm:prSet>
      <dgm:spPr/>
    </dgm:pt>
    <dgm:pt modelId="{BB456E4F-4CD0-4C6D-AD22-0FCA2BE6F56B}" type="pres">
      <dgm:prSet presAssocID="{598F1051-299D-4CC2-B3A3-040B7F837588}" presName="sibTrans" presStyleCnt="0"/>
      <dgm:spPr/>
    </dgm:pt>
    <dgm:pt modelId="{33CDD300-3138-403D-ACF7-46379494A6E5}" type="pres">
      <dgm:prSet presAssocID="{F532B5A2-7230-40B1-9353-596ECFC2D795}" presName="node" presStyleLbl="node1" presStyleIdx="3" presStyleCnt="6">
        <dgm:presLayoutVars>
          <dgm:bulletEnabled val="1"/>
        </dgm:presLayoutVars>
      </dgm:prSet>
      <dgm:spPr/>
    </dgm:pt>
    <dgm:pt modelId="{A91BEDF5-E065-4CE1-9E1F-BC45015A42CE}" type="pres">
      <dgm:prSet presAssocID="{1F2F3CD8-8CFD-4D87-9231-EE29452A9E9D}" presName="sibTrans" presStyleCnt="0"/>
      <dgm:spPr/>
    </dgm:pt>
    <dgm:pt modelId="{00C6A46F-2CDB-4473-8626-12E3A7B5E51F}" type="pres">
      <dgm:prSet presAssocID="{BE96BBDE-EADC-44EB-B4BB-D42A40F87BE1}" presName="node" presStyleLbl="node1" presStyleIdx="4" presStyleCnt="6">
        <dgm:presLayoutVars>
          <dgm:bulletEnabled val="1"/>
        </dgm:presLayoutVars>
      </dgm:prSet>
      <dgm:spPr/>
    </dgm:pt>
    <dgm:pt modelId="{1347FB80-50E1-4C51-83D5-6A0BB931EA62}" type="pres">
      <dgm:prSet presAssocID="{67DB035A-2404-4C48-9F15-39B94F7A0E9E}" presName="sibTrans" presStyleCnt="0"/>
      <dgm:spPr/>
    </dgm:pt>
    <dgm:pt modelId="{AAF2A67A-7ECA-4B3C-A443-B9570785DE25}" type="pres">
      <dgm:prSet presAssocID="{5785CC15-D547-458A-8F2E-40155242415F}" presName="node" presStyleLbl="node1" presStyleIdx="5" presStyleCnt="6">
        <dgm:presLayoutVars>
          <dgm:bulletEnabled val="1"/>
        </dgm:presLayoutVars>
      </dgm:prSet>
      <dgm:spPr/>
    </dgm:pt>
  </dgm:ptLst>
  <dgm:cxnLst>
    <dgm:cxn modelId="{0FF1B80C-42FA-44A1-BE9E-03AC193E6363}" srcId="{D9EB7FCE-D2CA-425B-8F38-AD5AA9E29C9A}" destId="{BE96BBDE-EADC-44EB-B4BB-D42A40F87BE1}" srcOrd="4" destOrd="0" parTransId="{02A1F3AC-D3E4-4029-A9D8-406DC02B80D8}" sibTransId="{67DB035A-2404-4C48-9F15-39B94F7A0E9E}"/>
    <dgm:cxn modelId="{74A7A712-04FF-43BA-BD52-714C60494364}" srcId="{D9EB7FCE-D2CA-425B-8F38-AD5AA9E29C9A}" destId="{5785CC15-D547-458A-8F2E-40155242415F}" srcOrd="5" destOrd="0" parTransId="{D01A4C03-B49D-4FFD-95CD-9CFB83D1B0B7}" sibTransId="{35338C12-8E8A-4A48-AD5D-296F9C751E2C}"/>
    <dgm:cxn modelId="{9543FE1C-BB95-4580-99C7-A304B8212BE6}" srcId="{D9EB7FCE-D2CA-425B-8F38-AD5AA9E29C9A}" destId="{F532B5A2-7230-40B1-9353-596ECFC2D795}" srcOrd="3" destOrd="0" parTransId="{650641AC-6B20-47A5-9A21-0763F7A8FB83}" sibTransId="{1F2F3CD8-8CFD-4D87-9231-EE29452A9E9D}"/>
    <dgm:cxn modelId="{EB2F673B-1B76-4302-A5BC-617D58F9B41B}" type="presOf" srcId="{F532B5A2-7230-40B1-9353-596ECFC2D795}" destId="{33CDD300-3138-403D-ACF7-46379494A6E5}" srcOrd="0" destOrd="0" presId="urn:microsoft.com/office/officeart/2005/8/layout/default"/>
    <dgm:cxn modelId="{5EA11460-1F7E-4AC9-9F66-41225D8CF6CE}" srcId="{D9EB7FCE-D2CA-425B-8F38-AD5AA9E29C9A}" destId="{6C58EFB9-1075-4853-B1FE-24569F3CB5F3}" srcOrd="0" destOrd="0" parTransId="{2F2E3FA0-C0E7-49BA-83E1-71CD1389FBBC}" sibTransId="{E30377CC-6836-4CFF-BBE9-B37DDA7026F3}"/>
    <dgm:cxn modelId="{75A04E6A-3755-4BE7-B5AF-572091E670EF}" type="presOf" srcId="{5785CC15-D547-458A-8F2E-40155242415F}" destId="{AAF2A67A-7ECA-4B3C-A443-B9570785DE25}" srcOrd="0" destOrd="0" presId="urn:microsoft.com/office/officeart/2005/8/layout/default"/>
    <dgm:cxn modelId="{6F6B608B-94F1-4AE3-8539-974B4B22C9D5}" type="presOf" srcId="{6C58EFB9-1075-4853-B1FE-24569F3CB5F3}" destId="{BAAD512D-2E70-4A1D-9AFA-6253C5FEE267}" srcOrd="0" destOrd="0" presId="urn:microsoft.com/office/officeart/2005/8/layout/default"/>
    <dgm:cxn modelId="{67C8CE8C-3BE8-4D6F-87AB-323822AC7FF7}" srcId="{D9EB7FCE-D2CA-425B-8F38-AD5AA9E29C9A}" destId="{6234F0BF-44A2-4B22-9275-EF6A04181421}" srcOrd="2" destOrd="0" parTransId="{45740A6C-6C56-4EE7-9053-6044295839E4}" sibTransId="{598F1051-299D-4CC2-B3A3-040B7F837588}"/>
    <dgm:cxn modelId="{B1A667A8-23F1-4DA3-89FA-CF1B8E235CAC}" type="presOf" srcId="{BE96BBDE-EADC-44EB-B4BB-D42A40F87BE1}" destId="{00C6A46F-2CDB-4473-8626-12E3A7B5E51F}" srcOrd="0" destOrd="0" presId="urn:microsoft.com/office/officeart/2005/8/layout/default"/>
    <dgm:cxn modelId="{8C4981B1-BD9C-44C9-9336-5C413CA6FDA8}" srcId="{D9EB7FCE-D2CA-425B-8F38-AD5AA9E29C9A}" destId="{6EF31A92-DEFA-4CB5-A409-4A186B0E5EC1}" srcOrd="1" destOrd="0" parTransId="{61A7C15C-72B8-444E-8FFB-3E3A53F69C3A}" sibTransId="{5326612F-0220-4724-914F-CCC3DB6FEEC1}"/>
    <dgm:cxn modelId="{3271F1B7-9249-4CF7-966A-2FD08986FDBF}" type="presOf" srcId="{6234F0BF-44A2-4B22-9275-EF6A04181421}" destId="{2CC5B314-6903-403F-BDE8-03B769304D96}" srcOrd="0" destOrd="0" presId="urn:microsoft.com/office/officeart/2005/8/layout/default"/>
    <dgm:cxn modelId="{0C517AC2-A477-4E82-A341-B732C07B986C}" type="presOf" srcId="{6EF31A92-DEFA-4CB5-A409-4A186B0E5EC1}" destId="{B9785B7A-955E-45E7-A7F9-B7977DEE5B75}" srcOrd="0" destOrd="0" presId="urn:microsoft.com/office/officeart/2005/8/layout/default"/>
    <dgm:cxn modelId="{836710EA-751E-486D-BADE-9DADC25D05D4}" type="presOf" srcId="{D9EB7FCE-D2CA-425B-8F38-AD5AA9E29C9A}" destId="{110204FE-FE8E-4EC8-B2F7-52D0A75EE78B}" srcOrd="0" destOrd="0" presId="urn:microsoft.com/office/officeart/2005/8/layout/default"/>
    <dgm:cxn modelId="{838858EC-7AC6-4AC3-AFB0-8A6D4D777BF0}" type="presParOf" srcId="{110204FE-FE8E-4EC8-B2F7-52D0A75EE78B}" destId="{BAAD512D-2E70-4A1D-9AFA-6253C5FEE267}" srcOrd="0" destOrd="0" presId="urn:microsoft.com/office/officeart/2005/8/layout/default"/>
    <dgm:cxn modelId="{3549A548-BA9E-40BF-A4FA-4D7643263B57}" type="presParOf" srcId="{110204FE-FE8E-4EC8-B2F7-52D0A75EE78B}" destId="{F850AAE4-EE72-4C82-89C3-24159C4D7B4F}" srcOrd="1" destOrd="0" presId="urn:microsoft.com/office/officeart/2005/8/layout/default"/>
    <dgm:cxn modelId="{43DC3CC3-B473-4A59-8B8B-56F1B7D30259}" type="presParOf" srcId="{110204FE-FE8E-4EC8-B2F7-52D0A75EE78B}" destId="{B9785B7A-955E-45E7-A7F9-B7977DEE5B75}" srcOrd="2" destOrd="0" presId="urn:microsoft.com/office/officeart/2005/8/layout/default"/>
    <dgm:cxn modelId="{3C74E984-2E10-4657-9376-634A1A833238}" type="presParOf" srcId="{110204FE-FE8E-4EC8-B2F7-52D0A75EE78B}" destId="{C253C9B0-3EDA-4EC1-87BF-81628B53ED93}" srcOrd="3" destOrd="0" presId="urn:microsoft.com/office/officeart/2005/8/layout/default"/>
    <dgm:cxn modelId="{B44E365B-C740-4A0F-8150-10D45C3583DD}" type="presParOf" srcId="{110204FE-FE8E-4EC8-B2F7-52D0A75EE78B}" destId="{2CC5B314-6903-403F-BDE8-03B769304D96}" srcOrd="4" destOrd="0" presId="urn:microsoft.com/office/officeart/2005/8/layout/default"/>
    <dgm:cxn modelId="{C89E8AE2-7805-463C-B70C-F2DACB71001D}" type="presParOf" srcId="{110204FE-FE8E-4EC8-B2F7-52D0A75EE78B}" destId="{BB456E4F-4CD0-4C6D-AD22-0FCA2BE6F56B}" srcOrd="5" destOrd="0" presId="urn:microsoft.com/office/officeart/2005/8/layout/default"/>
    <dgm:cxn modelId="{98E2341C-993A-4413-8FA5-06CF92A4E21B}" type="presParOf" srcId="{110204FE-FE8E-4EC8-B2F7-52D0A75EE78B}" destId="{33CDD300-3138-403D-ACF7-46379494A6E5}" srcOrd="6" destOrd="0" presId="urn:microsoft.com/office/officeart/2005/8/layout/default"/>
    <dgm:cxn modelId="{75082D03-3101-4743-BB61-CE49D2C0C0E2}" type="presParOf" srcId="{110204FE-FE8E-4EC8-B2F7-52D0A75EE78B}" destId="{A91BEDF5-E065-4CE1-9E1F-BC45015A42CE}" srcOrd="7" destOrd="0" presId="urn:microsoft.com/office/officeart/2005/8/layout/default"/>
    <dgm:cxn modelId="{5531D73E-C50E-42BC-A925-63F5853A9AE5}" type="presParOf" srcId="{110204FE-FE8E-4EC8-B2F7-52D0A75EE78B}" destId="{00C6A46F-2CDB-4473-8626-12E3A7B5E51F}" srcOrd="8" destOrd="0" presId="urn:microsoft.com/office/officeart/2005/8/layout/default"/>
    <dgm:cxn modelId="{FE844C71-C461-4AC2-B326-23C9275F4D9D}" type="presParOf" srcId="{110204FE-FE8E-4EC8-B2F7-52D0A75EE78B}" destId="{1347FB80-50E1-4C51-83D5-6A0BB931EA62}" srcOrd="9" destOrd="0" presId="urn:microsoft.com/office/officeart/2005/8/layout/default"/>
    <dgm:cxn modelId="{915156FC-F10D-4B26-BA3F-EA4A8E838B9E}" type="presParOf" srcId="{110204FE-FE8E-4EC8-B2F7-52D0A75EE78B}" destId="{AAF2A67A-7ECA-4B3C-A443-B9570785DE2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CE2138-6E52-43B2-94EF-C4F988C93A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1423DD5-A785-486A-A3BF-18132B6FF253}">
      <dgm:prSet/>
      <dgm:spPr/>
      <dgm:t>
        <a:bodyPr/>
        <a:lstStyle/>
        <a:p>
          <a:r>
            <a:rPr lang="en-GB"/>
            <a:t>Flight Foods Ltd is a medium sized company that manufactures ready meals for airlines. </a:t>
          </a:r>
          <a:endParaRPr lang="en-US"/>
        </a:p>
      </dgm:t>
    </dgm:pt>
    <dgm:pt modelId="{6D1F50CC-7AD3-48E5-B916-90667CF399D9}" type="parTrans" cxnId="{08AD2134-32DD-4C73-AB7B-DC233BE11B6F}">
      <dgm:prSet/>
      <dgm:spPr/>
      <dgm:t>
        <a:bodyPr/>
        <a:lstStyle/>
        <a:p>
          <a:endParaRPr lang="en-US"/>
        </a:p>
      </dgm:t>
    </dgm:pt>
    <dgm:pt modelId="{F074C512-7DB3-4200-93F0-AB9ACA1D14E4}" type="sibTrans" cxnId="{08AD2134-32DD-4C73-AB7B-DC233BE11B6F}">
      <dgm:prSet/>
      <dgm:spPr/>
      <dgm:t>
        <a:bodyPr/>
        <a:lstStyle/>
        <a:p>
          <a:endParaRPr lang="en-US"/>
        </a:p>
      </dgm:t>
    </dgm:pt>
    <dgm:pt modelId="{3875117F-AF0C-4D46-8D9D-DEAAE53F942A}">
      <dgm:prSet/>
      <dgm:spPr/>
      <dgm:t>
        <a:bodyPr/>
        <a:lstStyle/>
        <a:p>
          <a:r>
            <a:rPr lang="en-GB"/>
            <a:t>The company has experienced a decline in business due to customer complaints about food quality. </a:t>
          </a:r>
          <a:endParaRPr lang="en-US"/>
        </a:p>
      </dgm:t>
    </dgm:pt>
    <dgm:pt modelId="{9FA900C2-986D-4A65-8C05-F79F90EB0224}" type="parTrans" cxnId="{CFB4FCC0-9FC7-4A78-B124-713C8D53CF3E}">
      <dgm:prSet/>
      <dgm:spPr/>
      <dgm:t>
        <a:bodyPr/>
        <a:lstStyle/>
        <a:p>
          <a:endParaRPr lang="en-US"/>
        </a:p>
      </dgm:t>
    </dgm:pt>
    <dgm:pt modelId="{4DFAD686-BC09-4A61-B8B4-D9C6C1474DC9}" type="sibTrans" cxnId="{CFB4FCC0-9FC7-4A78-B124-713C8D53CF3E}">
      <dgm:prSet/>
      <dgm:spPr/>
      <dgm:t>
        <a:bodyPr/>
        <a:lstStyle/>
        <a:p>
          <a:endParaRPr lang="en-US"/>
        </a:p>
      </dgm:t>
    </dgm:pt>
    <dgm:pt modelId="{CF2E0F5B-B6B6-4D5F-AA91-18921CD510EA}">
      <dgm:prSet/>
      <dgm:spPr/>
      <dgm:t>
        <a:bodyPr/>
        <a:lstStyle/>
        <a:p>
          <a:r>
            <a:rPr lang="en-GB"/>
            <a:t>Complaints include undercooked food, poor packaging and meat being found in vegetarian meals. </a:t>
          </a:r>
          <a:endParaRPr lang="en-US"/>
        </a:p>
      </dgm:t>
    </dgm:pt>
    <dgm:pt modelId="{E4BF3F2B-B250-443F-A51E-8CBC2AA33D0F}" type="parTrans" cxnId="{AB83A4E3-401E-4535-8475-5B49D42C08CA}">
      <dgm:prSet/>
      <dgm:spPr/>
      <dgm:t>
        <a:bodyPr/>
        <a:lstStyle/>
        <a:p>
          <a:endParaRPr lang="en-US"/>
        </a:p>
      </dgm:t>
    </dgm:pt>
    <dgm:pt modelId="{84F6725E-1154-46FB-B87E-33F2B5F47520}" type="sibTrans" cxnId="{AB83A4E3-401E-4535-8475-5B49D42C08CA}">
      <dgm:prSet/>
      <dgm:spPr/>
      <dgm:t>
        <a:bodyPr/>
        <a:lstStyle/>
        <a:p>
          <a:endParaRPr lang="en-US"/>
        </a:p>
      </dgm:t>
    </dgm:pt>
    <dgm:pt modelId="{BFF62260-DA8C-4801-8078-62F5B7710C27}">
      <dgm:prSet/>
      <dgm:spPr/>
      <dgm:t>
        <a:bodyPr/>
        <a:lstStyle/>
        <a:p>
          <a:r>
            <a:rPr lang="en-GB"/>
            <a:t>The case study suggests that poor communication is a key factor contributing to these issues. </a:t>
          </a:r>
          <a:endParaRPr lang="en-US"/>
        </a:p>
      </dgm:t>
    </dgm:pt>
    <dgm:pt modelId="{010B0BDF-4240-45E6-8FD3-68069F4F9D8D}" type="parTrans" cxnId="{38279431-FF53-4DDE-B45C-FA6B60E4D7C6}">
      <dgm:prSet/>
      <dgm:spPr/>
      <dgm:t>
        <a:bodyPr/>
        <a:lstStyle/>
        <a:p>
          <a:endParaRPr lang="en-US"/>
        </a:p>
      </dgm:t>
    </dgm:pt>
    <dgm:pt modelId="{45B5D23A-A86A-4D81-AFA2-48629DB2C4FB}" type="sibTrans" cxnId="{38279431-FF53-4DDE-B45C-FA6B60E4D7C6}">
      <dgm:prSet/>
      <dgm:spPr/>
      <dgm:t>
        <a:bodyPr/>
        <a:lstStyle/>
        <a:p>
          <a:endParaRPr lang="en-US"/>
        </a:p>
      </dgm:t>
    </dgm:pt>
    <dgm:pt modelId="{1C0F3991-D0E1-4727-AD35-1165386F25BC}">
      <dgm:prSet/>
      <dgm:spPr/>
      <dgm:t>
        <a:bodyPr/>
        <a:lstStyle/>
        <a:p>
          <a:r>
            <a:rPr lang="en-GB"/>
            <a:t>This presentation will examine three communication barriers, apply relevant communication theories and recommend solutions to improve communication within the organisation.</a:t>
          </a:r>
          <a:endParaRPr lang="en-US"/>
        </a:p>
      </dgm:t>
    </dgm:pt>
    <dgm:pt modelId="{3C14A1D2-2003-4F68-836B-49644D10C126}" type="parTrans" cxnId="{28DA2E22-1FF0-4475-97BF-8F4854A754CA}">
      <dgm:prSet/>
      <dgm:spPr/>
      <dgm:t>
        <a:bodyPr/>
        <a:lstStyle/>
        <a:p>
          <a:endParaRPr lang="en-US"/>
        </a:p>
      </dgm:t>
    </dgm:pt>
    <dgm:pt modelId="{B3E9BB27-4D79-4E70-A6DF-A260D912ECBF}" type="sibTrans" cxnId="{28DA2E22-1FF0-4475-97BF-8F4854A754CA}">
      <dgm:prSet/>
      <dgm:spPr/>
      <dgm:t>
        <a:bodyPr/>
        <a:lstStyle/>
        <a:p>
          <a:endParaRPr lang="en-US"/>
        </a:p>
      </dgm:t>
    </dgm:pt>
    <dgm:pt modelId="{279AF330-8063-4D55-A7A1-5DAFEA858127}" type="pres">
      <dgm:prSet presAssocID="{50CE2138-6E52-43B2-94EF-C4F988C93A56}" presName="linear" presStyleCnt="0">
        <dgm:presLayoutVars>
          <dgm:animLvl val="lvl"/>
          <dgm:resizeHandles val="exact"/>
        </dgm:presLayoutVars>
      </dgm:prSet>
      <dgm:spPr/>
    </dgm:pt>
    <dgm:pt modelId="{6F9B527A-7018-42CF-AEF9-61E3A976F670}" type="pres">
      <dgm:prSet presAssocID="{01423DD5-A785-486A-A3BF-18132B6FF25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AF55230-C9F9-4517-9974-426A141EE76D}" type="pres">
      <dgm:prSet presAssocID="{F074C512-7DB3-4200-93F0-AB9ACA1D14E4}" presName="spacer" presStyleCnt="0"/>
      <dgm:spPr/>
    </dgm:pt>
    <dgm:pt modelId="{21A1041A-0F13-4DBE-A333-49B23B3C6624}" type="pres">
      <dgm:prSet presAssocID="{3875117F-AF0C-4D46-8D9D-DEAAE53F942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7EB4EB-C0E9-457D-976F-AC48FDE73696}" type="pres">
      <dgm:prSet presAssocID="{4DFAD686-BC09-4A61-B8B4-D9C6C1474DC9}" presName="spacer" presStyleCnt="0"/>
      <dgm:spPr/>
    </dgm:pt>
    <dgm:pt modelId="{3E1BCBF7-3DFA-4721-B4B8-D37C11D610A4}" type="pres">
      <dgm:prSet presAssocID="{CF2E0F5B-B6B6-4D5F-AA91-18921CD510E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091722-AAF5-4341-B512-5CF07BE01410}" type="pres">
      <dgm:prSet presAssocID="{84F6725E-1154-46FB-B87E-33F2B5F47520}" presName="spacer" presStyleCnt="0"/>
      <dgm:spPr/>
    </dgm:pt>
    <dgm:pt modelId="{CB23AB4B-16AA-4C0C-85AA-9485893800EA}" type="pres">
      <dgm:prSet presAssocID="{BFF62260-DA8C-4801-8078-62F5B7710C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0027391-32BC-45F8-950E-A3858D221296}" type="pres">
      <dgm:prSet presAssocID="{45B5D23A-A86A-4D81-AFA2-48629DB2C4FB}" presName="spacer" presStyleCnt="0"/>
      <dgm:spPr/>
    </dgm:pt>
    <dgm:pt modelId="{13308454-0ABB-4C94-9AEE-2E5EB365FB3B}" type="pres">
      <dgm:prSet presAssocID="{1C0F3991-D0E1-4727-AD35-1165386F25B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05B8E05-E65F-4BF3-A5D4-22E9B6B69936}" type="presOf" srcId="{CF2E0F5B-B6B6-4D5F-AA91-18921CD510EA}" destId="{3E1BCBF7-3DFA-4721-B4B8-D37C11D610A4}" srcOrd="0" destOrd="0" presId="urn:microsoft.com/office/officeart/2005/8/layout/vList2"/>
    <dgm:cxn modelId="{5511BE09-F35D-4A7B-B206-F6F85735B62A}" type="presOf" srcId="{50CE2138-6E52-43B2-94EF-C4F988C93A56}" destId="{279AF330-8063-4D55-A7A1-5DAFEA858127}" srcOrd="0" destOrd="0" presId="urn:microsoft.com/office/officeart/2005/8/layout/vList2"/>
    <dgm:cxn modelId="{5EFBB11E-97E2-470F-9941-5E6812F11DE3}" type="presOf" srcId="{01423DD5-A785-486A-A3BF-18132B6FF253}" destId="{6F9B527A-7018-42CF-AEF9-61E3A976F670}" srcOrd="0" destOrd="0" presId="urn:microsoft.com/office/officeart/2005/8/layout/vList2"/>
    <dgm:cxn modelId="{28DA2E22-1FF0-4475-97BF-8F4854A754CA}" srcId="{50CE2138-6E52-43B2-94EF-C4F988C93A56}" destId="{1C0F3991-D0E1-4727-AD35-1165386F25BC}" srcOrd="4" destOrd="0" parTransId="{3C14A1D2-2003-4F68-836B-49644D10C126}" sibTransId="{B3E9BB27-4D79-4E70-A6DF-A260D912ECBF}"/>
    <dgm:cxn modelId="{38279431-FF53-4DDE-B45C-FA6B60E4D7C6}" srcId="{50CE2138-6E52-43B2-94EF-C4F988C93A56}" destId="{BFF62260-DA8C-4801-8078-62F5B7710C27}" srcOrd="3" destOrd="0" parTransId="{010B0BDF-4240-45E6-8FD3-68069F4F9D8D}" sibTransId="{45B5D23A-A86A-4D81-AFA2-48629DB2C4FB}"/>
    <dgm:cxn modelId="{08AD2134-32DD-4C73-AB7B-DC233BE11B6F}" srcId="{50CE2138-6E52-43B2-94EF-C4F988C93A56}" destId="{01423DD5-A785-486A-A3BF-18132B6FF253}" srcOrd="0" destOrd="0" parTransId="{6D1F50CC-7AD3-48E5-B916-90667CF399D9}" sibTransId="{F074C512-7DB3-4200-93F0-AB9ACA1D14E4}"/>
    <dgm:cxn modelId="{70799C5E-5ABD-4875-8D9B-1354A0FEF06F}" type="presOf" srcId="{BFF62260-DA8C-4801-8078-62F5B7710C27}" destId="{CB23AB4B-16AA-4C0C-85AA-9485893800EA}" srcOrd="0" destOrd="0" presId="urn:microsoft.com/office/officeart/2005/8/layout/vList2"/>
    <dgm:cxn modelId="{4DC62F71-8175-4E5D-A254-F2E9F6FA4CD4}" type="presOf" srcId="{3875117F-AF0C-4D46-8D9D-DEAAE53F942A}" destId="{21A1041A-0F13-4DBE-A333-49B23B3C6624}" srcOrd="0" destOrd="0" presId="urn:microsoft.com/office/officeart/2005/8/layout/vList2"/>
    <dgm:cxn modelId="{97EC9480-5778-413B-B6A6-D5DD69D855DD}" type="presOf" srcId="{1C0F3991-D0E1-4727-AD35-1165386F25BC}" destId="{13308454-0ABB-4C94-9AEE-2E5EB365FB3B}" srcOrd="0" destOrd="0" presId="urn:microsoft.com/office/officeart/2005/8/layout/vList2"/>
    <dgm:cxn modelId="{CFB4FCC0-9FC7-4A78-B124-713C8D53CF3E}" srcId="{50CE2138-6E52-43B2-94EF-C4F988C93A56}" destId="{3875117F-AF0C-4D46-8D9D-DEAAE53F942A}" srcOrd="1" destOrd="0" parTransId="{9FA900C2-986D-4A65-8C05-F79F90EB0224}" sibTransId="{4DFAD686-BC09-4A61-B8B4-D9C6C1474DC9}"/>
    <dgm:cxn modelId="{AB83A4E3-401E-4535-8475-5B49D42C08CA}" srcId="{50CE2138-6E52-43B2-94EF-C4F988C93A56}" destId="{CF2E0F5B-B6B6-4D5F-AA91-18921CD510EA}" srcOrd="2" destOrd="0" parTransId="{E4BF3F2B-B250-443F-A51E-8CBC2AA33D0F}" sibTransId="{84F6725E-1154-46FB-B87E-33F2B5F47520}"/>
    <dgm:cxn modelId="{CB1830E1-6D3D-46DC-A455-A1A9701DF635}" type="presParOf" srcId="{279AF330-8063-4D55-A7A1-5DAFEA858127}" destId="{6F9B527A-7018-42CF-AEF9-61E3A976F670}" srcOrd="0" destOrd="0" presId="urn:microsoft.com/office/officeart/2005/8/layout/vList2"/>
    <dgm:cxn modelId="{B0D1ADDA-DF62-4C12-BF48-6DCACD2E30BD}" type="presParOf" srcId="{279AF330-8063-4D55-A7A1-5DAFEA858127}" destId="{4AF55230-C9F9-4517-9974-426A141EE76D}" srcOrd="1" destOrd="0" presId="urn:microsoft.com/office/officeart/2005/8/layout/vList2"/>
    <dgm:cxn modelId="{0120238B-5535-4A17-A84B-27DE271AF62C}" type="presParOf" srcId="{279AF330-8063-4D55-A7A1-5DAFEA858127}" destId="{21A1041A-0F13-4DBE-A333-49B23B3C6624}" srcOrd="2" destOrd="0" presId="urn:microsoft.com/office/officeart/2005/8/layout/vList2"/>
    <dgm:cxn modelId="{A68E4891-16C6-4FE2-B5C6-6C44F45A3995}" type="presParOf" srcId="{279AF330-8063-4D55-A7A1-5DAFEA858127}" destId="{EB7EB4EB-C0E9-457D-976F-AC48FDE73696}" srcOrd="3" destOrd="0" presId="urn:microsoft.com/office/officeart/2005/8/layout/vList2"/>
    <dgm:cxn modelId="{BEEEEBBA-2EC8-48DA-A1E7-85FD7EB829DA}" type="presParOf" srcId="{279AF330-8063-4D55-A7A1-5DAFEA858127}" destId="{3E1BCBF7-3DFA-4721-B4B8-D37C11D610A4}" srcOrd="4" destOrd="0" presId="urn:microsoft.com/office/officeart/2005/8/layout/vList2"/>
    <dgm:cxn modelId="{0379C0F4-ACA5-4550-9981-B8C0A6DC45CE}" type="presParOf" srcId="{279AF330-8063-4D55-A7A1-5DAFEA858127}" destId="{AF091722-AAF5-4341-B512-5CF07BE01410}" srcOrd="5" destOrd="0" presId="urn:microsoft.com/office/officeart/2005/8/layout/vList2"/>
    <dgm:cxn modelId="{2EE59E7E-9353-41C9-A729-97E0F808F9C3}" type="presParOf" srcId="{279AF330-8063-4D55-A7A1-5DAFEA858127}" destId="{CB23AB4B-16AA-4C0C-85AA-9485893800EA}" srcOrd="6" destOrd="0" presId="urn:microsoft.com/office/officeart/2005/8/layout/vList2"/>
    <dgm:cxn modelId="{21A17A86-DCA7-474C-9F21-7C8B655EB5BB}" type="presParOf" srcId="{279AF330-8063-4D55-A7A1-5DAFEA858127}" destId="{E0027391-32BC-45F8-950E-A3858D221296}" srcOrd="7" destOrd="0" presId="urn:microsoft.com/office/officeart/2005/8/layout/vList2"/>
    <dgm:cxn modelId="{22A3CCD0-0197-43D9-BD15-E0AC63C4FABD}" type="presParOf" srcId="{279AF330-8063-4D55-A7A1-5DAFEA858127}" destId="{13308454-0ABB-4C94-9AEE-2E5EB365FB3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FD5007-6078-438D-A0EC-7FBBA5F2ED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608DFB-5A9B-43EA-B0D3-840D5789B0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Workers mainly speak different languages</a:t>
          </a:r>
          <a:endParaRPr lang="en-US" dirty="0"/>
        </a:p>
      </dgm:t>
    </dgm:pt>
    <dgm:pt modelId="{23B0CF1D-1A9D-4360-92CA-F0D57C82722B}" type="parTrans" cxnId="{1EAF007E-730D-496E-B594-3FC094F47B92}">
      <dgm:prSet/>
      <dgm:spPr/>
      <dgm:t>
        <a:bodyPr/>
        <a:lstStyle/>
        <a:p>
          <a:endParaRPr lang="en-US"/>
        </a:p>
      </dgm:t>
    </dgm:pt>
    <dgm:pt modelId="{B8170F5D-8C98-48B8-8DB6-70EDB58AAF68}" type="sibTrans" cxnId="{1EAF007E-730D-496E-B594-3FC094F47B92}">
      <dgm:prSet/>
      <dgm:spPr/>
      <dgm:t>
        <a:bodyPr/>
        <a:lstStyle/>
        <a:p>
          <a:endParaRPr lang="en-US"/>
        </a:p>
      </dgm:t>
    </dgm:pt>
    <dgm:pt modelId="{5A16499A-E08D-4262-A156-4F43B636B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Gary only communicates in English</a:t>
          </a:r>
          <a:endParaRPr lang="en-US" dirty="0"/>
        </a:p>
      </dgm:t>
    </dgm:pt>
    <dgm:pt modelId="{4A60FF92-711E-4CB1-86A1-BAAC296C8A7E}" type="parTrans" cxnId="{7369B7EF-B0AA-41D4-B947-EAF710DFAC60}">
      <dgm:prSet/>
      <dgm:spPr/>
      <dgm:t>
        <a:bodyPr/>
        <a:lstStyle/>
        <a:p>
          <a:endParaRPr lang="en-US"/>
        </a:p>
      </dgm:t>
    </dgm:pt>
    <dgm:pt modelId="{7A72CB0D-C326-43AC-866A-152DFF293F2E}" type="sibTrans" cxnId="{7369B7EF-B0AA-41D4-B947-EAF710DFAC60}">
      <dgm:prSet/>
      <dgm:spPr/>
      <dgm:t>
        <a:bodyPr/>
        <a:lstStyle/>
        <a:p>
          <a:endParaRPr lang="en-US"/>
        </a:p>
      </dgm:t>
    </dgm:pt>
    <dgm:pt modelId="{78BE35FB-EE70-491B-831F-A9A9935157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Signs are only written in English</a:t>
          </a:r>
          <a:endParaRPr lang="en-US" dirty="0"/>
        </a:p>
      </dgm:t>
    </dgm:pt>
    <dgm:pt modelId="{8ACE17DA-4B9A-4BA3-BB17-94AE79FFAE65}" type="parTrans" cxnId="{46BA0BFF-19BE-4691-9805-889CCEABA557}">
      <dgm:prSet/>
      <dgm:spPr/>
      <dgm:t>
        <a:bodyPr/>
        <a:lstStyle/>
        <a:p>
          <a:endParaRPr lang="en-US"/>
        </a:p>
      </dgm:t>
    </dgm:pt>
    <dgm:pt modelId="{00F98A09-41D0-46F0-80AA-ED25F473647E}" type="sibTrans" cxnId="{46BA0BFF-19BE-4691-9805-889CCEABA557}">
      <dgm:prSet/>
      <dgm:spPr/>
      <dgm:t>
        <a:bodyPr/>
        <a:lstStyle/>
        <a:p>
          <a:endParaRPr lang="en-US"/>
        </a:p>
      </dgm:t>
    </dgm:pt>
    <dgm:pt modelId="{E5102A37-9104-4679-92E4-F2E5F037B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Theory:</a:t>
          </a:r>
          <a:r>
            <a:rPr lang="en-GB" dirty="0"/>
            <a:t> </a:t>
          </a:r>
          <a:r>
            <a:rPr lang="en-GB" b="1" dirty="0"/>
            <a:t>Berlo's SMCR Communication Model</a:t>
          </a:r>
          <a:r>
            <a:rPr lang="en-GB" dirty="0"/>
            <a:t> </a:t>
          </a:r>
          <a:r>
            <a:rPr lang="en-GB" i="1" dirty="0"/>
            <a:t>(Berlo, 1960)</a:t>
          </a:r>
          <a:endParaRPr lang="en-US" dirty="0"/>
        </a:p>
      </dgm:t>
    </dgm:pt>
    <dgm:pt modelId="{EC48CB44-3DEE-4BCA-BDD9-D494294D65E2}" type="parTrans" cxnId="{47B75888-4925-40A0-8C74-2ECB3B9763A8}">
      <dgm:prSet/>
      <dgm:spPr/>
      <dgm:t>
        <a:bodyPr/>
        <a:lstStyle/>
        <a:p>
          <a:endParaRPr lang="en-US"/>
        </a:p>
      </dgm:t>
    </dgm:pt>
    <dgm:pt modelId="{87FE77BA-E212-49AD-BF4C-4638A5ECDCEF}" type="sibTrans" cxnId="{47B75888-4925-40A0-8C74-2ECB3B9763A8}">
      <dgm:prSet/>
      <dgm:spPr/>
      <dgm:t>
        <a:bodyPr/>
        <a:lstStyle/>
        <a:p>
          <a:endParaRPr lang="en-US"/>
        </a:p>
      </dgm:t>
    </dgm:pt>
    <dgm:pt modelId="{2A1C1735-490C-44F1-B0C2-72E58F4757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Workers misunderstand instructions</a:t>
          </a:r>
          <a:endParaRPr lang="en-US" dirty="0"/>
        </a:p>
      </dgm:t>
    </dgm:pt>
    <dgm:pt modelId="{4C16EFB9-8FE3-4E22-8D61-2E63E4FFC193}" type="sibTrans" cxnId="{2E0FF56E-A1C9-4773-9A60-3A90D02CE066}">
      <dgm:prSet/>
      <dgm:spPr/>
      <dgm:t>
        <a:bodyPr/>
        <a:lstStyle/>
        <a:p>
          <a:endParaRPr lang="en-US"/>
        </a:p>
      </dgm:t>
    </dgm:pt>
    <dgm:pt modelId="{C478EC97-8508-4984-92F0-87FFF428A604}" type="parTrans" cxnId="{2E0FF56E-A1C9-4773-9A60-3A90D02CE066}">
      <dgm:prSet/>
      <dgm:spPr/>
      <dgm:t>
        <a:bodyPr/>
        <a:lstStyle/>
        <a:p>
          <a:endParaRPr lang="en-US"/>
        </a:p>
      </dgm:t>
    </dgm:pt>
    <dgm:pt modelId="{E6F54EF5-E69C-4730-AE1A-463F967AF4C6}" type="pres">
      <dgm:prSet presAssocID="{F6FD5007-6078-438D-A0EC-7FBBA5F2ED27}" presName="root" presStyleCnt="0">
        <dgm:presLayoutVars>
          <dgm:dir/>
          <dgm:resizeHandles val="exact"/>
        </dgm:presLayoutVars>
      </dgm:prSet>
      <dgm:spPr/>
    </dgm:pt>
    <dgm:pt modelId="{3B90752A-C65C-4041-AF21-FE3E41DB39A4}" type="pres">
      <dgm:prSet presAssocID="{5D608DFB-5A9B-43EA-B0D3-840D5789B04F}" presName="compNode" presStyleCnt="0"/>
      <dgm:spPr/>
    </dgm:pt>
    <dgm:pt modelId="{69BB35F5-3A13-4BE9-9075-6577D99EEBEA}" type="pres">
      <dgm:prSet presAssocID="{5D608DFB-5A9B-43EA-B0D3-840D5789B04F}" presName="bgRect" presStyleLbl="bgShp" presStyleIdx="0" presStyleCnt="5"/>
      <dgm:spPr/>
    </dgm:pt>
    <dgm:pt modelId="{4298BC32-9AAC-47C5-AB95-483CC46E9BD9}" type="pres">
      <dgm:prSet presAssocID="{5D608DFB-5A9B-43EA-B0D3-840D5789B04F}" presName="iconRect" presStyleLbl="node1" presStyleIdx="0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with solid fill"/>
        </a:ext>
      </dgm:extLst>
    </dgm:pt>
    <dgm:pt modelId="{6721BE3E-07D4-408A-9A46-CFCC441E60A1}" type="pres">
      <dgm:prSet presAssocID="{5D608DFB-5A9B-43EA-B0D3-840D5789B04F}" presName="spaceRect" presStyleCnt="0"/>
      <dgm:spPr/>
    </dgm:pt>
    <dgm:pt modelId="{98DCED3D-BB3D-4D69-823D-0D31C46C7F18}" type="pres">
      <dgm:prSet presAssocID="{5D608DFB-5A9B-43EA-B0D3-840D5789B04F}" presName="parTx" presStyleLbl="revTx" presStyleIdx="0" presStyleCnt="5">
        <dgm:presLayoutVars>
          <dgm:chMax val="0"/>
          <dgm:chPref val="0"/>
        </dgm:presLayoutVars>
      </dgm:prSet>
      <dgm:spPr/>
    </dgm:pt>
    <dgm:pt modelId="{B682397F-0CB3-4936-99F9-B43A615F7708}" type="pres">
      <dgm:prSet presAssocID="{B8170F5D-8C98-48B8-8DB6-70EDB58AAF68}" presName="sibTrans" presStyleCnt="0"/>
      <dgm:spPr/>
    </dgm:pt>
    <dgm:pt modelId="{8910FC9F-5762-4DA2-BBA4-FFCB68C88C30}" type="pres">
      <dgm:prSet presAssocID="{5A16499A-E08D-4262-A156-4F43B636B20E}" presName="compNode" presStyleCnt="0"/>
      <dgm:spPr/>
    </dgm:pt>
    <dgm:pt modelId="{86BF1A7B-CDA3-40F2-95EE-660F591BAA1F}" type="pres">
      <dgm:prSet presAssocID="{5A16499A-E08D-4262-A156-4F43B636B20E}" presName="bgRect" presStyleLbl="bgShp" presStyleIdx="1" presStyleCnt="5"/>
      <dgm:spPr/>
    </dgm:pt>
    <dgm:pt modelId="{CF4C9F14-9D2F-496B-8669-64BAA2BDAE9A}" type="pres">
      <dgm:prSet presAssocID="{5A16499A-E08D-4262-A156-4F43B636B20E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 with solid fill"/>
        </a:ext>
      </dgm:extLst>
    </dgm:pt>
    <dgm:pt modelId="{153E1317-26E3-4809-81ED-0233DBBDC84B}" type="pres">
      <dgm:prSet presAssocID="{5A16499A-E08D-4262-A156-4F43B636B20E}" presName="spaceRect" presStyleCnt="0"/>
      <dgm:spPr/>
    </dgm:pt>
    <dgm:pt modelId="{D9C30538-8928-4C94-B93A-F2E70A7ECF22}" type="pres">
      <dgm:prSet presAssocID="{5A16499A-E08D-4262-A156-4F43B636B20E}" presName="parTx" presStyleLbl="revTx" presStyleIdx="1" presStyleCnt="5">
        <dgm:presLayoutVars>
          <dgm:chMax val="0"/>
          <dgm:chPref val="0"/>
        </dgm:presLayoutVars>
      </dgm:prSet>
      <dgm:spPr/>
    </dgm:pt>
    <dgm:pt modelId="{AB23A625-A201-4CFC-8F16-039B51FE94D2}" type="pres">
      <dgm:prSet presAssocID="{7A72CB0D-C326-43AC-866A-152DFF293F2E}" presName="sibTrans" presStyleCnt="0"/>
      <dgm:spPr/>
    </dgm:pt>
    <dgm:pt modelId="{86BDA933-622A-4DB9-BD28-B9248E6E2D72}" type="pres">
      <dgm:prSet presAssocID="{78BE35FB-EE70-491B-831F-A9A99351575D}" presName="compNode" presStyleCnt="0"/>
      <dgm:spPr/>
    </dgm:pt>
    <dgm:pt modelId="{24A34C41-1379-448C-A625-A6029BD1EF76}" type="pres">
      <dgm:prSet presAssocID="{78BE35FB-EE70-491B-831F-A9A99351575D}" presName="bgRect" presStyleLbl="bgShp" presStyleIdx="2" presStyleCnt="5"/>
      <dgm:spPr/>
    </dgm:pt>
    <dgm:pt modelId="{235F1B0F-72AB-458B-B6ED-F56F22148EFC}" type="pres">
      <dgm:prSet presAssocID="{78BE35FB-EE70-491B-831F-A9A99351575D}" presName="iconRect" presStyleLbl="node1" presStyleIdx="2" presStyleCnt="5"/>
      <dgm:spPr>
        <a:ln>
          <a:noFill/>
        </a:ln>
      </dgm:spPr>
    </dgm:pt>
    <dgm:pt modelId="{7A2B042F-86B1-4374-8D4E-EAD06B4CBE7E}" type="pres">
      <dgm:prSet presAssocID="{78BE35FB-EE70-491B-831F-A9A99351575D}" presName="spaceRect" presStyleCnt="0"/>
      <dgm:spPr/>
    </dgm:pt>
    <dgm:pt modelId="{498EC5BE-0633-4DA2-8F44-8241A11B986D}" type="pres">
      <dgm:prSet presAssocID="{78BE35FB-EE70-491B-831F-A9A99351575D}" presName="parTx" presStyleLbl="revTx" presStyleIdx="2" presStyleCnt="5">
        <dgm:presLayoutVars>
          <dgm:chMax val="0"/>
          <dgm:chPref val="0"/>
        </dgm:presLayoutVars>
      </dgm:prSet>
      <dgm:spPr/>
    </dgm:pt>
    <dgm:pt modelId="{B0BD52C6-84B4-462F-9818-C5516D9E5596}" type="pres">
      <dgm:prSet presAssocID="{00F98A09-41D0-46F0-80AA-ED25F473647E}" presName="sibTrans" presStyleCnt="0"/>
      <dgm:spPr/>
    </dgm:pt>
    <dgm:pt modelId="{2D15AAAE-F806-47BD-9E39-47443CFE5CED}" type="pres">
      <dgm:prSet presAssocID="{2A1C1735-490C-44F1-B0C2-72E58F4757CE}" presName="compNode" presStyleCnt="0"/>
      <dgm:spPr/>
    </dgm:pt>
    <dgm:pt modelId="{5ABA067C-01EC-4543-9024-284A17845769}" type="pres">
      <dgm:prSet presAssocID="{2A1C1735-490C-44F1-B0C2-72E58F4757CE}" presName="bgRect" presStyleLbl="bgShp" presStyleIdx="3" presStyleCnt="5"/>
      <dgm:spPr/>
    </dgm:pt>
    <dgm:pt modelId="{FD5019E4-89CA-4627-B8F1-F217E9F90C3D}" type="pres">
      <dgm:prSet presAssocID="{2A1C1735-490C-44F1-B0C2-72E58F4757CE}" presName="iconRect" presStyleLbl="node1" presStyleIdx="3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ozy face outline with solid fill"/>
        </a:ext>
      </dgm:extLst>
    </dgm:pt>
    <dgm:pt modelId="{6695632B-5CF4-4ECE-9DDB-2C0D81CB046D}" type="pres">
      <dgm:prSet presAssocID="{2A1C1735-490C-44F1-B0C2-72E58F4757CE}" presName="spaceRect" presStyleCnt="0"/>
      <dgm:spPr/>
    </dgm:pt>
    <dgm:pt modelId="{B9F20046-77B4-4B7D-85AA-9E43D87161BB}" type="pres">
      <dgm:prSet presAssocID="{2A1C1735-490C-44F1-B0C2-72E58F4757CE}" presName="parTx" presStyleLbl="revTx" presStyleIdx="3" presStyleCnt="5">
        <dgm:presLayoutVars>
          <dgm:chMax val="0"/>
          <dgm:chPref val="0"/>
        </dgm:presLayoutVars>
      </dgm:prSet>
      <dgm:spPr/>
    </dgm:pt>
    <dgm:pt modelId="{6E9C7F3D-F0AC-438E-9ABF-CF30DDE60F90}" type="pres">
      <dgm:prSet presAssocID="{4C16EFB9-8FE3-4E22-8D61-2E63E4FFC193}" presName="sibTrans" presStyleCnt="0"/>
      <dgm:spPr/>
    </dgm:pt>
    <dgm:pt modelId="{7CD8D48A-787C-49E2-859A-D03D025DD5BC}" type="pres">
      <dgm:prSet presAssocID="{E5102A37-9104-4679-92E4-F2E5F037BC2B}" presName="compNode" presStyleCnt="0"/>
      <dgm:spPr/>
    </dgm:pt>
    <dgm:pt modelId="{C05197C1-C8A3-45EA-BD58-9A851D75AC2E}" type="pres">
      <dgm:prSet presAssocID="{E5102A37-9104-4679-92E4-F2E5F037BC2B}" presName="bgRect" presStyleLbl="bgShp" presStyleIdx="4" presStyleCnt="5"/>
      <dgm:spPr/>
    </dgm:pt>
    <dgm:pt modelId="{60D2D8C4-7F7B-4967-A95C-13977F5A2465}" type="pres">
      <dgm:prSet presAssocID="{E5102A37-9104-4679-92E4-F2E5F037BC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1B7E932C-694D-4332-AC01-76D3DE52AEB8}" type="pres">
      <dgm:prSet presAssocID="{E5102A37-9104-4679-92E4-F2E5F037BC2B}" presName="spaceRect" presStyleCnt="0"/>
      <dgm:spPr/>
    </dgm:pt>
    <dgm:pt modelId="{9C898C36-5329-42C6-B07A-8A0F71B7C484}" type="pres">
      <dgm:prSet presAssocID="{E5102A37-9104-4679-92E4-F2E5F037BC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FF56E-A1C9-4773-9A60-3A90D02CE066}" srcId="{F6FD5007-6078-438D-A0EC-7FBBA5F2ED27}" destId="{2A1C1735-490C-44F1-B0C2-72E58F4757CE}" srcOrd="3" destOrd="0" parTransId="{C478EC97-8508-4984-92F0-87FFF428A604}" sibTransId="{4C16EFB9-8FE3-4E22-8D61-2E63E4FFC193}"/>
    <dgm:cxn modelId="{1EAF007E-730D-496E-B594-3FC094F47B92}" srcId="{F6FD5007-6078-438D-A0EC-7FBBA5F2ED27}" destId="{5D608DFB-5A9B-43EA-B0D3-840D5789B04F}" srcOrd="0" destOrd="0" parTransId="{23B0CF1D-1A9D-4360-92CA-F0D57C82722B}" sibTransId="{B8170F5D-8C98-48B8-8DB6-70EDB58AAF68}"/>
    <dgm:cxn modelId="{47B75888-4925-40A0-8C74-2ECB3B9763A8}" srcId="{F6FD5007-6078-438D-A0EC-7FBBA5F2ED27}" destId="{E5102A37-9104-4679-92E4-F2E5F037BC2B}" srcOrd="4" destOrd="0" parTransId="{EC48CB44-3DEE-4BCA-BDD9-D494294D65E2}" sibTransId="{87FE77BA-E212-49AD-BF4C-4638A5ECDCEF}"/>
    <dgm:cxn modelId="{C51B2192-A248-495B-B4DB-EAECDE0E94E0}" type="presOf" srcId="{78BE35FB-EE70-491B-831F-A9A99351575D}" destId="{498EC5BE-0633-4DA2-8F44-8241A11B986D}" srcOrd="0" destOrd="0" presId="urn:microsoft.com/office/officeart/2018/2/layout/IconVerticalSolidList"/>
    <dgm:cxn modelId="{90A46ACF-5E58-4238-A88F-F3DE92AFC4A0}" type="presOf" srcId="{5A16499A-E08D-4262-A156-4F43B636B20E}" destId="{D9C30538-8928-4C94-B93A-F2E70A7ECF22}" srcOrd="0" destOrd="0" presId="urn:microsoft.com/office/officeart/2018/2/layout/IconVerticalSolidList"/>
    <dgm:cxn modelId="{91E42ED3-008A-4BBB-A7D0-780328C13512}" type="presOf" srcId="{2A1C1735-490C-44F1-B0C2-72E58F4757CE}" destId="{B9F20046-77B4-4B7D-85AA-9E43D87161BB}" srcOrd="0" destOrd="0" presId="urn:microsoft.com/office/officeart/2018/2/layout/IconVerticalSolidList"/>
    <dgm:cxn modelId="{233F9BEC-5998-40F1-BFCB-AA54CA634862}" type="presOf" srcId="{E5102A37-9104-4679-92E4-F2E5F037BC2B}" destId="{9C898C36-5329-42C6-B07A-8A0F71B7C484}" srcOrd="0" destOrd="0" presId="urn:microsoft.com/office/officeart/2018/2/layout/IconVerticalSolidList"/>
    <dgm:cxn modelId="{7369B7EF-B0AA-41D4-B947-EAF710DFAC60}" srcId="{F6FD5007-6078-438D-A0EC-7FBBA5F2ED27}" destId="{5A16499A-E08D-4262-A156-4F43B636B20E}" srcOrd="1" destOrd="0" parTransId="{4A60FF92-711E-4CB1-86A1-BAAC296C8A7E}" sibTransId="{7A72CB0D-C326-43AC-866A-152DFF293F2E}"/>
    <dgm:cxn modelId="{5D2CBFF2-A77E-48A5-9F8D-686F8D37BB7F}" type="presOf" srcId="{F6FD5007-6078-438D-A0EC-7FBBA5F2ED27}" destId="{E6F54EF5-E69C-4730-AE1A-463F967AF4C6}" srcOrd="0" destOrd="0" presId="urn:microsoft.com/office/officeart/2018/2/layout/IconVerticalSolidList"/>
    <dgm:cxn modelId="{3F9E1CF5-BA3C-4D95-9EB1-99222004CF58}" type="presOf" srcId="{5D608DFB-5A9B-43EA-B0D3-840D5789B04F}" destId="{98DCED3D-BB3D-4D69-823D-0D31C46C7F18}" srcOrd="0" destOrd="0" presId="urn:microsoft.com/office/officeart/2018/2/layout/IconVerticalSolidList"/>
    <dgm:cxn modelId="{46BA0BFF-19BE-4691-9805-889CCEABA557}" srcId="{F6FD5007-6078-438D-A0EC-7FBBA5F2ED27}" destId="{78BE35FB-EE70-491B-831F-A9A99351575D}" srcOrd="2" destOrd="0" parTransId="{8ACE17DA-4B9A-4BA3-BB17-94AE79FFAE65}" sibTransId="{00F98A09-41D0-46F0-80AA-ED25F473647E}"/>
    <dgm:cxn modelId="{2A1AB42A-C6AE-4785-B72D-A437AB7BD49C}" type="presParOf" srcId="{E6F54EF5-E69C-4730-AE1A-463F967AF4C6}" destId="{3B90752A-C65C-4041-AF21-FE3E41DB39A4}" srcOrd="0" destOrd="0" presId="urn:microsoft.com/office/officeart/2018/2/layout/IconVerticalSolidList"/>
    <dgm:cxn modelId="{BBA71616-14C4-4268-AF44-6A788B41A2A3}" type="presParOf" srcId="{3B90752A-C65C-4041-AF21-FE3E41DB39A4}" destId="{69BB35F5-3A13-4BE9-9075-6577D99EEBEA}" srcOrd="0" destOrd="0" presId="urn:microsoft.com/office/officeart/2018/2/layout/IconVerticalSolidList"/>
    <dgm:cxn modelId="{0D3176B4-3E78-4AD4-A38E-3174C3A62D8C}" type="presParOf" srcId="{3B90752A-C65C-4041-AF21-FE3E41DB39A4}" destId="{4298BC32-9AAC-47C5-AB95-483CC46E9BD9}" srcOrd="1" destOrd="0" presId="urn:microsoft.com/office/officeart/2018/2/layout/IconVerticalSolidList"/>
    <dgm:cxn modelId="{E3808602-EAD7-4552-8B2D-1AC76D5A2F09}" type="presParOf" srcId="{3B90752A-C65C-4041-AF21-FE3E41DB39A4}" destId="{6721BE3E-07D4-408A-9A46-CFCC441E60A1}" srcOrd="2" destOrd="0" presId="urn:microsoft.com/office/officeart/2018/2/layout/IconVerticalSolidList"/>
    <dgm:cxn modelId="{8CC52B17-0D32-4843-8EE8-29DF362C12CC}" type="presParOf" srcId="{3B90752A-C65C-4041-AF21-FE3E41DB39A4}" destId="{98DCED3D-BB3D-4D69-823D-0D31C46C7F18}" srcOrd="3" destOrd="0" presId="urn:microsoft.com/office/officeart/2018/2/layout/IconVerticalSolidList"/>
    <dgm:cxn modelId="{37DF413D-0E0E-4E52-9DBD-8DC05A0A9BEE}" type="presParOf" srcId="{E6F54EF5-E69C-4730-AE1A-463F967AF4C6}" destId="{B682397F-0CB3-4936-99F9-B43A615F7708}" srcOrd="1" destOrd="0" presId="urn:microsoft.com/office/officeart/2018/2/layout/IconVerticalSolidList"/>
    <dgm:cxn modelId="{0C209B36-1ED3-42AE-A477-3C4EFAF3F3EE}" type="presParOf" srcId="{E6F54EF5-E69C-4730-AE1A-463F967AF4C6}" destId="{8910FC9F-5762-4DA2-BBA4-FFCB68C88C30}" srcOrd="2" destOrd="0" presId="urn:microsoft.com/office/officeart/2018/2/layout/IconVerticalSolidList"/>
    <dgm:cxn modelId="{DC718010-A4E5-45C4-83CB-A96FAE3A2A6B}" type="presParOf" srcId="{8910FC9F-5762-4DA2-BBA4-FFCB68C88C30}" destId="{86BF1A7B-CDA3-40F2-95EE-660F591BAA1F}" srcOrd="0" destOrd="0" presId="urn:microsoft.com/office/officeart/2018/2/layout/IconVerticalSolidList"/>
    <dgm:cxn modelId="{292D953F-219C-4B42-8511-D14D08B6B9F1}" type="presParOf" srcId="{8910FC9F-5762-4DA2-BBA4-FFCB68C88C30}" destId="{CF4C9F14-9D2F-496B-8669-64BAA2BDAE9A}" srcOrd="1" destOrd="0" presId="urn:microsoft.com/office/officeart/2018/2/layout/IconVerticalSolidList"/>
    <dgm:cxn modelId="{35013F98-1145-49B8-926E-CDA187A7803F}" type="presParOf" srcId="{8910FC9F-5762-4DA2-BBA4-FFCB68C88C30}" destId="{153E1317-26E3-4809-81ED-0233DBBDC84B}" srcOrd="2" destOrd="0" presId="urn:microsoft.com/office/officeart/2018/2/layout/IconVerticalSolidList"/>
    <dgm:cxn modelId="{5A01126F-7839-4E45-A939-95E196EDEA16}" type="presParOf" srcId="{8910FC9F-5762-4DA2-BBA4-FFCB68C88C30}" destId="{D9C30538-8928-4C94-B93A-F2E70A7ECF22}" srcOrd="3" destOrd="0" presId="urn:microsoft.com/office/officeart/2018/2/layout/IconVerticalSolidList"/>
    <dgm:cxn modelId="{5F506C71-0B75-4003-AAA1-279628B93351}" type="presParOf" srcId="{E6F54EF5-E69C-4730-AE1A-463F967AF4C6}" destId="{AB23A625-A201-4CFC-8F16-039B51FE94D2}" srcOrd="3" destOrd="0" presId="urn:microsoft.com/office/officeart/2018/2/layout/IconVerticalSolidList"/>
    <dgm:cxn modelId="{BFCA9758-2B53-4835-A230-926CDE8D41AC}" type="presParOf" srcId="{E6F54EF5-E69C-4730-AE1A-463F967AF4C6}" destId="{86BDA933-622A-4DB9-BD28-B9248E6E2D72}" srcOrd="4" destOrd="0" presId="urn:microsoft.com/office/officeart/2018/2/layout/IconVerticalSolidList"/>
    <dgm:cxn modelId="{292D94E7-68C1-4530-B8FA-64C3FFFBF56D}" type="presParOf" srcId="{86BDA933-622A-4DB9-BD28-B9248E6E2D72}" destId="{24A34C41-1379-448C-A625-A6029BD1EF76}" srcOrd="0" destOrd="0" presId="urn:microsoft.com/office/officeart/2018/2/layout/IconVerticalSolidList"/>
    <dgm:cxn modelId="{5E9AA81E-D3BD-4F23-BE67-6869D540FC42}" type="presParOf" srcId="{86BDA933-622A-4DB9-BD28-B9248E6E2D72}" destId="{235F1B0F-72AB-458B-B6ED-F56F22148EFC}" srcOrd="1" destOrd="0" presId="urn:microsoft.com/office/officeart/2018/2/layout/IconVerticalSolidList"/>
    <dgm:cxn modelId="{E0BE2228-A695-4195-B286-07690FF2B14A}" type="presParOf" srcId="{86BDA933-622A-4DB9-BD28-B9248E6E2D72}" destId="{7A2B042F-86B1-4374-8D4E-EAD06B4CBE7E}" srcOrd="2" destOrd="0" presId="urn:microsoft.com/office/officeart/2018/2/layout/IconVerticalSolidList"/>
    <dgm:cxn modelId="{7FEFE230-B512-4D25-BD73-785F0D1975A4}" type="presParOf" srcId="{86BDA933-622A-4DB9-BD28-B9248E6E2D72}" destId="{498EC5BE-0633-4DA2-8F44-8241A11B986D}" srcOrd="3" destOrd="0" presId="urn:microsoft.com/office/officeart/2018/2/layout/IconVerticalSolidList"/>
    <dgm:cxn modelId="{90655CFA-58CD-4984-A13C-0B55777A17D3}" type="presParOf" srcId="{E6F54EF5-E69C-4730-AE1A-463F967AF4C6}" destId="{B0BD52C6-84B4-462F-9818-C5516D9E5596}" srcOrd="5" destOrd="0" presId="urn:microsoft.com/office/officeart/2018/2/layout/IconVerticalSolidList"/>
    <dgm:cxn modelId="{4B058BDB-3F4F-463F-988F-B28A4F6590FD}" type="presParOf" srcId="{E6F54EF5-E69C-4730-AE1A-463F967AF4C6}" destId="{2D15AAAE-F806-47BD-9E39-47443CFE5CED}" srcOrd="6" destOrd="0" presId="urn:microsoft.com/office/officeart/2018/2/layout/IconVerticalSolidList"/>
    <dgm:cxn modelId="{51BFCDE4-3CC8-45E7-85FC-52E965197B88}" type="presParOf" srcId="{2D15AAAE-F806-47BD-9E39-47443CFE5CED}" destId="{5ABA067C-01EC-4543-9024-284A17845769}" srcOrd="0" destOrd="0" presId="urn:microsoft.com/office/officeart/2018/2/layout/IconVerticalSolidList"/>
    <dgm:cxn modelId="{1F702E53-B98D-4A77-A1C4-B3E30D477606}" type="presParOf" srcId="{2D15AAAE-F806-47BD-9E39-47443CFE5CED}" destId="{FD5019E4-89CA-4627-B8F1-F217E9F90C3D}" srcOrd="1" destOrd="0" presId="urn:microsoft.com/office/officeart/2018/2/layout/IconVerticalSolidList"/>
    <dgm:cxn modelId="{5F64DFA8-9811-4A3F-8041-4081AC5E085C}" type="presParOf" srcId="{2D15AAAE-F806-47BD-9E39-47443CFE5CED}" destId="{6695632B-5CF4-4ECE-9DDB-2C0D81CB046D}" srcOrd="2" destOrd="0" presId="urn:microsoft.com/office/officeart/2018/2/layout/IconVerticalSolidList"/>
    <dgm:cxn modelId="{CFD84FCD-604E-402D-AC4F-E7C08DF57A22}" type="presParOf" srcId="{2D15AAAE-F806-47BD-9E39-47443CFE5CED}" destId="{B9F20046-77B4-4B7D-85AA-9E43D87161BB}" srcOrd="3" destOrd="0" presId="urn:microsoft.com/office/officeart/2018/2/layout/IconVerticalSolidList"/>
    <dgm:cxn modelId="{54C46661-7A81-44CC-93C1-0963F7A53D8B}" type="presParOf" srcId="{E6F54EF5-E69C-4730-AE1A-463F967AF4C6}" destId="{6E9C7F3D-F0AC-438E-9ABF-CF30DDE60F90}" srcOrd="7" destOrd="0" presId="urn:microsoft.com/office/officeart/2018/2/layout/IconVerticalSolidList"/>
    <dgm:cxn modelId="{2A9BAE27-8F21-4D5F-8DFA-7DB4C4079F5C}" type="presParOf" srcId="{E6F54EF5-E69C-4730-AE1A-463F967AF4C6}" destId="{7CD8D48A-787C-49E2-859A-D03D025DD5BC}" srcOrd="8" destOrd="0" presId="urn:microsoft.com/office/officeart/2018/2/layout/IconVerticalSolidList"/>
    <dgm:cxn modelId="{C9DC3CD9-F065-4A61-B10F-63ABF8AD2192}" type="presParOf" srcId="{7CD8D48A-787C-49E2-859A-D03D025DD5BC}" destId="{C05197C1-C8A3-45EA-BD58-9A851D75AC2E}" srcOrd="0" destOrd="0" presId="urn:microsoft.com/office/officeart/2018/2/layout/IconVerticalSolidList"/>
    <dgm:cxn modelId="{F92A3615-B0E2-444C-8F0D-A4E68DAE699E}" type="presParOf" srcId="{7CD8D48A-787C-49E2-859A-D03D025DD5BC}" destId="{60D2D8C4-7F7B-4967-A95C-13977F5A2465}" srcOrd="1" destOrd="0" presId="urn:microsoft.com/office/officeart/2018/2/layout/IconVerticalSolidList"/>
    <dgm:cxn modelId="{FA313806-35B0-49CC-9D4D-9E33B190CBE5}" type="presParOf" srcId="{7CD8D48A-787C-49E2-859A-D03D025DD5BC}" destId="{1B7E932C-694D-4332-AC01-76D3DE52AEB8}" srcOrd="2" destOrd="0" presId="urn:microsoft.com/office/officeart/2018/2/layout/IconVerticalSolidList"/>
    <dgm:cxn modelId="{A093F478-BE99-448F-9E55-5E3B688A976C}" type="presParOf" srcId="{7CD8D48A-787C-49E2-859A-D03D025DD5BC}" destId="{9C898C36-5329-42C6-B07A-8A0F71B7C4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9B2499-723D-4819-9F15-908B6FED67F5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12BEFDB-8558-4D63-BF9A-FAB69167CB66}">
      <dgm:prSet/>
      <dgm:spPr/>
      <dgm:t>
        <a:bodyPr/>
        <a:lstStyle/>
        <a:p>
          <a:r>
            <a:rPr lang="en-US"/>
            <a:t>Translate</a:t>
          </a:r>
        </a:p>
      </dgm:t>
    </dgm:pt>
    <dgm:pt modelId="{020B95F4-6354-4846-B54B-10346203EC32}" type="parTrans" cxnId="{14D19CF3-07D7-4746-AA26-EEA169F2E2C7}">
      <dgm:prSet/>
      <dgm:spPr/>
      <dgm:t>
        <a:bodyPr/>
        <a:lstStyle/>
        <a:p>
          <a:endParaRPr lang="en-US"/>
        </a:p>
      </dgm:t>
    </dgm:pt>
    <dgm:pt modelId="{90A9B848-CB46-404A-9358-A33102E2EC39}" type="sibTrans" cxnId="{14D19CF3-07D7-4746-AA26-EEA169F2E2C7}">
      <dgm:prSet/>
      <dgm:spPr/>
      <dgm:t>
        <a:bodyPr/>
        <a:lstStyle/>
        <a:p>
          <a:endParaRPr lang="en-US"/>
        </a:p>
      </dgm:t>
    </dgm:pt>
    <dgm:pt modelId="{61D8D1A1-393B-4A29-AE0B-81247E9EE069}">
      <dgm:prSet/>
      <dgm:spPr/>
      <dgm:t>
        <a:bodyPr/>
        <a:lstStyle/>
        <a:p>
          <a:r>
            <a:rPr lang="en-US"/>
            <a:t>Translate important documents. </a:t>
          </a:r>
        </a:p>
      </dgm:t>
    </dgm:pt>
    <dgm:pt modelId="{4C0B5282-099F-4083-9AEA-6A06C943391B}" type="parTrans" cxnId="{A5A764FD-6105-402D-9B1C-D5802FC4AEF8}">
      <dgm:prSet/>
      <dgm:spPr/>
      <dgm:t>
        <a:bodyPr/>
        <a:lstStyle/>
        <a:p>
          <a:endParaRPr lang="en-US"/>
        </a:p>
      </dgm:t>
    </dgm:pt>
    <dgm:pt modelId="{16AEA3EC-AD99-4E02-8015-EB85D62CB4B6}" type="sibTrans" cxnId="{A5A764FD-6105-402D-9B1C-D5802FC4AEF8}">
      <dgm:prSet/>
      <dgm:spPr/>
      <dgm:t>
        <a:bodyPr/>
        <a:lstStyle/>
        <a:p>
          <a:endParaRPr lang="en-US"/>
        </a:p>
      </dgm:t>
    </dgm:pt>
    <dgm:pt modelId="{3D481D42-26A8-43AD-9E30-671DFA71361A}">
      <dgm:prSet/>
      <dgm:spPr/>
      <dgm:t>
        <a:bodyPr/>
        <a:lstStyle/>
        <a:p>
          <a:r>
            <a:rPr lang="en-US" dirty="0"/>
            <a:t>Diagrams</a:t>
          </a:r>
        </a:p>
      </dgm:t>
    </dgm:pt>
    <dgm:pt modelId="{29733BEC-47F3-4483-91CA-6C6243D61298}" type="parTrans" cxnId="{22805EE3-2930-412A-A0C7-EAC93B2CC213}">
      <dgm:prSet/>
      <dgm:spPr/>
      <dgm:t>
        <a:bodyPr/>
        <a:lstStyle/>
        <a:p>
          <a:endParaRPr lang="en-US"/>
        </a:p>
      </dgm:t>
    </dgm:pt>
    <dgm:pt modelId="{B192CE03-1CEA-47CB-9D88-85D682BFBF40}" type="sibTrans" cxnId="{22805EE3-2930-412A-A0C7-EAC93B2CC213}">
      <dgm:prSet/>
      <dgm:spPr/>
      <dgm:t>
        <a:bodyPr/>
        <a:lstStyle/>
        <a:p>
          <a:endParaRPr lang="en-US"/>
        </a:p>
      </dgm:t>
    </dgm:pt>
    <dgm:pt modelId="{8DC13217-6A97-49FC-8F8C-E7BC48A0C50E}">
      <dgm:prSet/>
      <dgm:spPr/>
      <dgm:t>
        <a:bodyPr/>
        <a:lstStyle/>
        <a:p>
          <a:r>
            <a:rPr lang="en-US" dirty="0"/>
            <a:t>Use picture based safety signs. </a:t>
          </a:r>
        </a:p>
      </dgm:t>
    </dgm:pt>
    <dgm:pt modelId="{8F04C9BD-8F20-42BB-BEC7-6B56B0CF8307}" type="parTrans" cxnId="{C00E3CAB-637D-4000-BEF1-0DE09B151F1E}">
      <dgm:prSet/>
      <dgm:spPr/>
      <dgm:t>
        <a:bodyPr/>
        <a:lstStyle/>
        <a:p>
          <a:endParaRPr lang="en-US"/>
        </a:p>
      </dgm:t>
    </dgm:pt>
    <dgm:pt modelId="{201BE691-CF58-41C3-B5BF-7F721F77CDA7}" type="sibTrans" cxnId="{C00E3CAB-637D-4000-BEF1-0DE09B151F1E}">
      <dgm:prSet/>
      <dgm:spPr/>
      <dgm:t>
        <a:bodyPr/>
        <a:lstStyle/>
        <a:p>
          <a:endParaRPr lang="en-US"/>
        </a:p>
      </dgm:t>
    </dgm:pt>
    <dgm:pt modelId="{4D480DC4-B8D0-4C82-8C17-09172081BC51}">
      <dgm:prSet/>
      <dgm:spPr/>
      <dgm:t>
        <a:bodyPr/>
        <a:lstStyle/>
        <a:p>
          <a:r>
            <a:rPr lang="en-US"/>
            <a:t>Demonstrate</a:t>
          </a:r>
        </a:p>
      </dgm:t>
    </dgm:pt>
    <dgm:pt modelId="{64CF0029-4196-4D6A-88DF-39C5A37AFF78}" type="parTrans" cxnId="{8CD8069F-F709-45E1-BB73-DA8452C92F40}">
      <dgm:prSet/>
      <dgm:spPr/>
      <dgm:t>
        <a:bodyPr/>
        <a:lstStyle/>
        <a:p>
          <a:endParaRPr lang="en-US"/>
        </a:p>
      </dgm:t>
    </dgm:pt>
    <dgm:pt modelId="{F6AF4109-E7EC-468E-AC21-66B31F9DFA2D}" type="sibTrans" cxnId="{8CD8069F-F709-45E1-BB73-DA8452C92F40}">
      <dgm:prSet/>
      <dgm:spPr/>
      <dgm:t>
        <a:bodyPr/>
        <a:lstStyle/>
        <a:p>
          <a:endParaRPr lang="en-US"/>
        </a:p>
      </dgm:t>
    </dgm:pt>
    <dgm:pt modelId="{CB544860-5427-4ED0-BAFF-5DA6C6C1AC19}">
      <dgm:prSet/>
      <dgm:spPr/>
      <dgm:t>
        <a:bodyPr/>
        <a:lstStyle/>
        <a:p>
          <a:r>
            <a:rPr lang="en-US"/>
            <a:t>Demonstrate tasks instead of only speaking. </a:t>
          </a:r>
        </a:p>
      </dgm:t>
    </dgm:pt>
    <dgm:pt modelId="{090EBD9E-CDE9-44B1-8D12-1DEE3B1799C2}" type="parTrans" cxnId="{42A9E564-A1C0-4034-A830-742F3323D9A4}">
      <dgm:prSet/>
      <dgm:spPr/>
      <dgm:t>
        <a:bodyPr/>
        <a:lstStyle/>
        <a:p>
          <a:endParaRPr lang="en-US"/>
        </a:p>
      </dgm:t>
    </dgm:pt>
    <dgm:pt modelId="{ACAC396C-F5B5-46AD-8CE1-E7A9F4779816}" type="sibTrans" cxnId="{42A9E564-A1C0-4034-A830-742F3323D9A4}">
      <dgm:prSet/>
      <dgm:spPr/>
      <dgm:t>
        <a:bodyPr/>
        <a:lstStyle/>
        <a:p>
          <a:endParaRPr lang="en-US"/>
        </a:p>
      </dgm:t>
    </dgm:pt>
    <dgm:pt modelId="{B878AAE0-ED2B-4E53-9BAE-9534F27515F0}">
      <dgm:prSet/>
      <dgm:spPr/>
      <dgm:t>
        <a:bodyPr/>
        <a:lstStyle/>
        <a:p>
          <a:r>
            <a:rPr lang="en-US"/>
            <a:t>Use</a:t>
          </a:r>
        </a:p>
      </dgm:t>
    </dgm:pt>
    <dgm:pt modelId="{D4538E8A-EAA8-4752-A289-03B7E026AC8E}" type="parTrans" cxnId="{82F67EEE-0AED-4110-8C8B-AFCF4A3FA28D}">
      <dgm:prSet/>
      <dgm:spPr/>
      <dgm:t>
        <a:bodyPr/>
        <a:lstStyle/>
        <a:p>
          <a:endParaRPr lang="en-US"/>
        </a:p>
      </dgm:t>
    </dgm:pt>
    <dgm:pt modelId="{AD8E4127-CEB1-4E3A-8908-21D4AE76AE44}" type="sibTrans" cxnId="{82F67EEE-0AED-4110-8C8B-AFCF4A3FA28D}">
      <dgm:prSet/>
      <dgm:spPr/>
      <dgm:t>
        <a:bodyPr/>
        <a:lstStyle/>
        <a:p>
          <a:endParaRPr lang="en-US"/>
        </a:p>
      </dgm:t>
    </dgm:pt>
    <dgm:pt modelId="{B398AD0F-B82B-4D2E-91B9-21427DD75446}">
      <dgm:prSet/>
      <dgm:spPr/>
      <dgm:t>
        <a:bodyPr/>
        <a:lstStyle/>
        <a:p>
          <a:r>
            <a:rPr lang="en-US"/>
            <a:t>Use bilingual supervisors where possible. </a:t>
          </a:r>
        </a:p>
      </dgm:t>
    </dgm:pt>
    <dgm:pt modelId="{582CF579-3438-474E-B2D4-1B99E5DCF47E}" type="parTrans" cxnId="{B8E86C4B-247D-4DF9-838B-97D057DB1588}">
      <dgm:prSet/>
      <dgm:spPr/>
      <dgm:t>
        <a:bodyPr/>
        <a:lstStyle/>
        <a:p>
          <a:endParaRPr lang="en-US"/>
        </a:p>
      </dgm:t>
    </dgm:pt>
    <dgm:pt modelId="{E2500D65-CD20-40B6-ABC0-F41B0398B743}" type="sibTrans" cxnId="{B8E86C4B-247D-4DF9-838B-97D057DB1588}">
      <dgm:prSet/>
      <dgm:spPr/>
      <dgm:t>
        <a:bodyPr/>
        <a:lstStyle/>
        <a:p>
          <a:endParaRPr lang="en-US"/>
        </a:p>
      </dgm:t>
    </dgm:pt>
    <dgm:pt modelId="{1ACC6167-0A07-46A3-B0B0-2819CAAD3C37}">
      <dgm:prSet/>
      <dgm:spPr/>
      <dgm:t>
        <a:bodyPr/>
        <a:lstStyle/>
        <a:p>
          <a:r>
            <a:rPr lang="en-US"/>
            <a:t>Check</a:t>
          </a:r>
        </a:p>
      </dgm:t>
    </dgm:pt>
    <dgm:pt modelId="{7C3556AD-0261-4133-BFA0-546EBCE4FF5E}" type="parTrans" cxnId="{D25B5AD8-269C-4946-86E6-668DC8829DFA}">
      <dgm:prSet/>
      <dgm:spPr/>
      <dgm:t>
        <a:bodyPr/>
        <a:lstStyle/>
        <a:p>
          <a:endParaRPr lang="en-US"/>
        </a:p>
      </dgm:t>
    </dgm:pt>
    <dgm:pt modelId="{DA95430D-08C5-4B68-8644-2489CE886FC5}" type="sibTrans" cxnId="{D25B5AD8-269C-4946-86E6-668DC8829DFA}">
      <dgm:prSet/>
      <dgm:spPr/>
      <dgm:t>
        <a:bodyPr/>
        <a:lstStyle/>
        <a:p>
          <a:endParaRPr lang="en-US"/>
        </a:p>
      </dgm:t>
    </dgm:pt>
    <dgm:pt modelId="{6EBCFF0B-565E-43FF-A81C-1CDC7E7B181B}">
      <dgm:prSet/>
      <dgm:spPr/>
      <dgm:t>
        <a:bodyPr/>
        <a:lstStyle/>
        <a:p>
          <a:r>
            <a:rPr lang="en-US"/>
            <a:t>Check understanding through feedback.</a:t>
          </a:r>
        </a:p>
      </dgm:t>
    </dgm:pt>
    <dgm:pt modelId="{01B704E5-3205-4ABD-8E6F-83AB356E2F07}" type="parTrans" cxnId="{4DA136EE-42E5-49DF-B804-7BB447E21221}">
      <dgm:prSet/>
      <dgm:spPr/>
      <dgm:t>
        <a:bodyPr/>
        <a:lstStyle/>
        <a:p>
          <a:endParaRPr lang="en-US"/>
        </a:p>
      </dgm:t>
    </dgm:pt>
    <dgm:pt modelId="{CCDE1059-C30D-4C7E-A798-9BCBF26325AB}" type="sibTrans" cxnId="{4DA136EE-42E5-49DF-B804-7BB447E21221}">
      <dgm:prSet/>
      <dgm:spPr/>
      <dgm:t>
        <a:bodyPr/>
        <a:lstStyle/>
        <a:p>
          <a:endParaRPr lang="en-US"/>
        </a:p>
      </dgm:t>
    </dgm:pt>
    <dgm:pt modelId="{54B86278-B909-46A7-BD15-81DAF39706B1}" type="pres">
      <dgm:prSet presAssocID="{0E9B2499-723D-4819-9F15-908B6FED67F5}" presName="Name0" presStyleCnt="0">
        <dgm:presLayoutVars>
          <dgm:dir/>
          <dgm:animLvl val="lvl"/>
          <dgm:resizeHandles val="exact"/>
        </dgm:presLayoutVars>
      </dgm:prSet>
      <dgm:spPr/>
    </dgm:pt>
    <dgm:pt modelId="{B95A5B14-B286-4639-ADD8-960217A9CF1C}" type="pres">
      <dgm:prSet presAssocID="{1ACC6167-0A07-46A3-B0B0-2819CAAD3C37}" presName="boxAndChildren" presStyleCnt="0"/>
      <dgm:spPr/>
    </dgm:pt>
    <dgm:pt modelId="{2D7A4D7F-32BB-4509-87F5-A6BC0E4C178D}" type="pres">
      <dgm:prSet presAssocID="{1ACC6167-0A07-46A3-B0B0-2819CAAD3C37}" presName="parentTextBox" presStyleLbl="alignNode1" presStyleIdx="0" presStyleCnt="5"/>
      <dgm:spPr/>
    </dgm:pt>
    <dgm:pt modelId="{2CE81EF1-5F92-43D5-8F87-EF197D9E721B}" type="pres">
      <dgm:prSet presAssocID="{1ACC6167-0A07-46A3-B0B0-2819CAAD3C37}" presName="descendantBox" presStyleLbl="bgAccFollowNode1" presStyleIdx="0" presStyleCnt="5"/>
      <dgm:spPr/>
    </dgm:pt>
    <dgm:pt modelId="{DC1C072F-AA1F-4DB6-A5B2-7EFA5FA47328}" type="pres">
      <dgm:prSet presAssocID="{AD8E4127-CEB1-4E3A-8908-21D4AE76AE44}" presName="sp" presStyleCnt="0"/>
      <dgm:spPr/>
    </dgm:pt>
    <dgm:pt modelId="{90964AA7-8598-4B1B-82B6-167FE92AE368}" type="pres">
      <dgm:prSet presAssocID="{B878AAE0-ED2B-4E53-9BAE-9534F27515F0}" presName="arrowAndChildren" presStyleCnt="0"/>
      <dgm:spPr/>
    </dgm:pt>
    <dgm:pt modelId="{4C80C078-E190-4D6D-86D5-B8B0A8593A84}" type="pres">
      <dgm:prSet presAssocID="{B878AAE0-ED2B-4E53-9BAE-9534F27515F0}" presName="parentTextArrow" presStyleLbl="node1" presStyleIdx="0" presStyleCnt="0"/>
      <dgm:spPr/>
    </dgm:pt>
    <dgm:pt modelId="{11F9C13C-19C6-44CD-9D23-1F1F2E54A3F4}" type="pres">
      <dgm:prSet presAssocID="{B878AAE0-ED2B-4E53-9BAE-9534F27515F0}" presName="arrow" presStyleLbl="alignNode1" presStyleIdx="1" presStyleCnt="5"/>
      <dgm:spPr/>
    </dgm:pt>
    <dgm:pt modelId="{1EACFBB8-B00E-4DA2-B089-C490099F079B}" type="pres">
      <dgm:prSet presAssocID="{B878AAE0-ED2B-4E53-9BAE-9534F27515F0}" presName="descendantArrow" presStyleLbl="bgAccFollowNode1" presStyleIdx="1" presStyleCnt="5"/>
      <dgm:spPr/>
    </dgm:pt>
    <dgm:pt modelId="{2A8AFF34-92FD-4516-B778-25B4728DBD43}" type="pres">
      <dgm:prSet presAssocID="{F6AF4109-E7EC-468E-AC21-66B31F9DFA2D}" presName="sp" presStyleCnt="0"/>
      <dgm:spPr/>
    </dgm:pt>
    <dgm:pt modelId="{C3AE93BA-3CB2-4467-9E8E-A8A726D96E71}" type="pres">
      <dgm:prSet presAssocID="{4D480DC4-B8D0-4C82-8C17-09172081BC51}" presName="arrowAndChildren" presStyleCnt="0"/>
      <dgm:spPr/>
    </dgm:pt>
    <dgm:pt modelId="{4DDDC7F1-3377-489D-BB56-EB423696DF6A}" type="pres">
      <dgm:prSet presAssocID="{4D480DC4-B8D0-4C82-8C17-09172081BC51}" presName="parentTextArrow" presStyleLbl="node1" presStyleIdx="0" presStyleCnt="0"/>
      <dgm:spPr/>
    </dgm:pt>
    <dgm:pt modelId="{3164D955-5F5E-484D-9EDB-2E0D9345A4F8}" type="pres">
      <dgm:prSet presAssocID="{4D480DC4-B8D0-4C82-8C17-09172081BC51}" presName="arrow" presStyleLbl="alignNode1" presStyleIdx="2" presStyleCnt="5"/>
      <dgm:spPr/>
    </dgm:pt>
    <dgm:pt modelId="{D6CF1CF3-0C68-4996-8CDB-95CB69495088}" type="pres">
      <dgm:prSet presAssocID="{4D480DC4-B8D0-4C82-8C17-09172081BC51}" presName="descendantArrow" presStyleLbl="bgAccFollowNode1" presStyleIdx="2" presStyleCnt="5"/>
      <dgm:spPr/>
    </dgm:pt>
    <dgm:pt modelId="{15E56E9D-0384-4842-B456-6D34D77C9DBA}" type="pres">
      <dgm:prSet presAssocID="{B192CE03-1CEA-47CB-9D88-85D682BFBF40}" presName="sp" presStyleCnt="0"/>
      <dgm:spPr/>
    </dgm:pt>
    <dgm:pt modelId="{F76D5748-2485-410C-A027-B8CA7D71B22C}" type="pres">
      <dgm:prSet presAssocID="{3D481D42-26A8-43AD-9E30-671DFA71361A}" presName="arrowAndChildren" presStyleCnt="0"/>
      <dgm:spPr/>
    </dgm:pt>
    <dgm:pt modelId="{2F859C70-7EDF-47F8-AFF1-D3B254D4C185}" type="pres">
      <dgm:prSet presAssocID="{3D481D42-26A8-43AD-9E30-671DFA71361A}" presName="parentTextArrow" presStyleLbl="node1" presStyleIdx="0" presStyleCnt="0"/>
      <dgm:spPr/>
    </dgm:pt>
    <dgm:pt modelId="{48881A07-FB3A-4614-82B6-3A05407D6BC1}" type="pres">
      <dgm:prSet presAssocID="{3D481D42-26A8-43AD-9E30-671DFA71361A}" presName="arrow" presStyleLbl="alignNode1" presStyleIdx="3" presStyleCnt="5"/>
      <dgm:spPr/>
    </dgm:pt>
    <dgm:pt modelId="{515EE45C-506A-4618-94FC-58F1E525AFC3}" type="pres">
      <dgm:prSet presAssocID="{3D481D42-26A8-43AD-9E30-671DFA71361A}" presName="descendantArrow" presStyleLbl="bgAccFollowNode1" presStyleIdx="3" presStyleCnt="5"/>
      <dgm:spPr/>
    </dgm:pt>
    <dgm:pt modelId="{847BA30D-12BD-48F0-B544-DF074D3FADAD}" type="pres">
      <dgm:prSet presAssocID="{90A9B848-CB46-404A-9358-A33102E2EC39}" presName="sp" presStyleCnt="0"/>
      <dgm:spPr/>
    </dgm:pt>
    <dgm:pt modelId="{13B12958-AABF-4BB4-BAC7-CFFA9970598E}" type="pres">
      <dgm:prSet presAssocID="{912BEFDB-8558-4D63-BF9A-FAB69167CB66}" presName="arrowAndChildren" presStyleCnt="0"/>
      <dgm:spPr/>
    </dgm:pt>
    <dgm:pt modelId="{E9E67FCD-7811-4A7E-987B-ED7EF425230C}" type="pres">
      <dgm:prSet presAssocID="{912BEFDB-8558-4D63-BF9A-FAB69167CB66}" presName="parentTextArrow" presStyleLbl="node1" presStyleIdx="0" presStyleCnt="0"/>
      <dgm:spPr/>
    </dgm:pt>
    <dgm:pt modelId="{50B3C0F9-C46F-4190-BF50-9538D247E6C9}" type="pres">
      <dgm:prSet presAssocID="{912BEFDB-8558-4D63-BF9A-FAB69167CB66}" presName="arrow" presStyleLbl="alignNode1" presStyleIdx="4" presStyleCnt="5"/>
      <dgm:spPr/>
    </dgm:pt>
    <dgm:pt modelId="{342650E6-9C26-4D83-B3D7-06F74D362023}" type="pres">
      <dgm:prSet presAssocID="{912BEFDB-8558-4D63-BF9A-FAB69167CB66}" presName="descendantArrow" presStyleLbl="bgAccFollowNode1" presStyleIdx="4" presStyleCnt="5"/>
      <dgm:spPr/>
    </dgm:pt>
  </dgm:ptLst>
  <dgm:cxnLst>
    <dgm:cxn modelId="{FB30F501-04A8-4386-878D-9F027CB69250}" type="presOf" srcId="{6EBCFF0B-565E-43FF-A81C-1CDC7E7B181B}" destId="{2CE81EF1-5F92-43D5-8F87-EF197D9E721B}" srcOrd="0" destOrd="0" presId="urn:microsoft.com/office/officeart/2016/7/layout/VerticalDownArrowProcess"/>
    <dgm:cxn modelId="{6110B20E-2A4B-4E64-8CCE-6BD50F0A89FD}" type="presOf" srcId="{1ACC6167-0A07-46A3-B0B0-2819CAAD3C37}" destId="{2D7A4D7F-32BB-4509-87F5-A6BC0E4C178D}" srcOrd="0" destOrd="0" presId="urn:microsoft.com/office/officeart/2016/7/layout/VerticalDownArrowProcess"/>
    <dgm:cxn modelId="{5F162B11-57F0-4668-BA58-3C49FBEA787D}" type="presOf" srcId="{B398AD0F-B82B-4D2E-91B9-21427DD75446}" destId="{1EACFBB8-B00E-4DA2-B089-C490099F079B}" srcOrd="0" destOrd="0" presId="urn:microsoft.com/office/officeart/2016/7/layout/VerticalDownArrowProcess"/>
    <dgm:cxn modelId="{E13AE915-2B8F-462F-8B12-EDA27ECC4455}" type="presOf" srcId="{B878AAE0-ED2B-4E53-9BAE-9534F27515F0}" destId="{11F9C13C-19C6-44CD-9D23-1F1F2E54A3F4}" srcOrd="1" destOrd="0" presId="urn:microsoft.com/office/officeart/2016/7/layout/VerticalDownArrowProcess"/>
    <dgm:cxn modelId="{56CBEA40-B682-4BBE-B34A-9F3B3224A460}" type="presOf" srcId="{B878AAE0-ED2B-4E53-9BAE-9534F27515F0}" destId="{4C80C078-E190-4D6D-86D5-B8B0A8593A84}" srcOrd="0" destOrd="0" presId="urn:microsoft.com/office/officeart/2016/7/layout/VerticalDownArrowProcess"/>
    <dgm:cxn modelId="{344E675E-69CC-4CD4-AAE6-D47334133E67}" type="presOf" srcId="{3D481D42-26A8-43AD-9E30-671DFA71361A}" destId="{2F859C70-7EDF-47F8-AFF1-D3B254D4C185}" srcOrd="0" destOrd="0" presId="urn:microsoft.com/office/officeart/2016/7/layout/VerticalDownArrowProcess"/>
    <dgm:cxn modelId="{C3E37063-0AEE-47C0-9289-85ABDC478102}" type="presOf" srcId="{912BEFDB-8558-4D63-BF9A-FAB69167CB66}" destId="{50B3C0F9-C46F-4190-BF50-9538D247E6C9}" srcOrd="1" destOrd="0" presId="urn:microsoft.com/office/officeart/2016/7/layout/VerticalDownArrowProcess"/>
    <dgm:cxn modelId="{42A9E564-A1C0-4034-A830-742F3323D9A4}" srcId="{4D480DC4-B8D0-4C82-8C17-09172081BC51}" destId="{CB544860-5427-4ED0-BAFF-5DA6C6C1AC19}" srcOrd="0" destOrd="0" parTransId="{090EBD9E-CDE9-44B1-8D12-1DEE3B1799C2}" sibTransId="{ACAC396C-F5B5-46AD-8CE1-E7A9F4779816}"/>
    <dgm:cxn modelId="{35A72F6B-5137-477D-AC0E-9338D227F5AC}" type="presOf" srcId="{61D8D1A1-393B-4A29-AE0B-81247E9EE069}" destId="{342650E6-9C26-4D83-B3D7-06F74D362023}" srcOrd="0" destOrd="0" presId="urn:microsoft.com/office/officeart/2016/7/layout/VerticalDownArrowProcess"/>
    <dgm:cxn modelId="{B8E86C4B-247D-4DF9-838B-97D057DB1588}" srcId="{B878AAE0-ED2B-4E53-9BAE-9534F27515F0}" destId="{B398AD0F-B82B-4D2E-91B9-21427DD75446}" srcOrd="0" destOrd="0" parTransId="{582CF579-3438-474E-B2D4-1B99E5DCF47E}" sibTransId="{E2500D65-CD20-40B6-ABC0-F41B0398B743}"/>
    <dgm:cxn modelId="{45485350-BC08-4FEE-BA12-56791307E9F7}" type="presOf" srcId="{912BEFDB-8558-4D63-BF9A-FAB69167CB66}" destId="{E9E67FCD-7811-4A7E-987B-ED7EF425230C}" srcOrd="0" destOrd="0" presId="urn:microsoft.com/office/officeart/2016/7/layout/VerticalDownArrowProcess"/>
    <dgm:cxn modelId="{DFD44E99-65F2-4B4B-8060-FA7D8F33E03A}" type="presOf" srcId="{4D480DC4-B8D0-4C82-8C17-09172081BC51}" destId="{4DDDC7F1-3377-489D-BB56-EB423696DF6A}" srcOrd="0" destOrd="0" presId="urn:microsoft.com/office/officeart/2016/7/layout/VerticalDownArrowProcess"/>
    <dgm:cxn modelId="{8CD8069F-F709-45E1-BB73-DA8452C92F40}" srcId="{0E9B2499-723D-4819-9F15-908B6FED67F5}" destId="{4D480DC4-B8D0-4C82-8C17-09172081BC51}" srcOrd="2" destOrd="0" parTransId="{64CF0029-4196-4D6A-88DF-39C5A37AFF78}" sibTransId="{F6AF4109-E7EC-468E-AC21-66B31F9DFA2D}"/>
    <dgm:cxn modelId="{87BE32A3-6E80-44FC-B717-DE6A49D6EBE8}" type="presOf" srcId="{4D480DC4-B8D0-4C82-8C17-09172081BC51}" destId="{3164D955-5F5E-484D-9EDB-2E0D9345A4F8}" srcOrd="1" destOrd="0" presId="urn:microsoft.com/office/officeart/2016/7/layout/VerticalDownArrowProcess"/>
    <dgm:cxn modelId="{C00E3CAB-637D-4000-BEF1-0DE09B151F1E}" srcId="{3D481D42-26A8-43AD-9E30-671DFA71361A}" destId="{8DC13217-6A97-49FC-8F8C-E7BC48A0C50E}" srcOrd="0" destOrd="0" parTransId="{8F04C9BD-8F20-42BB-BEC7-6B56B0CF8307}" sibTransId="{201BE691-CF58-41C3-B5BF-7F721F77CDA7}"/>
    <dgm:cxn modelId="{CFA968C6-A4DE-498E-8344-261AA921C9C1}" type="presOf" srcId="{8DC13217-6A97-49FC-8F8C-E7BC48A0C50E}" destId="{515EE45C-506A-4618-94FC-58F1E525AFC3}" srcOrd="0" destOrd="0" presId="urn:microsoft.com/office/officeart/2016/7/layout/VerticalDownArrowProcess"/>
    <dgm:cxn modelId="{D25B5AD8-269C-4946-86E6-668DC8829DFA}" srcId="{0E9B2499-723D-4819-9F15-908B6FED67F5}" destId="{1ACC6167-0A07-46A3-B0B0-2819CAAD3C37}" srcOrd="4" destOrd="0" parTransId="{7C3556AD-0261-4133-BFA0-546EBCE4FF5E}" sibTransId="{DA95430D-08C5-4B68-8644-2489CE886FC5}"/>
    <dgm:cxn modelId="{7A7FD6D9-61D5-41C0-9254-964404204DD5}" type="presOf" srcId="{0E9B2499-723D-4819-9F15-908B6FED67F5}" destId="{54B86278-B909-46A7-BD15-81DAF39706B1}" srcOrd="0" destOrd="0" presId="urn:microsoft.com/office/officeart/2016/7/layout/VerticalDownArrowProcess"/>
    <dgm:cxn modelId="{22805EE3-2930-412A-A0C7-EAC93B2CC213}" srcId="{0E9B2499-723D-4819-9F15-908B6FED67F5}" destId="{3D481D42-26A8-43AD-9E30-671DFA71361A}" srcOrd="1" destOrd="0" parTransId="{29733BEC-47F3-4483-91CA-6C6243D61298}" sibTransId="{B192CE03-1CEA-47CB-9D88-85D682BFBF40}"/>
    <dgm:cxn modelId="{CA7C79E6-8B6B-4242-9E2B-307C5D30137A}" type="presOf" srcId="{3D481D42-26A8-43AD-9E30-671DFA71361A}" destId="{48881A07-FB3A-4614-82B6-3A05407D6BC1}" srcOrd="1" destOrd="0" presId="urn:microsoft.com/office/officeart/2016/7/layout/VerticalDownArrowProcess"/>
    <dgm:cxn modelId="{4DA136EE-42E5-49DF-B804-7BB447E21221}" srcId="{1ACC6167-0A07-46A3-B0B0-2819CAAD3C37}" destId="{6EBCFF0B-565E-43FF-A81C-1CDC7E7B181B}" srcOrd="0" destOrd="0" parTransId="{01B704E5-3205-4ABD-8E6F-83AB356E2F07}" sibTransId="{CCDE1059-C30D-4C7E-A798-9BCBF26325AB}"/>
    <dgm:cxn modelId="{82F67EEE-0AED-4110-8C8B-AFCF4A3FA28D}" srcId="{0E9B2499-723D-4819-9F15-908B6FED67F5}" destId="{B878AAE0-ED2B-4E53-9BAE-9534F27515F0}" srcOrd="3" destOrd="0" parTransId="{D4538E8A-EAA8-4752-A289-03B7E026AC8E}" sibTransId="{AD8E4127-CEB1-4E3A-8908-21D4AE76AE44}"/>
    <dgm:cxn modelId="{14D19CF3-07D7-4746-AA26-EEA169F2E2C7}" srcId="{0E9B2499-723D-4819-9F15-908B6FED67F5}" destId="{912BEFDB-8558-4D63-BF9A-FAB69167CB66}" srcOrd="0" destOrd="0" parTransId="{020B95F4-6354-4846-B54B-10346203EC32}" sibTransId="{90A9B848-CB46-404A-9358-A33102E2EC39}"/>
    <dgm:cxn modelId="{494165F7-585F-4455-AC08-5A2121D071BE}" type="presOf" srcId="{CB544860-5427-4ED0-BAFF-5DA6C6C1AC19}" destId="{D6CF1CF3-0C68-4996-8CDB-95CB69495088}" srcOrd="0" destOrd="0" presId="urn:microsoft.com/office/officeart/2016/7/layout/VerticalDownArrowProcess"/>
    <dgm:cxn modelId="{A5A764FD-6105-402D-9B1C-D5802FC4AEF8}" srcId="{912BEFDB-8558-4D63-BF9A-FAB69167CB66}" destId="{61D8D1A1-393B-4A29-AE0B-81247E9EE069}" srcOrd="0" destOrd="0" parTransId="{4C0B5282-099F-4083-9AEA-6A06C943391B}" sibTransId="{16AEA3EC-AD99-4E02-8015-EB85D62CB4B6}"/>
    <dgm:cxn modelId="{F22C6AD2-5975-4242-91F3-5E453D76E7F5}" type="presParOf" srcId="{54B86278-B909-46A7-BD15-81DAF39706B1}" destId="{B95A5B14-B286-4639-ADD8-960217A9CF1C}" srcOrd="0" destOrd="0" presId="urn:microsoft.com/office/officeart/2016/7/layout/VerticalDownArrowProcess"/>
    <dgm:cxn modelId="{41EBC02C-708A-41F9-B21E-B175E8B0A9B7}" type="presParOf" srcId="{B95A5B14-B286-4639-ADD8-960217A9CF1C}" destId="{2D7A4D7F-32BB-4509-87F5-A6BC0E4C178D}" srcOrd="0" destOrd="0" presId="urn:microsoft.com/office/officeart/2016/7/layout/VerticalDownArrowProcess"/>
    <dgm:cxn modelId="{6B82542C-D7F4-4536-BA69-BF6E7F3777BB}" type="presParOf" srcId="{B95A5B14-B286-4639-ADD8-960217A9CF1C}" destId="{2CE81EF1-5F92-43D5-8F87-EF197D9E721B}" srcOrd="1" destOrd="0" presId="urn:microsoft.com/office/officeart/2016/7/layout/VerticalDownArrowProcess"/>
    <dgm:cxn modelId="{9FA79A7D-BC72-4696-870B-1A4097FAEC8C}" type="presParOf" srcId="{54B86278-B909-46A7-BD15-81DAF39706B1}" destId="{DC1C072F-AA1F-4DB6-A5B2-7EFA5FA47328}" srcOrd="1" destOrd="0" presId="urn:microsoft.com/office/officeart/2016/7/layout/VerticalDownArrowProcess"/>
    <dgm:cxn modelId="{32A3F06C-826C-4290-AA38-78CF7375492C}" type="presParOf" srcId="{54B86278-B909-46A7-BD15-81DAF39706B1}" destId="{90964AA7-8598-4B1B-82B6-167FE92AE368}" srcOrd="2" destOrd="0" presId="urn:microsoft.com/office/officeart/2016/7/layout/VerticalDownArrowProcess"/>
    <dgm:cxn modelId="{19F4E16D-A882-44DB-A8FF-406838D24550}" type="presParOf" srcId="{90964AA7-8598-4B1B-82B6-167FE92AE368}" destId="{4C80C078-E190-4D6D-86D5-B8B0A8593A84}" srcOrd="0" destOrd="0" presId="urn:microsoft.com/office/officeart/2016/7/layout/VerticalDownArrowProcess"/>
    <dgm:cxn modelId="{74C3AA70-66E9-40EC-93F6-EE6B3F1CE7AA}" type="presParOf" srcId="{90964AA7-8598-4B1B-82B6-167FE92AE368}" destId="{11F9C13C-19C6-44CD-9D23-1F1F2E54A3F4}" srcOrd="1" destOrd="0" presId="urn:microsoft.com/office/officeart/2016/7/layout/VerticalDownArrowProcess"/>
    <dgm:cxn modelId="{05EF3758-0B43-4DF1-B660-A789D0E6A04E}" type="presParOf" srcId="{90964AA7-8598-4B1B-82B6-167FE92AE368}" destId="{1EACFBB8-B00E-4DA2-B089-C490099F079B}" srcOrd="2" destOrd="0" presId="urn:microsoft.com/office/officeart/2016/7/layout/VerticalDownArrowProcess"/>
    <dgm:cxn modelId="{D6A54FEE-0604-4215-9C9D-66CB4785D1CF}" type="presParOf" srcId="{54B86278-B909-46A7-BD15-81DAF39706B1}" destId="{2A8AFF34-92FD-4516-B778-25B4728DBD43}" srcOrd="3" destOrd="0" presId="urn:microsoft.com/office/officeart/2016/7/layout/VerticalDownArrowProcess"/>
    <dgm:cxn modelId="{61A40584-D2D9-4ACD-8699-16BEDFBD62A5}" type="presParOf" srcId="{54B86278-B909-46A7-BD15-81DAF39706B1}" destId="{C3AE93BA-3CB2-4467-9E8E-A8A726D96E71}" srcOrd="4" destOrd="0" presId="urn:microsoft.com/office/officeart/2016/7/layout/VerticalDownArrowProcess"/>
    <dgm:cxn modelId="{ECBC895C-5C9F-442F-BFD6-2ADF57B80861}" type="presParOf" srcId="{C3AE93BA-3CB2-4467-9E8E-A8A726D96E71}" destId="{4DDDC7F1-3377-489D-BB56-EB423696DF6A}" srcOrd="0" destOrd="0" presId="urn:microsoft.com/office/officeart/2016/7/layout/VerticalDownArrowProcess"/>
    <dgm:cxn modelId="{9A411909-D570-487C-97E5-E91547C14983}" type="presParOf" srcId="{C3AE93BA-3CB2-4467-9E8E-A8A726D96E71}" destId="{3164D955-5F5E-484D-9EDB-2E0D9345A4F8}" srcOrd="1" destOrd="0" presId="urn:microsoft.com/office/officeart/2016/7/layout/VerticalDownArrowProcess"/>
    <dgm:cxn modelId="{B57EF97A-A4B1-416B-B6C9-32E7A93461FB}" type="presParOf" srcId="{C3AE93BA-3CB2-4467-9E8E-A8A726D96E71}" destId="{D6CF1CF3-0C68-4996-8CDB-95CB69495088}" srcOrd="2" destOrd="0" presId="urn:microsoft.com/office/officeart/2016/7/layout/VerticalDownArrowProcess"/>
    <dgm:cxn modelId="{817CB2FF-C226-48CD-90F4-6E949D5074CA}" type="presParOf" srcId="{54B86278-B909-46A7-BD15-81DAF39706B1}" destId="{15E56E9D-0384-4842-B456-6D34D77C9DBA}" srcOrd="5" destOrd="0" presId="urn:microsoft.com/office/officeart/2016/7/layout/VerticalDownArrowProcess"/>
    <dgm:cxn modelId="{108566AC-FF08-41D8-8D00-511AD0085DC8}" type="presParOf" srcId="{54B86278-B909-46A7-BD15-81DAF39706B1}" destId="{F76D5748-2485-410C-A027-B8CA7D71B22C}" srcOrd="6" destOrd="0" presId="urn:microsoft.com/office/officeart/2016/7/layout/VerticalDownArrowProcess"/>
    <dgm:cxn modelId="{FB8BB6E2-BB6B-4717-B84D-B3E02955147B}" type="presParOf" srcId="{F76D5748-2485-410C-A027-B8CA7D71B22C}" destId="{2F859C70-7EDF-47F8-AFF1-D3B254D4C185}" srcOrd="0" destOrd="0" presId="urn:microsoft.com/office/officeart/2016/7/layout/VerticalDownArrowProcess"/>
    <dgm:cxn modelId="{EA0B46FF-1C6A-4488-9498-AFC1CF196E46}" type="presParOf" srcId="{F76D5748-2485-410C-A027-B8CA7D71B22C}" destId="{48881A07-FB3A-4614-82B6-3A05407D6BC1}" srcOrd="1" destOrd="0" presId="urn:microsoft.com/office/officeart/2016/7/layout/VerticalDownArrowProcess"/>
    <dgm:cxn modelId="{E294E4C1-8A2A-4B08-A53C-D07A264238E9}" type="presParOf" srcId="{F76D5748-2485-410C-A027-B8CA7D71B22C}" destId="{515EE45C-506A-4618-94FC-58F1E525AFC3}" srcOrd="2" destOrd="0" presId="urn:microsoft.com/office/officeart/2016/7/layout/VerticalDownArrowProcess"/>
    <dgm:cxn modelId="{EFA033B3-F5FA-4DCD-AC2B-4BD3BF79293D}" type="presParOf" srcId="{54B86278-B909-46A7-BD15-81DAF39706B1}" destId="{847BA30D-12BD-48F0-B544-DF074D3FADAD}" srcOrd="7" destOrd="0" presId="urn:microsoft.com/office/officeart/2016/7/layout/VerticalDownArrowProcess"/>
    <dgm:cxn modelId="{9B4282C9-A7BA-44FE-9436-37421AE3B6BC}" type="presParOf" srcId="{54B86278-B909-46A7-BD15-81DAF39706B1}" destId="{13B12958-AABF-4BB4-BAC7-CFFA9970598E}" srcOrd="8" destOrd="0" presId="urn:microsoft.com/office/officeart/2016/7/layout/VerticalDownArrowProcess"/>
    <dgm:cxn modelId="{5AB8FAF4-B5BF-4998-B431-AEB1D69F0383}" type="presParOf" srcId="{13B12958-AABF-4BB4-BAC7-CFFA9970598E}" destId="{E9E67FCD-7811-4A7E-987B-ED7EF425230C}" srcOrd="0" destOrd="0" presId="urn:microsoft.com/office/officeart/2016/7/layout/VerticalDownArrowProcess"/>
    <dgm:cxn modelId="{C921897A-8F72-4D31-9E7F-35EE5CF2B1F5}" type="presParOf" srcId="{13B12958-AABF-4BB4-BAC7-CFFA9970598E}" destId="{50B3C0F9-C46F-4190-BF50-9538D247E6C9}" srcOrd="1" destOrd="0" presId="urn:microsoft.com/office/officeart/2016/7/layout/VerticalDownArrowProcess"/>
    <dgm:cxn modelId="{BF326446-01D2-4AD1-8C97-B5400071CEDB}" type="presParOf" srcId="{13B12958-AABF-4BB4-BAC7-CFFA9970598E}" destId="{342650E6-9C26-4D83-B3D7-06F74D362023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FD5007-6078-438D-A0EC-7FBBA5F2ED2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D608DFB-5A9B-43EA-B0D3-840D5789B04F}">
      <dgm:prSet/>
      <dgm:spPr/>
      <dgm:t>
        <a:bodyPr/>
        <a:lstStyle/>
        <a:p>
          <a:r>
            <a:rPr lang="en-GB"/>
            <a:t>Factory machinery is very loud. </a:t>
          </a:r>
          <a:endParaRPr lang="en-US"/>
        </a:p>
      </dgm:t>
    </dgm:pt>
    <dgm:pt modelId="{23B0CF1D-1A9D-4360-92CA-F0D57C82722B}" type="parTrans" cxnId="{1EAF007E-730D-496E-B594-3FC094F47B92}">
      <dgm:prSet/>
      <dgm:spPr/>
      <dgm:t>
        <a:bodyPr/>
        <a:lstStyle/>
        <a:p>
          <a:endParaRPr lang="en-US"/>
        </a:p>
      </dgm:t>
    </dgm:pt>
    <dgm:pt modelId="{B8170F5D-8C98-48B8-8DB6-70EDB58AAF68}" type="sibTrans" cxnId="{1EAF007E-730D-496E-B594-3FC094F47B92}">
      <dgm:prSet/>
      <dgm:spPr/>
      <dgm:t>
        <a:bodyPr/>
        <a:lstStyle/>
        <a:p>
          <a:endParaRPr lang="en-US"/>
        </a:p>
      </dgm:t>
    </dgm:pt>
    <dgm:pt modelId="{5A16499A-E08D-4262-A156-4F43B636B20E}">
      <dgm:prSet/>
      <dgm:spPr/>
      <dgm:t>
        <a:bodyPr/>
        <a:lstStyle/>
        <a:p>
          <a:r>
            <a:rPr lang="en-GB"/>
            <a:t>Workers struggle to hear instructions. </a:t>
          </a:r>
          <a:endParaRPr lang="en-US"/>
        </a:p>
      </dgm:t>
    </dgm:pt>
    <dgm:pt modelId="{4A60FF92-711E-4CB1-86A1-BAAC296C8A7E}" type="parTrans" cxnId="{7369B7EF-B0AA-41D4-B947-EAF710DFAC60}">
      <dgm:prSet/>
      <dgm:spPr/>
      <dgm:t>
        <a:bodyPr/>
        <a:lstStyle/>
        <a:p>
          <a:endParaRPr lang="en-US"/>
        </a:p>
      </dgm:t>
    </dgm:pt>
    <dgm:pt modelId="{7A72CB0D-C326-43AC-866A-152DFF293F2E}" type="sibTrans" cxnId="{7369B7EF-B0AA-41D4-B947-EAF710DFAC60}">
      <dgm:prSet/>
      <dgm:spPr/>
      <dgm:t>
        <a:bodyPr/>
        <a:lstStyle/>
        <a:p>
          <a:endParaRPr lang="en-US"/>
        </a:p>
      </dgm:t>
    </dgm:pt>
    <dgm:pt modelId="{78BE35FB-EE70-491B-831F-A9A99351575D}">
      <dgm:prSet/>
      <dgm:spPr/>
      <dgm:t>
        <a:bodyPr/>
        <a:lstStyle/>
        <a:p>
          <a:r>
            <a:rPr lang="en-GB"/>
            <a:t>Gary trains staff while machines are running. </a:t>
          </a:r>
          <a:endParaRPr lang="en-US"/>
        </a:p>
      </dgm:t>
    </dgm:pt>
    <dgm:pt modelId="{8ACE17DA-4B9A-4BA3-BB17-94AE79FFAE65}" type="parTrans" cxnId="{46BA0BFF-19BE-4691-9805-889CCEABA557}">
      <dgm:prSet/>
      <dgm:spPr/>
      <dgm:t>
        <a:bodyPr/>
        <a:lstStyle/>
        <a:p>
          <a:endParaRPr lang="en-US"/>
        </a:p>
      </dgm:t>
    </dgm:pt>
    <dgm:pt modelId="{00F98A09-41D0-46F0-80AA-ED25F473647E}" type="sibTrans" cxnId="{46BA0BFF-19BE-4691-9805-889CCEABA557}">
      <dgm:prSet/>
      <dgm:spPr/>
      <dgm:t>
        <a:bodyPr/>
        <a:lstStyle/>
        <a:p>
          <a:endParaRPr lang="en-US"/>
        </a:p>
      </dgm:t>
    </dgm:pt>
    <dgm:pt modelId="{2A1C1735-490C-44F1-B0C2-72E58F4757CE}">
      <dgm:prSet/>
      <dgm:spPr/>
      <dgm:t>
        <a:bodyPr/>
        <a:lstStyle/>
        <a:p>
          <a:r>
            <a:rPr lang="en-GB"/>
            <a:t>Messages become distorted. </a:t>
          </a:r>
          <a:endParaRPr lang="en-US"/>
        </a:p>
      </dgm:t>
    </dgm:pt>
    <dgm:pt modelId="{C478EC97-8508-4984-92F0-87FFF428A604}" type="parTrans" cxnId="{2E0FF56E-A1C9-4773-9A60-3A90D02CE066}">
      <dgm:prSet/>
      <dgm:spPr/>
      <dgm:t>
        <a:bodyPr/>
        <a:lstStyle/>
        <a:p>
          <a:endParaRPr lang="en-US"/>
        </a:p>
      </dgm:t>
    </dgm:pt>
    <dgm:pt modelId="{4C16EFB9-8FE3-4E22-8D61-2E63E4FFC193}" type="sibTrans" cxnId="{2E0FF56E-A1C9-4773-9A60-3A90D02CE066}">
      <dgm:prSet/>
      <dgm:spPr/>
      <dgm:t>
        <a:bodyPr/>
        <a:lstStyle/>
        <a:p>
          <a:endParaRPr lang="en-US"/>
        </a:p>
      </dgm:t>
    </dgm:pt>
    <dgm:pt modelId="{E5102A37-9104-4679-92E4-F2E5F037BC2B}">
      <dgm:prSet/>
      <dgm:spPr/>
      <dgm:t>
        <a:bodyPr/>
        <a:lstStyle/>
        <a:p>
          <a:r>
            <a:rPr lang="en-GB" b="1"/>
            <a:t>Theory:</a:t>
          </a:r>
          <a:r>
            <a:rPr lang="en-GB"/>
            <a:t> Shannon and Weaver Communication Model.</a:t>
          </a:r>
          <a:endParaRPr lang="en-US"/>
        </a:p>
      </dgm:t>
    </dgm:pt>
    <dgm:pt modelId="{EC48CB44-3DEE-4BCA-BDD9-D494294D65E2}" type="parTrans" cxnId="{47B75888-4925-40A0-8C74-2ECB3B9763A8}">
      <dgm:prSet/>
      <dgm:spPr/>
      <dgm:t>
        <a:bodyPr/>
        <a:lstStyle/>
        <a:p>
          <a:endParaRPr lang="en-US"/>
        </a:p>
      </dgm:t>
    </dgm:pt>
    <dgm:pt modelId="{87FE77BA-E212-49AD-BF4C-4638A5ECDCEF}" type="sibTrans" cxnId="{47B75888-4925-40A0-8C74-2ECB3B9763A8}">
      <dgm:prSet/>
      <dgm:spPr/>
      <dgm:t>
        <a:bodyPr/>
        <a:lstStyle/>
        <a:p>
          <a:endParaRPr lang="en-US"/>
        </a:p>
      </dgm:t>
    </dgm:pt>
    <dgm:pt modelId="{E6F54EF5-E69C-4730-AE1A-463F967AF4C6}" type="pres">
      <dgm:prSet presAssocID="{F6FD5007-6078-438D-A0EC-7FBBA5F2ED27}" presName="root" presStyleCnt="0">
        <dgm:presLayoutVars>
          <dgm:dir/>
          <dgm:resizeHandles val="exact"/>
        </dgm:presLayoutVars>
      </dgm:prSet>
      <dgm:spPr/>
    </dgm:pt>
    <dgm:pt modelId="{3B90752A-C65C-4041-AF21-FE3E41DB39A4}" type="pres">
      <dgm:prSet presAssocID="{5D608DFB-5A9B-43EA-B0D3-840D5789B04F}" presName="compNode" presStyleCnt="0"/>
      <dgm:spPr/>
    </dgm:pt>
    <dgm:pt modelId="{69BB35F5-3A13-4BE9-9075-6577D99EEBEA}" type="pres">
      <dgm:prSet presAssocID="{5D608DFB-5A9B-43EA-B0D3-840D5789B04F}" presName="bgRect" presStyleLbl="bgShp" presStyleIdx="0" presStyleCnt="5"/>
      <dgm:spPr/>
    </dgm:pt>
    <dgm:pt modelId="{4298BC32-9AAC-47C5-AB95-483CC46E9BD9}" type="pres">
      <dgm:prSet presAssocID="{5D608DFB-5A9B-43EA-B0D3-840D5789B04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721BE3E-07D4-408A-9A46-CFCC441E60A1}" type="pres">
      <dgm:prSet presAssocID="{5D608DFB-5A9B-43EA-B0D3-840D5789B04F}" presName="spaceRect" presStyleCnt="0"/>
      <dgm:spPr/>
    </dgm:pt>
    <dgm:pt modelId="{98DCED3D-BB3D-4D69-823D-0D31C46C7F18}" type="pres">
      <dgm:prSet presAssocID="{5D608DFB-5A9B-43EA-B0D3-840D5789B04F}" presName="parTx" presStyleLbl="revTx" presStyleIdx="0" presStyleCnt="5">
        <dgm:presLayoutVars>
          <dgm:chMax val="0"/>
          <dgm:chPref val="0"/>
        </dgm:presLayoutVars>
      </dgm:prSet>
      <dgm:spPr/>
    </dgm:pt>
    <dgm:pt modelId="{B682397F-0CB3-4936-99F9-B43A615F7708}" type="pres">
      <dgm:prSet presAssocID="{B8170F5D-8C98-48B8-8DB6-70EDB58AAF68}" presName="sibTrans" presStyleCnt="0"/>
      <dgm:spPr/>
    </dgm:pt>
    <dgm:pt modelId="{8910FC9F-5762-4DA2-BBA4-FFCB68C88C30}" type="pres">
      <dgm:prSet presAssocID="{5A16499A-E08D-4262-A156-4F43B636B20E}" presName="compNode" presStyleCnt="0"/>
      <dgm:spPr/>
    </dgm:pt>
    <dgm:pt modelId="{86BF1A7B-CDA3-40F2-95EE-660F591BAA1F}" type="pres">
      <dgm:prSet presAssocID="{5A16499A-E08D-4262-A156-4F43B636B20E}" presName="bgRect" presStyleLbl="bgShp" presStyleIdx="1" presStyleCnt="5"/>
      <dgm:spPr/>
    </dgm:pt>
    <dgm:pt modelId="{CF4C9F14-9D2F-496B-8669-64BAA2BDAE9A}" type="pres">
      <dgm:prSet presAssocID="{5A16499A-E08D-4262-A156-4F43B636B20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ufacturing"/>
        </a:ext>
      </dgm:extLst>
    </dgm:pt>
    <dgm:pt modelId="{153E1317-26E3-4809-81ED-0233DBBDC84B}" type="pres">
      <dgm:prSet presAssocID="{5A16499A-E08D-4262-A156-4F43B636B20E}" presName="spaceRect" presStyleCnt="0"/>
      <dgm:spPr/>
    </dgm:pt>
    <dgm:pt modelId="{D9C30538-8928-4C94-B93A-F2E70A7ECF22}" type="pres">
      <dgm:prSet presAssocID="{5A16499A-E08D-4262-A156-4F43B636B20E}" presName="parTx" presStyleLbl="revTx" presStyleIdx="1" presStyleCnt="5">
        <dgm:presLayoutVars>
          <dgm:chMax val="0"/>
          <dgm:chPref val="0"/>
        </dgm:presLayoutVars>
      </dgm:prSet>
      <dgm:spPr/>
    </dgm:pt>
    <dgm:pt modelId="{AB23A625-A201-4CFC-8F16-039B51FE94D2}" type="pres">
      <dgm:prSet presAssocID="{7A72CB0D-C326-43AC-866A-152DFF293F2E}" presName="sibTrans" presStyleCnt="0"/>
      <dgm:spPr/>
    </dgm:pt>
    <dgm:pt modelId="{86BDA933-622A-4DB9-BD28-B9248E6E2D72}" type="pres">
      <dgm:prSet presAssocID="{78BE35FB-EE70-491B-831F-A9A99351575D}" presName="compNode" presStyleCnt="0"/>
      <dgm:spPr/>
    </dgm:pt>
    <dgm:pt modelId="{24A34C41-1379-448C-A625-A6029BD1EF76}" type="pres">
      <dgm:prSet presAssocID="{78BE35FB-EE70-491B-831F-A9A99351575D}" presName="bgRect" presStyleLbl="bgShp" presStyleIdx="2" presStyleCnt="5"/>
      <dgm:spPr/>
    </dgm:pt>
    <dgm:pt modelId="{235F1B0F-72AB-458B-B6ED-F56F22148EFC}" type="pres">
      <dgm:prSet presAssocID="{78BE35FB-EE70-491B-831F-A9A99351575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7A2B042F-86B1-4374-8D4E-EAD06B4CBE7E}" type="pres">
      <dgm:prSet presAssocID="{78BE35FB-EE70-491B-831F-A9A99351575D}" presName="spaceRect" presStyleCnt="0"/>
      <dgm:spPr/>
    </dgm:pt>
    <dgm:pt modelId="{498EC5BE-0633-4DA2-8F44-8241A11B986D}" type="pres">
      <dgm:prSet presAssocID="{78BE35FB-EE70-491B-831F-A9A99351575D}" presName="parTx" presStyleLbl="revTx" presStyleIdx="2" presStyleCnt="5">
        <dgm:presLayoutVars>
          <dgm:chMax val="0"/>
          <dgm:chPref val="0"/>
        </dgm:presLayoutVars>
      </dgm:prSet>
      <dgm:spPr/>
    </dgm:pt>
    <dgm:pt modelId="{B0BD52C6-84B4-462F-9818-C5516D9E5596}" type="pres">
      <dgm:prSet presAssocID="{00F98A09-41D0-46F0-80AA-ED25F473647E}" presName="sibTrans" presStyleCnt="0"/>
      <dgm:spPr/>
    </dgm:pt>
    <dgm:pt modelId="{2D15AAAE-F806-47BD-9E39-47443CFE5CED}" type="pres">
      <dgm:prSet presAssocID="{2A1C1735-490C-44F1-B0C2-72E58F4757CE}" presName="compNode" presStyleCnt="0"/>
      <dgm:spPr/>
    </dgm:pt>
    <dgm:pt modelId="{5ABA067C-01EC-4543-9024-284A17845769}" type="pres">
      <dgm:prSet presAssocID="{2A1C1735-490C-44F1-B0C2-72E58F4757CE}" presName="bgRect" presStyleLbl="bgShp" presStyleIdx="3" presStyleCnt="5"/>
      <dgm:spPr/>
    </dgm:pt>
    <dgm:pt modelId="{FD5019E4-89CA-4627-B8F1-F217E9F90C3D}" type="pres">
      <dgm:prSet presAssocID="{2A1C1735-490C-44F1-B0C2-72E58F4757C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695632B-5CF4-4ECE-9DDB-2C0D81CB046D}" type="pres">
      <dgm:prSet presAssocID="{2A1C1735-490C-44F1-B0C2-72E58F4757CE}" presName="spaceRect" presStyleCnt="0"/>
      <dgm:spPr/>
    </dgm:pt>
    <dgm:pt modelId="{B9F20046-77B4-4B7D-85AA-9E43D87161BB}" type="pres">
      <dgm:prSet presAssocID="{2A1C1735-490C-44F1-B0C2-72E58F4757CE}" presName="parTx" presStyleLbl="revTx" presStyleIdx="3" presStyleCnt="5">
        <dgm:presLayoutVars>
          <dgm:chMax val="0"/>
          <dgm:chPref val="0"/>
        </dgm:presLayoutVars>
      </dgm:prSet>
      <dgm:spPr/>
    </dgm:pt>
    <dgm:pt modelId="{6E9C7F3D-F0AC-438E-9ABF-CF30DDE60F90}" type="pres">
      <dgm:prSet presAssocID="{4C16EFB9-8FE3-4E22-8D61-2E63E4FFC193}" presName="sibTrans" presStyleCnt="0"/>
      <dgm:spPr/>
    </dgm:pt>
    <dgm:pt modelId="{7CD8D48A-787C-49E2-859A-D03D025DD5BC}" type="pres">
      <dgm:prSet presAssocID="{E5102A37-9104-4679-92E4-F2E5F037BC2B}" presName="compNode" presStyleCnt="0"/>
      <dgm:spPr/>
    </dgm:pt>
    <dgm:pt modelId="{C05197C1-C8A3-45EA-BD58-9A851D75AC2E}" type="pres">
      <dgm:prSet presAssocID="{E5102A37-9104-4679-92E4-F2E5F037BC2B}" presName="bgRect" presStyleLbl="bgShp" presStyleIdx="4" presStyleCnt="5" custLinFactNeighborX="-1533" custLinFactNeighborY="-4342"/>
      <dgm:spPr/>
    </dgm:pt>
    <dgm:pt modelId="{60D2D8C4-7F7B-4967-A95C-13977F5A2465}" type="pres">
      <dgm:prSet presAssocID="{E5102A37-9104-4679-92E4-F2E5F037BC2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1B7E932C-694D-4332-AC01-76D3DE52AEB8}" type="pres">
      <dgm:prSet presAssocID="{E5102A37-9104-4679-92E4-F2E5F037BC2B}" presName="spaceRect" presStyleCnt="0"/>
      <dgm:spPr/>
    </dgm:pt>
    <dgm:pt modelId="{9C898C36-5329-42C6-B07A-8A0F71B7C484}" type="pres">
      <dgm:prSet presAssocID="{E5102A37-9104-4679-92E4-F2E5F037BC2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FF56E-A1C9-4773-9A60-3A90D02CE066}" srcId="{F6FD5007-6078-438D-A0EC-7FBBA5F2ED27}" destId="{2A1C1735-490C-44F1-B0C2-72E58F4757CE}" srcOrd="3" destOrd="0" parTransId="{C478EC97-8508-4984-92F0-87FFF428A604}" sibTransId="{4C16EFB9-8FE3-4E22-8D61-2E63E4FFC193}"/>
    <dgm:cxn modelId="{1EAF007E-730D-496E-B594-3FC094F47B92}" srcId="{F6FD5007-6078-438D-A0EC-7FBBA5F2ED27}" destId="{5D608DFB-5A9B-43EA-B0D3-840D5789B04F}" srcOrd="0" destOrd="0" parTransId="{23B0CF1D-1A9D-4360-92CA-F0D57C82722B}" sibTransId="{B8170F5D-8C98-48B8-8DB6-70EDB58AAF68}"/>
    <dgm:cxn modelId="{47B75888-4925-40A0-8C74-2ECB3B9763A8}" srcId="{F6FD5007-6078-438D-A0EC-7FBBA5F2ED27}" destId="{E5102A37-9104-4679-92E4-F2E5F037BC2B}" srcOrd="4" destOrd="0" parTransId="{EC48CB44-3DEE-4BCA-BDD9-D494294D65E2}" sibTransId="{87FE77BA-E212-49AD-BF4C-4638A5ECDCEF}"/>
    <dgm:cxn modelId="{C51B2192-A248-495B-B4DB-EAECDE0E94E0}" type="presOf" srcId="{78BE35FB-EE70-491B-831F-A9A99351575D}" destId="{498EC5BE-0633-4DA2-8F44-8241A11B986D}" srcOrd="0" destOrd="0" presId="urn:microsoft.com/office/officeart/2018/2/layout/IconVerticalSolidList"/>
    <dgm:cxn modelId="{90A46ACF-5E58-4238-A88F-F3DE92AFC4A0}" type="presOf" srcId="{5A16499A-E08D-4262-A156-4F43B636B20E}" destId="{D9C30538-8928-4C94-B93A-F2E70A7ECF22}" srcOrd="0" destOrd="0" presId="urn:microsoft.com/office/officeart/2018/2/layout/IconVerticalSolidList"/>
    <dgm:cxn modelId="{91E42ED3-008A-4BBB-A7D0-780328C13512}" type="presOf" srcId="{2A1C1735-490C-44F1-B0C2-72E58F4757CE}" destId="{B9F20046-77B4-4B7D-85AA-9E43D87161BB}" srcOrd="0" destOrd="0" presId="urn:microsoft.com/office/officeart/2018/2/layout/IconVerticalSolidList"/>
    <dgm:cxn modelId="{233F9BEC-5998-40F1-BFCB-AA54CA634862}" type="presOf" srcId="{E5102A37-9104-4679-92E4-F2E5F037BC2B}" destId="{9C898C36-5329-42C6-B07A-8A0F71B7C484}" srcOrd="0" destOrd="0" presId="urn:microsoft.com/office/officeart/2018/2/layout/IconVerticalSolidList"/>
    <dgm:cxn modelId="{7369B7EF-B0AA-41D4-B947-EAF710DFAC60}" srcId="{F6FD5007-6078-438D-A0EC-7FBBA5F2ED27}" destId="{5A16499A-E08D-4262-A156-4F43B636B20E}" srcOrd="1" destOrd="0" parTransId="{4A60FF92-711E-4CB1-86A1-BAAC296C8A7E}" sibTransId="{7A72CB0D-C326-43AC-866A-152DFF293F2E}"/>
    <dgm:cxn modelId="{5D2CBFF2-A77E-48A5-9F8D-686F8D37BB7F}" type="presOf" srcId="{F6FD5007-6078-438D-A0EC-7FBBA5F2ED27}" destId="{E6F54EF5-E69C-4730-AE1A-463F967AF4C6}" srcOrd="0" destOrd="0" presId="urn:microsoft.com/office/officeart/2018/2/layout/IconVerticalSolidList"/>
    <dgm:cxn modelId="{3F9E1CF5-BA3C-4D95-9EB1-99222004CF58}" type="presOf" srcId="{5D608DFB-5A9B-43EA-B0D3-840D5789B04F}" destId="{98DCED3D-BB3D-4D69-823D-0D31C46C7F18}" srcOrd="0" destOrd="0" presId="urn:microsoft.com/office/officeart/2018/2/layout/IconVerticalSolidList"/>
    <dgm:cxn modelId="{46BA0BFF-19BE-4691-9805-889CCEABA557}" srcId="{F6FD5007-6078-438D-A0EC-7FBBA5F2ED27}" destId="{78BE35FB-EE70-491B-831F-A9A99351575D}" srcOrd="2" destOrd="0" parTransId="{8ACE17DA-4B9A-4BA3-BB17-94AE79FFAE65}" sibTransId="{00F98A09-41D0-46F0-80AA-ED25F473647E}"/>
    <dgm:cxn modelId="{2A1AB42A-C6AE-4785-B72D-A437AB7BD49C}" type="presParOf" srcId="{E6F54EF5-E69C-4730-AE1A-463F967AF4C6}" destId="{3B90752A-C65C-4041-AF21-FE3E41DB39A4}" srcOrd="0" destOrd="0" presId="urn:microsoft.com/office/officeart/2018/2/layout/IconVerticalSolidList"/>
    <dgm:cxn modelId="{BBA71616-14C4-4268-AF44-6A788B41A2A3}" type="presParOf" srcId="{3B90752A-C65C-4041-AF21-FE3E41DB39A4}" destId="{69BB35F5-3A13-4BE9-9075-6577D99EEBEA}" srcOrd="0" destOrd="0" presId="urn:microsoft.com/office/officeart/2018/2/layout/IconVerticalSolidList"/>
    <dgm:cxn modelId="{0D3176B4-3E78-4AD4-A38E-3174C3A62D8C}" type="presParOf" srcId="{3B90752A-C65C-4041-AF21-FE3E41DB39A4}" destId="{4298BC32-9AAC-47C5-AB95-483CC46E9BD9}" srcOrd="1" destOrd="0" presId="urn:microsoft.com/office/officeart/2018/2/layout/IconVerticalSolidList"/>
    <dgm:cxn modelId="{E3808602-EAD7-4552-8B2D-1AC76D5A2F09}" type="presParOf" srcId="{3B90752A-C65C-4041-AF21-FE3E41DB39A4}" destId="{6721BE3E-07D4-408A-9A46-CFCC441E60A1}" srcOrd="2" destOrd="0" presId="urn:microsoft.com/office/officeart/2018/2/layout/IconVerticalSolidList"/>
    <dgm:cxn modelId="{8CC52B17-0D32-4843-8EE8-29DF362C12CC}" type="presParOf" srcId="{3B90752A-C65C-4041-AF21-FE3E41DB39A4}" destId="{98DCED3D-BB3D-4D69-823D-0D31C46C7F18}" srcOrd="3" destOrd="0" presId="urn:microsoft.com/office/officeart/2018/2/layout/IconVerticalSolidList"/>
    <dgm:cxn modelId="{37DF413D-0E0E-4E52-9DBD-8DC05A0A9BEE}" type="presParOf" srcId="{E6F54EF5-E69C-4730-AE1A-463F967AF4C6}" destId="{B682397F-0CB3-4936-99F9-B43A615F7708}" srcOrd="1" destOrd="0" presId="urn:microsoft.com/office/officeart/2018/2/layout/IconVerticalSolidList"/>
    <dgm:cxn modelId="{0C209B36-1ED3-42AE-A477-3C4EFAF3F3EE}" type="presParOf" srcId="{E6F54EF5-E69C-4730-AE1A-463F967AF4C6}" destId="{8910FC9F-5762-4DA2-BBA4-FFCB68C88C30}" srcOrd="2" destOrd="0" presId="urn:microsoft.com/office/officeart/2018/2/layout/IconVerticalSolidList"/>
    <dgm:cxn modelId="{DC718010-A4E5-45C4-83CB-A96FAE3A2A6B}" type="presParOf" srcId="{8910FC9F-5762-4DA2-BBA4-FFCB68C88C30}" destId="{86BF1A7B-CDA3-40F2-95EE-660F591BAA1F}" srcOrd="0" destOrd="0" presId="urn:microsoft.com/office/officeart/2018/2/layout/IconVerticalSolidList"/>
    <dgm:cxn modelId="{292D953F-219C-4B42-8511-D14D08B6B9F1}" type="presParOf" srcId="{8910FC9F-5762-4DA2-BBA4-FFCB68C88C30}" destId="{CF4C9F14-9D2F-496B-8669-64BAA2BDAE9A}" srcOrd="1" destOrd="0" presId="urn:microsoft.com/office/officeart/2018/2/layout/IconVerticalSolidList"/>
    <dgm:cxn modelId="{35013F98-1145-49B8-926E-CDA187A7803F}" type="presParOf" srcId="{8910FC9F-5762-4DA2-BBA4-FFCB68C88C30}" destId="{153E1317-26E3-4809-81ED-0233DBBDC84B}" srcOrd="2" destOrd="0" presId="urn:microsoft.com/office/officeart/2018/2/layout/IconVerticalSolidList"/>
    <dgm:cxn modelId="{5A01126F-7839-4E45-A939-95E196EDEA16}" type="presParOf" srcId="{8910FC9F-5762-4DA2-BBA4-FFCB68C88C30}" destId="{D9C30538-8928-4C94-B93A-F2E70A7ECF22}" srcOrd="3" destOrd="0" presId="urn:microsoft.com/office/officeart/2018/2/layout/IconVerticalSolidList"/>
    <dgm:cxn modelId="{5F506C71-0B75-4003-AAA1-279628B93351}" type="presParOf" srcId="{E6F54EF5-E69C-4730-AE1A-463F967AF4C6}" destId="{AB23A625-A201-4CFC-8F16-039B51FE94D2}" srcOrd="3" destOrd="0" presId="urn:microsoft.com/office/officeart/2018/2/layout/IconVerticalSolidList"/>
    <dgm:cxn modelId="{BFCA9758-2B53-4835-A230-926CDE8D41AC}" type="presParOf" srcId="{E6F54EF5-E69C-4730-AE1A-463F967AF4C6}" destId="{86BDA933-622A-4DB9-BD28-B9248E6E2D72}" srcOrd="4" destOrd="0" presId="urn:microsoft.com/office/officeart/2018/2/layout/IconVerticalSolidList"/>
    <dgm:cxn modelId="{292D94E7-68C1-4530-B8FA-64C3FFFBF56D}" type="presParOf" srcId="{86BDA933-622A-4DB9-BD28-B9248E6E2D72}" destId="{24A34C41-1379-448C-A625-A6029BD1EF76}" srcOrd="0" destOrd="0" presId="urn:microsoft.com/office/officeart/2018/2/layout/IconVerticalSolidList"/>
    <dgm:cxn modelId="{5E9AA81E-D3BD-4F23-BE67-6869D540FC42}" type="presParOf" srcId="{86BDA933-622A-4DB9-BD28-B9248E6E2D72}" destId="{235F1B0F-72AB-458B-B6ED-F56F22148EFC}" srcOrd="1" destOrd="0" presId="urn:microsoft.com/office/officeart/2018/2/layout/IconVerticalSolidList"/>
    <dgm:cxn modelId="{E0BE2228-A695-4195-B286-07690FF2B14A}" type="presParOf" srcId="{86BDA933-622A-4DB9-BD28-B9248E6E2D72}" destId="{7A2B042F-86B1-4374-8D4E-EAD06B4CBE7E}" srcOrd="2" destOrd="0" presId="urn:microsoft.com/office/officeart/2018/2/layout/IconVerticalSolidList"/>
    <dgm:cxn modelId="{7FEFE230-B512-4D25-BD73-785F0D1975A4}" type="presParOf" srcId="{86BDA933-622A-4DB9-BD28-B9248E6E2D72}" destId="{498EC5BE-0633-4DA2-8F44-8241A11B986D}" srcOrd="3" destOrd="0" presId="urn:microsoft.com/office/officeart/2018/2/layout/IconVerticalSolidList"/>
    <dgm:cxn modelId="{90655CFA-58CD-4984-A13C-0B55777A17D3}" type="presParOf" srcId="{E6F54EF5-E69C-4730-AE1A-463F967AF4C6}" destId="{B0BD52C6-84B4-462F-9818-C5516D9E5596}" srcOrd="5" destOrd="0" presId="urn:microsoft.com/office/officeart/2018/2/layout/IconVerticalSolidList"/>
    <dgm:cxn modelId="{4B058BDB-3F4F-463F-988F-B28A4F6590FD}" type="presParOf" srcId="{E6F54EF5-E69C-4730-AE1A-463F967AF4C6}" destId="{2D15AAAE-F806-47BD-9E39-47443CFE5CED}" srcOrd="6" destOrd="0" presId="urn:microsoft.com/office/officeart/2018/2/layout/IconVerticalSolidList"/>
    <dgm:cxn modelId="{51BFCDE4-3CC8-45E7-85FC-52E965197B88}" type="presParOf" srcId="{2D15AAAE-F806-47BD-9E39-47443CFE5CED}" destId="{5ABA067C-01EC-4543-9024-284A17845769}" srcOrd="0" destOrd="0" presId="urn:microsoft.com/office/officeart/2018/2/layout/IconVerticalSolidList"/>
    <dgm:cxn modelId="{1F702E53-B98D-4A77-A1C4-B3E30D477606}" type="presParOf" srcId="{2D15AAAE-F806-47BD-9E39-47443CFE5CED}" destId="{FD5019E4-89CA-4627-B8F1-F217E9F90C3D}" srcOrd="1" destOrd="0" presId="urn:microsoft.com/office/officeart/2018/2/layout/IconVerticalSolidList"/>
    <dgm:cxn modelId="{5F64DFA8-9811-4A3F-8041-4081AC5E085C}" type="presParOf" srcId="{2D15AAAE-F806-47BD-9E39-47443CFE5CED}" destId="{6695632B-5CF4-4ECE-9DDB-2C0D81CB046D}" srcOrd="2" destOrd="0" presId="urn:microsoft.com/office/officeart/2018/2/layout/IconVerticalSolidList"/>
    <dgm:cxn modelId="{CFD84FCD-604E-402D-AC4F-E7C08DF57A22}" type="presParOf" srcId="{2D15AAAE-F806-47BD-9E39-47443CFE5CED}" destId="{B9F20046-77B4-4B7D-85AA-9E43D87161BB}" srcOrd="3" destOrd="0" presId="urn:microsoft.com/office/officeart/2018/2/layout/IconVerticalSolidList"/>
    <dgm:cxn modelId="{54C46661-7A81-44CC-93C1-0963F7A53D8B}" type="presParOf" srcId="{E6F54EF5-E69C-4730-AE1A-463F967AF4C6}" destId="{6E9C7F3D-F0AC-438E-9ABF-CF30DDE60F90}" srcOrd="7" destOrd="0" presId="urn:microsoft.com/office/officeart/2018/2/layout/IconVerticalSolidList"/>
    <dgm:cxn modelId="{2A9BAE27-8F21-4D5F-8DFA-7DB4C4079F5C}" type="presParOf" srcId="{E6F54EF5-E69C-4730-AE1A-463F967AF4C6}" destId="{7CD8D48A-787C-49E2-859A-D03D025DD5BC}" srcOrd="8" destOrd="0" presId="urn:microsoft.com/office/officeart/2018/2/layout/IconVerticalSolidList"/>
    <dgm:cxn modelId="{C9DC3CD9-F065-4A61-B10F-63ABF8AD2192}" type="presParOf" srcId="{7CD8D48A-787C-49E2-859A-D03D025DD5BC}" destId="{C05197C1-C8A3-45EA-BD58-9A851D75AC2E}" srcOrd="0" destOrd="0" presId="urn:microsoft.com/office/officeart/2018/2/layout/IconVerticalSolidList"/>
    <dgm:cxn modelId="{F92A3615-B0E2-444C-8F0D-A4E68DAE699E}" type="presParOf" srcId="{7CD8D48A-787C-49E2-859A-D03D025DD5BC}" destId="{60D2D8C4-7F7B-4967-A95C-13977F5A2465}" srcOrd="1" destOrd="0" presId="urn:microsoft.com/office/officeart/2018/2/layout/IconVerticalSolidList"/>
    <dgm:cxn modelId="{FA313806-35B0-49CC-9D4D-9E33B190CBE5}" type="presParOf" srcId="{7CD8D48A-787C-49E2-859A-D03D025DD5BC}" destId="{1B7E932C-694D-4332-AC01-76D3DE52AEB8}" srcOrd="2" destOrd="0" presId="urn:microsoft.com/office/officeart/2018/2/layout/IconVerticalSolidList"/>
    <dgm:cxn modelId="{A093F478-BE99-448F-9E55-5E3B688A976C}" type="presParOf" srcId="{7CD8D48A-787C-49E2-859A-D03D025DD5BC}" destId="{9C898C36-5329-42C6-B07A-8A0F71B7C4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1740F16-8CF7-4847-9BF9-14889F1930E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8FDDB31-1437-405B-82DF-5015B047C389}">
      <dgm:prSet/>
      <dgm:spPr/>
      <dgm:t>
        <a:bodyPr/>
        <a:lstStyle/>
        <a:p>
          <a:r>
            <a:rPr lang="en-US"/>
            <a:t>Hold</a:t>
          </a:r>
        </a:p>
      </dgm:t>
    </dgm:pt>
    <dgm:pt modelId="{783D9B42-70B0-4B7B-BDB6-2AA6A129D532}" type="parTrans" cxnId="{9D0A6911-B44E-4F71-B896-9A29101E851B}">
      <dgm:prSet/>
      <dgm:spPr/>
      <dgm:t>
        <a:bodyPr/>
        <a:lstStyle/>
        <a:p>
          <a:endParaRPr lang="en-US"/>
        </a:p>
      </dgm:t>
    </dgm:pt>
    <dgm:pt modelId="{6AD14DA9-9EEC-497B-AD1C-35F29B217AC0}" type="sibTrans" cxnId="{9D0A6911-B44E-4F71-B896-9A29101E851B}">
      <dgm:prSet/>
      <dgm:spPr/>
      <dgm:t>
        <a:bodyPr/>
        <a:lstStyle/>
        <a:p>
          <a:endParaRPr lang="en-US"/>
        </a:p>
      </dgm:t>
    </dgm:pt>
    <dgm:pt modelId="{9389C99D-0369-4AF1-892C-159FED784853}">
      <dgm:prSet/>
      <dgm:spPr/>
      <dgm:t>
        <a:bodyPr/>
        <a:lstStyle/>
        <a:p>
          <a:r>
            <a:rPr lang="en-US"/>
            <a:t>Hold training in quieter areas. </a:t>
          </a:r>
        </a:p>
      </dgm:t>
    </dgm:pt>
    <dgm:pt modelId="{C92CD86E-5E6A-49B3-B5A6-7F701F85C787}" type="parTrans" cxnId="{C7E128C2-1374-493F-ACC5-FABFDE21D961}">
      <dgm:prSet/>
      <dgm:spPr/>
      <dgm:t>
        <a:bodyPr/>
        <a:lstStyle/>
        <a:p>
          <a:endParaRPr lang="en-US"/>
        </a:p>
      </dgm:t>
    </dgm:pt>
    <dgm:pt modelId="{D1A09F2C-B8BA-4F02-A129-03B88ADD3875}" type="sibTrans" cxnId="{C7E128C2-1374-493F-ACC5-FABFDE21D961}">
      <dgm:prSet/>
      <dgm:spPr/>
      <dgm:t>
        <a:bodyPr/>
        <a:lstStyle/>
        <a:p>
          <a:endParaRPr lang="en-US"/>
        </a:p>
      </dgm:t>
    </dgm:pt>
    <dgm:pt modelId="{22AC853C-C039-4A56-90D7-B97D8D574B47}">
      <dgm:prSet/>
      <dgm:spPr/>
      <dgm:t>
        <a:bodyPr/>
        <a:lstStyle/>
        <a:p>
          <a:r>
            <a:rPr lang="en-US"/>
            <a:t>Stop</a:t>
          </a:r>
        </a:p>
      </dgm:t>
    </dgm:pt>
    <dgm:pt modelId="{EDE87592-A315-42A2-A60B-0AFA8DCC6240}" type="parTrans" cxnId="{04DB8A04-88ED-4B76-B243-235693BA5747}">
      <dgm:prSet/>
      <dgm:spPr/>
      <dgm:t>
        <a:bodyPr/>
        <a:lstStyle/>
        <a:p>
          <a:endParaRPr lang="en-US"/>
        </a:p>
      </dgm:t>
    </dgm:pt>
    <dgm:pt modelId="{2068EE12-AF64-4A93-B537-F52449015239}" type="sibTrans" cxnId="{04DB8A04-88ED-4B76-B243-235693BA5747}">
      <dgm:prSet/>
      <dgm:spPr/>
      <dgm:t>
        <a:bodyPr/>
        <a:lstStyle/>
        <a:p>
          <a:endParaRPr lang="en-US"/>
        </a:p>
      </dgm:t>
    </dgm:pt>
    <dgm:pt modelId="{65BF6A75-0F7C-4C40-B2B2-0ACACB9639F7}">
      <dgm:prSet/>
      <dgm:spPr/>
      <dgm:t>
        <a:bodyPr/>
        <a:lstStyle/>
        <a:p>
          <a:r>
            <a:rPr lang="en-US"/>
            <a:t>Stop machinery during briefings. </a:t>
          </a:r>
        </a:p>
      </dgm:t>
    </dgm:pt>
    <dgm:pt modelId="{6D90C78C-855D-4F7C-AEE3-3B65649A0EDE}" type="parTrans" cxnId="{ADD65843-9EE0-40E4-95CE-273E16E53720}">
      <dgm:prSet/>
      <dgm:spPr/>
      <dgm:t>
        <a:bodyPr/>
        <a:lstStyle/>
        <a:p>
          <a:endParaRPr lang="en-US"/>
        </a:p>
      </dgm:t>
    </dgm:pt>
    <dgm:pt modelId="{B72E828D-7DF5-4D43-9D2C-F4C96A9924A2}" type="sibTrans" cxnId="{ADD65843-9EE0-40E4-95CE-273E16E53720}">
      <dgm:prSet/>
      <dgm:spPr/>
      <dgm:t>
        <a:bodyPr/>
        <a:lstStyle/>
        <a:p>
          <a:endParaRPr lang="en-US"/>
        </a:p>
      </dgm:t>
    </dgm:pt>
    <dgm:pt modelId="{C060CD9A-2635-4A06-832F-FE1D03686355}">
      <dgm:prSet/>
      <dgm:spPr/>
      <dgm:t>
        <a:bodyPr/>
        <a:lstStyle/>
        <a:p>
          <a:r>
            <a:rPr lang="en-US"/>
            <a:t>Use</a:t>
          </a:r>
        </a:p>
      </dgm:t>
    </dgm:pt>
    <dgm:pt modelId="{BCA7D4AB-BDBB-417E-AE46-940005C576FD}" type="parTrans" cxnId="{A34E0DCD-411E-49B8-BD10-5F894129131D}">
      <dgm:prSet/>
      <dgm:spPr/>
      <dgm:t>
        <a:bodyPr/>
        <a:lstStyle/>
        <a:p>
          <a:endParaRPr lang="en-US"/>
        </a:p>
      </dgm:t>
    </dgm:pt>
    <dgm:pt modelId="{F21579D4-5868-41F7-90B6-D610761511AB}" type="sibTrans" cxnId="{A34E0DCD-411E-49B8-BD10-5F894129131D}">
      <dgm:prSet/>
      <dgm:spPr/>
      <dgm:t>
        <a:bodyPr/>
        <a:lstStyle/>
        <a:p>
          <a:endParaRPr lang="en-US"/>
        </a:p>
      </dgm:t>
    </dgm:pt>
    <dgm:pt modelId="{DD47E6E2-F54C-43D7-B9DB-42BB5D0A0005}">
      <dgm:prSet/>
      <dgm:spPr/>
      <dgm:t>
        <a:bodyPr/>
        <a:lstStyle/>
        <a:p>
          <a:r>
            <a:rPr lang="en-US"/>
            <a:t>Use visual demonstrations. </a:t>
          </a:r>
        </a:p>
      </dgm:t>
    </dgm:pt>
    <dgm:pt modelId="{BBBFA42C-2243-487B-B832-60EDF4B74B54}" type="parTrans" cxnId="{993FF36A-2717-468C-A20C-1F7FACFC66FA}">
      <dgm:prSet/>
      <dgm:spPr/>
      <dgm:t>
        <a:bodyPr/>
        <a:lstStyle/>
        <a:p>
          <a:endParaRPr lang="en-US"/>
        </a:p>
      </dgm:t>
    </dgm:pt>
    <dgm:pt modelId="{E8D50E27-40C7-4D92-8788-D6A7A71A41E7}" type="sibTrans" cxnId="{993FF36A-2717-468C-A20C-1F7FACFC66FA}">
      <dgm:prSet/>
      <dgm:spPr/>
      <dgm:t>
        <a:bodyPr/>
        <a:lstStyle/>
        <a:p>
          <a:endParaRPr lang="en-US"/>
        </a:p>
      </dgm:t>
    </dgm:pt>
    <dgm:pt modelId="{94905E30-B0CD-4E18-B8A0-088153E7E808}">
      <dgm:prSet/>
      <dgm:spPr/>
      <dgm:t>
        <a:bodyPr/>
        <a:lstStyle/>
        <a:p>
          <a:r>
            <a:rPr lang="en-US"/>
            <a:t>Repeat</a:t>
          </a:r>
        </a:p>
      </dgm:t>
    </dgm:pt>
    <dgm:pt modelId="{66A368BF-0D1E-47BF-B11A-287CFF9B39F0}" type="parTrans" cxnId="{7F5731B1-0223-42B7-B9CC-4A0C2B9FFE82}">
      <dgm:prSet/>
      <dgm:spPr/>
      <dgm:t>
        <a:bodyPr/>
        <a:lstStyle/>
        <a:p>
          <a:endParaRPr lang="en-US"/>
        </a:p>
      </dgm:t>
    </dgm:pt>
    <dgm:pt modelId="{DA729A92-B23B-459B-9B50-1BA608668D32}" type="sibTrans" cxnId="{7F5731B1-0223-42B7-B9CC-4A0C2B9FFE82}">
      <dgm:prSet/>
      <dgm:spPr/>
      <dgm:t>
        <a:bodyPr/>
        <a:lstStyle/>
        <a:p>
          <a:endParaRPr lang="en-US"/>
        </a:p>
      </dgm:t>
    </dgm:pt>
    <dgm:pt modelId="{172B55B5-5F39-49C2-BC5F-48AD7FA9F84D}">
      <dgm:prSet/>
      <dgm:spPr/>
      <dgm:t>
        <a:bodyPr/>
        <a:lstStyle/>
        <a:p>
          <a:r>
            <a:rPr lang="en-US"/>
            <a:t>Repeat key instructions. </a:t>
          </a:r>
        </a:p>
      </dgm:t>
    </dgm:pt>
    <dgm:pt modelId="{5D458DB1-899E-4104-95AF-B77702887080}" type="parTrans" cxnId="{94B64F8F-8BC3-4EEA-A313-4921B8F35F6C}">
      <dgm:prSet/>
      <dgm:spPr/>
      <dgm:t>
        <a:bodyPr/>
        <a:lstStyle/>
        <a:p>
          <a:endParaRPr lang="en-US"/>
        </a:p>
      </dgm:t>
    </dgm:pt>
    <dgm:pt modelId="{FA534B05-6B6A-429A-9B7D-EAE49537FC52}" type="sibTrans" cxnId="{94B64F8F-8BC3-4EEA-A313-4921B8F35F6C}">
      <dgm:prSet/>
      <dgm:spPr/>
      <dgm:t>
        <a:bodyPr/>
        <a:lstStyle/>
        <a:p>
          <a:endParaRPr lang="en-US"/>
        </a:p>
      </dgm:t>
    </dgm:pt>
    <dgm:pt modelId="{7A20D12A-D8EB-43F1-A695-4DB12D22A67F}">
      <dgm:prSet/>
      <dgm:spPr/>
      <dgm:t>
        <a:bodyPr/>
        <a:lstStyle/>
        <a:p>
          <a:r>
            <a:rPr lang="en-US"/>
            <a:t>Ask</a:t>
          </a:r>
        </a:p>
      </dgm:t>
    </dgm:pt>
    <dgm:pt modelId="{1E392CA6-314E-41E2-B210-A05C68847C41}" type="parTrans" cxnId="{B9101C6D-07D8-47AA-BF11-D57982EC6ACF}">
      <dgm:prSet/>
      <dgm:spPr/>
      <dgm:t>
        <a:bodyPr/>
        <a:lstStyle/>
        <a:p>
          <a:endParaRPr lang="en-US"/>
        </a:p>
      </dgm:t>
    </dgm:pt>
    <dgm:pt modelId="{CAEAFDF3-B636-44EE-93F0-DACE441F4A80}" type="sibTrans" cxnId="{B9101C6D-07D8-47AA-BF11-D57982EC6ACF}">
      <dgm:prSet/>
      <dgm:spPr/>
      <dgm:t>
        <a:bodyPr/>
        <a:lstStyle/>
        <a:p>
          <a:endParaRPr lang="en-US"/>
        </a:p>
      </dgm:t>
    </dgm:pt>
    <dgm:pt modelId="{E65223B7-1E25-4170-8AEB-B1568243566C}">
      <dgm:prSet/>
      <dgm:spPr/>
      <dgm:t>
        <a:bodyPr/>
        <a:lstStyle/>
        <a:p>
          <a:r>
            <a:rPr lang="en-US"/>
            <a:t>Ask staff to repeat instructions back.</a:t>
          </a:r>
        </a:p>
      </dgm:t>
    </dgm:pt>
    <dgm:pt modelId="{B8381BAB-A61D-4B48-BF80-14DE59C2B215}" type="parTrans" cxnId="{5E46791D-3BBB-4EAD-B2F3-01CA1F862759}">
      <dgm:prSet/>
      <dgm:spPr/>
      <dgm:t>
        <a:bodyPr/>
        <a:lstStyle/>
        <a:p>
          <a:endParaRPr lang="en-US"/>
        </a:p>
      </dgm:t>
    </dgm:pt>
    <dgm:pt modelId="{894D875D-C1A5-4A08-9A66-0E2BD3D925E3}" type="sibTrans" cxnId="{5E46791D-3BBB-4EAD-B2F3-01CA1F862759}">
      <dgm:prSet/>
      <dgm:spPr/>
      <dgm:t>
        <a:bodyPr/>
        <a:lstStyle/>
        <a:p>
          <a:endParaRPr lang="en-US"/>
        </a:p>
      </dgm:t>
    </dgm:pt>
    <dgm:pt modelId="{C695D988-1288-4FC8-8C71-CC4B0B69FD6D}" type="pres">
      <dgm:prSet presAssocID="{C1740F16-8CF7-4847-9BF9-14889F1930E4}" presName="Name0" presStyleCnt="0">
        <dgm:presLayoutVars>
          <dgm:dir/>
          <dgm:animLvl val="lvl"/>
          <dgm:resizeHandles val="exact"/>
        </dgm:presLayoutVars>
      </dgm:prSet>
      <dgm:spPr/>
    </dgm:pt>
    <dgm:pt modelId="{D96EDCC7-7104-4FD4-B200-D253011F2304}" type="pres">
      <dgm:prSet presAssocID="{7A20D12A-D8EB-43F1-A695-4DB12D22A67F}" presName="boxAndChildren" presStyleCnt="0"/>
      <dgm:spPr/>
    </dgm:pt>
    <dgm:pt modelId="{14B9397F-FB4C-4B2F-A8B1-057F40E9B9CF}" type="pres">
      <dgm:prSet presAssocID="{7A20D12A-D8EB-43F1-A695-4DB12D22A67F}" presName="parentTextBox" presStyleLbl="alignNode1" presStyleIdx="0" presStyleCnt="5"/>
      <dgm:spPr/>
    </dgm:pt>
    <dgm:pt modelId="{EEC3F9A2-FF03-4AAF-8A96-E39CABF18535}" type="pres">
      <dgm:prSet presAssocID="{7A20D12A-D8EB-43F1-A695-4DB12D22A67F}" presName="descendantBox" presStyleLbl="bgAccFollowNode1" presStyleIdx="0" presStyleCnt="5"/>
      <dgm:spPr/>
    </dgm:pt>
    <dgm:pt modelId="{6E6C0246-03BA-4F45-BE21-E44E11816A31}" type="pres">
      <dgm:prSet presAssocID="{DA729A92-B23B-459B-9B50-1BA608668D32}" presName="sp" presStyleCnt="0"/>
      <dgm:spPr/>
    </dgm:pt>
    <dgm:pt modelId="{40BEC626-6544-4166-86C7-3909F587594C}" type="pres">
      <dgm:prSet presAssocID="{94905E30-B0CD-4E18-B8A0-088153E7E808}" presName="arrowAndChildren" presStyleCnt="0"/>
      <dgm:spPr/>
    </dgm:pt>
    <dgm:pt modelId="{2BE4BB4C-3021-4BB4-AF91-7ECCDB319A9F}" type="pres">
      <dgm:prSet presAssocID="{94905E30-B0CD-4E18-B8A0-088153E7E808}" presName="parentTextArrow" presStyleLbl="node1" presStyleIdx="0" presStyleCnt="0"/>
      <dgm:spPr/>
    </dgm:pt>
    <dgm:pt modelId="{16B9EECF-4BEB-4C9D-83C7-9282EC6992DC}" type="pres">
      <dgm:prSet presAssocID="{94905E30-B0CD-4E18-B8A0-088153E7E808}" presName="arrow" presStyleLbl="alignNode1" presStyleIdx="1" presStyleCnt="5"/>
      <dgm:spPr/>
    </dgm:pt>
    <dgm:pt modelId="{D6AD9A00-BDB9-41BE-964E-ED96DB62D240}" type="pres">
      <dgm:prSet presAssocID="{94905E30-B0CD-4E18-B8A0-088153E7E808}" presName="descendantArrow" presStyleLbl="bgAccFollowNode1" presStyleIdx="1" presStyleCnt="5"/>
      <dgm:spPr/>
    </dgm:pt>
    <dgm:pt modelId="{94AF1BA6-7D5B-4F7B-AFED-6A11EB033032}" type="pres">
      <dgm:prSet presAssocID="{F21579D4-5868-41F7-90B6-D610761511AB}" presName="sp" presStyleCnt="0"/>
      <dgm:spPr/>
    </dgm:pt>
    <dgm:pt modelId="{B38042A3-E2DF-4AAD-9C6C-3C4607F17849}" type="pres">
      <dgm:prSet presAssocID="{C060CD9A-2635-4A06-832F-FE1D03686355}" presName="arrowAndChildren" presStyleCnt="0"/>
      <dgm:spPr/>
    </dgm:pt>
    <dgm:pt modelId="{EDBE2921-AA52-4CC6-AC8A-48D58E116640}" type="pres">
      <dgm:prSet presAssocID="{C060CD9A-2635-4A06-832F-FE1D03686355}" presName="parentTextArrow" presStyleLbl="node1" presStyleIdx="0" presStyleCnt="0"/>
      <dgm:spPr/>
    </dgm:pt>
    <dgm:pt modelId="{4BF4382B-A5DF-4B36-A4D7-C0BBFECC28E1}" type="pres">
      <dgm:prSet presAssocID="{C060CD9A-2635-4A06-832F-FE1D03686355}" presName="arrow" presStyleLbl="alignNode1" presStyleIdx="2" presStyleCnt="5"/>
      <dgm:spPr/>
    </dgm:pt>
    <dgm:pt modelId="{331F3C74-212B-457D-95CA-F3F22A3D5F80}" type="pres">
      <dgm:prSet presAssocID="{C060CD9A-2635-4A06-832F-FE1D03686355}" presName="descendantArrow" presStyleLbl="bgAccFollowNode1" presStyleIdx="2" presStyleCnt="5"/>
      <dgm:spPr/>
    </dgm:pt>
    <dgm:pt modelId="{A8C01691-0A6D-4C4A-9D0A-945616164A34}" type="pres">
      <dgm:prSet presAssocID="{2068EE12-AF64-4A93-B537-F52449015239}" presName="sp" presStyleCnt="0"/>
      <dgm:spPr/>
    </dgm:pt>
    <dgm:pt modelId="{BD65069E-E4EE-44A3-9C49-3595DF31E964}" type="pres">
      <dgm:prSet presAssocID="{22AC853C-C039-4A56-90D7-B97D8D574B47}" presName="arrowAndChildren" presStyleCnt="0"/>
      <dgm:spPr/>
    </dgm:pt>
    <dgm:pt modelId="{59D238C5-6801-4917-BB6A-1A7A92149AC1}" type="pres">
      <dgm:prSet presAssocID="{22AC853C-C039-4A56-90D7-B97D8D574B47}" presName="parentTextArrow" presStyleLbl="node1" presStyleIdx="0" presStyleCnt="0"/>
      <dgm:spPr/>
    </dgm:pt>
    <dgm:pt modelId="{3A1E8120-F7DB-4A5B-B0D0-880EA3229A71}" type="pres">
      <dgm:prSet presAssocID="{22AC853C-C039-4A56-90D7-B97D8D574B47}" presName="arrow" presStyleLbl="alignNode1" presStyleIdx="3" presStyleCnt="5"/>
      <dgm:spPr/>
    </dgm:pt>
    <dgm:pt modelId="{AAB6F910-007A-40BD-B432-0360BB1B88BF}" type="pres">
      <dgm:prSet presAssocID="{22AC853C-C039-4A56-90D7-B97D8D574B47}" presName="descendantArrow" presStyleLbl="bgAccFollowNode1" presStyleIdx="3" presStyleCnt="5"/>
      <dgm:spPr/>
    </dgm:pt>
    <dgm:pt modelId="{AEE099B5-766B-4F70-856B-6ADB1E1CBD5C}" type="pres">
      <dgm:prSet presAssocID="{6AD14DA9-9EEC-497B-AD1C-35F29B217AC0}" presName="sp" presStyleCnt="0"/>
      <dgm:spPr/>
    </dgm:pt>
    <dgm:pt modelId="{6892206D-D0B4-4EC0-889B-8AC2BE064150}" type="pres">
      <dgm:prSet presAssocID="{E8FDDB31-1437-405B-82DF-5015B047C389}" presName="arrowAndChildren" presStyleCnt="0"/>
      <dgm:spPr/>
    </dgm:pt>
    <dgm:pt modelId="{232A3ACE-B926-447E-8C60-262E7F1CEFD5}" type="pres">
      <dgm:prSet presAssocID="{E8FDDB31-1437-405B-82DF-5015B047C389}" presName="parentTextArrow" presStyleLbl="node1" presStyleIdx="0" presStyleCnt="0"/>
      <dgm:spPr/>
    </dgm:pt>
    <dgm:pt modelId="{3F88AD1C-2529-4FD5-8595-F63FB99B8F7C}" type="pres">
      <dgm:prSet presAssocID="{E8FDDB31-1437-405B-82DF-5015B047C389}" presName="arrow" presStyleLbl="alignNode1" presStyleIdx="4" presStyleCnt="5"/>
      <dgm:spPr/>
    </dgm:pt>
    <dgm:pt modelId="{24C8E329-9EEE-4A2A-8547-DADCAAAF74D6}" type="pres">
      <dgm:prSet presAssocID="{E8FDDB31-1437-405B-82DF-5015B047C389}" presName="descendantArrow" presStyleLbl="bgAccFollowNode1" presStyleIdx="4" presStyleCnt="5"/>
      <dgm:spPr/>
    </dgm:pt>
  </dgm:ptLst>
  <dgm:cxnLst>
    <dgm:cxn modelId="{04DB8A04-88ED-4B76-B243-235693BA5747}" srcId="{C1740F16-8CF7-4847-9BF9-14889F1930E4}" destId="{22AC853C-C039-4A56-90D7-B97D8D574B47}" srcOrd="1" destOrd="0" parTransId="{EDE87592-A315-42A2-A60B-0AFA8DCC6240}" sibTransId="{2068EE12-AF64-4A93-B537-F52449015239}"/>
    <dgm:cxn modelId="{9D0A6911-B44E-4F71-B896-9A29101E851B}" srcId="{C1740F16-8CF7-4847-9BF9-14889F1930E4}" destId="{E8FDDB31-1437-405B-82DF-5015B047C389}" srcOrd="0" destOrd="0" parTransId="{783D9B42-70B0-4B7B-BDB6-2AA6A129D532}" sibTransId="{6AD14DA9-9EEC-497B-AD1C-35F29B217AC0}"/>
    <dgm:cxn modelId="{5E46791D-3BBB-4EAD-B2F3-01CA1F862759}" srcId="{7A20D12A-D8EB-43F1-A695-4DB12D22A67F}" destId="{E65223B7-1E25-4170-8AEB-B1568243566C}" srcOrd="0" destOrd="0" parTransId="{B8381BAB-A61D-4B48-BF80-14DE59C2B215}" sibTransId="{894D875D-C1A5-4A08-9A66-0E2BD3D925E3}"/>
    <dgm:cxn modelId="{7476C421-86F1-43C6-BF09-6EDBC35991BD}" type="presOf" srcId="{22AC853C-C039-4A56-90D7-B97D8D574B47}" destId="{3A1E8120-F7DB-4A5B-B0D0-880EA3229A71}" srcOrd="1" destOrd="0" presId="urn:microsoft.com/office/officeart/2016/7/layout/VerticalDownArrowProcess"/>
    <dgm:cxn modelId="{9A0DAC24-92D9-40A6-B87E-CFE590B07FEC}" type="presOf" srcId="{C1740F16-8CF7-4847-9BF9-14889F1930E4}" destId="{C695D988-1288-4FC8-8C71-CC4B0B69FD6D}" srcOrd="0" destOrd="0" presId="urn:microsoft.com/office/officeart/2016/7/layout/VerticalDownArrowProcess"/>
    <dgm:cxn modelId="{3B597C2A-BD69-45BB-8FD3-FA422A58E5AE}" type="presOf" srcId="{C060CD9A-2635-4A06-832F-FE1D03686355}" destId="{EDBE2921-AA52-4CC6-AC8A-48D58E116640}" srcOrd="0" destOrd="0" presId="urn:microsoft.com/office/officeart/2016/7/layout/VerticalDownArrowProcess"/>
    <dgm:cxn modelId="{9369B636-1383-4E62-AAF2-31953576DF0F}" type="presOf" srcId="{C060CD9A-2635-4A06-832F-FE1D03686355}" destId="{4BF4382B-A5DF-4B36-A4D7-C0BBFECC28E1}" srcOrd="1" destOrd="0" presId="urn:microsoft.com/office/officeart/2016/7/layout/VerticalDownArrowProcess"/>
    <dgm:cxn modelId="{ADD65843-9EE0-40E4-95CE-273E16E53720}" srcId="{22AC853C-C039-4A56-90D7-B97D8D574B47}" destId="{65BF6A75-0F7C-4C40-B2B2-0ACACB9639F7}" srcOrd="0" destOrd="0" parTransId="{6D90C78C-855D-4F7C-AEE3-3B65649A0EDE}" sibTransId="{B72E828D-7DF5-4D43-9D2C-F4C96A9924A2}"/>
    <dgm:cxn modelId="{AFC66366-9E0E-4403-8A59-308D66115AA9}" type="presOf" srcId="{9389C99D-0369-4AF1-892C-159FED784853}" destId="{24C8E329-9EEE-4A2A-8547-DADCAAAF74D6}" srcOrd="0" destOrd="0" presId="urn:microsoft.com/office/officeart/2016/7/layout/VerticalDownArrowProcess"/>
    <dgm:cxn modelId="{993FF36A-2717-468C-A20C-1F7FACFC66FA}" srcId="{C060CD9A-2635-4A06-832F-FE1D03686355}" destId="{DD47E6E2-F54C-43D7-B9DB-42BB5D0A0005}" srcOrd="0" destOrd="0" parTransId="{BBBFA42C-2243-487B-B832-60EDF4B74B54}" sibTransId="{E8D50E27-40C7-4D92-8788-D6A7A71A41E7}"/>
    <dgm:cxn modelId="{B9101C6D-07D8-47AA-BF11-D57982EC6ACF}" srcId="{C1740F16-8CF7-4847-9BF9-14889F1930E4}" destId="{7A20D12A-D8EB-43F1-A695-4DB12D22A67F}" srcOrd="4" destOrd="0" parTransId="{1E392CA6-314E-41E2-B210-A05C68847C41}" sibTransId="{CAEAFDF3-B636-44EE-93F0-DACE441F4A80}"/>
    <dgm:cxn modelId="{1C743376-52F6-4F75-96A8-B79F0DC4893D}" type="presOf" srcId="{E8FDDB31-1437-405B-82DF-5015B047C389}" destId="{232A3ACE-B926-447E-8C60-262E7F1CEFD5}" srcOrd="0" destOrd="0" presId="urn:microsoft.com/office/officeart/2016/7/layout/VerticalDownArrowProcess"/>
    <dgm:cxn modelId="{8C4BE678-A6B2-4E0E-AEEE-B6C6A87FC819}" type="presOf" srcId="{94905E30-B0CD-4E18-B8A0-088153E7E808}" destId="{16B9EECF-4BEB-4C9D-83C7-9282EC6992DC}" srcOrd="1" destOrd="0" presId="urn:microsoft.com/office/officeart/2016/7/layout/VerticalDownArrowProcess"/>
    <dgm:cxn modelId="{94B64F8F-8BC3-4EEA-A313-4921B8F35F6C}" srcId="{94905E30-B0CD-4E18-B8A0-088153E7E808}" destId="{172B55B5-5F39-49C2-BC5F-48AD7FA9F84D}" srcOrd="0" destOrd="0" parTransId="{5D458DB1-899E-4104-95AF-B77702887080}" sibTransId="{FA534B05-6B6A-429A-9B7D-EAE49537FC52}"/>
    <dgm:cxn modelId="{B7BC959B-EAB2-4C8B-B3C6-FA33BD072FAA}" type="presOf" srcId="{E65223B7-1E25-4170-8AEB-B1568243566C}" destId="{EEC3F9A2-FF03-4AAF-8A96-E39CABF18535}" srcOrd="0" destOrd="0" presId="urn:microsoft.com/office/officeart/2016/7/layout/VerticalDownArrowProcess"/>
    <dgm:cxn modelId="{459BB9A0-51CB-4EA1-B0A7-0F26FF47B580}" type="presOf" srcId="{7A20D12A-D8EB-43F1-A695-4DB12D22A67F}" destId="{14B9397F-FB4C-4B2F-A8B1-057F40E9B9CF}" srcOrd="0" destOrd="0" presId="urn:microsoft.com/office/officeart/2016/7/layout/VerticalDownArrowProcess"/>
    <dgm:cxn modelId="{7F5731B1-0223-42B7-B9CC-4A0C2B9FFE82}" srcId="{C1740F16-8CF7-4847-9BF9-14889F1930E4}" destId="{94905E30-B0CD-4E18-B8A0-088153E7E808}" srcOrd="3" destOrd="0" parTransId="{66A368BF-0D1E-47BF-B11A-287CFF9B39F0}" sibTransId="{DA729A92-B23B-459B-9B50-1BA608668D32}"/>
    <dgm:cxn modelId="{AC515BB3-0424-495F-A9E4-2F0CB82377E7}" type="presOf" srcId="{172B55B5-5F39-49C2-BC5F-48AD7FA9F84D}" destId="{D6AD9A00-BDB9-41BE-964E-ED96DB62D240}" srcOrd="0" destOrd="0" presId="urn:microsoft.com/office/officeart/2016/7/layout/VerticalDownArrowProcess"/>
    <dgm:cxn modelId="{C7E128C2-1374-493F-ACC5-FABFDE21D961}" srcId="{E8FDDB31-1437-405B-82DF-5015B047C389}" destId="{9389C99D-0369-4AF1-892C-159FED784853}" srcOrd="0" destOrd="0" parTransId="{C92CD86E-5E6A-49B3-B5A6-7F701F85C787}" sibTransId="{D1A09F2C-B8BA-4F02-A129-03B88ADD3875}"/>
    <dgm:cxn modelId="{B87E96CC-10D8-4384-8966-5C3E5E8E3169}" type="presOf" srcId="{65BF6A75-0F7C-4C40-B2B2-0ACACB9639F7}" destId="{AAB6F910-007A-40BD-B432-0360BB1B88BF}" srcOrd="0" destOrd="0" presId="urn:microsoft.com/office/officeart/2016/7/layout/VerticalDownArrowProcess"/>
    <dgm:cxn modelId="{A34E0DCD-411E-49B8-BD10-5F894129131D}" srcId="{C1740F16-8CF7-4847-9BF9-14889F1930E4}" destId="{C060CD9A-2635-4A06-832F-FE1D03686355}" srcOrd="2" destOrd="0" parTransId="{BCA7D4AB-BDBB-417E-AE46-940005C576FD}" sibTransId="{F21579D4-5868-41F7-90B6-D610761511AB}"/>
    <dgm:cxn modelId="{4DC8E7CF-0631-439F-B698-C2188149E56D}" type="presOf" srcId="{22AC853C-C039-4A56-90D7-B97D8D574B47}" destId="{59D238C5-6801-4917-BB6A-1A7A92149AC1}" srcOrd="0" destOrd="0" presId="urn:microsoft.com/office/officeart/2016/7/layout/VerticalDownArrowProcess"/>
    <dgm:cxn modelId="{2C86C3D1-5BF7-49A6-93DE-436712AB74D5}" type="presOf" srcId="{E8FDDB31-1437-405B-82DF-5015B047C389}" destId="{3F88AD1C-2529-4FD5-8595-F63FB99B8F7C}" srcOrd="1" destOrd="0" presId="urn:microsoft.com/office/officeart/2016/7/layout/VerticalDownArrowProcess"/>
    <dgm:cxn modelId="{3368D4E3-004F-4506-91EE-340196532D9C}" type="presOf" srcId="{DD47E6E2-F54C-43D7-B9DB-42BB5D0A0005}" destId="{331F3C74-212B-457D-95CA-F3F22A3D5F80}" srcOrd="0" destOrd="0" presId="urn:microsoft.com/office/officeart/2016/7/layout/VerticalDownArrowProcess"/>
    <dgm:cxn modelId="{2F8F89FE-ADA2-4D1E-8063-D299FFA837DF}" type="presOf" srcId="{94905E30-B0CD-4E18-B8A0-088153E7E808}" destId="{2BE4BB4C-3021-4BB4-AF91-7ECCDB319A9F}" srcOrd="0" destOrd="0" presId="urn:microsoft.com/office/officeart/2016/7/layout/VerticalDownArrowProcess"/>
    <dgm:cxn modelId="{552786DD-BD5B-40C8-A3CF-EA76B63A10ED}" type="presParOf" srcId="{C695D988-1288-4FC8-8C71-CC4B0B69FD6D}" destId="{D96EDCC7-7104-4FD4-B200-D253011F2304}" srcOrd="0" destOrd="0" presId="urn:microsoft.com/office/officeart/2016/7/layout/VerticalDownArrowProcess"/>
    <dgm:cxn modelId="{CE79CB7C-5E69-44C5-825F-477125E97AD8}" type="presParOf" srcId="{D96EDCC7-7104-4FD4-B200-D253011F2304}" destId="{14B9397F-FB4C-4B2F-A8B1-057F40E9B9CF}" srcOrd="0" destOrd="0" presId="urn:microsoft.com/office/officeart/2016/7/layout/VerticalDownArrowProcess"/>
    <dgm:cxn modelId="{FD8B6D6E-2EC1-4BC5-B117-987DB6C26A22}" type="presParOf" srcId="{D96EDCC7-7104-4FD4-B200-D253011F2304}" destId="{EEC3F9A2-FF03-4AAF-8A96-E39CABF18535}" srcOrd="1" destOrd="0" presId="urn:microsoft.com/office/officeart/2016/7/layout/VerticalDownArrowProcess"/>
    <dgm:cxn modelId="{1BF654EB-958C-4E22-A61D-0E0C44F3A6EE}" type="presParOf" srcId="{C695D988-1288-4FC8-8C71-CC4B0B69FD6D}" destId="{6E6C0246-03BA-4F45-BE21-E44E11816A31}" srcOrd="1" destOrd="0" presId="urn:microsoft.com/office/officeart/2016/7/layout/VerticalDownArrowProcess"/>
    <dgm:cxn modelId="{60DEFD74-BB8E-47DD-BC8D-0DBD6157B031}" type="presParOf" srcId="{C695D988-1288-4FC8-8C71-CC4B0B69FD6D}" destId="{40BEC626-6544-4166-86C7-3909F587594C}" srcOrd="2" destOrd="0" presId="urn:microsoft.com/office/officeart/2016/7/layout/VerticalDownArrowProcess"/>
    <dgm:cxn modelId="{C853E9D8-E07F-42CE-8169-9DB0A3FB4327}" type="presParOf" srcId="{40BEC626-6544-4166-86C7-3909F587594C}" destId="{2BE4BB4C-3021-4BB4-AF91-7ECCDB319A9F}" srcOrd="0" destOrd="0" presId="urn:microsoft.com/office/officeart/2016/7/layout/VerticalDownArrowProcess"/>
    <dgm:cxn modelId="{AAFABC45-5032-4335-BE34-276A224031B8}" type="presParOf" srcId="{40BEC626-6544-4166-86C7-3909F587594C}" destId="{16B9EECF-4BEB-4C9D-83C7-9282EC6992DC}" srcOrd="1" destOrd="0" presId="urn:microsoft.com/office/officeart/2016/7/layout/VerticalDownArrowProcess"/>
    <dgm:cxn modelId="{29F981C1-2990-4FE1-BC9E-B04722EB71C3}" type="presParOf" srcId="{40BEC626-6544-4166-86C7-3909F587594C}" destId="{D6AD9A00-BDB9-41BE-964E-ED96DB62D240}" srcOrd="2" destOrd="0" presId="urn:microsoft.com/office/officeart/2016/7/layout/VerticalDownArrowProcess"/>
    <dgm:cxn modelId="{FEE738C5-4F0D-4795-8133-B844042218CD}" type="presParOf" srcId="{C695D988-1288-4FC8-8C71-CC4B0B69FD6D}" destId="{94AF1BA6-7D5B-4F7B-AFED-6A11EB033032}" srcOrd="3" destOrd="0" presId="urn:microsoft.com/office/officeart/2016/7/layout/VerticalDownArrowProcess"/>
    <dgm:cxn modelId="{54BB5570-3D76-43C1-81CC-A3C67968C22B}" type="presParOf" srcId="{C695D988-1288-4FC8-8C71-CC4B0B69FD6D}" destId="{B38042A3-E2DF-4AAD-9C6C-3C4607F17849}" srcOrd="4" destOrd="0" presId="urn:microsoft.com/office/officeart/2016/7/layout/VerticalDownArrowProcess"/>
    <dgm:cxn modelId="{EE2E5A07-D21B-4965-844D-431A9E422C2C}" type="presParOf" srcId="{B38042A3-E2DF-4AAD-9C6C-3C4607F17849}" destId="{EDBE2921-AA52-4CC6-AC8A-48D58E116640}" srcOrd="0" destOrd="0" presId="urn:microsoft.com/office/officeart/2016/7/layout/VerticalDownArrowProcess"/>
    <dgm:cxn modelId="{C85619BB-12FA-4C54-9658-D519940661FB}" type="presParOf" srcId="{B38042A3-E2DF-4AAD-9C6C-3C4607F17849}" destId="{4BF4382B-A5DF-4B36-A4D7-C0BBFECC28E1}" srcOrd="1" destOrd="0" presId="urn:microsoft.com/office/officeart/2016/7/layout/VerticalDownArrowProcess"/>
    <dgm:cxn modelId="{3752E9E0-8853-40BC-93B1-F70E06F83D60}" type="presParOf" srcId="{B38042A3-E2DF-4AAD-9C6C-3C4607F17849}" destId="{331F3C74-212B-457D-95CA-F3F22A3D5F80}" srcOrd="2" destOrd="0" presId="urn:microsoft.com/office/officeart/2016/7/layout/VerticalDownArrowProcess"/>
    <dgm:cxn modelId="{1D23A080-9DE7-4C21-8769-46B96EC76798}" type="presParOf" srcId="{C695D988-1288-4FC8-8C71-CC4B0B69FD6D}" destId="{A8C01691-0A6D-4C4A-9D0A-945616164A34}" srcOrd="5" destOrd="0" presId="urn:microsoft.com/office/officeart/2016/7/layout/VerticalDownArrowProcess"/>
    <dgm:cxn modelId="{387D0EF1-4F9C-4B3E-B04C-D258DD46D869}" type="presParOf" srcId="{C695D988-1288-4FC8-8C71-CC4B0B69FD6D}" destId="{BD65069E-E4EE-44A3-9C49-3595DF31E964}" srcOrd="6" destOrd="0" presId="urn:microsoft.com/office/officeart/2016/7/layout/VerticalDownArrowProcess"/>
    <dgm:cxn modelId="{4C9797D5-D469-4C98-A824-FAC17F3BBE1E}" type="presParOf" srcId="{BD65069E-E4EE-44A3-9C49-3595DF31E964}" destId="{59D238C5-6801-4917-BB6A-1A7A92149AC1}" srcOrd="0" destOrd="0" presId="urn:microsoft.com/office/officeart/2016/7/layout/VerticalDownArrowProcess"/>
    <dgm:cxn modelId="{659D64CC-0C06-4F3E-9E2E-C0073148D772}" type="presParOf" srcId="{BD65069E-E4EE-44A3-9C49-3595DF31E964}" destId="{3A1E8120-F7DB-4A5B-B0D0-880EA3229A71}" srcOrd="1" destOrd="0" presId="urn:microsoft.com/office/officeart/2016/7/layout/VerticalDownArrowProcess"/>
    <dgm:cxn modelId="{91E9BC0F-0055-4946-A1D3-21032390D62A}" type="presParOf" srcId="{BD65069E-E4EE-44A3-9C49-3595DF31E964}" destId="{AAB6F910-007A-40BD-B432-0360BB1B88BF}" srcOrd="2" destOrd="0" presId="urn:microsoft.com/office/officeart/2016/7/layout/VerticalDownArrowProcess"/>
    <dgm:cxn modelId="{C6CF6AA4-8DC0-4BF9-815A-F4167319A343}" type="presParOf" srcId="{C695D988-1288-4FC8-8C71-CC4B0B69FD6D}" destId="{AEE099B5-766B-4F70-856B-6ADB1E1CBD5C}" srcOrd="7" destOrd="0" presId="urn:microsoft.com/office/officeart/2016/7/layout/VerticalDownArrowProcess"/>
    <dgm:cxn modelId="{29A5FA3A-F037-4F51-8235-1DD79DD20D15}" type="presParOf" srcId="{C695D988-1288-4FC8-8C71-CC4B0B69FD6D}" destId="{6892206D-D0B4-4EC0-889B-8AC2BE064150}" srcOrd="8" destOrd="0" presId="urn:microsoft.com/office/officeart/2016/7/layout/VerticalDownArrowProcess"/>
    <dgm:cxn modelId="{17BD637B-C63B-490A-890B-92D26EDCF38E}" type="presParOf" srcId="{6892206D-D0B4-4EC0-889B-8AC2BE064150}" destId="{232A3ACE-B926-447E-8C60-262E7F1CEFD5}" srcOrd="0" destOrd="0" presId="urn:microsoft.com/office/officeart/2016/7/layout/VerticalDownArrowProcess"/>
    <dgm:cxn modelId="{EE5AB71D-1478-463C-8BD9-D89404057762}" type="presParOf" srcId="{6892206D-D0B4-4EC0-889B-8AC2BE064150}" destId="{3F88AD1C-2529-4FD5-8595-F63FB99B8F7C}" srcOrd="1" destOrd="0" presId="urn:microsoft.com/office/officeart/2016/7/layout/VerticalDownArrowProcess"/>
    <dgm:cxn modelId="{EF59D29D-A41F-48D1-9BC0-B5359AECD51B}" type="presParOf" srcId="{6892206D-D0B4-4EC0-889B-8AC2BE064150}" destId="{24C8E329-9EEE-4A2A-8547-DADCAAAF74D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776FB5D-8A9C-4429-B862-53F1CA4336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791288-4671-4004-94B0-996D84DCC3D8}">
      <dgm:prSet/>
      <dgm:spPr/>
      <dgm:t>
        <a:bodyPr/>
        <a:lstStyle/>
        <a:p>
          <a:r>
            <a:rPr lang="en-GB" dirty="0"/>
            <a:t>Workforce comes from five different cultural groups. </a:t>
          </a:r>
          <a:endParaRPr lang="en-US" dirty="0"/>
        </a:p>
      </dgm:t>
    </dgm:pt>
    <dgm:pt modelId="{93A1CEE1-1869-407D-9194-83D121626763}" type="parTrans" cxnId="{F2D22BDB-8390-401F-927D-99A730BCF911}">
      <dgm:prSet/>
      <dgm:spPr/>
      <dgm:t>
        <a:bodyPr/>
        <a:lstStyle/>
        <a:p>
          <a:endParaRPr lang="en-US"/>
        </a:p>
      </dgm:t>
    </dgm:pt>
    <dgm:pt modelId="{3C19589B-103E-4BA2-9801-16C6BA33C9BC}" type="sibTrans" cxnId="{F2D22BDB-8390-401F-927D-99A730BCF911}">
      <dgm:prSet/>
      <dgm:spPr/>
      <dgm:t>
        <a:bodyPr/>
        <a:lstStyle/>
        <a:p>
          <a:endParaRPr lang="en-US"/>
        </a:p>
      </dgm:t>
    </dgm:pt>
    <dgm:pt modelId="{8A9BEB4A-4D7E-4859-B7BC-BCF7A081BFFB}">
      <dgm:prSet/>
      <dgm:spPr/>
      <dgm:t>
        <a:bodyPr/>
        <a:lstStyle/>
        <a:p>
          <a:r>
            <a:rPr lang="en-GB"/>
            <a:t>Different cultures communicate differently. </a:t>
          </a:r>
          <a:endParaRPr lang="en-US"/>
        </a:p>
      </dgm:t>
    </dgm:pt>
    <dgm:pt modelId="{89BBD941-448D-432A-B2D4-79048C5FF01E}" type="parTrans" cxnId="{C0131268-0B10-47AD-A7D0-E1A7A03239B3}">
      <dgm:prSet/>
      <dgm:spPr/>
      <dgm:t>
        <a:bodyPr/>
        <a:lstStyle/>
        <a:p>
          <a:endParaRPr lang="en-US"/>
        </a:p>
      </dgm:t>
    </dgm:pt>
    <dgm:pt modelId="{67885789-5921-43D6-86AB-99DBF10CA37C}" type="sibTrans" cxnId="{C0131268-0B10-47AD-A7D0-E1A7A03239B3}">
      <dgm:prSet/>
      <dgm:spPr/>
      <dgm:t>
        <a:bodyPr/>
        <a:lstStyle/>
        <a:p>
          <a:endParaRPr lang="en-US"/>
        </a:p>
      </dgm:t>
    </dgm:pt>
    <dgm:pt modelId="{4B750BEE-7F88-4F0F-B859-429092D144B4}">
      <dgm:prSet/>
      <dgm:spPr/>
      <dgm:t>
        <a:bodyPr/>
        <a:lstStyle/>
        <a:p>
          <a:r>
            <a:rPr lang="en-GB"/>
            <a:t>Some workers may not question managers. </a:t>
          </a:r>
          <a:endParaRPr lang="en-US"/>
        </a:p>
      </dgm:t>
    </dgm:pt>
    <dgm:pt modelId="{F2F5BC54-DF0F-4DA2-A074-A10B59205DAD}" type="parTrans" cxnId="{5E0CBEB3-6DA4-469F-BFD8-FC13434B823A}">
      <dgm:prSet/>
      <dgm:spPr/>
      <dgm:t>
        <a:bodyPr/>
        <a:lstStyle/>
        <a:p>
          <a:endParaRPr lang="en-US"/>
        </a:p>
      </dgm:t>
    </dgm:pt>
    <dgm:pt modelId="{A83F4463-91DD-40E3-9992-2F9A3AE680CC}" type="sibTrans" cxnId="{5E0CBEB3-6DA4-469F-BFD8-FC13434B823A}">
      <dgm:prSet/>
      <dgm:spPr/>
      <dgm:t>
        <a:bodyPr/>
        <a:lstStyle/>
        <a:p>
          <a:endParaRPr lang="en-US"/>
        </a:p>
      </dgm:t>
    </dgm:pt>
    <dgm:pt modelId="{D063F20F-C22E-48FB-9780-BB3AA50E440B}">
      <dgm:prSet/>
      <dgm:spPr/>
      <dgm:t>
        <a:bodyPr/>
        <a:lstStyle/>
        <a:p>
          <a:r>
            <a:rPr lang="en-GB"/>
            <a:t>Different expectations and communication styles. </a:t>
          </a:r>
          <a:endParaRPr lang="en-US"/>
        </a:p>
      </dgm:t>
    </dgm:pt>
    <dgm:pt modelId="{1D1D5CC7-8BD6-417B-8311-C52F5F479FD1}" type="parTrans" cxnId="{F5EAD75B-5D5C-4A72-9D87-8F16998AC4ED}">
      <dgm:prSet/>
      <dgm:spPr/>
      <dgm:t>
        <a:bodyPr/>
        <a:lstStyle/>
        <a:p>
          <a:endParaRPr lang="en-US"/>
        </a:p>
      </dgm:t>
    </dgm:pt>
    <dgm:pt modelId="{3770A576-8CF3-49AE-B5CE-BD263CE1CDCB}" type="sibTrans" cxnId="{F5EAD75B-5D5C-4A72-9D87-8F16998AC4ED}">
      <dgm:prSet/>
      <dgm:spPr/>
      <dgm:t>
        <a:bodyPr/>
        <a:lstStyle/>
        <a:p>
          <a:endParaRPr lang="en-US"/>
        </a:p>
      </dgm:t>
    </dgm:pt>
    <dgm:pt modelId="{14CB23BF-ECF6-453C-A4E2-53613A210960}">
      <dgm:prSet/>
      <dgm:spPr/>
      <dgm:t>
        <a:bodyPr/>
        <a:lstStyle/>
        <a:p>
          <a:r>
            <a:rPr lang="en-GB" b="1"/>
            <a:t>Theory:</a:t>
          </a:r>
          <a:r>
            <a:rPr lang="en-GB"/>
            <a:t> Schramm's Communication Model.</a:t>
          </a:r>
          <a:endParaRPr lang="en-US"/>
        </a:p>
      </dgm:t>
    </dgm:pt>
    <dgm:pt modelId="{6635DAF2-F515-48D0-B40F-6E118E221138}" type="parTrans" cxnId="{E01542B1-C8EF-4C2D-9873-E5F1231ED45F}">
      <dgm:prSet/>
      <dgm:spPr/>
      <dgm:t>
        <a:bodyPr/>
        <a:lstStyle/>
        <a:p>
          <a:endParaRPr lang="en-US"/>
        </a:p>
      </dgm:t>
    </dgm:pt>
    <dgm:pt modelId="{50F371D7-4C7B-49E9-809F-43B3B3E3F662}" type="sibTrans" cxnId="{E01542B1-C8EF-4C2D-9873-E5F1231ED45F}">
      <dgm:prSet/>
      <dgm:spPr/>
      <dgm:t>
        <a:bodyPr/>
        <a:lstStyle/>
        <a:p>
          <a:endParaRPr lang="en-US"/>
        </a:p>
      </dgm:t>
    </dgm:pt>
    <dgm:pt modelId="{C31FBF93-C173-4207-9961-A67280573B36}" type="pres">
      <dgm:prSet presAssocID="{4776FB5D-8A9C-4429-B862-53F1CA433624}" presName="root" presStyleCnt="0">
        <dgm:presLayoutVars>
          <dgm:dir/>
          <dgm:resizeHandles val="exact"/>
        </dgm:presLayoutVars>
      </dgm:prSet>
      <dgm:spPr/>
    </dgm:pt>
    <dgm:pt modelId="{4978E153-689C-4345-A638-8EA089DE1A05}" type="pres">
      <dgm:prSet presAssocID="{94791288-4671-4004-94B0-996D84DCC3D8}" presName="compNode" presStyleCnt="0"/>
      <dgm:spPr/>
    </dgm:pt>
    <dgm:pt modelId="{828EEB58-6207-4DE9-82C8-2608208559D3}" type="pres">
      <dgm:prSet presAssocID="{94791288-4671-4004-94B0-996D84DCC3D8}" presName="bgRect" presStyleLbl="bgShp" presStyleIdx="0" presStyleCnt="5"/>
      <dgm:spPr/>
    </dgm:pt>
    <dgm:pt modelId="{84205A2A-4CC5-4785-AA2F-D6C99B940578}" type="pres">
      <dgm:prSet presAssocID="{94791288-4671-4004-94B0-996D84DCC3D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AABF539-8720-42BF-BF12-27FAD8F0E9D3}" type="pres">
      <dgm:prSet presAssocID="{94791288-4671-4004-94B0-996D84DCC3D8}" presName="spaceRect" presStyleCnt="0"/>
      <dgm:spPr/>
    </dgm:pt>
    <dgm:pt modelId="{49A385D7-0CE8-4886-BA30-38C74A23461B}" type="pres">
      <dgm:prSet presAssocID="{94791288-4671-4004-94B0-996D84DCC3D8}" presName="parTx" presStyleLbl="revTx" presStyleIdx="0" presStyleCnt="5">
        <dgm:presLayoutVars>
          <dgm:chMax val="0"/>
          <dgm:chPref val="0"/>
        </dgm:presLayoutVars>
      </dgm:prSet>
      <dgm:spPr/>
    </dgm:pt>
    <dgm:pt modelId="{8829CA29-CE5D-48A6-9363-36980C087BDA}" type="pres">
      <dgm:prSet presAssocID="{3C19589B-103E-4BA2-9801-16C6BA33C9BC}" presName="sibTrans" presStyleCnt="0"/>
      <dgm:spPr/>
    </dgm:pt>
    <dgm:pt modelId="{46279947-3550-4796-96D6-430DBF3381B1}" type="pres">
      <dgm:prSet presAssocID="{8A9BEB4A-4D7E-4859-B7BC-BCF7A081BFFB}" presName="compNode" presStyleCnt="0"/>
      <dgm:spPr/>
    </dgm:pt>
    <dgm:pt modelId="{6E3AE4BF-04D0-4816-B4F2-D2968ED831F5}" type="pres">
      <dgm:prSet presAssocID="{8A9BEB4A-4D7E-4859-B7BC-BCF7A081BFFB}" presName="bgRect" presStyleLbl="bgShp" presStyleIdx="1" presStyleCnt="5"/>
      <dgm:spPr/>
    </dgm:pt>
    <dgm:pt modelId="{DC64C7C5-71DA-4EC5-B27E-3CC7E52B27A7}" type="pres">
      <dgm:prSet presAssocID="{8A9BEB4A-4D7E-4859-B7BC-BCF7A081BFF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B5842EE-68A6-4891-8244-41F66F8FC2DB}" type="pres">
      <dgm:prSet presAssocID="{8A9BEB4A-4D7E-4859-B7BC-BCF7A081BFFB}" presName="spaceRect" presStyleCnt="0"/>
      <dgm:spPr/>
    </dgm:pt>
    <dgm:pt modelId="{E1662AA9-0160-4AD4-B893-0D271E2289BF}" type="pres">
      <dgm:prSet presAssocID="{8A9BEB4A-4D7E-4859-B7BC-BCF7A081BFFB}" presName="parTx" presStyleLbl="revTx" presStyleIdx="1" presStyleCnt="5">
        <dgm:presLayoutVars>
          <dgm:chMax val="0"/>
          <dgm:chPref val="0"/>
        </dgm:presLayoutVars>
      </dgm:prSet>
      <dgm:spPr/>
    </dgm:pt>
    <dgm:pt modelId="{D9948B28-E2AA-4F7A-BFF9-939D5BE8195F}" type="pres">
      <dgm:prSet presAssocID="{67885789-5921-43D6-86AB-99DBF10CA37C}" presName="sibTrans" presStyleCnt="0"/>
      <dgm:spPr/>
    </dgm:pt>
    <dgm:pt modelId="{34B2B391-61D2-4B38-8E59-7CEF359E29E2}" type="pres">
      <dgm:prSet presAssocID="{4B750BEE-7F88-4F0F-B859-429092D144B4}" presName="compNode" presStyleCnt="0"/>
      <dgm:spPr/>
    </dgm:pt>
    <dgm:pt modelId="{AA3500B2-8568-4BD8-A90B-5E6660A359B8}" type="pres">
      <dgm:prSet presAssocID="{4B750BEE-7F88-4F0F-B859-429092D144B4}" presName="bgRect" presStyleLbl="bgShp" presStyleIdx="2" presStyleCnt="5" custLinFactY="97376" custLinFactNeighborX="32519" custLinFactNeighborY="100000"/>
      <dgm:spPr/>
    </dgm:pt>
    <dgm:pt modelId="{4E4EFC16-E88F-4187-BF46-8EC2415F36E2}" type="pres">
      <dgm:prSet presAssocID="{4B750BEE-7F88-4F0F-B859-429092D144B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85C6B67-4009-4D0A-BED1-ED4010200CFA}" type="pres">
      <dgm:prSet presAssocID="{4B750BEE-7F88-4F0F-B859-429092D144B4}" presName="spaceRect" presStyleCnt="0"/>
      <dgm:spPr/>
    </dgm:pt>
    <dgm:pt modelId="{0C4AD50C-E3EA-496C-9450-443128DD6E46}" type="pres">
      <dgm:prSet presAssocID="{4B750BEE-7F88-4F0F-B859-429092D144B4}" presName="parTx" presStyleLbl="revTx" presStyleIdx="2" presStyleCnt="5">
        <dgm:presLayoutVars>
          <dgm:chMax val="0"/>
          <dgm:chPref val="0"/>
        </dgm:presLayoutVars>
      </dgm:prSet>
      <dgm:spPr/>
    </dgm:pt>
    <dgm:pt modelId="{D80457D7-ACB8-48C0-87E5-084B9310AFF2}" type="pres">
      <dgm:prSet presAssocID="{A83F4463-91DD-40E3-9992-2F9A3AE680CC}" presName="sibTrans" presStyleCnt="0"/>
      <dgm:spPr/>
    </dgm:pt>
    <dgm:pt modelId="{A9F3E663-6294-4980-9DB6-075B8CDED813}" type="pres">
      <dgm:prSet presAssocID="{D063F20F-C22E-48FB-9780-BB3AA50E440B}" presName="compNode" presStyleCnt="0"/>
      <dgm:spPr/>
    </dgm:pt>
    <dgm:pt modelId="{A8071C95-0510-4813-A838-AA5A5AD83A6D}" type="pres">
      <dgm:prSet presAssocID="{D063F20F-C22E-48FB-9780-BB3AA50E440B}" presName="bgRect" presStyleLbl="bgShp" presStyleIdx="3" presStyleCnt="5"/>
      <dgm:spPr/>
    </dgm:pt>
    <dgm:pt modelId="{11809ADD-D684-48A9-9958-C076612CE094}" type="pres">
      <dgm:prSet presAssocID="{D063F20F-C22E-48FB-9780-BB3AA50E440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AC840325-4575-4C74-8131-CDEB8E8F9628}" type="pres">
      <dgm:prSet presAssocID="{D063F20F-C22E-48FB-9780-BB3AA50E440B}" presName="spaceRect" presStyleCnt="0"/>
      <dgm:spPr/>
    </dgm:pt>
    <dgm:pt modelId="{CC719592-93A4-4ABE-9C0F-25F00C60867B}" type="pres">
      <dgm:prSet presAssocID="{D063F20F-C22E-48FB-9780-BB3AA50E440B}" presName="parTx" presStyleLbl="revTx" presStyleIdx="3" presStyleCnt="5">
        <dgm:presLayoutVars>
          <dgm:chMax val="0"/>
          <dgm:chPref val="0"/>
        </dgm:presLayoutVars>
      </dgm:prSet>
      <dgm:spPr/>
    </dgm:pt>
    <dgm:pt modelId="{3C5B10B3-30A3-41A1-9C6F-DDA0187FAAC5}" type="pres">
      <dgm:prSet presAssocID="{3770A576-8CF3-49AE-B5CE-BD263CE1CDCB}" presName="sibTrans" presStyleCnt="0"/>
      <dgm:spPr/>
    </dgm:pt>
    <dgm:pt modelId="{0AE5FA68-52AA-4DF9-A5E0-8C40B50D59F8}" type="pres">
      <dgm:prSet presAssocID="{14CB23BF-ECF6-453C-A4E2-53613A210960}" presName="compNode" presStyleCnt="0"/>
      <dgm:spPr/>
    </dgm:pt>
    <dgm:pt modelId="{00BA4ED7-DF15-4059-A53A-470E39AECA87}" type="pres">
      <dgm:prSet presAssocID="{14CB23BF-ECF6-453C-A4E2-53613A210960}" presName="bgRect" presStyleLbl="bgShp" presStyleIdx="4" presStyleCnt="5"/>
      <dgm:spPr/>
    </dgm:pt>
    <dgm:pt modelId="{95D301EC-FACC-49E7-A015-3B45EF6A5698}" type="pres">
      <dgm:prSet presAssocID="{14CB23BF-ECF6-453C-A4E2-53613A21096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4528752D-1A02-46AD-8A0C-BA232A635029}" type="pres">
      <dgm:prSet presAssocID="{14CB23BF-ECF6-453C-A4E2-53613A210960}" presName="spaceRect" presStyleCnt="0"/>
      <dgm:spPr/>
    </dgm:pt>
    <dgm:pt modelId="{E0117A25-F553-4B32-B91B-B3A3607DE85E}" type="pres">
      <dgm:prSet presAssocID="{14CB23BF-ECF6-453C-A4E2-53613A21096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3758632-7066-4D98-AC10-F2CEFD9819D4}" type="presOf" srcId="{94791288-4671-4004-94B0-996D84DCC3D8}" destId="{49A385D7-0CE8-4886-BA30-38C74A23461B}" srcOrd="0" destOrd="0" presId="urn:microsoft.com/office/officeart/2018/2/layout/IconVerticalSolidList"/>
    <dgm:cxn modelId="{F5EAD75B-5D5C-4A72-9D87-8F16998AC4ED}" srcId="{4776FB5D-8A9C-4429-B862-53F1CA433624}" destId="{D063F20F-C22E-48FB-9780-BB3AA50E440B}" srcOrd="3" destOrd="0" parTransId="{1D1D5CC7-8BD6-417B-8311-C52F5F479FD1}" sibTransId="{3770A576-8CF3-49AE-B5CE-BD263CE1CDCB}"/>
    <dgm:cxn modelId="{C0131268-0B10-47AD-A7D0-E1A7A03239B3}" srcId="{4776FB5D-8A9C-4429-B862-53F1CA433624}" destId="{8A9BEB4A-4D7E-4859-B7BC-BCF7A081BFFB}" srcOrd="1" destOrd="0" parTransId="{89BBD941-448D-432A-B2D4-79048C5FF01E}" sibTransId="{67885789-5921-43D6-86AB-99DBF10CA37C}"/>
    <dgm:cxn modelId="{5AF932A2-64DD-42D3-80C0-32B9E7C27E08}" type="presOf" srcId="{4776FB5D-8A9C-4429-B862-53F1CA433624}" destId="{C31FBF93-C173-4207-9961-A67280573B36}" srcOrd="0" destOrd="0" presId="urn:microsoft.com/office/officeart/2018/2/layout/IconVerticalSolidList"/>
    <dgm:cxn modelId="{F0A654AB-0194-43ED-99BB-7900245131BA}" type="presOf" srcId="{D063F20F-C22E-48FB-9780-BB3AA50E440B}" destId="{CC719592-93A4-4ABE-9C0F-25F00C60867B}" srcOrd="0" destOrd="0" presId="urn:microsoft.com/office/officeart/2018/2/layout/IconVerticalSolidList"/>
    <dgm:cxn modelId="{E01542B1-C8EF-4C2D-9873-E5F1231ED45F}" srcId="{4776FB5D-8A9C-4429-B862-53F1CA433624}" destId="{14CB23BF-ECF6-453C-A4E2-53613A210960}" srcOrd="4" destOrd="0" parTransId="{6635DAF2-F515-48D0-B40F-6E118E221138}" sibTransId="{50F371D7-4C7B-49E9-809F-43B3B3E3F662}"/>
    <dgm:cxn modelId="{90F318B2-6DA6-49BA-B3DE-1334A6A19C29}" type="presOf" srcId="{8A9BEB4A-4D7E-4859-B7BC-BCF7A081BFFB}" destId="{E1662AA9-0160-4AD4-B893-0D271E2289BF}" srcOrd="0" destOrd="0" presId="urn:microsoft.com/office/officeart/2018/2/layout/IconVerticalSolidList"/>
    <dgm:cxn modelId="{5E0CBEB3-6DA4-469F-BFD8-FC13434B823A}" srcId="{4776FB5D-8A9C-4429-B862-53F1CA433624}" destId="{4B750BEE-7F88-4F0F-B859-429092D144B4}" srcOrd="2" destOrd="0" parTransId="{F2F5BC54-DF0F-4DA2-A074-A10B59205DAD}" sibTransId="{A83F4463-91DD-40E3-9992-2F9A3AE680CC}"/>
    <dgm:cxn modelId="{F2D22BDB-8390-401F-927D-99A730BCF911}" srcId="{4776FB5D-8A9C-4429-B862-53F1CA433624}" destId="{94791288-4671-4004-94B0-996D84DCC3D8}" srcOrd="0" destOrd="0" parTransId="{93A1CEE1-1869-407D-9194-83D121626763}" sibTransId="{3C19589B-103E-4BA2-9801-16C6BA33C9BC}"/>
    <dgm:cxn modelId="{D38E54F2-E62F-466D-BA51-079F9D730D1E}" type="presOf" srcId="{14CB23BF-ECF6-453C-A4E2-53613A210960}" destId="{E0117A25-F553-4B32-B91B-B3A3607DE85E}" srcOrd="0" destOrd="0" presId="urn:microsoft.com/office/officeart/2018/2/layout/IconVerticalSolidList"/>
    <dgm:cxn modelId="{D7A7F7FF-9B3C-417F-932F-6BC7269A5975}" type="presOf" srcId="{4B750BEE-7F88-4F0F-B859-429092D144B4}" destId="{0C4AD50C-E3EA-496C-9450-443128DD6E46}" srcOrd="0" destOrd="0" presId="urn:microsoft.com/office/officeart/2018/2/layout/IconVerticalSolidList"/>
    <dgm:cxn modelId="{26C5767A-3195-4486-83B6-D3CF646048D0}" type="presParOf" srcId="{C31FBF93-C173-4207-9961-A67280573B36}" destId="{4978E153-689C-4345-A638-8EA089DE1A05}" srcOrd="0" destOrd="0" presId="urn:microsoft.com/office/officeart/2018/2/layout/IconVerticalSolidList"/>
    <dgm:cxn modelId="{9A0FD4B1-F3E3-4274-9F3D-FA85A24FC5E0}" type="presParOf" srcId="{4978E153-689C-4345-A638-8EA089DE1A05}" destId="{828EEB58-6207-4DE9-82C8-2608208559D3}" srcOrd="0" destOrd="0" presId="urn:microsoft.com/office/officeart/2018/2/layout/IconVerticalSolidList"/>
    <dgm:cxn modelId="{19876154-1D6A-47D1-8896-246F334A7DCA}" type="presParOf" srcId="{4978E153-689C-4345-A638-8EA089DE1A05}" destId="{84205A2A-4CC5-4785-AA2F-D6C99B940578}" srcOrd="1" destOrd="0" presId="urn:microsoft.com/office/officeart/2018/2/layout/IconVerticalSolidList"/>
    <dgm:cxn modelId="{265C2DB5-A07B-41E4-9259-CC8E176E2FF4}" type="presParOf" srcId="{4978E153-689C-4345-A638-8EA089DE1A05}" destId="{3AABF539-8720-42BF-BF12-27FAD8F0E9D3}" srcOrd="2" destOrd="0" presId="urn:microsoft.com/office/officeart/2018/2/layout/IconVerticalSolidList"/>
    <dgm:cxn modelId="{BDE4E58F-EC81-4C55-B4D2-85B4E2E1DA61}" type="presParOf" srcId="{4978E153-689C-4345-A638-8EA089DE1A05}" destId="{49A385D7-0CE8-4886-BA30-38C74A23461B}" srcOrd="3" destOrd="0" presId="urn:microsoft.com/office/officeart/2018/2/layout/IconVerticalSolidList"/>
    <dgm:cxn modelId="{BDB139D5-7327-443D-9B1F-892554B9BD3C}" type="presParOf" srcId="{C31FBF93-C173-4207-9961-A67280573B36}" destId="{8829CA29-CE5D-48A6-9363-36980C087BDA}" srcOrd="1" destOrd="0" presId="urn:microsoft.com/office/officeart/2018/2/layout/IconVerticalSolidList"/>
    <dgm:cxn modelId="{D55E0923-07EF-49FA-B9D6-9D1D287FFF38}" type="presParOf" srcId="{C31FBF93-C173-4207-9961-A67280573B36}" destId="{46279947-3550-4796-96D6-430DBF3381B1}" srcOrd="2" destOrd="0" presId="urn:microsoft.com/office/officeart/2018/2/layout/IconVerticalSolidList"/>
    <dgm:cxn modelId="{B2E12B1F-FBEA-4182-8E1A-DCCE45070420}" type="presParOf" srcId="{46279947-3550-4796-96D6-430DBF3381B1}" destId="{6E3AE4BF-04D0-4816-B4F2-D2968ED831F5}" srcOrd="0" destOrd="0" presId="urn:microsoft.com/office/officeart/2018/2/layout/IconVerticalSolidList"/>
    <dgm:cxn modelId="{C6C4849E-CC86-4458-88F3-1469A23DCC51}" type="presParOf" srcId="{46279947-3550-4796-96D6-430DBF3381B1}" destId="{DC64C7C5-71DA-4EC5-B27E-3CC7E52B27A7}" srcOrd="1" destOrd="0" presId="urn:microsoft.com/office/officeart/2018/2/layout/IconVerticalSolidList"/>
    <dgm:cxn modelId="{540C87FB-2540-4B7A-A036-608964FBA31C}" type="presParOf" srcId="{46279947-3550-4796-96D6-430DBF3381B1}" destId="{0B5842EE-68A6-4891-8244-41F66F8FC2DB}" srcOrd="2" destOrd="0" presId="urn:microsoft.com/office/officeart/2018/2/layout/IconVerticalSolidList"/>
    <dgm:cxn modelId="{C7359FC5-F0D7-4F43-9150-8A608B0E56BE}" type="presParOf" srcId="{46279947-3550-4796-96D6-430DBF3381B1}" destId="{E1662AA9-0160-4AD4-B893-0D271E2289BF}" srcOrd="3" destOrd="0" presId="urn:microsoft.com/office/officeart/2018/2/layout/IconVerticalSolidList"/>
    <dgm:cxn modelId="{CFD85AC7-7E3F-48BF-A2CD-03EA43E904C4}" type="presParOf" srcId="{C31FBF93-C173-4207-9961-A67280573B36}" destId="{D9948B28-E2AA-4F7A-BFF9-939D5BE8195F}" srcOrd="3" destOrd="0" presId="urn:microsoft.com/office/officeart/2018/2/layout/IconVerticalSolidList"/>
    <dgm:cxn modelId="{3F1DE1EF-1A3B-4E01-BE1D-C0DCDFDE077C}" type="presParOf" srcId="{C31FBF93-C173-4207-9961-A67280573B36}" destId="{34B2B391-61D2-4B38-8E59-7CEF359E29E2}" srcOrd="4" destOrd="0" presId="urn:microsoft.com/office/officeart/2018/2/layout/IconVerticalSolidList"/>
    <dgm:cxn modelId="{57DC31D4-F79A-4206-BE87-A1754AA90C4D}" type="presParOf" srcId="{34B2B391-61D2-4B38-8E59-7CEF359E29E2}" destId="{AA3500B2-8568-4BD8-A90B-5E6660A359B8}" srcOrd="0" destOrd="0" presId="urn:microsoft.com/office/officeart/2018/2/layout/IconVerticalSolidList"/>
    <dgm:cxn modelId="{88A0BBF3-D165-4FBF-B60C-1A8BCC4F87A0}" type="presParOf" srcId="{34B2B391-61D2-4B38-8E59-7CEF359E29E2}" destId="{4E4EFC16-E88F-4187-BF46-8EC2415F36E2}" srcOrd="1" destOrd="0" presId="urn:microsoft.com/office/officeart/2018/2/layout/IconVerticalSolidList"/>
    <dgm:cxn modelId="{C1EB3250-3A40-4D1F-A006-6D47398C9246}" type="presParOf" srcId="{34B2B391-61D2-4B38-8E59-7CEF359E29E2}" destId="{985C6B67-4009-4D0A-BED1-ED4010200CFA}" srcOrd="2" destOrd="0" presId="urn:microsoft.com/office/officeart/2018/2/layout/IconVerticalSolidList"/>
    <dgm:cxn modelId="{EF26D2FD-FC57-43F8-A0B1-44CE95F10CFF}" type="presParOf" srcId="{34B2B391-61D2-4B38-8E59-7CEF359E29E2}" destId="{0C4AD50C-E3EA-496C-9450-443128DD6E46}" srcOrd="3" destOrd="0" presId="urn:microsoft.com/office/officeart/2018/2/layout/IconVerticalSolidList"/>
    <dgm:cxn modelId="{A9F8139F-6B2D-4AE8-8757-F95D2C19B09C}" type="presParOf" srcId="{C31FBF93-C173-4207-9961-A67280573B36}" destId="{D80457D7-ACB8-48C0-87E5-084B9310AFF2}" srcOrd="5" destOrd="0" presId="urn:microsoft.com/office/officeart/2018/2/layout/IconVerticalSolidList"/>
    <dgm:cxn modelId="{A4DDE3B6-F32C-487B-A3DD-3457CADC3D08}" type="presParOf" srcId="{C31FBF93-C173-4207-9961-A67280573B36}" destId="{A9F3E663-6294-4980-9DB6-075B8CDED813}" srcOrd="6" destOrd="0" presId="urn:microsoft.com/office/officeart/2018/2/layout/IconVerticalSolidList"/>
    <dgm:cxn modelId="{93D6DC74-D08F-4C6F-8D79-C6115BF68E96}" type="presParOf" srcId="{A9F3E663-6294-4980-9DB6-075B8CDED813}" destId="{A8071C95-0510-4813-A838-AA5A5AD83A6D}" srcOrd="0" destOrd="0" presId="urn:microsoft.com/office/officeart/2018/2/layout/IconVerticalSolidList"/>
    <dgm:cxn modelId="{013D9764-AE11-4E2F-BE8A-F555C57F82CC}" type="presParOf" srcId="{A9F3E663-6294-4980-9DB6-075B8CDED813}" destId="{11809ADD-D684-48A9-9958-C076612CE094}" srcOrd="1" destOrd="0" presId="urn:microsoft.com/office/officeart/2018/2/layout/IconVerticalSolidList"/>
    <dgm:cxn modelId="{B473233B-8EB5-4A28-ABDC-522858A1A794}" type="presParOf" srcId="{A9F3E663-6294-4980-9DB6-075B8CDED813}" destId="{AC840325-4575-4C74-8131-CDEB8E8F9628}" srcOrd="2" destOrd="0" presId="urn:microsoft.com/office/officeart/2018/2/layout/IconVerticalSolidList"/>
    <dgm:cxn modelId="{52646938-DBD1-4CFB-942E-CB0489FC9F6B}" type="presParOf" srcId="{A9F3E663-6294-4980-9DB6-075B8CDED813}" destId="{CC719592-93A4-4ABE-9C0F-25F00C60867B}" srcOrd="3" destOrd="0" presId="urn:microsoft.com/office/officeart/2018/2/layout/IconVerticalSolidList"/>
    <dgm:cxn modelId="{2B6EDB55-BE0B-4328-8387-8313F642EF27}" type="presParOf" srcId="{C31FBF93-C173-4207-9961-A67280573B36}" destId="{3C5B10B3-30A3-41A1-9C6F-DDA0187FAAC5}" srcOrd="7" destOrd="0" presId="urn:microsoft.com/office/officeart/2018/2/layout/IconVerticalSolidList"/>
    <dgm:cxn modelId="{BEEB84D1-40CE-4025-85C2-FCBB121DDDBB}" type="presParOf" srcId="{C31FBF93-C173-4207-9961-A67280573B36}" destId="{0AE5FA68-52AA-4DF9-A5E0-8C40B50D59F8}" srcOrd="8" destOrd="0" presId="urn:microsoft.com/office/officeart/2018/2/layout/IconVerticalSolidList"/>
    <dgm:cxn modelId="{A069D34B-01B5-41B4-AC3A-7189E52F75C6}" type="presParOf" srcId="{0AE5FA68-52AA-4DF9-A5E0-8C40B50D59F8}" destId="{00BA4ED7-DF15-4059-A53A-470E39AECA87}" srcOrd="0" destOrd="0" presId="urn:microsoft.com/office/officeart/2018/2/layout/IconVerticalSolidList"/>
    <dgm:cxn modelId="{F5BD5A0E-765E-4EC4-B1C2-2230483975B5}" type="presParOf" srcId="{0AE5FA68-52AA-4DF9-A5E0-8C40B50D59F8}" destId="{95D301EC-FACC-49E7-A015-3B45EF6A5698}" srcOrd="1" destOrd="0" presId="urn:microsoft.com/office/officeart/2018/2/layout/IconVerticalSolidList"/>
    <dgm:cxn modelId="{9F8173AD-3AA4-4E5D-BAF9-16F0CF27DB7A}" type="presParOf" srcId="{0AE5FA68-52AA-4DF9-A5E0-8C40B50D59F8}" destId="{4528752D-1A02-46AD-8A0C-BA232A635029}" srcOrd="2" destOrd="0" presId="urn:microsoft.com/office/officeart/2018/2/layout/IconVerticalSolidList"/>
    <dgm:cxn modelId="{F050EEA2-B886-46F8-A80A-23EA83DD5BE0}" type="presParOf" srcId="{0AE5FA68-52AA-4DF9-A5E0-8C40B50D59F8}" destId="{E0117A25-F553-4B32-B91B-B3A3607DE85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1740F16-8CF7-4847-9BF9-14889F1930E4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8FDDB31-1437-405B-82DF-5015B047C389}">
      <dgm:prSet/>
      <dgm:spPr/>
      <dgm:t>
        <a:bodyPr/>
        <a:lstStyle/>
        <a:p>
          <a:r>
            <a:rPr lang="en-US" dirty="0"/>
            <a:t>Training</a:t>
          </a:r>
        </a:p>
      </dgm:t>
    </dgm:pt>
    <dgm:pt modelId="{783D9B42-70B0-4B7B-BDB6-2AA6A129D532}" type="parTrans" cxnId="{9D0A6911-B44E-4F71-B896-9A29101E851B}">
      <dgm:prSet/>
      <dgm:spPr/>
      <dgm:t>
        <a:bodyPr/>
        <a:lstStyle/>
        <a:p>
          <a:endParaRPr lang="en-US"/>
        </a:p>
      </dgm:t>
    </dgm:pt>
    <dgm:pt modelId="{6AD14DA9-9EEC-497B-AD1C-35F29B217AC0}" type="sibTrans" cxnId="{9D0A6911-B44E-4F71-B896-9A29101E851B}">
      <dgm:prSet/>
      <dgm:spPr/>
      <dgm:t>
        <a:bodyPr/>
        <a:lstStyle/>
        <a:p>
          <a:endParaRPr lang="en-US"/>
        </a:p>
      </dgm:t>
    </dgm:pt>
    <dgm:pt modelId="{9389C99D-0369-4AF1-892C-159FED784853}">
      <dgm:prSet/>
      <dgm:spPr/>
      <dgm:t>
        <a:bodyPr/>
        <a:lstStyle/>
        <a:p>
          <a:r>
            <a:rPr lang="en-GB" dirty="0"/>
            <a:t>Cultural awareness training. </a:t>
          </a:r>
          <a:endParaRPr lang="en-US" dirty="0"/>
        </a:p>
      </dgm:t>
    </dgm:pt>
    <dgm:pt modelId="{C92CD86E-5E6A-49B3-B5A6-7F701F85C787}" type="parTrans" cxnId="{C7E128C2-1374-493F-ACC5-FABFDE21D961}">
      <dgm:prSet/>
      <dgm:spPr/>
      <dgm:t>
        <a:bodyPr/>
        <a:lstStyle/>
        <a:p>
          <a:endParaRPr lang="en-US"/>
        </a:p>
      </dgm:t>
    </dgm:pt>
    <dgm:pt modelId="{D1A09F2C-B8BA-4F02-A129-03B88ADD3875}" type="sibTrans" cxnId="{C7E128C2-1374-493F-ACC5-FABFDE21D961}">
      <dgm:prSet/>
      <dgm:spPr/>
      <dgm:t>
        <a:bodyPr/>
        <a:lstStyle/>
        <a:p>
          <a:endParaRPr lang="en-US"/>
        </a:p>
      </dgm:t>
    </dgm:pt>
    <dgm:pt modelId="{22AC853C-C039-4A56-90D7-B97D8D574B47}">
      <dgm:prSet/>
      <dgm:spPr/>
      <dgm:t>
        <a:bodyPr/>
        <a:lstStyle/>
        <a:p>
          <a:r>
            <a:rPr lang="en-US" dirty="0"/>
            <a:t>Communication</a:t>
          </a:r>
        </a:p>
      </dgm:t>
    </dgm:pt>
    <dgm:pt modelId="{EDE87592-A315-42A2-A60B-0AFA8DCC6240}" type="parTrans" cxnId="{04DB8A04-88ED-4B76-B243-235693BA5747}">
      <dgm:prSet/>
      <dgm:spPr/>
      <dgm:t>
        <a:bodyPr/>
        <a:lstStyle/>
        <a:p>
          <a:endParaRPr lang="en-US"/>
        </a:p>
      </dgm:t>
    </dgm:pt>
    <dgm:pt modelId="{2068EE12-AF64-4A93-B537-F52449015239}" type="sibTrans" cxnId="{04DB8A04-88ED-4B76-B243-235693BA5747}">
      <dgm:prSet/>
      <dgm:spPr/>
      <dgm:t>
        <a:bodyPr/>
        <a:lstStyle/>
        <a:p>
          <a:endParaRPr lang="en-US"/>
        </a:p>
      </dgm:t>
    </dgm:pt>
    <dgm:pt modelId="{65BF6A75-0F7C-4C40-B2B2-0ACACB9639F7}">
      <dgm:prSet/>
      <dgm:spPr/>
      <dgm:t>
        <a:bodyPr/>
        <a:lstStyle/>
        <a:p>
          <a:r>
            <a:rPr lang="en-GB" dirty="0"/>
            <a:t>Inclusive communication. </a:t>
          </a:r>
          <a:endParaRPr lang="en-US" dirty="0"/>
        </a:p>
      </dgm:t>
    </dgm:pt>
    <dgm:pt modelId="{6D90C78C-855D-4F7C-AEE3-3B65649A0EDE}" type="parTrans" cxnId="{ADD65843-9EE0-40E4-95CE-273E16E53720}">
      <dgm:prSet/>
      <dgm:spPr/>
      <dgm:t>
        <a:bodyPr/>
        <a:lstStyle/>
        <a:p>
          <a:endParaRPr lang="en-US"/>
        </a:p>
      </dgm:t>
    </dgm:pt>
    <dgm:pt modelId="{B72E828D-7DF5-4D43-9D2C-F4C96A9924A2}" type="sibTrans" cxnId="{ADD65843-9EE0-40E4-95CE-273E16E53720}">
      <dgm:prSet/>
      <dgm:spPr/>
      <dgm:t>
        <a:bodyPr/>
        <a:lstStyle/>
        <a:p>
          <a:endParaRPr lang="en-US"/>
        </a:p>
      </dgm:t>
    </dgm:pt>
    <dgm:pt modelId="{C060CD9A-2635-4A06-832F-FE1D03686355}">
      <dgm:prSet/>
      <dgm:spPr/>
      <dgm:t>
        <a:bodyPr/>
        <a:lstStyle/>
        <a:p>
          <a:r>
            <a:rPr lang="en-US" dirty="0"/>
            <a:t>Questions</a:t>
          </a:r>
        </a:p>
      </dgm:t>
    </dgm:pt>
    <dgm:pt modelId="{BCA7D4AB-BDBB-417E-AE46-940005C576FD}" type="parTrans" cxnId="{A34E0DCD-411E-49B8-BD10-5F894129131D}">
      <dgm:prSet/>
      <dgm:spPr/>
      <dgm:t>
        <a:bodyPr/>
        <a:lstStyle/>
        <a:p>
          <a:endParaRPr lang="en-US"/>
        </a:p>
      </dgm:t>
    </dgm:pt>
    <dgm:pt modelId="{F21579D4-5868-41F7-90B6-D610761511AB}" type="sibTrans" cxnId="{A34E0DCD-411E-49B8-BD10-5F894129131D}">
      <dgm:prSet/>
      <dgm:spPr/>
      <dgm:t>
        <a:bodyPr/>
        <a:lstStyle/>
        <a:p>
          <a:endParaRPr lang="en-US"/>
        </a:p>
      </dgm:t>
    </dgm:pt>
    <dgm:pt modelId="{DD47E6E2-F54C-43D7-B9DB-42BB5D0A0005}">
      <dgm:prSet/>
      <dgm:spPr/>
      <dgm:t>
        <a:bodyPr/>
        <a:lstStyle/>
        <a:p>
          <a:r>
            <a:rPr lang="en-GB" dirty="0"/>
            <a:t>Encourage questions. </a:t>
          </a:r>
          <a:endParaRPr lang="en-US" dirty="0"/>
        </a:p>
      </dgm:t>
    </dgm:pt>
    <dgm:pt modelId="{BBBFA42C-2243-487B-B832-60EDF4B74B54}" type="parTrans" cxnId="{993FF36A-2717-468C-A20C-1F7FACFC66FA}">
      <dgm:prSet/>
      <dgm:spPr/>
      <dgm:t>
        <a:bodyPr/>
        <a:lstStyle/>
        <a:p>
          <a:endParaRPr lang="en-US"/>
        </a:p>
      </dgm:t>
    </dgm:pt>
    <dgm:pt modelId="{E8D50E27-40C7-4D92-8788-D6A7A71A41E7}" type="sibTrans" cxnId="{993FF36A-2717-468C-A20C-1F7FACFC66FA}">
      <dgm:prSet/>
      <dgm:spPr/>
      <dgm:t>
        <a:bodyPr/>
        <a:lstStyle/>
        <a:p>
          <a:endParaRPr lang="en-US"/>
        </a:p>
      </dgm:t>
    </dgm:pt>
    <dgm:pt modelId="{94905E30-B0CD-4E18-B8A0-088153E7E808}">
      <dgm:prSet/>
      <dgm:spPr/>
      <dgm:t>
        <a:bodyPr/>
        <a:lstStyle/>
        <a:p>
          <a:r>
            <a:rPr lang="en-US" dirty="0"/>
            <a:t>Images</a:t>
          </a:r>
        </a:p>
      </dgm:t>
    </dgm:pt>
    <dgm:pt modelId="{66A368BF-0D1E-47BF-B11A-287CFF9B39F0}" type="parTrans" cxnId="{7F5731B1-0223-42B7-B9CC-4A0C2B9FFE82}">
      <dgm:prSet/>
      <dgm:spPr/>
      <dgm:t>
        <a:bodyPr/>
        <a:lstStyle/>
        <a:p>
          <a:endParaRPr lang="en-US"/>
        </a:p>
      </dgm:t>
    </dgm:pt>
    <dgm:pt modelId="{DA729A92-B23B-459B-9B50-1BA608668D32}" type="sibTrans" cxnId="{7F5731B1-0223-42B7-B9CC-4A0C2B9FFE82}">
      <dgm:prSet/>
      <dgm:spPr/>
      <dgm:t>
        <a:bodyPr/>
        <a:lstStyle/>
        <a:p>
          <a:endParaRPr lang="en-US"/>
        </a:p>
      </dgm:t>
    </dgm:pt>
    <dgm:pt modelId="{172B55B5-5F39-49C2-BC5F-48AD7FA9F84D}">
      <dgm:prSet/>
      <dgm:spPr/>
      <dgm:t>
        <a:bodyPr/>
        <a:lstStyle/>
        <a:p>
          <a:r>
            <a:rPr lang="en-GB" dirty="0"/>
            <a:t>Use universal symbols. </a:t>
          </a:r>
          <a:endParaRPr lang="en-US" dirty="0"/>
        </a:p>
      </dgm:t>
    </dgm:pt>
    <dgm:pt modelId="{5D458DB1-899E-4104-95AF-B77702887080}" type="parTrans" cxnId="{94B64F8F-8BC3-4EEA-A313-4921B8F35F6C}">
      <dgm:prSet/>
      <dgm:spPr/>
      <dgm:t>
        <a:bodyPr/>
        <a:lstStyle/>
        <a:p>
          <a:endParaRPr lang="en-US"/>
        </a:p>
      </dgm:t>
    </dgm:pt>
    <dgm:pt modelId="{FA534B05-6B6A-429A-9B7D-EAE49537FC52}" type="sibTrans" cxnId="{94B64F8F-8BC3-4EEA-A313-4921B8F35F6C}">
      <dgm:prSet/>
      <dgm:spPr/>
      <dgm:t>
        <a:bodyPr/>
        <a:lstStyle/>
        <a:p>
          <a:endParaRPr lang="en-US"/>
        </a:p>
      </dgm:t>
    </dgm:pt>
    <dgm:pt modelId="{7A20D12A-D8EB-43F1-A695-4DB12D22A67F}">
      <dgm:prSet/>
      <dgm:spPr/>
      <dgm:t>
        <a:bodyPr/>
        <a:lstStyle/>
        <a:p>
          <a:r>
            <a:rPr lang="en-US" dirty="0"/>
            <a:t>Respect</a:t>
          </a:r>
        </a:p>
      </dgm:t>
    </dgm:pt>
    <dgm:pt modelId="{1E392CA6-314E-41E2-B210-A05C68847C41}" type="parTrans" cxnId="{B9101C6D-07D8-47AA-BF11-D57982EC6ACF}">
      <dgm:prSet/>
      <dgm:spPr/>
      <dgm:t>
        <a:bodyPr/>
        <a:lstStyle/>
        <a:p>
          <a:endParaRPr lang="en-US"/>
        </a:p>
      </dgm:t>
    </dgm:pt>
    <dgm:pt modelId="{CAEAFDF3-B636-44EE-93F0-DACE441F4A80}" type="sibTrans" cxnId="{B9101C6D-07D8-47AA-BF11-D57982EC6ACF}">
      <dgm:prSet/>
      <dgm:spPr/>
      <dgm:t>
        <a:bodyPr/>
        <a:lstStyle/>
        <a:p>
          <a:endParaRPr lang="en-US"/>
        </a:p>
      </dgm:t>
    </dgm:pt>
    <dgm:pt modelId="{E65223B7-1E25-4170-8AEB-B1568243566C}">
      <dgm:prSet/>
      <dgm:spPr/>
      <dgm:t>
        <a:bodyPr/>
        <a:lstStyle/>
        <a:p>
          <a:r>
            <a:rPr lang="en-GB" dirty="0"/>
            <a:t>Create a respectful working environment.</a:t>
          </a:r>
          <a:endParaRPr lang="en-US" dirty="0"/>
        </a:p>
      </dgm:t>
    </dgm:pt>
    <dgm:pt modelId="{B8381BAB-A61D-4B48-BF80-14DE59C2B215}" type="parTrans" cxnId="{5E46791D-3BBB-4EAD-B2F3-01CA1F862759}">
      <dgm:prSet/>
      <dgm:spPr/>
      <dgm:t>
        <a:bodyPr/>
        <a:lstStyle/>
        <a:p>
          <a:endParaRPr lang="en-US"/>
        </a:p>
      </dgm:t>
    </dgm:pt>
    <dgm:pt modelId="{894D875D-C1A5-4A08-9A66-0E2BD3D925E3}" type="sibTrans" cxnId="{5E46791D-3BBB-4EAD-B2F3-01CA1F862759}">
      <dgm:prSet/>
      <dgm:spPr/>
      <dgm:t>
        <a:bodyPr/>
        <a:lstStyle/>
        <a:p>
          <a:endParaRPr lang="en-US"/>
        </a:p>
      </dgm:t>
    </dgm:pt>
    <dgm:pt modelId="{C695D988-1288-4FC8-8C71-CC4B0B69FD6D}" type="pres">
      <dgm:prSet presAssocID="{C1740F16-8CF7-4847-9BF9-14889F1930E4}" presName="Name0" presStyleCnt="0">
        <dgm:presLayoutVars>
          <dgm:dir/>
          <dgm:animLvl val="lvl"/>
          <dgm:resizeHandles val="exact"/>
        </dgm:presLayoutVars>
      </dgm:prSet>
      <dgm:spPr/>
    </dgm:pt>
    <dgm:pt modelId="{D96EDCC7-7104-4FD4-B200-D253011F2304}" type="pres">
      <dgm:prSet presAssocID="{7A20D12A-D8EB-43F1-A695-4DB12D22A67F}" presName="boxAndChildren" presStyleCnt="0"/>
      <dgm:spPr/>
    </dgm:pt>
    <dgm:pt modelId="{14B9397F-FB4C-4B2F-A8B1-057F40E9B9CF}" type="pres">
      <dgm:prSet presAssocID="{7A20D12A-D8EB-43F1-A695-4DB12D22A67F}" presName="parentTextBox" presStyleLbl="alignNode1" presStyleIdx="0" presStyleCnt="5"/>
      <dgm:spPr/>
    </dgm:pt>
    <dgm:pt modelId="{EEC3F9A2-FF03-4AAF-8A96-E39CABF18535}" type="pres">
      <dgm:prSet presAssocID="{7A20D12A-D8EB-43F1-A695-4DB12D22A67F}" presName="descendantBox" presStyleLbl="bgAccFollowNode1" presStyleIdx="0" presStyleCnt="5"/>
      <dgm:spPr/>
    </dgm:pt>
    <dgm:pt modelId="{6E6C0246-03BA-4F45-BE21-E44E11816A31}" type="pres">
      <dgm:prSet presAssocID="{DA729A92-B23B-459B-9B50-1BA608668D32}" presName="sp" presStyleCnt="0"/>
      <dgm:spPr/>
    </dgm:pt>
    <dgm:pt modelId="{40BEC626-6544-4166-86C7-3909F587594C}" type="pres">
      <dgm:prSet presAssocID="{94905E30-B0CD-4E18-B8A0-088153E7E808}" presName="arrowAndChildren" presStyleCnt="0"/>
      <dgm:spPr/>
    </dgm:pt>
    <dgm:pt modelId="{2BE4BB4C-3021-4BB4-AF91-7ECCDB319A9F}" type="pres">
      <dgm:prSet presAssocID="{94905E30-B0CD-4E18-B8A0-088153E7E808}" presName="parentTextArrow" presStyleLbl="node1" presStyleIdx="0" presStyleCnt="0"/>
      <dgm:spPr/>
    </dgm:pt>
    <dgm:pt modelId="{16B9EECF-4BEB-4C9D-83C7-9282EC6992DC}" type="pres">
      <dgm:prSet presAssocID="{94905E30-B0CD-4E18-B8A0-088153E7E808}" presName="arrow" presStyleLbl="alignNode1" presStyleIdx="1" presStyleCnt="5"/>
      <dgm:spPr/>
    </dgm:pt>
    <dgm:pt modelId="{D6AD9A00-BDB9-41BE-964E-ED96DB62D240}" type="pres">
      <dgm:prSet presAssocID="{94905E30-B0CD-4E18-B8A0-088153E7E808}" presName="descendantArrow" presStyleLbl="bgAccFollowNode1" presStyleIdx="1" presStyleCnt="5"/>
      <dgm:spPr/>
    </dgm:pt>
    <dgm:pt modelId="{94AF1BA6-7D5B-4F7B-AFED-6A11EB033032}" type="pres">
      <dgm:prSet presAssocID="{F21579D4-5868-41F7-90B6-D610761511AB}" presName="sp" presStyleCnt="0"/>
      <dgm:spPr/>
    </dgm:pt>
    <dgm:pt modelId="{B38042A3-E2DF-4AAD-9C6C-3C4607F17849}" type="pres">
      <dgm:prSet presAssocID="{C060CD9A-2635-4A06-832F-FE1D03686355}" presName="arrowAndChildren" presStyleCnt="0"/>
      <dgm:spPr/>
    </dgm:pt>
    <dgm:pt modelId="{EDBE2921-AA52-4CC6-AC8A-48D58E116640}" type="pres">
      <dgm:prSet presAssocID="{C060CD9A-2635-4A06-832F-FE1D03686355}" presName="parentTextArrow" presStyleLbl="node1" presStyleIdx="0" presStyleCnt="0"/>
      <dgm:spPr/>
    </dgm:pt>
    <dgm:pt modelId="{4BF4382B-A5DF-4B36-A4D7-C0BBFECC28E1}" type="pres">
      <dgm:prSet presAssocID="{C060CD9A-2635-4A06-832F-FE1D03686355}" presName="arrow" presStyleLbl="alignNode1" presStyleIdx="2" presStyleCnt="5"/>
      <dgm:spPr/>
    </dgm:pt>
    <dgm:pt modelId="{331F3C74-212B-457D-95CA-F3F22A3D5F80}" type="pres">
      <dgm:prSet presAssocID="{C060CD9A-2635-4A06-832F-FE1D03686355}" presName="descendantArrow" presStyleLbl="bgAccFollowNode1" presStyleIdx="2" presStyleCnt="5"/>
      <dgm:spPr/>
    </dgm:pt>
    <dgm:pt modelId="{A8C01691-0A6D-4C4A-9D0A-945616164A34}" type="pres">
      <dgm:prSet presAssocID="{2068EE12-AF64-4A93-B537-F52449015239}" presName="sp" presStyleCnt="0"/>
      <dgm:spPr/>
    </dgm:pt>
    <dgm:pt modelId="{BD65069E-E4EE-44A3-9C49-3595DF31E964}" type="pres">
      <dgm:prSet presAssocID="{22AC853C-C039-4A56-90D7-B97D8D574B47}" presName="arrowAndChildren" presStyleCnt="0"/>
      <dgm:spPr/>
    </dgm:pt>
    <dgm:pt modelId="{59D238C5-6801-4917-BB6A-1A7A92149AC1}" type="pres">
      <dgm:prSet presAssocID="{22AC853C-C039-4A56-90D7-B97D8D574B47}" presName="parentTextArrow" presStyleLbl="node1" presStyleIdx="0" presStyleCnt="0"/>
      <dgm:spPr/>
    </dgm:pt>
    <dgm:pt modelId="{3A1E8120-F7DB-4A5B-B0D0-880EA3229A71}" type="pres">
      <dgm:prSet presAssocID="{22AC853C-C039-4A56-90D7-B97D8D574B47}" presName="arrow" presStyleLbl="alignNode1" presStyleIdx="3" presStyleCnt="5"/>
      <dgm:spPr/>
    </dgm:pt>
    <dgm:pt modelId="{AAB6F910-007A-40BD-B432-0360BB1B88BF}" type="pres">
      <dgm:prSet presAssocID="{22AC853C-C039-4A56-90D7-B97D8D574B47}" presName="descendantArrow" presStyleLbl="bgAccFollowNode1" presStyleIdx="3" presStyleCnt="5"/>
      <dgm:spPr/>
    </dgm:pt>
    <dgm:pt modelId="{AEE099B5-766B-4F70-856B-6ADB1E1CBD5C}" type="pres">
      <dgm:prSet presAssocID="{6AD14DA9-9EEC-497B-AD1C-35F29B217AC0}" presName="sp" presStyleCnt="0"/>
      <dgm:spPr/>
    </dgm:pt>
    <dgm:pt modelId="{6892206D-D0B4-4EC0-889B-8AC2BE064150}" type="pres">
      <dgm:prSet presAssocID="{E8FDDB31-1437-405B-82DF-5015B047C389}" presName="arrowAndChildren" presStyleCnt="0"/>
      <dgm:spPr/>
    </dgm:pt>
    <dgm:pt modelId="{232A3ACE-B926-447E-8C60-262E7F1CEFD5}" type="pres">
      <dgm:prSet presAssocID="{E8FDDB31-1437-405B-82DF-5015B047C389}" presName="parentTextArrow" presStyleLbl="node1" presStyleIdx="0" presStyleCnt="0"/>
      <dgm:spPr/>
    </dgm:pt>
    <dgm:pt modelId="{3F88AD1C-2529-4FD5-8595-F63FB99B8F7C}" type="pres">
      <dgm:prSet presAssocID="{E8FDDB31-1437-405B-82DF-5015B047C389}" presName="arrow" presStyleLbl="alignNode1" presStyleIdx="4" presStyleCnt="5"/>
      <dgm:spPr/>
    </dgm:pt>
    <dgm:pt modelId="{24C8E329-9EEE-4A2A-8547-DADCAAAF74D6}" type="pres">
      <dgm:prSet presAssocID="{E8FDDB31-1437-405B-82DF-5015B047C389}" presName="descendantArrow" presStyleLbl="bgAccFollowNode1" presStyleIdx="4" presStyleCnt="5"/>
      <dgm:spPr/>
    </dgm:pt>
  </dgm:ptLst>
  <dgm:cxnLst>
    <dgm:cxn modelId="{04DB8A04-88ED-4B76-B243-235693BA5747}" srcId="{C1740F16-8CF7-4847-9BF9-14889F1930E4}" destId="{22AC853C-C039-4A56-90D7-B97D8D574B47}" srcOrd="1" destOrd="0" parTransId="{EDE87592-A315-42A2-A60B-0AFA8DCC6240}" sibTransId="{2068EE12-AF64-4A93-B537-F52449015239}"/>
    <dgm:cxn modelId="{9D0A6911-B44E-4F71-B896-9A29101E851B}" srcId="{C1740F16-8CF7-4847-9BF9-14889F1930E4}" destId="{E8FDDB31-1437-405B-82DF-5015B047C389}" srcOrd="0" destOrd="0" parTransId="{783D9B42-70B0-4B7B-BDB6-2AA6A129D532}" sibTransId="{6AD14DA9-9EEC-497B-AD1C-35F29B217AC0}"/>
    <dgm:cxn modelId="{5E46791D-3BBB-4EAD-B2F3-01CA1F862759}" srcId="{7A20D12A-D8EB-43F1-A695-4DB12D22A67F}" destId="{E65223B7-1E25-4170-8AEB-B1568243566C}" srcOrd="0" destOrd="0" parTransId="{B8381BAB-A61D-4B48-BF80-14DE59C2B215}" sibTransId="{894D875D-C1A5-4A08-9A66-0E2BD3D925E3}"/>
    <dgm:cxn modelId="{7476C421-86F1-43C6-BF09-6EDBC35991BD}" type="presOf" srcId="{22AC853C-C039-4A56-90D7-B97D8D574B47}" destId="{3A1E8120-F7DB-4A5B-B0D0-880EA3229A71}" srcOrd="1" destOrd="0" presId="urn:microsoft.com/office/officeart/2016/7/layout/VerticalDownArrowProcess"/>
    <dgm:cxn modelId="{9A0DAC24-92D9-40A6-B87E-CFE590B07FEC}" type="presOf" srcId="{C1740F16-8CF7-4847-9BF9-14889F1930E4}" destId="{C695D988-1288-4FC8-8C71-CC4B0B69FD6D}" srcOrd="0" destOrd="0" presId="urn:microsoft.com/office/officeart/2016/7/layout/VerticalDownArrowProcess"/>
    <dgm:cxn modelId="{3B597C2A-BD69-45BB-8FD3-FA422A58E5AE}" type="presOf" srcId="{C060CD9A-2635-4A06-832F-FE1D03686355}" destId="{EDBE2921-AA52-4CC6-AC8A-48D58E116640}" srcOrd="0" destOrd="0" presId="urn:microsoft.com/office/officeart/2016/7/layout/VerticalDownArrowProcess"/>
    <dgm:cxn modelId="{9369B636-1383-4E62-AAF2-31953576DF0F}" type="presOf" srcId="{C060CD9A-2635-4A06-832F-FE1D03686355}" destId="{4BF4382B-A5DF-4B36-A4D7-C0BBFECC28E1}" srcOrd="1" destOrd="0" presId="urn:microsoft.com/office/officeart/2016/7/layout/VerticalDownArrowProcess"/>
    <dgm:cxn modelId="{ADD65843-9EE0-40E4-95CE-273E16E53720}" srcId="{22AC853C-C039-4A56-90D7-B97D8D574B47}" destId="{65BF6A75-0F7C-4C40-B2B2-0ACACB9639F7}" srcOrd="0" destOrd="0" parTransId="{6D90C78C-855D-4F7C-AEE3-3B65649A0EDE}" sibTransId="{B72E828D-7DF5-4D43-9D2C-F4C96A9924A2}"/>
    <dgm:cxn modelId="{AFC66366-9E0E-4403-8A59-308D66115AA9}" type="presOf" srcId="{9389C99D-0369-4AF1-892C-159FED784853}" destId="{24C8E329-9EEE-4A2A-8547-DADCAAAF74D6}" srcOrd="0" destOrd="0" presId="urn:microsoft.com/office/officeart/2016/7/layout/VerticalDownArrowProcess"/>
    <dgm:cxn modelId="{993FF36A-2717-468C-A20C-1F7FACFC66FA}" srcId="{C060CD9A-2635-4A06-832F-FE1D03686355}" destId="{DD47E6E2-F54C-43D7-B9DB-42BB5D0A0005}" srcOrd="0" destOrd="0" parTransId="{BBBFA42C-2243-487B-B832-60EDF4B74B54}" sibTransId="{E8D50E27-40C7-4D92-8788-D6A7A71A41E7}"/>
    <dgm:cxn modelId="{B9101C6D-07D8-47AA-BF11-D57982EC6ACF}" srcId="{C1740F16-8CF7-4847-9BF9-14889F1930E4}" destId="{7A20D12A-D8EB-43F1-A695-4DB12D22A67F}" srcOrd="4" destOrd="0" parTransId="{1E392CA6-314E-41E2-B210-A05C68847C41}" sibTransId="{CAEAFDF3-B636-44EE-93F0-DACE441F4A80}"/>
    <dgm:cxn modelId="{1C743376-52F6-4F75-96A8-B79F0DC4893D}" type="presOf" srcId="{E8FDDB31-1437-405B-82DF-5015B047C389}" destId="{232A3ACE-B926-447E-8C60-262E7F1CEFD5}" srcOrd="0" destOrd="0" presId="urn:microsoft.com/office/officeart/2016/7/layout/VerticalDownArrowProcess"/>
    <dgm:cxn modelId="{8C4BE678-A6B2-4E0E-AEEE-B6C6A87FC819}" type="presOf" srcId="{94905E30-B0CD-4E18-B8A0-088153E7E808}" destId="{16B9EECF-4BEB-4C9D-83C7-9282EC6992DC}" srcOrd="1" destOrd="0" presId="urn:microsoft.com/office/officeart/2016/7/layout/VerticalDownArrowProcess"/>
    <dgm:cxn modelId="{94B64F8F-8BC3-4EEA-A313-4921B8F35F6C}" srcId="{94905E30-B0CD-4E18-B8A0-088153E7E808}" destId="{172B55B5-5F39-49C2-BC5F-48AD7FA9F84D}" srcOrd="0" destOrd="0" parTransId="{5D458DB1-899E-4104-95AF-B77702887080}" sibTransId="{FA534B05-6B6A-429A-9B7D-EAE49537FC52}"/>
    <dgm:cxn modelId="{B7BC959B-EAB2-4C8B-B3C6-FA33BD072FAA}" type="presOf" srcId="{E65223B7-1E25-4170-8AEB-B1568243566C}" destId="{EEC3F9A2-FF03-4AAF-8A96-E39CABF18535}" srcOrd="0" destOrd="0" presId="urn:microsoft.com/office/officeart/2016/7/layout/VerticalDownArrowProcess"/>
    <dgm:cxn modelId="{459BB9A0-51CB-4EA1-B0A7-0F26FF47B580}" type="presOf" srcId="{7A20D12A-D8EB-43F1-A695-4DB12D22A67F}" destId="{14B9397F-FB4C-4B2F-A8B1-057F40E9B9CF}" srcOrd="0" destOrd="0" presId="urn:microsoft.com/office/officeart/2016/7/layout/VerticalDownArrowProcess"/>
    <dgm:cxn modelId="{7F5731B1-0223-42B7-B9CC-4A0C2B9FFE82}" srcId="{C1740F16-8CF7-4847-9BF9-14889F1930E4}" destId="{94905E30-B0CD-4E18-B8A0-088153E7E808}" srcOrd="3" destOrd="0" parTransId="{66A368BF-0D1E-47BF-B11A-287CFF9B39F0}" sibTransId="{DA729A92-B23B-459B-9B50-1BA608668D32}"/>
    <dgm:cxn modelId="{AC515BB3-0424-495F-A9E4-2F0CB82377E7}" type="presOf" srcId="{172B55B5-5F39-49C2-BC5F-48AD7FA9F84D}" destId="{D6AD9A00-BDB9-41BE-964E-ED96DB62D240}" srcOrd="0" destOrd="0" presId="urn:microsoft.com/office/officeart/2016/7/layout/VerticalDownArrowProcess"/>
    <dgm:cxn modelId="{C7E128C2-1374-493F-ACC5-FABFDE21D961}" srcId="{E8FDDB31-1437-405B-82DF-5015B047C389}" destId="{9389C99D-0369-4AF1-892C-159FED784853}" srcOrd="0" destOrd="0" parTransId="{C92CD86E-5E6A-49B3-B5A6-7F701F85C787}" sibTransId="{D1A09F2C-B8BA-4F02-A129-03B88ADD3875}"/>
    <dgm:cxn modelId="{B87E96CC-10D8-4384-8966-5C3E5E8E3169}" type="presOf" srcId="{65BF6A75-0F7C-4C40-B2B2-0ACACB9639F7}" destId="{AAB6F910-007A-40BD-B432-0360BB1B88BF}" srcOrd="0" destOrd="0" presId="urn:microsoft.com/office/officeart/2016/7/layout/VerticalDownArrowProcess"/>
    <dgm:cxn modelId="{A34E0DCD-411E-49B8-BD10-5F894129131D}" srcId="{C1740F16-8CF7-4847-9BF9-14889F1930E4}" destId="{C060CD9A-2635-4A06-832F-FE1D03686355}" srcOrd="2" destOrd="0" parTransId="{BCA7D4AB-BDBB-417E-AE46-940005C576FD}" sibTransId="{F21579D4-5868-41F7-90B6-D610761511AB}"/>
    <dgm:cxn modelId="{4DC8E7CF-0631-439F-B698-C2188149E56D}" type="presOf" srcId="{22AC853C-C039-4A56-90D7-B97D8D574B47}" destId="{59D238C5-6801-4917-BB6A-1A7A92149AC1}" srcOrd="0" destOrd="0" presId="urn:microsoft.com/office/officeart/2016/7/layout/VerticalDownArrowProcess"/>
    <dgm:cxn modelId="{2C86C3D1-5BF7-49A6-93DE-436712AB74D5}" type="presOf" srcId="{E8FDDB31-1437-405B-82DF-5015B047C389}" destId="{3F88AD1C-2529-4FD5-8595-F63FB99B8F7C}" srcOrd="1" destOrd="0" presId="urn:microsoft.com/office/officeart/2016/7/layout/VerticalDownArrowProcess"/>
    <dgm:cxn modelId="{3368D4E3-004F-4506-91EE-340196532D9C}" type="presOf" srcId="{DD47E6E2-F54C-43D7-B9DB-42BB5D0A0005}" destId="{331F3C74-212B-457D-95CA-F3F22A3D5F80}" srcOrd="0" destOrd="0" presId="urn:microsoft.com/office/officeart/2016/7/layout/VerticalDownArrowProcess"/>
    <dgm:cxn modelId="{2F8F89FE-ADA2-4D1E-8063-D299FFA837DF}" type="presOf" srcId="{94905E30-B0CD-4E18-B8A0-088153E7E808}" destId="{2BE4BB4C-3021-4BB4-AF91-7ECCDB319A9F}" srcOrd="0" destOrd="0" presId="urn:microsoft.com/office/officeart/2016/7/layout/VerticalDownArrowProcess"/>
    <dgm:cxn modelId="{552786DD-BD5B-40C8-A3CF-EA76B63A10ED}" type="presParOf" srcId="{C695D988-1288-4FC8-8C71-CC4B0B69FD6D}" destId="{D96EDCC7-7104-4FD4-B200-D253011F2304}" srcOrd="0" destOrd="0" presId="urn:microsoft.com/office/officeart/2016/7/layout/VerticalDownArrowProcess"/>
    <dgm:cxn modelId="{CE79CB7C-5E69-44C5-825F-477125E97AD8}" type="presParOf" srcId="{D96EDCC7-7104-4FD4-B200-D253011F2304}" destId="{14B9397F-FB4C-4B2F-A8B1-057F40E9B9CF}" srcOrd="0" destOrd="0" presId="urn:microsoft.com/office/officeart/2016/7/layout/VerticalDownArrowProcess"/>
    <dgm:cxn modelId="{FD8B6D6E-2EC1-4BC5-B117-987DB6C26A22}" type="presParOf" srcId="{D96EDCC7-7104-4FD4-B200-D253011F2304}" destId="{EEC3F9A2-FF03-4AAF-8A96-E39CABF18535}" srcOrd="1" destOrd="0" presId="urn:microsoft.com/office/officeart/2016/7/layout/VerticalDownArrowProcess"/>
    <dgm:cxn modelId="{1BF654EB-958C-4E22-A61D-0E0C44F3A6EE}" type="presParOf" srcId="{C695D988-1288-4FC8-8C71-CC4B0B69FD6D}" destId="{6E6C0246-03BA-4F45-BE21-E44E11816A31}" srcOrd="1" destOrd="0" presId="urn:microsoft.com/office/officeart/2016/7/layout/VerticalDownArrowProcess"/>
    <dgm:cxn modelId="{60DEFD74-BB8E-47DD-BC8D-0DBD6157B031}" type="presParOf" srcId="{C695D988-1288-4FC8-8C71-CC4B0B69FD6D}" destId="{40BEC626-6544-4166-86C7-3909F587594C}" srcOrd="2" destOrd="0" presId="urn:microsoft.com/office/officeart/2016/7/layout/VerticalDownArrowProcess"/>
    <dgm:cxn modelId="{C853E9D8-E07F-42CE-8169-9DB0A3FB4327}" type="presParOf" srcId="{40BEC626-6544-4166-86C7-3909F587594C}" destId="{2BE4BB4C-3021-4BB4-AF91-7ECCDB319A9F}" srcOrd="0" destOrd="0" presId="urn:microsoft.com/office/officeart/2016/7/layout/VerticalDownArrowProcess"/>
    <dgm:cxn modelId="{AAFABC45-5032-4335-BE34-276A224031B8}" type="presParOf" srcId="{40BEC626-6544-4166-86C7-3909F587594C}" destId="{16B9EECF-4BEB-4C9D-83C7-9282EC6992DC}" srcOrd="1" destOrd="0" presId="urn:microsoft.com/office/officeart/2016/7/layout/VerticalDownArrowProcess"/>
    <dgm:cxn modelId="{29F981C1-2990-4FE1-BC9E-B04722EB71C3}" type="presParOf" srcId="{40BEC626-6544-4166-86C7-3909F587594C}" destId="{D6AD9A00-BDB9-41BE-964E-ED96DB62D240}" srcOrd="2" destOrd="0" presId="urn:microsoft.com/office/officeart/2016/7/layout/VerticalDownArrowProcess"/>
    <dgm:cxn modelId="{FEE738C5-4F0D-4795-8133-B844042218CD}" type="presParOf" srcId="{C695D988-1288-4FC8-8C71-CC4B0B69FD6D}" destId="{94AF1BA6-7D5B-4F7B-AFED-6A11EB033032}" srcOrd="3" destOrd="0" presId="urn:microsoft.com/office/officeart/2016/7/layout/VerticalDownArrowProcess"/>
    <dgm:cxn modelId="{54BB5570-3D76-43C1-81CC-A3C67968C22B}" type="presParOf" srcId="{C695D988-1288-4FC8-8C71-CC4B0B69FD6D}" destId="{B38042A3-E2DF-4AAD-9C6C-3C4607F17849}" srcOrd="4" destOrd="0" presId="urn:microsoft.com/office/officeart/2016/7/layout/VerticalDownArrowProcess"/>
    <dgm:cxn modelId="{EE2E5A07-D21B-4965-844D-431A9E422C2C}" type="presParOf" srcId="{B38042A3-E2DF-4AAD-9C6C-3C4607F17849}" destId="{EDBE2921-AA52-4CC6-AC8A-48D58E116640}" srcOrd="0" destOrd="0" presId="urn:microsoft.com/office/officeart/2016/7/layout/VerticalDownArrowProcess"/>
    <dgm:cxn modelId="{C85619BB-12FA-4C54-9658-D519940661FB}" type="presParOf" srcId="{B38042A3-E2DF-4AAD-9C6C-3C4607F17849}" destId="{4BF4382B-A5DF-4B36-A4D7-C0BBFECC28E1}" srcOrd="1" destOrd="0" presId="urn:microsoft.com/office/officeart/2016/7/layout/VerticalDownArrowProcess"/>
    <dgm:cxn modelId="{3752E9E0-8853-40BC-93B1-F70E06F83D60}" type="presParOf" srcId="{B38042A3-E2DF-4AAD-9C6C-3C4607F17849}" destId="{331F3C74-212B-457D-95CA-F3F22A3D5F80}" srcOrd="2" destOrd="0" presId="urn:microsoft.com/office/officeart/2016/7/layout/VerticalDownArrowProcess"/>
    <dgm:cxn modelId="{1D23A080-9DE7-4C21-8769-46B96EC76798}" type="presParOf" srcId="{C695D988-1288-4FC8-8C71-CC4B0B69FD6D}" destId="{A8C01691-0A6D-4C4A-9D0A-945616164A34}" srcOrd="5" destOrd="0" presId="urn:microsoft.com/office/officeart/2016/7/layout/VerticalDownArrowProcess"/>
    <dgm:cxn modelId="{387D0EF1-4F9C-4B3E-B04C-D258DD46D869}" type="presParOf" srcId="{C695D988-1288-4FC8-8C71-CC4B0B69FD6D}" destId="{BD65069E-E4EE-44A3-9C49-3595DF31E964}" srcOrd="6" destOrd="0" presId="urn:microsoft.com/office/officeart/2016/7/layout/VerticalDownArrowProcess"/>
    <dgm:cxn modelId="{4C9797D5-D469-4C98-A824-FAC17F3BBE1E}" type="presParOf" srcId="{BD65069E-E4EE-44A3-9C49-3595DF31E964}" destId="{59D238C5-6801-4917-BB6A-1A7A92149AC1}" srcOrd="0" destOrd="0" presId="urn:microsoft.com/office/officeart/2016/7/layout/VerticalDownArrowProcess"/>
    <dgm:cxn modelId="{659D64CC-0C06-4F3E-9E2E-C0073148D772}" type="presParOf" srcId="{BD65069E-E4EE-44A3-9C49-3595DF31E964}" destId="{3A1E8120-F7DB-4A5B-B0D0-880EA3229A71}" srcOrd="1" destOrd="0" presId="urn:microsoft.com/office/officeart/2016/7/layout/VerticalDownArrowProcess"/>
    <dgm:cxn modelId="{91E9BC0F-0055-4946-A1D3-21032390D62A}" type="presParOf" srcId="{BD65069E-E4EE-44A3-9C49-3595DF31E964}" destId="{AAB6F910-007A-40BD-B432-0360BB1B88BF}" srcOrd="2" destOrd="0" presId="urn:microsoft.com/office/officeart/2016/7/layout/VerticalDownArrowProcess"/>
    <dgm:cxn modelId="{C6CF6AA4-8DC0-4BF9-815A-F4167319A343}" type="presParOf" srcId="{C695D988-1288-4FC8-8C71-CC4B0B69FD6D}" destId="{AEE099B5-766B-4F70-856B-6ADB1E1CBD5C}" srcOrd="7" destOrd="0" presId="urn:microsoft.com/office/officeart/2016/7/layout/VerticalDownArrowProcess"/>
    <dgm:cxn modelId="{29A5FA3A-F037-4F51-8235-1DD79DD20D15}" type="presParOf" srcId="{C695D988-1288-4FC8-8C71-CC4B0B69FD6D}" destId="{6892206D-D0B4-4EC0-889B-8AC2BE064150}" srcOrd="8" destOrd="0" presId="urn:microsoft.com/office/officeart/2016/7/layout/VerticalDownArrowProcess"/>
    <dgm:cxn modelId="{17BD637B-C63B-490A-890B-92D26EDCF38E}" type="presParOf" srcId="{6892206D-D0B4-4EC0-889B-8AC2BE064150}" destId="{232A3ACE-B926-447E-8C60-262E7F1CEFD5}" srcOrd="0" destOrd="0" presId="urn:microsoft.com/office/officeart/2016/7/layout/VerticalDownArrowProcess"/>
    <dgm:cxn modelId="{EE5AB71D-1478-463C-8BD9-D89404057762}" type="presParOf" srcId="{6892206D-D0B4-4EC0-889B-8AC2BE064150}" destId="{3F88AD1C-2529-4FD5-8595-F63FB99B8F7C}" srcOrd="1" destOrd="0" presId="urn:microsoft.com/office/officeart/2016/7/layout/VerticalDownArrowProcess"/>
    <dgm:cxn modelId="{EF59D29D-A41F-48D1-9BC0-B5359AECD51B}" type="presParOf" srcId="{6892206D-D0B4-4EC0-889B-8AC2BE064150}" destId="{24C8E329-9EEE-4A2A-8547-DADCAAAF74D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56DEBC-24AD-4220-BA69-0273B5D13DB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8EBB7AC-CAAB-4C3E-A5C3-45103E69B948}">
      <dgm:prSet/>
      <dgm:spPr/>
      <dgm:t>
        <a:bodyPr/>
        <a:lstStyle/>
        <a:p>
          <a:pPr>
            <a:defRPr cap="all"/>
          </a:pPr>
          <a:r>
            <a:rPr lang="en-GB"/>
            <a:t>Communication problems are affecting food safety. </a:t>
          </a:r>
          <a:endParaRPr lang="en-US"/>
        </a:p>
      </dgm:t>
    </dgm:pt>
    <dgm:pt modelId="{2B02CA35-73CE-4E50-A4A9-429660743E8B}" type="parTrans" cxnId="{5407A4A1-C5BB-41E1-B403-EF009DFE7E50}">
      <dgm:prSet/>
      <dgm:spPr/>
      <dgm:t>
        <a:bodyPr/>
        <a:lstStyle/>
        <a:p>
          <a:endParaRPr lang="en-US"/>
        </a:p>
      </dgm:t>
    </dgm:pt>
    <dgm:pt modelId="{06D173B1-939A-4224-8653-DCAF50B40EDC}" type="sibTrans" cxnId="{5407A4A1-C5BB-41E1-B403-EF009DFE7E50}">
      <dgm:prSet/>
      <dgm:spPr/>
      <dgm:t>
        <a:bodyPr/>
        <a:lstStyle/>
        <a:p>
          <a:endParaRPr lang="en-US"/>
        </a:p>
      </dgm:t>
    </dgm:pt>
    <dgm:pt modelId="{B5DA7FF3-44BC-4995-8974-5287AAEC61AF}">
      <dgm:prSet/>
      <dgm:spPr/>
      <dgm:t>
        <a:bodyPr/>
        <a:lstStyle/>
        <a:p>
          <a:pPr>
            <a:defRPr cap="all"/>
          </a:pPr>
          <a:r>
            <a:rPr lang="en-GB"/>
            <a:t>The three communication theories explain why misunderstandings occur. </a:t>
          </a:r>
          <a:endParaRPr lang="en-US"/>
        </a:p>
      </dgm:t>
    </dgm:pt>
    <dgm:pt modelId="{ADA88336-B8D3-44FA-B64E-9100A586B99A}" type="parTrans" cxnId="{57BE8678-584D-4D3E-9D32-569E906E4432}">
      <dgm:prSet/>
      <dgm:spPr/>
      <dgm:t>
        <a:bodyPr/>
        <a:lstStyle/>
        <a:p>
          <a:endParaRPr lang="en-US"/>
        </a:p>
      </dgm:t>
    </dgm:pt>
    <dgm:pt modelId="{7E8ECEFD-D012-4CAA-8F19-4F8361C62751}" type="sibTrans" cxnId="{57BE8678-584D-4D3E-9D32-569E906E4432}">
      <dgm:prSet/>
      <dgm:spPr/>
      <dgm:t>
        <a:bodyPr/>
        <a:lstStyle/>
        <a:p>
          <a:endParaRPr lang="en-US"/>
        </a:p>
      </dgm:t>
    </dgm:pt>
    <dgm:pt modelId="{9AE3CE1B-79CB-44FA-ABF0-B7884E3296C7}">
      <dgm:prSet/>
      <dgm:spPr/>
      <dgm:t>
        <a:bodyPr/>
        <a:lstStyle/>
        <a:p>
          <a:pPr>
            <a:defRPr cap="all"/>
          </a:pPr>
          <a:r>
            <a:rPr lang="en-GB"/>
            <a:t>Better communication would improve food quality, teamwork and customer satisfaction.</a:t>
          </a:r>
          <a:endParaRPr lang="en-US"/>
        </a:p>
      </dgm:t>
    </dgm:pt>
    <dgm:pt modelId="{C13BA3AC-0273-4B88-B528-339E3A8D35E0}" type="parTrans" cxnId="{80C83B63-71FB-4683-A162-81616A98E18F}">
      <dgm:prSet/>
      <dgm:spPr/>
      <dgm:t>
        <a:bodyPr/>
        <a:lstStyle/>
        <a:p>
          <a:endParaRPr lang="en-US"/>
        </a:p>
      </dgm:t>
    </dgm:pt>
    <dgm:pt modelId="{19A1E87A-91F2-4FCE-A5A8-6695028E8D28}" type="sibTrans" cxnId="{80C83B63-71FB-4683-A162-81616A98E18F}">
      <dgm:prSet/>
      <dgm:spPr/>
      <dgm:t>
        <a:bodyPr/>
        <a:lstStyle/>
        <a:p>
          <a:endParaRPr lang="en-US"/>
        </a:p>
      </dgm:t>
    </dgm:pt>
    <dgm:pt modelId="{2C8FAC03-A2CF-4847-86E7-59200845C5DE}">
      <dgm:prSet/>
      <dgm:spPr/>
      <dgm:t>
        <a:bodyPr/>
        <a:lstStyle/>
        <a:p>
          <a:pPr>
            <a:defRPr cap="all"/>
          </a:pPr>
          <a:r>
            <a:rPr lang="en-GB"/>
            <a:t>Training and clear communication should become priorities for Flight Foods.</a:t>
          </a:r>
          <a:endParaRPr lang="en-US"/>
        </a:p>
      </dgm:t>
    </dgm:pt>
    <dgm:pt modelId="{F140642B-AB24-43C7-8B23-929111EDA2C6}" type="parTrans" cxnId="{4A352040-49AF-475C-BEF9-3760A658F78C}">
      <dgm:prSet/>
      <dgm:spPr/>
      <dgm:t>
        <a:bodyPr/>
        <a:lstStyle/>
        <a:p>
          <a:endParaRPr lang="en-US"/>
        </a:p>
      </dgm:t>
    </dgm:pt>
    <dgm:pt modelId="{0E0720C5-C2D4-4B9B-B2D3-F058AD5186B7}" type="sibTrans" cxnId="{4A352040-49AF-475C-BEF9-3760A658F78C}">
      <dgm:prSet/>
      <dgm:spPr/>
      <dgm:t>
        <a:bodyPr/>
        <a:lstStyle/>
        <a:p>
          <a:endParaRPr lang="en-US"/>
        </a:p>
      </dgm:t>
    </dgm:pt>
    <dgm:pt modelId="{9DDDB30D-6D61-4449-A047-9A3D9B859003}" type="pres">
      <dgm:prSet presAssocID="{F456DEBC-24AD-4220-BA69-0273B5D13DB5}" presName="root" presStyleCnt="0">
        <dgm:presLayoutVars>
          <dgm:dir/>
          <dgm:resizeHandles val="exact"/>
        </dgm:presLayoutVars>
      </dgm:prSet>
      <dgm:spPr/>
    </dgm:pt>
    <dgm:pt modelId="{38438038-D8A6-4136-89AE-3139CC871E1E}" type="pres">
      <dgm:prSet presAssocID="{98EBB7AC-CAAB-4C3E-A5C3-45103E69B948}" presName="compNode" presStyleCnt="0"/>
      <dgm:spPr/>
    </dgm:pt>
    <dgm:pt modelId="{CCDBC8F0-BF74-4BE9-9325-A17442700BC8}" type="pres">
      <dgm:prSet presAssocID="{98EBB7AC-CAAB-4C3E-A5C3-45103E69B948}" presName="iconBgRect" presStyleLbl="bgShp" presStyleIdx="0" presStyleCnt="4"/>
      <dgm:spPr/>
    </dgm:pt>
    <dgm:pt modelId="{2EC688D1-78F2-4062-8D91-EE083629D520}" type="pres">
      <dgm:prSet presAssocID="{98EBB7AC-CAAB-4C3E-A5C3-45103E69B94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F0EEB95-7DD7-4CDA-B0D3-6DEDFFD28E97}" type="pres">
      <dgm:prSet presAssocID="{98EBB7AC-CAAB-4C3E-A5C3-45103E69B948}" presName="spaceRect" presStyleCnt="0"/>
      <dgm:spPr/>
    </dgm:pt>
    <dgm:pt modelId="{CD8BC6BC-4479-45E9-AAEF-B7DB7D514C95}" type="pres">
      <dgm:prSet presAssocID="{98EBB7AC-CAAB-4C3E-A5C3-45103E69B948}" presName="textRect" presStyleLbl="revTx" presStyleIdx="0" presStyleCnt="4">
        <dgm:presLayoutVars>
          <dgm:chMax val="1"/>
          <dgm:chPref val="1"/>
        </dgm:presLayoutVars>
      </dgm:prSet>
      <dgm:spPr/>
    </dgm:pt>
    <dgm:pt modelId="{3557856D-ABE5-4157-89D8-C9CF29232F63}" type="pres">
      <dgm:prSet presAssocID="{06D173B1-939A-4224-8653-DCAF50B40EDC}" presName="sibTrans" presStyleCnt="0"/>
      <dgm:spPr/>
    </dgm:pt>
    <dgm:pt modelId="{3BD45FA6-E3E1-491F-977F-6F0A1601AE3F}" type="pres">
      <dgm:prSet presAssocID="{B5DA7FF3-44BC-4995-8974-5287AAEC61AF}" presName="compNode" presStyleCnt="0"/>
      <dgm:spPr/>
    </dgm:pt>
    <dgm:pt modelId="{69CF1994-1EDA-4DE6-921D-B8BA42E84A35}" type="pres">
      <dgm:prSet presAssocID="{B5DA7FF3-44BC-4995-8974-5287AAEC61AF}" presName="iconBgRect" presStyleLbl="bgShp" presStyleIdx="1" presStyleCnt="4"/>
      <dgm:spPr/>
    </dgm:pt>
    <dgm:pt modelId="{47F274BB-DF1C-4248-B56A-F4A4FED3023F}" type="pres">
      <dgm:prSet presAssocID="{B5DA7FF3-44BC-4995-8974-5287AAEC61A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C393EF2-DC72-4AE2-8C28-052677155C7C}" type="pres">
      <dgm:prSet presAssocID="{B5DA7FF3-44BC-4995-8974-5287AAEC61AF}" presName="spaceRect" presStyleCnt="0"/>
      <dgm:spPr/>
    </dgm:pt>
    <dgm:pt modelId="{B18DE580-953D-44B2-946B-98A33A373485}" type="pres">
      <dgm:prSet presAssocID="{B5DA7FF3-44BC-4995-8974-5287AAEC61AF}" presName="textRect" presStyleLbl="revTx" presStyleIdx="1" presStyleCnt="4">
        <dgm:presLayoutVars>
          <dgm:chMax val="1"/>
          <dgm:chPref val="1"/>
        </dgm:presLayoutVars>
      </dgm:prSet>
      <dgm:spPr/>
    </dgm:pt>
    <dgm:pt modelId="{CFF53CB2-9399-4254-8E6A-6D141CD530AE}" type="pres">
      <dgm:prSet presAssocID="{7E8ECEFD-D012-4CAA-8F19-4F8361C62751}" presName="sibTrans" presStyleCnt="0"/>
      <dgm:spPr/>
    </dgm:pt>
    <dgm:pt modelId="{9362C89F-8E10-43B5-B28D-2F8D1F0CCA91}" type="pres">
      <dgm:prSet presAssocID="{9AE3CE1B-79CB-44FA-ABF0-B7884E3296C7}" presName="compNode" presStyleCnt="0"/>
      <dgm:spPr/>
    </dgm:pt>
    <dgm:pt modelId="{ACE8ED21-3344-45BB-B42E-F5A012680F54}" type="pres">
      <dgm:prSet presAssocID="{9AE3CE1B-79CB-44FA-ABF0-B7884E3296C7}" presName="iconBgRect" presStyleLbl="bgShp" presStyleIdx="2" presStyleCnt="4"/>
      <dgm:spPr/>
    </dgm:pt>
    <dgm:pt modelId="{FB0AE6DA-3147-4718-80DB-5B9726C1B0F5}" type="pres">
      <dgm:prSet presAssocID="{9AE3CE1B-79CB-44FA-ABF0-B7884E3296C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4FB0AAA-D80C-41B6-837B-3AE612056D50}" type="pres">
      <dgm:prSet presAssocID="{9AE3CE1B-79CB-44FA-ABF0-B7884E3296C7}" presName="spaceRect" presStyleCnt="0"/>
      <dgm:spPr/>
    </dgm:pt>
    <dgm:pt modelId="{E672333D-93B9-4B58-948F-AA6A9EB3DCA9}" type="pres">
      <dgm:prSet presAssocID="{9AE3CE1B-79CB-44FA-ABF0-B7884E3296C7}" presName="textRect" presStyleLbl="revTx" presStyleIdx="2" presStyleCnt="4">
        <dgm:presLayoutVars>
          <dgm:chMax val="1"/>
          <dgm:chPref val="1"/>
        </dgm:presLayoutVars>
      </dgm:prSet>
      <dgm:spPr/>
    </dgm:pt>
    <dgm:pt modelId="{A7F24E2A-7241-48FC-B979-0EBD7A5485B2}" type="pres">
      <dgm:prSet presAssocID="{19A1E87A-91F2-4FCE-A5A8-6695028E8D28}" presName="sibTrans" presStyleCnt="0"/>
      <dgm:spPr/>
    </dgm:pt>
    <dgm:pt modelId="{E508FF38-E5C1-4894-A624-E7C8AB4DB6B2}" type="pres">
      <dgm:prSet presAssocID="{2C8FAC03-A2CF-4847-86E7-59200845C5DE}" presName="compNode" presStyleCnt="0"/>
      <dgm:spPr/>
    </dgm:pt>
    <dgm:pt modelId="{B2AF41F6-9740-48AE-9F48-487F36586DC2}" type="pres">
      <dgm:prSet presAssocID="{2C8FAC03-A2CF-4847-86E7-59200845C5DE}" presName="iconBgRect" presStyleLbl="bgShp" presStyleIdx="3" presStyleCnt="4"/>
      <dgm:spPr/>
    </dgm:pt>
    <dgm:pt modelId="{B477F2CC-0D18-41AD-8241-7BBC105A08E5}" type="pres">
      <dgm:prSet presAssocID="{2C8FAC03-A2CF-4847-86E7-59200845C5D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5FB7B589-044D-4CAC-9167-9407ADAA02BF}" type="pres">
      <dgm:prSet presAssocID="{2C8FAC03-A2CF-4847-86E7-59200845C5DE}" presName="spaceRect" presStyleCnt="0"/>
      <dgm:spPr/>
    </dgm:pt>
    <dgm:pt modelId="{6A7DFAEE-41B2-4EE1-9BA3-95AD58E4E246}" type="pres">
      <dgm:prSet presAssocID="{2C8FAC03-A2CF-4847-86E7-59200845C5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7BC900C-9EE6-4076-AC4C-BA47382966B1}" type="presOf" srcId="{B5DA7FF3-44BC-4995-8974-5287AAEC61AF}" destId="{B18DE580-953D-44B2-946B-98A33A373485}" srcOrd="0" destOrd="0" presId="urn:microsoft.com/office/officeart/2018/5/layout/IconCircleLabelList"/>
    <dgm:cxn modelId="{4A352040-49AF-475C-BEF9-3760A658F78C}" srcId="{F456DEBC-24AD-4220-BA69-0273B5D13DB5}" destId="{2C8FAC03-A2CF-4847-86E7-59200845C5DE}" srcOrd="3" destOrd="0" parTransId="{F140642B-AB24-43C7-8B23-929111EDA2C6}" sibTransId="{0E0720C5-C2D4-4B9B-B2D3-F058AD5186B7}"/>
    <dgm:cxn modelId="{80C83B63-71FB-4683-A162-81616A98E18F}" srcId="{F456DEBC-24AD-4220-BA69-0273B5D13DB5}" destId="{9AE3CE1B-79CB-44FA-ABF0-B7884E3296C7}" srcOrd="2" destOrd="0" parTransId="{C13BA3AC-0273-4B88-B528-339E3A8D35E0}" sibTransId="{19A1E87A-91F2-4FCE-A5A8-6695028E8D28}"/>
    <dgm:cxn modelId="{1CD6F543-E6ED-4108-986B-19559E4DF444}" type="presOf" srcId="{F456DEBC-24AD-4220-BA69-0273B5D13DB5}" destId="{9DDDB30D-6D61-4449-A047-9A3D9B859003}" srcOrd="0" destOrd="0" presId="urn:microsoft.com/office/officeart/2018/5/layout/IconCircleLabelList"/>
    <dgm:cxn modelId="{0BA64F56-FA71-4B04-B6DD-8AA48498B9C1}" type="presOf" srcId="{98EBB7AC-CAAB-4C3E-A5C3-45103E69B948}" destId="{CD8BC6BC-4479-45E9-AAEF-B7DB7D514C95}" srcOrd="0" destOrd="0" presId="urn:microsoft.com/office/officeart/2018/5/layout/IconCircleLabelList"/>
    <dgm:cxn modelId="{57BE8678-584D-4D3E-9D32-569E906E4432}" srcId="{F456DEBC-24AD-4220-BA69-0273B5D13DB5}" destId="{B5DA7FF3-44BC-4995-8974-5287AAEC61AF}" srcOrd="1" destOrd="0" parTransId="{ADA88336-B8D3-44FA-B64E-9100A586B99A}" sibTransId="{7E8ECEFD-D012-4CAA-8F19-4F8361C62751}"/>
    <dgm:cxn modelId="{71739681-F11E-43DC-AFDD-FF99154E3498}" type="presOf" srcId="{9AE3CE1B-79CB-44FA-ABF0-B7884E3296C7}" destId="{E672333D-93B9-4B58-948F-AA6A9EB3DCA9}" srcOrd="0" destOrd="0" presId="urn:microsoft.com/office/officeart/2018/5/layout/IconCircleLabelList"/>
    <dgm:cxn modelId="{111F2AA0-1368-49B5-AB5F-B0F8FFFF8C00}" type="presOf" srcId="{2C8FAC03-A2CF-4847-86E7-59200845C5DE}" destId="{6A7DFAEE-41B2-4EE1-9BA3-95AD58E4E246}" srcOrd="0" destOrd="0" presId="urn:microsoft.com/office/officeart/2018/5/layout/IconCircleLabelList"/>
    <dgm:cxn modelId="{5407A4A1-C5BB-41E1-B403-EF009DFE7E50}" srcId="{F456DEBC-24AD-4220-BA69-0273B5D13DB5}" destId="{98EBB7AC-CAAB-4C3E-A5C3-45103E69B948}" srcOrd="0" destOrd="0" parTransId="{2B02CA35-73CE-4E50-A4A9-429660743E8B}" sibTransId="{06D173B1-939A-4224-8653-DCAF50B40EDC}"/>
    <dgm:cxn modelId="{2981D170-2481-4007-B195-B73DE5425123}" type="presParOf" srcId="{9DDDB30D-6D61-4449-A047-9A3D9B859003}" destId="{38438038-D8A6-4136-89AE-3139CC871E1E}" srcOrd="0" destOrd="0" presId="urn:microsoft.com/office/officeart/2018/5/layout/IconCircleLabelList"/>
    <dgm:cxn modelId="{93C5107E-8D35-43A1-9071-0F471B27AF85}" type="presParOf" srcId="{38438038-D8A6-4136-89AE-3139CC871E1E}" destId="{CCDBC8F0-BF74-4BE9-9325-A17442700BC8}" srcOrd="0" destOrd="0" presId="urn:microsoft.com/office/officeart/2018/5/layout/IconCircleLabelList"/>
    <dgm:cxn modelId="{4C47CB9C-A6C6-4E33-9DAC-13E77A817F7D}" type="presParOf" srcId="{38438038-D8A6-4136-89AE-3139CC871E1E}" destId="{2EC688D1-78F2-4062-8D91-EE083629D520}" srcOrd="1" destOrd="0" presId="urn:microsoft.com/office/officeart/2018/5/layout/IconCircleLabelList"/>
    <dgm:cxn modelId="{BB6A6876-8307-4102-94FF-6F810C16FE60}" type="presParOf" srcId="{38438038-D8A6-4136-89AE-3139CC871E1E}" destId="{4F0EEB95-7DD7-4CDA-B0D3-6DEDFFD28E97}" srcOrd="2" destOrd="0" presId="urn:microsoft.com/office/officeart/2018/5/layout/IconCircleLabelList"/>
    <dgm:cxn modelId="{3501B3EB-8DE4-4AF7-A09C-D88DDEF6A6DB}" type="presParOf" srcId="{38438038-D8A6-4136-89AE-3139CC871E1E}" destId="{CD8BC6BC-4479-45E9-AAEF-B7DB7D514C95}" srcOrd="3" destOrd="0" presId="urn:microsoft.com/office/officeart/2018/5/layout/IconCircleLabelList"/>
    <dgm:cxn modelId="{A2CDF989-A0EC-442E-B8B2-CC71A75A1A7C}" type="presParOf" srcId="{9DDDB30D-6D61-4449-A047-9A3D9B859003}" destId="{3557856D-ABE5-4157-89D8-C9CF29232F63}" srcOrd="1" destOrd="0" presId="urn:microsoft.com/office/officeart/2018/5/layout/IconCircleLabelList"/>
    <dgm:cxn modelId="{090548F0-7DCB-4E07-B78C-B919338784A7}" type="presParOf" srcId="{9DDDB30D-6D61-4449-A047-9A3D9B859003}" destId="{3BD45FA6-E3E1-491F-977F-6F0A1601AE3F}" srcOrd="2" destOrd="0" presId="urn:microsoft.com/office/officeart/2018/5/layout/IconCircleLabelList"/>
    <dgm:cxn modelId="{13C0CCA0-82C1-4373-8A66-C7A62C6BD027}" type="presParOf" srcId="{3BD45FA6-E3E1-491F-977F-6F0A1601AE3F}" destId="{69CF1994-1EDA-4DE6-921D-B8BA42E84A35}" srcOrd="0" destOrd="0" presId="urn:microsoft.com/office/officeart/2018/5/layout/IconCircleLabelList"/>
    <dgm:cxn modelId="{30FAABAB-FC04-47DC-8D78-7D5A84479851}" type="presParOf" srcId="{3BD45FA6-E3E1-491F-977F-6F0A1601AE3F}" destId="{47F274BB-DF1C-4248-B56A-F4A4FED3023F}" srcOrd="1" destOrd="0" presId="urn:microsoft.com/office/officeart/2018/5/layout/IconCircleLabelList"/>
    <dgm:cxn modelId="{A9F3A71B-5331-4581-847A-125C9DBAAA30}" type="presParOf" srcId="{3BD45FA6-E3E1-491F-977F-6F0A1601AE3F}" destId="{4C393EF2-DC72-4AE2-8C28-052677155C7C}" srcOrd="2" destOrd="0" presId="urn:microsoft.com/office/officeart/2018/5/layout/IconCircleLabelList"/>
    <dgm:cxn modelId="{25FA10A8-EA11-4F16-9CF8-999BA725D4A4}" type="presParOf" srcId="{3BD45FA6-E3E1-491F-977F-6F0A1601AE3F}" destId="{B18DE580-953D-44B2-946B-98A33A373485}" srcOrd="3" destOrd="0" presId="urn:microsoft.com/office/officeart/2018/5/layout/IconCircleLabelList"/>
    <dgm:cxn modelId="{F3A6724E-0694-483D-AE50-B3DC07F8710B}" type="presParOf" srcId="{9DDDB30D-6D61-4449-A047-9A3D9B859003}" destId="{CFF53CB2-9399-4254-8E6A-6D141CD530AE}" srcOrd="3" destOrd="0" presId="urn:microsoft.com/office/officeart/2018/5/layout/IconCircleLabelList"/>
    <dgm:cxn modelId="{B3BB9B4D-BA6E-4026-829A-4CDB54E4B132}" type="presParOf" srcId="{9DDDB30D-6D61-4449-A047-9A3D9B859003}" destId="{9362C89F-8E10-43B5-B28D-2F8D1F0CCA91}" srcOrd="4" destOrd="0" presId="urn:microsoft.com/office/officeart/2018/5/layout/IconCircleLabelList"/>
    <dgm:cxn modelId="{5E0DB355-6CA0-4D4A-B52F-26D92A7F0B1D}" type="presParOf" srcId="{9362C89F-8E10-43B5-B28D-2F8D1F0CCA91}" destId="{ACE8ED21-3344-45BB-B42E-F5A012680F54}" srcOrd="0" destOrd="0" presId="urn:microsoft.com/office/officeart/2018/5/layout/IconCircleLabelList"/>
    <dgm:cxn modelId="{CBC4E650-8C23-4A01-AEFA-A3F094088D22}" type="presParOf" srcId="{9362C89F-8E10-43B5-B28D-2F8D1F0CCA91}" destId="{FB0AE6DA-3147-4718-80DB-5B9726C1B0F5}" srcOrd="1" destOrd="0" presId="urn:microsoft.com/office/officeart/2018/5/layout/IconCircleLabelList"/>
    <dgm:cxn modelId="{203D6E58-A1E6-489B-A0AC-FC52E122F8BD}" type="presParOf" srcId="{9362C89F-8E10-43B5-B28D-2F8D1F0CCA91}" destId="{D4FB0AAA-D80C-41B6-837B-3AE612056D50}" srcOrd="2" destOrd="0" presId="urn:microsoft.com/office/officeart/2018/5/layout/IconCircleLabelList"/>
    <dgm:cxn modelId="{984AAE3F-2382-48FF-B827-C9A1CE4FE395}" type="presParOf" srcId="{9362C89F-8E10-43B5-B28D-2F8D1F0CCA91}" destId="{E672333D-93B9-4B58-948F-AA6A9EB3DCA9}" srcOrd="3" destOrd="0" presId="urn:microsoft.com/office/officeart/2018/5/layout/IconCircleLabelList"/>
    <dgm:cxn modelId="{ACD3C812-5A23-451D-BF81-9B8227255E46}" type="presParOf" srcId="{9DDDB30D-6D61-4449-A047-9A3D9B859003}" destId="{A7F24E2A-7241-48FC-B979-0EBD7A5485B2}" srcOrd="5" destOrd="0" presId="urn:microsoft.com/office/officeart/2018/5/layout/IconCircleLabelList"/>
    <dgm:cxn modelId="{03638C74-0582-4F89-8992-B3D8AC377DFF}" type="presParOf" srcId="{9DDDB30D-6D61-4449-A047-9A3D9B859003}" destId="{E508FF38-E5C1-4894-A624-E7C8AB4DB6B2}" srcOrd="6" destOrd="0" presId="urn:microsoft.com/office/officeart/2018/5/layout/IconCircleLabelList"/>
    <dgm:cxn modelId="{9D9DDBB4-E463-45A9-B26C-53FC059D55FC}" type="presParOf" srcId="{E508FF38-E5C1-4894-A624-E7C8AB4DB6B2}" destId="{B2AF41F6-9740-48AE-9F48-487F36586DC2}" srcOrd="0" destOrd="0" presId="urn:microsoft.com/office/officeart/2018/5/layout/IconCircleLabelList"/>
    <dgm:cxn modelId="{5100C6E1-0CF2-4B33-919B-1E610B548780}" type="presParOf" srcId="{E508FF38-E5C1-4894-A624-E7C8AB4DB6B2}" destId="{B477F2CC-0D18-41AD-8241-7BBC105A08E5}" srcOrd="1" destOrd="0" presId="urn:microsoft.com/office/officeart/2018/5/layout/IconCircleLabelList"/>
    <dgm:cxn modelId="{3DEF7CD4-C8C8-4BE8-BFC2-AD86DB2E6EF9}" type="presParOf" srcId="{E508FF38-E5C1-4894-A624-E7C8AB4DB6B2}" destId="{5FB7B589-044D-4CAC-9167-9407ADAA02BF}" srcOrd="2" destOrd="0" presId="urn:microsoft.com/office/officeart/2018/5/layout/IconCircleLabelList"/>
    <dgm:cxn modelId="{DC29DA94-FEC0-4D09-B2A2-BF992024B018}" type="presParOf" srcId="{E508FF38-E5C1-4894-A624-E7C8AB4DB6B2}" destId="{6A7DFAEE-41B2-4EE1-9BA3-95AD58E4E2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DBBB27C-48C4-49DF-9E29-E3210F5E5C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152F981-B988-4E0C-850D-410734944307}">
      <dgm:prSet/>
      <dgm:spPr/>
      <dgm:t>
        <a:bodyPr/>
        <a:lstStyle/>
        <a:p>
          <a:r>
            <a:rPr lang="en-GB"/>
            <a:t>Adair, J. (2009) </a:t>
          </a:r>
          <a:r>
            <a:rPr lang="en-GB" i="1"/>
            <a:t>Effective Communication.</a:t>
          </a:r>
          <a:r>
            <a:rPr lang="en-GB"/>
            <a:t> London: Pan Macmillan.</a:t>
          </a:r>
          <a:endParaRPr lang="en-US"/>
        </a:p>
      </dgm:t>
    </dgm:pt>
    <dgm:pt modelId="{DF21D15B-7ED3-43BC-9C78-B95F84B8E45B}" type="parTrans" cxnId="{6A71D740-7978-4BC0-904A-3D2775DE63E9}">
      <dgm:prSet/>
      <dgm:spPr/>
      <dgm:t>
        <a:bodyPr/>
        <a:lstStyle/>
        <a:p>
          <a:endParaRPr lang="en-US"/>
        </a:p>
      </dgm:t>
    </dgm:pt>
    <dgm:pt modelId="{B961C7F6-3AF2-42EE-AC7A-46F89B786F9E}" type="sibTrans" cxnId="{6A71D740-7978-4BC0-904A-3D2775DE63E9}">
      <dgm:prSet/>
      <dgm:spPr/>
      <dgm:t>
        <a:bodyPr/>
        <a:lstStyle/>
        <a:p>
          <a:endParaRPr lang="en-US"/>
        </a:p>
      </dgm:t>
    </dgm:pt>
    <dgm:pt modelId="{54D974A0-E3B0-4DEE-B33B-41B853A315C8}">
      <dgm:prSet/>
      <dgm:spPr/>
      <dgm:t>
        <a:bodyPr/>
        <a:lstStyle/>
        <a:p>
          <a:r>
            <a:rPr lang="en-GB"/>
            <a:t>Berlo, D.K. (1960) </a:t>
          </a:r>
          <a:r>
            <a:rPr lang="en-GB" i="1"/>
            <a:t>The Process of Communication: An Introduction to Theory and Practice.</a:t>
          </a:r>
          <a:r>
            <a:rPr lang="en-GB"/>
            <a:t> New York: Holt, Rinehart and Winston.</a:t>
          </a:r>
          <a:endParaRPr lang="en-US"/>
        </a:p>
      </dgm:t>
    </dgm:pt>
    <dgm:pt modelId="{85DE79E8-BB13-4014-9185-46F49C31022F}" type="parTrans" cxnId="{060B3630-3551-4802-AAA6-042FB72401A8}">
      <dgm:prSet/>
      <dgm:spPr/>
      <dgm:t>
        <a:bodyPr/>
        <a:lstStyle/>
        <a:p>
          <a:endParaRPr lang="en-US"/>
        </a:p>
      </dgm:t>
    </dgm:pt>
    <dgm:pt modelId="{59AEDBC8-19AB-48EC-BACC-26BF3E8D22D7}" type="sibTrans" cxnId="{060B3630-3551-4802-AAA6-042FB72401A8}">
      <dgm:prSet/>
      <dgm:spPr/>
      <dgm:t>
        <a:bodyPr/>
        <a:lstStyle/>
        <a:p>
          <a:endParaRPr lang="en-US"/>
        </a:p>
      </dgm:t>
    </dgm:pt>
    <dgm:pt modelId="{0F5592D9-6B38-4F87-8F21-403682FF8E1D}">
      <dgm:prSet/>
      <dgm:spPr/>
      <dgm:t>
        <a:bodyPr/>
        <a:lstStyle/>
        <a:p>
          <a:r>
            <a:rPr lang="en-GB"/>
            <a:t>Boddy, D. (2022) </a:t>
          </a:r>
          <a:r>
            <a:rPr lang="en-GB" i="1"/>
            <a:t>Management: An Introduction.</a:t>
          </a:r>
          <a:r>
            <a:rPr lang="en-GB"/>
            <a:t> 8th edn. Harlow: Pearson.</a:t>
          </a:r>
          <a:endParaRPr lang="en-US"/>
        </a:p>
      </dgm:t>
    </dgm:pt>
    <dgm:pt modelId="{7B163E48-7A57-4DE8-B963-4E3D47158427}" type="parTrans" cxnId="{29328F16-C353-46EA-83E5-B6712EC70C69}">
      <dgm:prSet/>
      <dgm:spPr/>
      <dgm:t>
        <a:bodyPr/>
        <a:lstStyle/>
        <a:p>
          <a:endParaRPr lang="en-US"/>
        </a:p>
      </dgm:t>
    </dgm:pt>
    <dgm:pt modelId="{4A12EB98-79DE-4436-8363-0F70AD3BEAAE}" type="sibTrans" cxnId="{29328F16-C353-46EA-83E5-B6712EC70C69}">
      <dgm:prSet/>
      <dgm:spPr/>
      <dgm:t>
        <a:bodyPr/>
        <a:lstStyle/>
        <a:p>
          <a:endParaRPr lang="en-US"/>
        </a:p>
      </dgm:t>
    </dgm:pt>
    <dgm:pt modelId="{70BA1C23-042E-4BF9-9EC7-38C481878022}">
      <dgm:prSet/>
      <dgm:spPr/>
      <dgm:t>
        <a:bodyPr/>
        <a:lstStyle/>
        <a:p>
          <a:r>
            <a:rPr lang="en-GB"/>
            <a:t>Bovee, C.L. and Thill, J.V. (2021) </a:t>
          </a:r>
          <a:r>
            <a:rPr lang="en-GB" i="1"/>
            <a:t>Business Communication Today.</a:t>
          </a:r>
          <a:r>
            <a:rPr lang="en-GB"/>
            <a:t> 15th edn. Harlow: Pearson.</a:t>
          </a:r>
          <a:endParaRPr lang="en-US"/>
        </a:p>
      </dgm:t>
    </dgm:pt>
    <dgm:pt modelId="{2C2AC5BA-E4A1-4643-9957-D1294F5E2A96}" type="parTrans" cxnId="{255FBA28-F227-4E15-8E68-FEEF37FE8F68}">
      <dgm:prSet/>
      <dgm:spPr/>
      <dgm:t>
        <a:bodyPr/>
        <a:lstStyle/>
        <a:p>
          <a:endParaRPr lang="en-US"/>
        </a:p>
      </dgm:t>
    </dgm:pt>
    <dgm:pt modelId="{19DDFF67-71EF-4D0F-B268-DB3EA70C3FB3}" type="sibTrans" cxnId="{255FBA28-F227-4E15-8E68-FEEF37FE8F68}">
      <dgm:prSet/>
      <dgm:spPr/>
      <dgm:t>
        <a:bodyPr/>
        <a:lstStyle/>
        <a:p>
          <a:endParaRPr lang="en-US"/>
        </a:p>
      </dgm:t>
    </dgm:pt>
    <dgm:pt modelId="{A781C933-15FA-48A5-81AA-9966D329CF48}">
      <dgm:prSet/>
      <dgm:spPr/>
      <dgm:t>
        <a:bodyPr/>
        <a:lstStyle/>
        <a:p>
          <a:r>
            <a:rPr lang="en-GB"/>
            <a:t>Mullins, L.J. and Christy, G. (2019) </a:t>
          </a:r>
          <a:r>
            <a:rPr lang="en-GB" i="1"/>
            <a:t>Management and Organisational Behaviour.</a:t>
          </a:r>
          <a:r>
            <a:rPr lang="en-GB"/>
            <a:t> 12th edn. Harlow: Pearson.</a:t>
          </a:r>
          <a:endParaRPr lang="en-US"/>
        </a:p>
      </dgm:t>
    </dgm:pt>
    <dgm:pt modelId="{12D52E49-3091-4236-905E-2BEEDFE05208}" type="parTrans" cxnId="{B3819309-DA28-4779-9884-FF6F227CB43C}">
      <dgm:prSet/>
      <dgm:spPr/>
      <dgm:t>
        <a:bodyPr/>
        <a:lstStyle/>
        <a:p>
          <a:endParaRPr lang="en-US"/>
        </a:p>
      </dgm:t>
    </dgm:pt>
    <dgm:pt modelId="{A9D4B64E-8840-42A1-9D07-9BA79825C3F6}" type="sibTrans" cxnId="{B3819309-DA28-4779-9884-FF6F227CB43C}">
      <dgm:prSet/>
      <dgm:spPr/>
      <dgm:t>
        <a:bodyPr/>
        <a:lstStyle/>
        <a:p>
          <a:endParaRPr lang="en-US"/>
        </a:p>
      </dgm:t>
    </dgm:pt>
    <dgm:pt modelId="{93468075-C486-4B40-B7E6-A86653BFFA99}">
      <dgm:prSet/>
      <dgm:spPr/>
      <dgm:t>
        <a:bodyPr/>
        <a:lstStyle/>
        <a:p>
          <a:r>
            <a:rPr lang="en-GB"/>
            <a:t>Robbins, S.P. and Judge, T.A. (2023) </a:t>
          </a:r>
          <a:r>
            <a:rPr lang="en-GB" i="1"/>
            <a:t>Organisational Behaviour.</a:t>
          </a:r>
          <a:r>
            <a:rPr lang="en-GB"/>
            <a:t> 19th edn. Harlow: Pearson.</a:t>
          </a:r>
          <a:endParaRPr lang="en-US"/>
        </a:p>
      </dgm:t>
    </dgm:pt>
    <dgm:pt modelId="{C5615732-FFC0-4943-97CB-1C8A03314089}" type="parTrans" cxnId="{BD63E2C3-DB08-4566-8199-AEF19376987C}">
      <dgm:prSet/>
      <dgm:spPr/>
      <dgm:t>
        <a:bodyPr/>
        <a:lstStyle/>
        <a:p>
          <a:endParaRPr lang="en-US"/>
        </a:p>
      </dgm:t>
    </dgm:pt>
    <dgm:pt modelId="{493D2DBA-7557-4AD9-AD9D-085A776A30CC}" type="sibTrans" cxnId="{BD63E2C3-DB08-4566-8199-AEF19376987C}">
      <dgm:prSet/>
      <dgm:spPr/>
      <dgm:t>
        <a:bodyPr/>
        <a:lstStyle/>
        <a:p>
          <a:endParaRPr lang="en-US"/>
        </a:p>
      </dgm:t>
    </dgm:pt>
    <dgm:pt modelId="{76168B74-9492-44D3-8E85-C7198AC3E08C}">
      <dgm:prSet/>
      <dgm:spPr/>
      <dgm:t>
        <a:bodyPr/>
        <a:lstStyle/>
        <a:p>
          <a:r>
            <a:rPr lang="en-GB"/>
            <a:t>Schramm, W. (1954) ‘How Communication Works’, in Schramm, W. (ed.) </a:t>
          </a:r>
          <a:r>
            <a:rPr lang="en-GB" i="1"/>
            <a:t>The Process and Effects of Mass Communication.</a:t>
          </a:r>
          <a:r>
            <a:rPr lang="en-GB"/>
            <a:t> Urbana: University of Illinois Press, pp. 3–26.</a:t>
          </a:r>
          <a:endParaRPr lang="en-US"/>
        </a:p>
      </dgm:t>
    </dgm:pt>
    <dgm:pt modelId="{FF9F4CF4-964A-4B02-AAFA-48DE8B115ABA}" type="parTrans" cxnId="{3B613D58-63AA-4964-8DB8-BE68D44627B9}">
      <dgm:prSet/>
      <dgm:spPr/>
      <dgm:t>
        <a:bodyPr/>
        <a:lstStyle/>
        <a:p>
          <a:endParaRPr lang="en-US"/>
        </a:p>
      </dgm:t>
    </dgm:pt>
    <dgm:pt modelId="{84D4D360-0EB6-4841-BE84-BC019C22704D}" type="sibTrans" cxnId="{3B613D58-63AA-4964-8DB8-BE68D44627B9}">
      <dgm:prSet/>
      <dgm:spPr/>
      <dgm:t>
        <a:bodyPr/>
        <a:lstStyle/>
        <a:p>
          <a:endParaRPr lang="en-US"/>
        </a:p>
      </dgm:t>
    </dgm:pt>
    <dgm:pt modelId="{95582E08-A437-4A18-BD7F-FCFBBD7FC91C}">
      <dgm:prSet/>
      <dgm:spPr/>
      <dgm:t>
        <a:bodyPr/>
        <a:lstStyle/>
        <a:p>
          <a:r>
            <a:rPr lang="en-GB"/>
            <a:t>Shannon, C.E. and Weaver, W. (1949) </a:t>
          </a:r>
          <a:r>
            <a:rPr lang="en-GB" i="1"/>
            <a:t>The Mathematical Theory of Communication.</a:t>
          </a:r>
          <a:r>
            <a:rPr lang="en-GB"/>
            <a:t> Urbana: University of Illinois Press.</a:t>
          </a:r>
          <a:endParaRPr lang="en-US"/>
        </a:p>
      </dgm:t>
    </dgm:pt>
    <dgm:pt modelId="{7BA2B97C-EEF9-4C7B-B17E-05E930444596}" type="parTrans" cxnId="{62DFBAC5-57DF-49CE-8320-E29AE77FD9F8}">
      <dgm:prSet/>
      <dgm:spPr/>
      <dgm:t>
        <a:bodyPr/>
        <a:lstStyle/>
        <a:p>
          <a:endParaRPr lang="en-US"/>
        </a:p>
      </dgm:t>
    </dgm:pt>
    <dgm:pt modelId="{5A573B09-DA89-4452-94E3-395A6F71D06B}" type="sibTrans" cxnId="{62DFBAC5-57DF-49CE-8320-E29AE77FD9F8}">
      <dgm:prSet/>
      <dgm:spPr/>
      <dgm:t>
        <a:bodyPr/>
        <a:lstStyle/>
        <a:p>
          <a:endParaRPr lang="en-US"/>
        </a:p>
      </dgm:t>
    </dgm:pt>
    <dgm:pt modelId="{8CE71DEA-E4E2-42BE-A66B-B19101380ECC}" type="pres">
      <dgm:prSet presAssocID="{BDBBB27C-48C4-49DF-9E29-E3210F5E5C08}" presName="linear" presStyleCnt="0">
        <dgm:presLayoutVars>
          <dgm:animLvl val="lvl"/>
          <dgm:resizeHandles val="exact"/>
        </dgm:presLayoutVars>
      </dgm:prSet>
      <dgm:spPr/>
    </dgm:pt>
    <dgm:pt modelId="{88DD30CC-E493-4369-9482-B6161D1E78C8}" type="pres">
      <dgm:prSet presAssocID="{A152F981-B988-4E0C-850D-41073494430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A266D6AF-16A3-4AFF-9C60-5DEA7DCD88D2}" type="pres">
      <dgm:prSet presAssocID="{B961C7F6-3AF2-42EE-AC7A-46F89B786F9E}" presName="spacer" presStyleCnt="0"/>
      <dgm:spPr/>
    </dgm:pt>
    <dgm:pt modelId="{362900B5-1C52-4E22-A983-3A54BD72D6E0}" type="pres">
      <dgm:prSet presAssocID="{54D974A0-E3B0-4DEE-B33B-41B853A315C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4F889C83-9807-4010-B6AA-59364DCDCB0B}" type="pres">
      <dgm:prSet presAssocID="{59AEDBC8-19AB-48EC-BACC-26BF3E8D22D7}" presName="spacer" presStyleCnt="0"/>
      <dgm:spPr/>
    </dgm:pt>
    <dgm:pt modelId="{46EA9F8F-0CD8-4E34-BFEE-5BD1EA283F29}" type="pres">
      <dgm:prSet presAssocID="{0F5592D9-6B38-4F87-8F21-403682FF8E1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096C186-5587-4907-BCC7-D253A8851F26}" type="pres">
      <dgm:prSet presAssocID="{4A12EB98-79DE-4436-8363-0F70AD3BEAAE}" presName="spacer" presStyleCnt="0"/>
      <dgm:spPr/>
    </dgm:pt>
    <dgm:pt modelId="{63B24871-1459-4A78-8C3D-31F5758F726D}" type="pres">
      <dgm:prSet presAssocID="{70BA1C23-042E-4BF9-9EC7-38C48187802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C02F7B7-DE33-4F30-917C-D9E708FEB676}" type="pres">
      <dgm:prSet presAssocID="{19DDFF67-71EF-4D0F-B268-DB3EA70C3FB3}" presName="spacer" presStyleCnt="0"/>
      <dgm:spPr/>
    </dgm:pt>
    <dgm:pt modelId="{908BC4D7-645E-4E65-AAB3-651465D72910}" type="pres">
      <dgm:prSet presAssocID="{A781C933-15FA-48A5-81AA-9966D329CF4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2177E8A-2389-4506-A17D-49EB5A0DA1DD}" type="pres">
      <dgm:prSet presAssocID="{A9D4B64E-8840-42A1-9D07-9BA79825C3F6}" presName="spacer" presStyleCnt="0"/>
      <dgm:spPr/>
    </dgm:pt>
    <dgm:pt modelId="{515EE195-3371-4BEB-92B9-42B3E89BCCC7}" type="pres">
      <dgm:prSet presAssocID="{93468075-C486-4B40-B7E6-A86653BFFA99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9705007-C28C-4E1D-849A-6650CE21E7C3}" type="pres">
      <dgm:prSet presAssocID="{493D2DBA-7557-4AD9-AD9D-085A776A30CC}" presName="spacer" presStyleCnt="0"/>
      <dgm:spPr/>
    </dgm:pt>
    <dgm:pt modelId="{BEBF9406-3245-465A-8DF4-2E4F31F439E0}" type="pres">
      <dgm:prSet presAssocID="{76168B74-9492-44D3-8E85-C7198AC3E08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65DE26FA-23E0-4BA5-8547-7C88A157468F}" type="pres">
      <dgm:prSet presAssocID="{84D4D360-0EB6-4841-BE84-BC019C22704D}" presName="spacer" presStyleCnt="0"/>
      <dgm:spPr/>
    </dgm:pt>
    <dgm:pt modelId="{CC6CFEC5-759C-4564-BC42-D489F5A73CB7}" type="pres">
      <dgm:prSet presAssocID="{95582E08-A437-4A18-BD7F-FCFBBD7FC91C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3819309-DA28-4779-9884-FF6F227CB43C}" srcId="{BDBBB27C-48C4-49DF-9E29-E3210F5E5C08}" destId="{A781C933-15FA-48A5-81AA-9966D329CF48}" srcOrd="4" destOrd="0" parTransId="{12D52E49-3091-4236-905E-2BEEDFE05208}" sibTransId="{A9D4B64E-8840-42A1-9D07-9BA79825C3F6}"/>
    <dgm:cxn modelId="{29328F16-C353-46EA-83E5-B6712EC70C69}" srcId="{BDBBB27C-48C4-49DF-9E29-E3210F5E5C08}" destId="{0F5592D9-6B38-4F87-8F21-403682FF8E1D}" srcOrd="2" destOrd="0" parTransId="{7B163E48-7A57-4DE8-B963-4E3D47158427}" sibTransId="{4A12EB98-79DE-4436-8363-0F70AD3BEAAE}"/>
    <dgm:cxn modelId="{255FBA28-F227-4E15-8E68-FEEF37FE8F68}" srcId="{BDBBB27C-48C4-49DF-9E29-E3210F5E5C08}" destId="{70BA1C23-042E-4BF9-9EC7-38C481878022}" srcOrd="3" destOrd="0" parTransId="{2C2AC5BA-E4A1-4643-9957-D1294F5E2A96}" sibTransId="{19DDFF67-71EF-4D0F-B268-DB3EA70C3FB3}"/>
    <dgm:cxn modelId="{060B3630-3551-4802-AAA6-042FB72401A8}" srcId="{BDBBB27C-48C4-49DF-9E29-E3210F5E5C08}" destId="{54D974A0-E3B0-4DEE-B33B-41B853A315C8}" srcOrd="1" destOrd="0" parTransId="{85DE79E8-BB13-4014-9185-46F49C31022F}" sibTransId="{59AEDBC8-19AB-48EC-BACC-26BF3E8D22D7}"/>
    <dgm:cxn modelId="{338E4840-0409-4574-85A5-A9EE86ABE783}" type="presOf" srcId="{76168B74-9492-44D3-8E85-C7198AC3E08C}" destId="{BEBF9406-3245-465A-8DF4-2E4F31F439E0}" srcOrd="0" destOrd="0" presId="urn:microsoft.com/office/officeart/2005/8/layout/vList2"/>
    <dgm:cxn modelId="{6A71D740-7978-4BC0-904A-3D2775DE63E9}" srcId="{BDBBB27C-48C4-49DF-9E29-E3210F5E5C08}" destId="{A152F981-B988-4E0C-850D-410734944307}" srcOrd="0" destOrd="0" parTransId="{DF21D15B-7ED3-43BC-9C78-B95F84B8E45B}" sibTransId="{B961C7F6-3AF2-42EE-AC7A-46F89B786F9E}"/>
    <dgm:cxn modelId="{5482F740-933E-421E-A427-C6F9B9EDB34E}" type="presOf" srcId="{0F5592D9-6B38-4F87-8F21-403682FF8E1D}" destId="{46EA9F8F-0CD8-4E34-BFEE-5BD1EA283F29}" srcOrd="0" destOrd="0" presId="urn:microsoft.com/office/officeart/2005/8/layout/vList2"/>
    <dgm:cxn modelId="{3305654D-06B1-4E5A-938B-82F3B14ACB7C}" type="presOf" srcId="{A781C933-15FA-48A5-81AA-9966D329CF48}" destId="{908BC4D7-645E-4E65-AAB3-651465D72910}" srcOrd="0" destOrd="0" presId="urn:microsoft.com/office/officeart/2005/8/layout/vList2"/>
    <dgm:cxn modelId="{D12C3758-B2D4-4F28-A46F-1640CBEDC4AB}" type="presOf" srcId="{A152F981-B988-4E0C-850D-410734944307}" destId="{88DD30CC-E493-4369-9482-B6161D1E78C8}" srcOrd="0" destOrd="0" presId="urn:microsoft.com/office/officeart/2005/8/layout/vList2"/>
    <dgm:cxn modelId="{3B613D58-63AA-4964-8DB8-BE68D44627B9}" srcId="{BDBBB27C-48C4-49DF-9E29-E3210F5E5C08}" destId="{76168B74-9492-44D3-8E85-C7198AC3E08C}" srcOrd="6" destOrd="0" parTransId="{FF9F4CF4-964A-4B02-AAFA-48DE8B115ABA}" sibTransId="{84D4D360-0EB6-4841-BE84-BC019C22704D}"/>
    <dgm:cxn modelId="{BF554697-0B24-44F4-A050-B29B5244B73A}" type="presOf" srcId="{93468075-C486-4B40-B7E6-A86653BFFA99}" destId="{515EE195-3371-4BEB-92B9-42B3E89BCCC7}" srcOrd="0" destOrd="0" presId="urn:microsoft.com/office/officeart/2005/8/layout/vList2"/>
    <dgm:cxn modelId="{1152B69B-030F-4AD4-A4AC-A2508E9B848D}" type="presOf" srcId="{95582E08-A437-4A18-BD7F-FCFBBD7FC91C}" destId="{CC6CFEC5-759C-4564-BC42-D489F5A73CB7}" srcOrd="0" destOrd="0" presId="urn:microsoft.com/office/officeart/2005/8/layout/vList2"/>
    <dgm:cxn modelId="{A1828BB2-4673-4E3C-A7DA-A41026EA3A7B}" type="presOf" srcId="{70BA1C23-042E-4BF9-9EC7-38C481878022}" destId="{63B24871-1459-4A78-8C3D-31F5758F726D}" srcOrd="0" destOrd="0" presId="urn:microsoft.com/office/officeart/2005/8/layout/vList2"/>
    <dgm:cxn modelId="{F0D42EB7-F74A-430D-AD7B-51E91A6B049E}" type="presOf" srcId="{BDBBB27C-48C4-49DF-9E29-E3210F5E5C08}" destId="{8CE71DEA-E4E2-42BE-A66B-B19101380ECC}" srcOrd="0" destOrd="0" presId="urn:microsoft.com/office/officeart/2005/8/layout/vList2"/>
    <dgm:cxn modelId="{5A8C2ABD-F77B-492A-BB56-C8AF5B2BC890}" type="presOf" srcId="{54D974A0-E3B0-4DEE-B33B-41B853A315C8}" destId="{362900B5-1C52-4E22-A983-3A54BD72D6E0}" srcOrd="0" destOrd="0" presId="urn:microsoft.com/office/officeart/2005/8/layout/vList2"/>
    <dgm:cxn modelId="{BD63E2C3-DB08-4566-8199-AEF19376987C}" srcId="{BDBBB27C-48C4-49DF-9E29-E3210F5E5C08}" destId="{93468075-C486-4B40-B7E6-A86653BFFA99}" srcOrd="5" destOrd="0" parTransId="{C5615732-FFC0-4943-97CB-1C8A03314089}" sibTransId="{493D2DBA-7557-4AD9-AD9D-085A776A30CC}"/>
    <dgm:cxn modelId="{62DFBAC5-57DF-49CE-8320-E29AE77FD9F8}" srcId="{BDBBB27C-48C4-49DF-9E29-E3210F5E5C08}" destId="{95582E08-A437-4A18-BD7F-FCFBBD7FC91C}" srcOrd="7" destOrd="0" parTransId="{7BA2B97C-EEF9-4C7B-B17E-05E930444596}" sibTransId="{5A573B09-DA89-4452-94E3-395A6F71D06B}"/>
    <dgm:cxn modelId="{2899A33A-260B-47FE-89B1-3CA5C6E048AE}" type="presParOf" srcId="{8CE71DEA-E4E2-42BE-A66B-B19101380ECC}" destId="{88DD30CC-E493-4369-9482-B6161D1E78C8}" srcOrd="0" destOrd="0" presId="urn:microsoft.com/office/officeart/2005/8/layout/vList2"/>
    <dgm:cxn modelId="{4F848D4A-8218-41B5-8797-38E1686FE5F5}" type="presParOf" srcId="{8CE71DEA-E4E2-42BE-A66B-B19101380ECC}" destId="{A266D6AF-16A3-4AFF-9C60-5DEA7DCD88D2}" srcOrd="1" destOrd="0" presId="urn:microsoft.com/office/officeart/2005/8/layout/vList2"/>
    <dgm:cxn modelId="{D3155CBE-EDCF-4531-BE28-F8AF12663A0A}" type="presParOf" srcId="{8CE71DEA-E4E2-42BE-A66B-B19101380ECC}" destId="{362900B5-1C52-4E22-A983-3A54BD72D6E0}" srcOrd="2" destOrd="0" presId="urn:microsoft.com/office/officeart/2005/8/layout/vList2"/>
    <dgm:cxn modelId="{3EB24E7F-A420-4EFF-B9E7-B9AB1EAD0D02}" type="presParOf" srcId="{8CE71DEA-E4E2-42BE-A66B-B19101380ECC}" destId="{4F889C83-9807-4010-B6AA-59364DCDCB0B}" srcOrd="3" destOrd="0" presId="urn:microsoft.com/office/officeart/2005/8/layout/vList2"/>
    <dgm:cxn modelId="{1016746B-4D3B-4F6B-B05E-8A552A52B015}" type="presParOf" srcId="{8CE71DEA-E4E2-42BE-A66B-B19101380ECC}" destId="{46EA9F8F-0CD8-4E34-BFEE-5BD1EA283F29}" srcOrd="4" destOrd="0" presId="urn:microsoft.com/office/officeart/2005/8/layout/vList2"/>
    <dgm:cxn modelId="{6C41279A-34A0-4BD2-8DE2-5E35F9BA1C82}" type="presParOf" srcId="{8CE71DEA-E4E2-42BE-A66B-B19101380ECC}" destId="{6096C186-5587-4907-BCC7-D253A8851F26}" srcOrd="5" destOrd="0" presId="urn:microsoft.com/office/officeart/2005/8/layout/vList2"/>
    <dgm:cxn modelId="{A7668C8A-33D1-4412-8010-7D8299DA9CE6}" type="presParOf" srcId="{8CE71DEA-E4E2-42BE-A66B-B19101380ECC}" destId="{63B24871-1459-4A78-8C3D-31F5758F726D}" srcOrd="6" destOrd="0" presId="urn:microsoft.com/office/officeart/2005/8/layout/vList2"/>
    <dgm:cxn modelId="{B61CDB71-323A-4E22-860C-AB334F820F5B}" type="presParOf" srcId="{8CE71DEA-E4E2-42BE-A66B-B19101380ECC}" destId="{9C02F7B7-DE33-4F30-917C-D9E708FEB676}" srcOrd="7" destOrd="0" presId="urn:microsoft.com/office/officeart/2005/8/layout/vList2"/>
    <dgm:cxn modelId="{5AAC6F2F-0234-4ED8-BE26-92AF21D1BCC1}" type="presParOf" srcId="{8CE71DEA-E4E2-42BE-A66B-B19101380ECC}" destId="{908BC4D7-645E-4E65-AAB3-651465D72910}" srcOrd="8" destOrd="0" presId="urn:microsoft.com/office/officeart/2005/8/layout/vList2"/>
    <dgm:cxn modelId="{9D29A0A1-729A-495E-B272-19638A909215}" type="presParOf" srcId="{8CE71DEA-E4E2-42BE-A66B-B19101380ECC}" destId="{B2177E8A-2389-4506-A17D-49EB5A0DA1DD}" srcOrd="9" destOrd="0" presId="urn:microsoft.com/office/officeart/2005/8/layout/vList2"/>
    <dgm:cxn modelId="{8F770AE2-ADA6-4274-9974-8081B38871F9}" type="presParOf" srcId="{8CE71DEA-E4E2-42BE-A66B-B19101380ECC}" destId="{515EE195-3371-4BEB-92B9-42B3E89BCCC7}" srcOrd="10" destOrd="0" presId="urn:microsoft.com/office/officeart/2005/8/layout/vList2"/>
    <dgm:cxn modelId="{545C7EDA-0403-4EEA-B766-EA8C909BE4F6}" type="presParOf" srcId="{8CE71DEA-E4E2-42BE-A66B-B19101380ECC}" destId="{39705007-C28C-4E1D-849A-6650CE21E7C3}" srcOrd="11" destOrd="0" presId="urn:microsoft.com/office/officeart/2005/8/layout/vList2"/>
    <dgm:cxn modelId="{68286C03-9F4E-4932-B5A3-F6EF47194832}" type="presParOf" srcId="{8CE71DEA-E4E2-42BE-A66B-B19101380ECC}" destId="{BEBF9406-3245-465A-8DF4-2E4F31F439E0}" srcOrd="12" destOrd="0" presId="urn:microsoft.com/office/officeart/2005/8/layout/vList2"/>
    <dgm:cxn modelId="{0341450E-6B6B-4D78-8DFD-37836B9709E8}" type="presParOf" srcId="{8CE71DEA-E4E2-42BE-A66B-B19101380ECC}" destId="{65DE26FA-23E0-4BA5-8547-7C88A157468F}" srcOrd="13" destOrd="0" presId="urn:microsoft.com/office/officeart/2005/8/layout/vList2"/>
    <dgm:cxn modelId="{67DBC7FC-B8E7-4B8B-9A63-6C4D1864AAA6}" type="presParOf" srcId="{8CE71DEA-E4E2-42BE-A66B-B19101380ECC}" destId="{CC6CFEC5-759C-4564-BC42-D489F5A73CB7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92FFD-0D92-4E23-8357-02BBC5371DC7}">
      <dsp:nvSpPr>
        <dsp:cNvPr id="0" name=""/>
        <dsp:cNvSpPr/>
      </dsp:nvSpPr>
      <dsp:spPr>
        <a:xfrm>
          <a:off x="0" y="0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2: Group Presentation</a:t>
          </a:r>
          <a:endParaRPr lang="en-US" sz="1900" kern="1200"/>
        </a:p>
      </dsp:txBody>
      <dsp:txXfrm>
        <a:off x="29797" y="29797"/>
        <a:ext cx="2500860" cy="957757"/>
      </dsp:txXfrm>
    </dsp:sp>
    <dsp:sp modelId="{50331953-3576-4725-A68D-9D6781D3D9E9}">
      <dsp:nvSpPr>
        <dsp:cNvPr id="0" name=""/>
        <dsp:cNvSpPr/>
      </dsp:nvSpPr>
      <dsp:spPr>
        <a:xfrm>
          <a:off x="43702" y="1186719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Lauren McGrane                                       ID No. 2532936</a:t>
          </a:r>
          <a:endParaRPr lang="en-US" sz="1900" kern="1200" dirty="0"/>
        </a:p>
      </dsp:txBody>
      <dsp:txXfrm>
        <a:off x="73499" y="1216516"/>
        <a:ext cx="2719199" cy="957757"/>
      </dsp:txXfrm>
    </dsp:sp>
    <dsp:sp modelId="{F86B5452-133F-4EED-A7F0-A4FD7D1737BB}">
      <dsp:nvSpPr>
        <dsp:cNvPr id="0" name=""/>
        <dsp:cNvSpPr/>
      </dsp:nvSpPr>
      <dsp:spPr>
        <a:xfrm>
          <a:off x="43685" y="2307494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Chelsea Mancini                                       ID No. 2532045</a:t>
          </a:r>
          <a:endParaRPr lang="en-US" sz="1900" kern="1200"/>
        </a:p>
      </dsp:txBody>
      <dsp:txXfrm>
        <a:off x="73482" y="2337291"/>
        <a:ext cx="2719199" cy="957757"/>
      </dsp:txXfrm>
    </dsp:sp>
    <dsp:sp modelId="{0B7A557A-C852-43A1-92BD-F71FD09A3648}">
      <dsp:nvSpPr>
        <dsp:cNvPr id="0" name=""/>
        <dsp:cNvSpPr/>
      </dsp:nvSpPr>
      <dsp:spPr>
        <a:xfrm>
          <a:off x="43705" y="3469319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Chloe Anne Allkins	</a:t>
          </a:r>
          <a:r>
            <a:rPr lang="en-GB" sz="1900" b="0" i="0" kern="1200" baseline="0"/>
            <a:t>                           ID No.</a:t>
          </a:r>
          <a:r>
            <a:rPr lang="en-GB" sz="1900" kern="1200"/>
            <a:t> 2513423</a:t>
          </a:r>
          <a:endParaRPr lang="en-US" sz="1900" kern="1200"/>
        </a:p>
      </dsp:txBody>
      <dsp:txXfrm>
        <a:off x="73502" y="3499116"/>
        <a:ext cx="2719199" cy="957757"/>
      </dsp:txXfrm>
    </dsp:sp>
    <dsp:sp modelId="{39EFC117-F5B0-459A-B17A-00473E6E374D}">
      <dsp:nvSpPr>
        <dsp:cNvPr id="0" name=""/>
        <dsp:cNvSpPr/>
      </dsp:nvSpPr>
      <dsp:spPr>
        <a:xfrm>
          <a:off x="43687" y="4615517"/>
          <a:ext cx="3717692" cy="101735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baseline="0" dirty="0"/>
            <a:t>Tutor: Lloyd Beharry</a:t>
          </a:r>
          <a:endParaRPr lang="en-US" sz="1900" kern="1200" dirty="0"/>
        </a:p>
      </dsp:txBody>
      <dsp:txXfrm>
        <a:off x="73484" y="4645314"/>
        <a:ext cx="2719199" cy="957757"/>
      </dsp:txXfrm>
    </dsp:sp>
    <dsp:sp modelId="{A3308678-83A4-4928-A9D5-A76384903A7E}">
      <dsp:nvSpPr>
        <dsp:cNvPr id="0" name=""/>
        <dsp:cNvSpPr/>
      </dsp:nvSpPr>
      <dsp:spPr>
        <a:xfrm>
          <a:off x="2851007" y="918629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99795" y="918629"/>
        <a:ext cx="363702" cy="497612"/>
      </dsp:txXfrm>
    </dsp:sp>
    <dsp:sp modelId="{8662C0C1-5F64-48E3-A120-A08CBECD39CB}">
      <dsp:nvSpPr>
        <dsp:cNvPr id="0" name=""/>
        <dsp:cNvSpPr/>
      </dsp:nvSpPr>
      <dsp:spPr>
        <a:xfrm>
          <a:off x="2823823" y="2072591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72611" y="2072591"/>
        <a:ext cx="363702" cy="497612"/>
      </dsp:txXfrm>
    </dsp:sp>
    <dsp:sp modelId="{7FF325FA-2704-47C9-B3B9-6B174FBEC8DD}">
      <dsp:nvSpPr>
        <dsp:cNvPr id="0" name=""/>
        <dsp:cNvSpPr/>
      </dsp:nvSpPr>
      <dsp:spPr>
        <a:xfrm>
          <a:off x="2790021" y="3242358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38809" y="3242358"/>
        <a:ext cx="363702" cy="497612"/>
      </dsp:txXfrm>
    </dsp:sp>
    <dsp:sp modelId="{3714E385-73E0-47CE-963B-5C89B988A12D}">
      <dsp:nvSpPr>
        <dsp:cNvPr id="0" name=""/>
        <dsp:cNvSpPr/>
      </dsp:nvSpPr>
      <dsp:spPr>
        <a:xfrm>
          <a:off x="2789342" y="4384122"/>
          <a:ext cx="661278" cy="6612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2938130" y="4384122"/>
        <a:ext cx="363702" cy="497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AD512D-2E70-4A1D-9AFA-6253C5FEE267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Introduction                                                                      	Slide 1                 </a:t>
          </a:r>
          <a:endParaRPr lang="en-US" sz="2800" kern="1200" dirty="0"/>
        </a:p>
      </dsp:txBody>
      <dsp:txXfrm>
        <a:off x="0" y="39687"/>
        <a:ext cx="3286125" cy="1971675"/>
      </dsp:txXfrm>
    </dsp:sp>
    <dsp:sp modelId="{B9785B7A-955E-45E7-A7F9-B7977DEE5B75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Language Barrier -   Lauren McGrane         		Slides 4 &amp; 5       </a:t>
          </a:r>
          <a:endParaRPr lang="en-US" sz="2800" kern="1200" dirty="0"/>
        </a:p>
      </dsp:txBody>
      <dsp:txXfrm>
        <a:off x="3614737" y="39687"/>
        <a:ext cx="3286125" cy="1971675"/>
      </dsp:txXfrm>
    </dsp:sp>
    <dsp:sp modelId="{2CC5B314-6903-403F-BDE8-03B769304D96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/>
            <a:t>Environmental Noise Barrier-   </a:t>
          </a:r>
          <a:r>
            <a:rPr lang="en-GB" sz="2800" kern="1200" dirty="0"/>
            <a:t>Chelsea Mancini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	</a:t>
          </a:r>
          <a:r>
            <a:rPr lang="en-GB" sz="2800" kern="1200" dirty="0"/>
            <a:t>Slides 6 &amp; 7</a:t>
          </a:r>
          <a:r>
            <a:rPr lang="en-GB" sz="2800" b="0" i="0" kern="1200" baseline="0" dirty="0"/>
            <a:t>                                           </a:t>
          </a:r>
          <a:endParaRPr lang="en-US" sz="2400" kern="1200" dirty="0"/>
        </a:p>
      </dsp:txBody>
      <dsp:txXfrm>
        <a:off x="7229475" y="39687"/>
        <a:ext cx="3286125" cy="1971675"/>
      </dsp:txXfrm>
    </dsp:sp>
    <dsp:sp modelId="{33CDD300-3138-403D-ACF7-46379494A6E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Cultural Barrier</a:t>
          </a:r>
          <a:r>
            <a:rPr lang="en-GB" sz="2800" b="0" i="0" kern="1200" baseline="0" dirty="0"/>
            <a:t> -   </a:t>
          </a:r>
          <a:r>
            <a:rPr lang="en-GB" sz="2800" kern="1200" dirty="0"/>
            <a:t>Chloe Anne </a:t>
          </a:r>
          <a:r>
            <a:rPr lang="en-GB" sz="2800" kern="1200" dirty="0" err="1"/>
            <a:t>Allkins</a:t>
          </a:r>
          <a:r>
            <a:rPr lang="en-GB" sz="2800" kern="1200" dirty="0"/>
            <a:t>	Slides 8 &amp; 9</a:t>
          </a:r>
          <a:endParaRPr lang="en-US" sz="2800" kern="1200" dirty="0"/>
        </a:p>
      </dsp:txBody>
      <dsp:txXfrm>
        <a:off x="0" y="2339975"/>
        <a:ext cx="3286125" cy="1971675"/>
      </dsp:txXfrm>
    </dsp:sp>
    <dsp:sp modelId="{00C6A46F-2CDB-4473-8626-12E3A7B5E51F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Conclusion</a:t>
          </a:r>
          <a:endParaRPr lang="en-US" sz="2800" kern="1200" dirty="0"/>
        </a:p>
      </dsp:txBody>
      <dsp:txXfrm>
        <a:off x="3614737" y="2339975"/>
        <a:ext cx="3286125" cy="1971675"/>
      </dsp:txXfrm>
    </dsp:sp>
    <dsp:sp modelId="{AAF2A67A-7ECA-4B3C-A443-B9570785DE25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References</a:t>
          </a:r>
          <a:endParaRPr lang="en-US" sz="2800" kern="1200" dirty="0"/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527A-7018-42CF-AEF9-61E3A976F670}">
      <dsp:nvSpPr>
        <dsp:cNvPr id="0" name=""/>
        <dsp:cNvSpPr/>
      </dsp:nvSpPr>
      <dsp:spPr>
        <a:xfrm>
          <a:off x="0" y="131335"/>
          <a:ext cx="6263640" cy="100693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Flight Foods Ltd is a medium sized company that manufactures ready meals for airlines. </a:t>
          </a:r>
          <a:endParaRPr lang="en-US" sz="1800" kern="1200"/>
        </a:p>
      </dsp:txBody>
      <dsp:txXfrm>
        <a:off x="49154" y="180489"/>
        <a:ext cx="6165332" cy="908623"/>
      </dsp:txXfrm>
    </dsp:sp>
    <dsp:sp modelId="{21A1041A-0F13-4DBE-A333-49B23B3C6624}">
      <dsp:nvSpPr>
        <dsp:cNvPr id="0" name=""/>
        <dsp:cNvSpPr/>
      </dsp:nvSpPr>
      <dsp:spPr>
        <a:xfrm>
          <a:off x="0" y="1190107"/>
          <a:ext cx="6263640" cy="1006931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company has experienced a decline in business due to customer complaints about food quality. </a:t>
          </a:r>
          <a:endParaRPr lang="en-US" sz="1800" kern="1200"/>
        </a:p>
      </dsp:txBody>
      <dsp:txXfrm>
        <a:off x="49154" y="1239261"/>
        <a:ext cx="6165332" cy="908623"/>
      </dsp:txXfrm>
    </dsp:sp>
    <dsp:sp modelId="{3E1BCBF7-3DFA-4721-B4B8-D37C11D610A4}">
      <dsp:nvSpPr>
        <dsp:cNvPr id="0" name=""/>
        <dsp:cNvSpPr/>
      </dsp:nvSpPr>
      <dsp:spPr>
        <a:xfrm>
          <a:off x="0" y="2248878"/>
          <a:ext cx="6263640" cy="1006931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Complaints include undercooked food, poor packaging and meat being found in vegetarian meals. </a:t>
          </a:r>
          <a:endParaRPr lang="en-US" sz="1800" kern="1200"/>
        </a:p>
      </dsp:txBody>
      <dsp:txXfrm>
        <a:off x="49154" y="2298032"/>
        <a:ext cx="6165332" cy="908623"/>
      </dsp:txXfrm>
    </dsp:sp>
    <dsp:sp modelId="{CB23AB4B-16AA-4C0C-85AA-9485893800EA}">
      <dsp:nvSpPr>
        <dsp:cNvPr id="0" name=""/>
        <dsp:cNvSpPr/>
      </dsp:nvSpPr>
      <dsp:spPr>
        <a:xfrm>
          <a:off x="0" y="3307649"/>
          <a:ext cx="6263640" cy="1006931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case study suggests that poor communication is a key factor contributing to these issues. </a:t>
          </a:r>
          <a:endParaRPr lang="en-US" sz="1800" kern="1200"/>
        </a:p>
      </dsp:txBody>
      <dsp:txXfrm>
        <a:off x="49154" y="3356803"/>
        <a:ext cx="6165332" cy="908623"/>
      </dsp:txXfrm>
    </dsp:sp>
    <dsp:sp modelId="{13308454-0ABB-4C94-9AEE-2E5EB365FB3B}">
      <dsp:nvSpPr>
        <dsp:cNvPr id="0" name=""/>
        <dsp:cNvSpPr/>
      </dsp:nvSpPr>
      <dsp:spPr>
        <a:xfrm>
          <a:off x="0" y="4366420"/>
          <a:ext cx="6263640" cy="1006931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presentation will examine three communication barriers, apply relevant communication theories and recommend solutions to improve communication within the organisation.</a:t>
          </a:r>
          <a:endParaRPr lang="en-US" sz="1800" kern="1200"/>
        </a:p>
      </dsp:txBody>
      <dsp:txXfrm>
        <a:off x="49154" y="4415574"/>
        <a:ext cx="6165332" cy="9086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B35F5-3A13-4BE9-9075-6577D99EEBEA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C32-9AAC-47C5-AB95-483CC46E9BD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CED3D-BB3D-4D69-823D-0D31C46C7F18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Workers mainly speak different languages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86BF1A7B-CDA3-40F2-95EE-660F591BAA1F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C9F14-9D2F-496B-8669-64BAA2BDAE9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0538-8928-4C94-B93A-F2E70A7ECF2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Gary only communicates in English</a:t>
          </a:r>
          <a:endParaRPr lang="en-US" sz="1900" kern="1200" dirty="0"/>
        </a:p>
      </dsp:txBody>
      <dsp:txXfrm>
        <a:off x="1059754" y="1151227"/>
        <a:ext cx="5304469" cy="917536"/>
      </dsp:txXfrm>
    </dsp:sp>
    <dsp:sp modelId="{24A34C41-1379-448C-A625-A6029BD1EF7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F1B0F-72AB-458B-B6ED-F56F22148EF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EC5BE-0633-4DA2-8F44-8241A11B986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Signs are only written in English</a:t>
          </a:r>
          <a:endParaRPr lang="en-US" sz="1900" kern="1200" dirty="0"/>
        </a:p>
      </dsp:txBody>
      <dsp:txXfrm>
        <a:off x="1059754" y="2298147"/>
        <a:ext cx="5304469" cy="917536"/>
      </dsp:txXfrm>
    </dsp:sp>
    <dsp:sp modelId="{5ABA067C-01EC-4543-9024-284A17845769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19E4-89CA-4627-B8F1-F217E9F90C3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0046-77B4-4B7D-85AA-9E43D87161B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Workers misunderstand instructions</a:t>
          </a:r>
          <a:endParaRPr lang="en-US" sz="1900" kern="1200" dirty="0"/>
        </a:p>
      </dsp:txBody>
      <dsp:txXfrm>
        <a:off x="1059754" y="3445068"/>
        <a:ext cx="5304469" cy="917536"/>
      </dsp:txXfrm>
    </dsp:sp>
    <dsp:sp modelId="{C05197C1-C8A3-45EA-BD58-9A851D75AC2E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2D8C4-7F7B-4967-A95C-13977F5A246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98C36-5329-42C6-B07A-8A0F71B7C48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Theory:</a:t>
          </a:r>
          <a:r>
            <a:rPr lang="en-GB" sz="1900" kern="1200" dirty="0"/>
            <a:t> </a:t>
          </a:r>
          <a:r>
            <a:rPr lang="en-GB" sz="1900" b="1" kern="1200" dirty="0"/>
            <a:t>Berlo's SMCR Communication Model</a:t>
          </a:r>
          <a:r>
            <a:rPr lang="en-GB" sz="1900" kern="1200" dirty="0"/>
            <a:t> </a:t>
          </a:r>
          <a:r>
            <a:rPr lang="en-GB" sz="1900" i="1" kern="1200" dirty="0"/>
            <a:t>(Berlo, 1960)</a:t>
          </a:r>
          <a:endParaRPr lang="en-US" sz="1900" kern="1200" dirty="0"/>
        </a:p>
      </dsp:txBody>
      <dsp:txXfrm>
        <a:off x="1059754" y="4591988"/>
        <a:ext cx="5304469" cy="917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A4D7F-32BB-4509-87F5-A6BC0E4C178D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Check</a:t>
          </a:r>
        </a:p>
      </dsp:txBody>
      <dsp:txXfrm>
        <a:off x="0" y="4734467"/>
        <a:ext cx="1591056" cy="776728"/>
      </dsp:txXfrm>
    </dsp:sp>
    <dsp:sp modelId="{2CE81EF1-5F92-43D5-8F87-EF197D9E721B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Check understanding through feedback.</a:t>
          </a:r>
        </a:p>
      </dsp:txBody>
      <dsp:txXfrm>
        <a:off x="1591055" y="4734467"/>
        <a:ext cx="4773168" cy="776728"/>
      </dsp:txXfrm>
    </dsp:sp>
    <dsp:sp modelId="{11F9C13C-19C6-44CD-9D23-1F1F2E54A3F4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 rot="-10800000">
        <a:off x="0" y="3551509"/>
        <a:ext cx="1591056" cy="776495"/>
      </dsp:txXfrm>
    </dsp:sp>
    <dsp:sp modelId="{1EACFBB8-B00E-4DA2-B089-C490099F079B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Use bilingual supervisors where possible. </a:t>
          </a:r>
        </a:p>
      </dsp:txBody>
      <dsp:txXfrm>
        <a:off x="1591055" y="3551509"/>
        <a:ext cx="4773168" cy="776495"/>
      </dsp:txXfrm>
    </dsp:sp>
    <dsp:sp modelId="{3164D955-5F5E-484D-9EDB-2E0D9345A4F8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Demonstrate</a:t>
          </a:r>
        </a:p>
      </dsp:txBody>
      <dsp:txXfrm rot="-10800000">
        <a:off x="0" y="2368551"/>
        <a:ext cx="1591056" cy="776495"/>
      </dsp:txXfrm>
    </dsp:sp>
    <dsp:sp modelId="{D6CF1CF3-0C68-4996-8CDB-95CB69495088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Demonstrate tasks instead of only speaking. </a:t>
          </a:r>
        </a:p>
      </dsp:txBody>
      <dsp:txXfrm>
        <a:off x="1591055" y="2368551"/>
        <a:ext cx="4773168" cy="776495"/>
      </dsp:txXfrm>
    </dsp:sp>
    <dsp:sp modelId="{48881A07-FB3A-4614-82B6-3A05407D6BC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Diagrams</a:t>
          </a:r>
        </a:p>
      </dsp:txBody>
      <dsp:txXfrm rot="-10800000">
        <a:off x="0" y="1185593"/>
        <a:ext cx="1591056" cy="776495"/>
      </dsp:txXfrm>
    </dsp:sp>
    <dsp:sp modelId="{515EE45C-506A-4618-94FC-58F1E525AFC3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picture based safety signs. </a:t>
          </a:r>
        </a:p>
      </dsp:txBody>
      <dsp:txXfrm>
        <a:off x="1591055" y="1185593"/>
        <a:ext cx="4773168" cy="776495"/>
      </dsp:txXfrm>
    </dsp:sp>
    <dsp:sp modelId="{50B3C0F9-C46F-4190-BF50-9538D247E6C9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35128" rIns="113156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Translate</a:t>
          </a:r>
        </a:p>
      </dsp:txBody>
      <dsp:txXfrm rot="-10800000">
        <a:off x="0" y="2635"/>
        <a:ext cx="1591056" cy="776495"/>
      </dsp:txXfrm>
    </dsp:sp>
    <dsp:sp modelId="{342650E6-9C26-4D83-B3D7-06F74D362023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28600" rIns="96822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Translate important documents. </a:t>
          </a:r>
        </a:p>
      </dsp:txBody>
      <dsp:txXfrm>
        <a:off x="1591055" y="2635"/>
        <a:ext cx="4773168" cy="77649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B35F5-3A13-4BE9-9075-6577D99EEBEA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8BC32-9AAC-47C5-AB95-483CC46E9BD9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CED3D-BB3D-4D69-823D-0D31C46C7F18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Factory machinery is very loud. </a:t>
          </a:r>
          <a:endParaRPr lang="en-US" sz="1900" kern="1200"/>
        </a:p>
      </dsp:txBody>
      <dsp:txXfrm>
        <a:off x="1059754" y="4307"/>
        <a:ext cx="5304469" cy="917536"/>
      </dsp:txXfrm>
    </dsp:sp>
    <dsp:sp modelId="{86BF1A7B-CDA3-40F2-95EE-660F591BAA1F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C9F14-9D2F-496B-8669-64BAA2BDAE9A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0538-8928-4C94-B93A-F2E70A7ECF22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Workers struggle to hear instructions. </a:t>
          </a:r>
          <a:endParaRPr lang="en-US" sz="1900" kern="1200"/>
        </a:p>
      </dsp:txBody>
      <dsp:txXfrm>
        <a:off x="1059754" y="1151227"/>
        <a:ext cx="5304469" cy="917536"/>
      </dsp:txXfrm>
    </dsp:sp>
    <dsp:sp modelId="{24A34C41-1379-448C-A625-A6029BD1EF76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F1B0F-72AB-458B-B6ED-F56F22148EFC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EC5BE-0633-4DA2-8F44-8241A11B986D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Gary trains staff while machines are running.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5ABA067C-01EC-4543-9024-284A17845769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019E4-89CA-4627-B8F1-F217E9F90C3D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0046-77B4-4B7D-85AA-9E43D87161B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Messages become distorted.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C05197C1-C8A3-45EA-BD58-9A851D75AC2E}">
      <dsp:nvSpPr>
        <dsp:cNvPr id="0" name=""/>
        <dsp:cNvSpPr/>
      </dsp:nvSpPr>
      <dsp:spPr>
        <a:xfrm>
          <a:off x="0" y="455214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D2D8C4-7F7B-4967-A95C-13977F5A2465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98C36-5329-42C6-B07A-8A0F71B7C484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Theory:</a:t>
          </a:r>
          <a:r>
            <a:rPr lang="en-GB" sz="1900" kern="1200"/>
            <a:t> Shannon and Weaver Communication Model.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9397F-FB4C-4B2F-A8B1-057F40E9B9CF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Ask</a:t>
          </a:r>
        </a:p>
      </dsp:txBody>
      <dsp:txXfrm>
        <a:off x="0" y="4734467"/>
        <a:ext cx="1591056" cy="776728"/>
      </dsp:txXfrm>
    </dsp:sp>
    <dsp:sp modelId="{EEC3F9A2-FF03-4AAF-8A96-E39CABF18535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Ask staff to repeat instructions back.</a:t>
          </a:r>
        </a:p>
      </dsp:txBody>
      <dsp:txXfrm>
        <a:off x="1591055" y="4734467"/>
        <a:ext cx="4773168" cy="776728"/>
      </dsp:txXfrm>
    </dsp:sp>
    <dsp:sp modelId="{16B9EECF-4BEB-4C9D-83C7-9282EC6992DC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Repeat</a:t>
          </a:r>
        </a:p>
      </dsp:txBody>
      <dsp:txXfrm rot="-10800000">
        <a:off x="0" y="3551509"/>
        <a:ext cx="1591056" cy="776495"/>
      </dsp:txXfrm>
    </dsp:sp>
    <dsp:sp modelId="{D6AD9A00-BDB9-41BE-964E-ED96DB62D240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Repeat key instructions. </a:t>
          </a:r>
        </a:p>
      </dsp:txBody>
      <dsp:txXfrm>
        <a:off x="1591055" y="3551509"/>
        <a:ext cx="4773168" cy="776495"/>
      </dsp:txXfrm>
    </dsp:sp>
    <dsp:sp modelId="{4BF4382B-A5DF-4B36-A4D7-C0BBFECC28E1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Use</a:t>
          </a:r>
        </a:p>
      </dsp:txBody>
      <dsp:txXfrm rot="-10800000">
        <a:off x="0" y="2368551"/>
        <a:ext cx="1591056" cy="776495"/>
      </dsp:txXfrm>
    </dsp:sp>
    <dsp:sp modelId="{331F3C74-212B-457D-95CA-F3F22A3D5F80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 visual demonstrations. </a:t>
          </a:r>
        </a:p>
      </dsp:txBody>
      <dsp:txXfrm>
        <a:off x="1591055" y="2368551"/>
        <a:ext cx="4773168" cy="776495"/>
      </dsp:txXfrm>
    </dsp:sp>
    <dsp:sp modelId="{3A1E8120-F7DB-4A5B-B0D0-880EA3229A7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Stop</a:t>
          </a:r>
        </a:p>
      </dsp:txBody>
      <dsp:txXfrm rot="-10800000">
        <a:off x="0" y="1185593"/>
        <a:ext cx="1591056" cy="776495"/>
      </dsp:txXfrm>
    </dsp:sp>
    <dsp:sp modelId="{AAB6F910-007A-40BD-B432-0360BB1B88BF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Stop machinery during briefings. </a:t>
          </a:r>
        </a:p>
      </dsp:txBody>
      <dsp:txXfrm>
        <a:off x="1591055" y="1185593"/>
        <a:ext cx="4773168" cy="776495"/>
      </dsp:txXfrm>
    </dsp:sp>
    <dsp:sp modelId="{3F88AD1C-2529-4FD5-8595-F63FB99B8F7C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92024" rIns="113156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Hold</a:t>
          </a:r>
        </a:p>
      </dsp:txBody>
      <dsp:txXfrm rot="-10800000">
        <a:off x="0" y="2635"/>
        <a:ext cx="1591056" cy="776495"/>
      </dsp:txXfrm>
    </dsp:sp>
    <dsp:sp modelId="{24C8E329-9EEE-4A2A-8547-DADCAAAF74D6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241300" rIns="96822" bIns="24130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Hold training in quieter areas. </a:t>
          </a:r>
        </a:p>
      </dsp:txBody>
      <dsp:txXfrm>
        <a:off x="1591055" y="2635"/>
        <a:ext cx="4773168" cy="7764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EEB58-6207-4DE9-82C8-2608208559D3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05A2A-4CC5-4785-AA2F-D6C99B940578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385D7-0CE8-4886-BA30-38C74A23461B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Workforce comes from five different cultural groups. 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6E3AE4BF-04D0-4816-B4F2-D2968ED831F5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4C7C5-71DA-4EC5-B27E-3CC7E52B27A7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662AA9-0160-4AD4-B893-0D271E2289BF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cultures communicate differently. </a:t>
          </a:r>
          <a:endParaRPr lang="en-US" sz="1900" kern="1200"/>
        </a:p>
      </dsp:txBody>
      <dsp:txXfrm>
        <a:off x="1059754" y="1151227"/>
        <a:ext cx="5304469" cy="917536"/>
      </dsp:txXfrm>
    </dsp:sp>
    <dsp:sp modelId="{AA3500B2-8568-4BD8-A90B-5E6660A359B8}">
      <dsp:nvSpPr>
        <dsp:cNvPr id="0" name=""/>
        <dsp:cNvSpPr/>
      </dsp:nvSpPr>
      <dsp:spPr>
        <a:xfrm>
          <a:off x="0" y="4109144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EFC16-E88F-4187-BF46-8EC2415F36E2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AD50C-E3EA-496C-9450-443128DD6E46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workers may not question managers. </a:t>
          </a:r>
          <a:endParaRPr lang="en-US" sz="1900" kern="1200"/>
        </a:p>
      </dsp:txBody>
      <dsp:txXfrm>
        <a:off x="1059754" y="2298147"/>
        <a:ext cx="5304469" cy="917536"/>
      </dsp:txXfrm>
    </dsp:sp>
    <dsp:sp modelId="{A8071C95-0510-4813-A838-AA5A5AD83A6D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09ADD-D684-48A9-9958-C076612CE094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19592-93A4-4ABE-9C0F-25F00C60867B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Different expectations and communication styles. </a:t>
          </a:r>
          <a:endParaRPr lang="en-US" sz="1900" kern="1200"/>
        </a:p>
      </dsp:txBody>
      <dsp:txXfrm>
        <a:off x="1059754" y="3445068"/>
        <a:ext cx="5304469" cy="917536"/>
      </dsp:txXfrm>
    </dsp:sp>
    <dsp:sp modelId="{00BA4ED7-DF15-4059-A53A-470E39AECA87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D301EC-FACC-49E7-A015-3B45EF6A5698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17A25-F553-4B32-B91B-B3A3607DE85E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Theory:</a:t>
          </a:r>
          <a:r>
            <a:rPr lang="en-GB" sz="1900" kern="1200"/>
            <a:t> Schramm's Communication Model.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9397F-FB4C-4B2F-A8B1-057F40E9B9CF}">
      <dsp:nvSpPr>
        <dsp:cNvPr id="0" name=""/>
        <dsp:cNvSpPr/>
      </dsp:nvSpPr>
      <dsp:spPr>
        <a:xfrm>
          <a:off x="0" y="4734467"/>
          <a:ext cx="1591056" cy="77672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Respect</a:t>
          </a:r>
        </a:p>
      </dsp:txBody>
      <dsp:txXfrm>
        <a:off x="0" y="4734467"/>
        <a:ext cx="1591056" cy="776728"/>
      </dsp:txXfrm>
    </dsp:sp>
    <dsp:sp modelId="{EEC3F9A2-FF03-4AAF-8A96-E39CABF18535}">
      <dsp:nvSpPr>
        <dsp:cNvPr id="0" name=""/>
        <dsp:cNvSpPr/>
      </dsp:nvSpPr>
      <dsp:spPr>
        <a:xfrm>
          <a:off x="1591055" y="4734467"/>
          <a:ext cx="4773168" cy="77672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Create a respectful working environment.</a:t>
          </a:r>
          <a:endParaRPr lang="en-US" sz="1500" kern="1200" dirty="0"/>
        </a:p>
      </dsp:txBody>
      <dsp:txXfrm>
        <a:off x="1591055" y="4734467"/>
        <a:ext cx="4773168" cy="776728"/>
      </dsp:txXfrm>
    </dsp:sp>
    <dsp:sp modelId="{16B9EECF-4BEB-4C9D-83C7-9282EC6992DC}">
      <dsp:nvSpPr>
        <dsp:cNvPr id="0" name=""/>
        <dsp:cNvSpPr/>
      </dsp:nvSpPr>
      <dsp:spPr>
        <a:xfrm rot="10800000">
          <a:off x="0" y="3551509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Images</a:t>
          </a:r>
        </a:p>
      </dsp:txBody>
      <dsp:txXfrm rot="-10800000">
        <a:off x="0" y="3551509"/>
        <a:ext cx="1591056" cy="776495"/>
      </dsp:txXfrm>
    </dsp:sp>
    <dsp:sp modelId="{D6AD9A00-BDB9-41BE-964E-ED96DB62D240}">
      <dsp:nvSpPr>
        <dsp:cNvPr id="0" name=""/>
        <dsp:cNvSpPr/>
      </dsp:nvSpPr>
      <dsp:spPr>
        <a:xfrm>
          <a:off x="1591055" y="3551509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Use universal symbols. </a:t>
          </a:r>
          <a:endParaRPr lang="en-US" sz="1500" kern="1200" dirty="0"/>
        </a:p>
      </dsp:txBody>
      <dsp:txXfrm>
        <a:off x="1591055" y="3551509"/>
        <a:ext cx="4773168" cy="776495"/>
      </dsp:txXfrm>
    </dsp:sp>
    <dsp:sp modelId="{4BF4382B-A5DF-4B36-A4D7-C0BBFECC28E1}">
      <dsp:nvSpPr>
        <dsp:cNvPr id="0" name=""/>
        <dsp:cNvSpPr/>
      </dsp:nvSpPr>
      <dsp:spPr>
        <a:xfrm rot="10800000">
          <a:off x="0" y="2368551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Questions</a:t>
          </a:r>
        </a:p>
      </dsp:txBody>
      <dsp:txXfrm rot="-10800000">
        <a:off x="0" y="2368551"/>
        <a:ext cx="1591056" cy="776495"/>
      </dsp:txXfrm>
    </dsp:sp>
    <dsp:sp modelId="{331F3C74-212B-457D-95CA-F3F22A3D5F80}">
      <dsp:nvSpPr>
        <dsp:cNvPr id="0" name=""/>
        <dsp:cNvSpPr/>
      </dsp:nvSpPr>
      <dsp:spPr>
        <a:xfrm>
          <a:off x="1591055" y="2368551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Encourage questions. </a:t>
          </a:r>
          <a:endParaRPr lang="en-US" sz="1500" kern="1200" dirty="0"/>
        </a:p>
      </dsp:txBody>
      <dsp:txXfrm>
        <a:off x="1591055" y="2368551"/>
        <a:ext cx="4773168" cy="776495"/>
      </dsp:txXfrm>
    </dsp:sp>
    <dsp:sp modelId="{3A1E8120-F7DB-4A5B-B0D0-880EA3229A71}">
      <dsp:nvSpPr>
        <dsp:cNvPr id="0" name=""/>
        <dsp:cNvSpPr/>
      </dsp:nvSpPr>
      <dsp:spPr>
        <a:xfrm rot="10800000">
          <a:off x="0" y="1185593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Communication</a:t>
          </a:r>
        </a:p>
      </dsp:txBody>
      <dsp:txXfrm rot="-10800000">
        <a:off x="0" y="1185593"/>
        <a:ext cx="1591056" cy="776495"/>
      </dsp:txXfrm>
    </dsp:sp>
    <dsp:sp modelId="{AAB6F910-007A-40BD-B432-0360BB1B88BF}">
      <dsp:nvSpPr>
        <dsp:cNvPr id="0" name=""/>
        <dsp:cNvSpPr/>
      </dsp:nvSpPr>
      <dsp:spPr>
        <a:xfrm>
          <a:off x="1591055" y="1185593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Inclusive communication. </a:t>
          </a:r>
          <a:endParaRPr lang="en-US" sz="1500" kern="1200" dirty="0"/>
        </a:p>
      </dsp:txBody>
      <dsp:txXfrm>
        <a:off x="1591055" y="1185593"/>
        <a:ext cx="4773168" cy="776495"/>
      </dsp:txXfrm>
    </dsp:sp>
    <dsp:sp modelId="{3F88AD1C-2529-4FD5-8595-F63FB99B8F7C}">
      <dsp:nvSpPr>
        <dsp:cNvPr id="0" name=""/>
        <dsp:cNvSpPr/>
      </dsp:nvSpPr>
      <dsp:spPr>
        <a:xfrm rot="10800000">
          <a:off x="0" y="2635"/>
          <a:ext cx="1591056" cy="119460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156" tIns="106680" rIns="113156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Training</a:t>
          </a:r>
        </a:p>
      </dsp:txBody>
      <dsp:txXfrm rot="-10800000">
        <a:off x="0" y="2635"/>
        <a:ext cx="1591056" cy="776495"/>
      </dsp:txXfrm>
    </dsp:sp>
    <dsp:sp modelId="{24C8E329-9EEE-4A2A-8547-DADCAAAF74D6}">
      <dsp:nvSpPr>
        <dsp:cNvPr id="0" name=""/>
        <dsp:cNvSpPr/>
      </dsp:nvSpPr>
      <dsp:spPr>
        <a:xfrm>
          <a:off x="1591055" y="2635"/>
          <a:ext cx="4773168" cy="7764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22" tIns="190500" rIns="96822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Cultural awareness training. </a:t>
          </a:r>
          <a:endParaRPr lang="en-US" sz="1500" kern="1200" dirty="0"/>
        </a:p>
      </dsp:txBody>
      <dsp:txXfrm>
        <a:off x="1591055" y="2635"/>
        <a:ext cx="4773168" cy="7764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BC8F0-BF74-4BE9-9325-A17442700BC8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C688D1-78F2-4062-8D91-EE083629D520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BC6BC-4479-45E9-AAEF-B7DB7D514C95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Communication problems are affecting food safety. </a:t>
          </a:r>
          <a:endParaRPr lang="en-US" sz="1200" kern="1200"/>
        </a:p>
      </dsp:txBody>
      <dsp:txXfrm>
        <a:off x="100682" y="2684598"/>
        <a:ext cx="2370489" cy="720000"/>
      </dsp:txXfrm>
    </dsp:sp>
    <dsp:sp modelId="{69CF1994-1EDA-4DE6-921D-B8BA42E84A35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274BB-DF1C-4248-B56A-F4A4FED3023F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DE580-953D-44B2-946B-98A33A373485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three communication theories explain why misunderstandings occur. </a:t>
          </a:r>
          <a:endParaRPr lang="en-US" sz="1200" kern="1200"/>
        </a:p>
      </dsp:txBody>
      <dsp:txXfrm>
        <a:off x="2886007" y="2684598"/>
        <a:ext cx="2370489" cy="720000"/>
      </dsp:txXfrm>
    </dsp:sp>
    <dsp:sp modelId="{ACE8ED21-3344-45BB-B42E-F5A012680F54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AE6DA-3147-4718-80DB-5B9726C1B0F5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2333D-93B9-4B58-948F-AA6A9EB3DCA9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Better communication would improve food quality, teamwork and customer satisfaction.</a:t>
          </a:r>
          <a:endParaRPr lang="en-US" sz="1200" kern="1200"/>
        </a:p>
      </dsp:txBody>
      <dsp:txXfrm>
        <a:off x="5671332" y="2684598"/>
        <a:ext cx="2370489" cy="720000"/>
      </dsp:txXfrm>
    </dsp:sp>
    <dsp:sp modelId="{B2AF41F6-9740-48AE-9F48-487F36586DC2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7F2CC-0D18-41AD-8241-7BBC105A08E5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DFAEE-41B2-4EE1-9BA3-95AD58E4E246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Training and clear communication should become priorities for Flight Foods.</a:t>
          </a:r>
          <a:endParaRPr lang="en-US" sz="1200" kern="1200"/>
        </a:p>
      </dsp:txBody>
      <dsp:txXfrm>
        <a:off x="8456657" y="2684598"/>
        <a:ext cx="2370489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DD30CC-E493-4369-9482-B6161D1E78C8}">
      <dsp:nvSpPr>
        <dsp:cNvPr id="0" name=""/>
        <dsp:cNvSpPr/>
      </dsp:nvSpPr>
      <dsp:spPr>
        <a:xfrm>
          <a:off x="0" y="162166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Adair, J. (2009) </a:t>
          </a:r>
          <a:r>
            <a:rPr lang="en-GB" sz="1400" i="1" kern="1200"/>
            <a:t>Effective Communication.</a:t>
          </a:r>
          <a:r>
            <a:rPr lang="en-GB" sz="1400" kern="1200"/>
            <a:t> London: Pan Macmillan.</a:t>
          </a:r>
          <a:endParaRPr lang="en-US" sz="1400" kern="1200"/>
        </a:p>
      </dsp:txBody>
      <dsp:txXfrm>
        <a:off x="27287" y="189453"/>
        <a:ext cx="11329044" cy="504393"/>
      </dsp:txXfrm>
    </dsp:sp>
    <dsp:sp modelId="{362900B5-1C52-4E22-A983-3A54BD72D6E0}">
      <dsp:nvSpPr>
        <dsp:cNvPr id="0" name=""/>
        <dsp:cNvSpPr/>
      </dsp:nvSpPr>
      <dsp:spPr>
        <a:xfrm>
          <a:off x="0" y="761454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Berlo, D.K. (1960) </a:t>
          </a:r>
          <a:r>
            <a:rPr lang="en-GB" sz="1400" i="1" kern="1200"/>
            <a:t>The Process of Communication: An Introduction to Theory and Practice.</a:t>
          </a:r>
          <a:r>
            <a:rPr lang="en-GB" sz="1400" kern="1200"/>
            <a:t> New York: Holt, Rinehart and Winston.</a:t>
          </a:r>
          <a:endParaRPr lang="en-US" sz="1400" kern="1200"/>
        </a:p>
      </dsp:txBody>
      <dsp:txXfrm>
        <a:off x="27287" y="788741"/>
        <a:ext cx="11329044" cy="504393"/>
      </dsp:txXfrm>
    </dsp:sp>
    <dsp:sp modelId="{46EA9F8F-0CD8-4E34-BFEE-5BD1EA283F29}">
      <dsp:nvSpPr>
        <dsp:cNvPr id="0" name=""/>
        <dsp:cNvSpPr/>
      </dsp:nvSpPr>
      <dsp:spPr>
        <a:xfrm>
          <a:off x="0" y="1360741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Boddy, D. (2022) </a:t>
          </a:r>
          <a:r>
            <a:rPr lang="en-GB" sz="1400" i="1" kern="1200"/>
            <a:t>Management: An Introduction.</a:t>
          </a:r>
          <a:r>
            <a:rPr lang="en-GB" sz="1400" kern="1200"/>
            <a:t> 8th edn. Harlow: Pearson.</a:t>
          </a:r>
          <a:endParaRPr lang="en-US" sz="1400" kern="1200"/>
        </a:p>
      </dsp:txBody>
      <dsp:txXfrm>
        <a:off x="27287" y="1388028"/>
        <a:ext cx="11329044" cy="504393"/>
      </dsp:txXfrm>
    </dsp:sp>
    <dsp:sp modelId="{63B24871-1459-4A78-8C3D-31F5758F726D}">
      <dsp:nvSpPr>
        <dsp:cNvPr id="0" name=""/>
        <dsp:cNvSpPr/>
      </dsp:nvSpPr>
      <dsp:spPr>
        <a:xfrm>
          <a:off x="0" y="1960028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Bovee, C.L. and Thill, J.V. (2021) </a:t>
          </a:r>
          <a:r>
            <a:rPr lang="en-GB" sz="1400" i="1" kern="1200"/>
            <a:t>Business Communication Today.</a:t>
          </a:r>
          <a:r>
            <a:rPr lang="en-GB" sz="1400" kern="1200"/>
            <a:t> 15th edn. Harlow: Pearson.</a:t>
          </a:r>
          <a:endParaRPr lang="en-US" sz="1400" kern="1200"/>
        </a:p>
      </dsp:txBody>
      <dsp:txXfrm>
        <a:off x="27287" y="1987315"/>
        <a:ext cx="11329044" cy="504393"/>
      </dsp:txXfrm>
    </dsp:sp>
    <dsp:sp modelId="{908BC4D7-645E-4E65-AAB3-651465D72910}">
      <dsp:nvSpPr>
        <dsp:cNvPr id="0" name=""/>
        <dsp:cNvSpPr/>
      </dsp:nvSpPr>
      <dsp:spPr>
        <a:xfrm>
          <a:off x="0" y="2559316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Mullins, L.J. and Christy, G. (2019) </a:t>
          </a:r>
          <a:r>
            <a:rPr lang="en-GB" sz="1400" i="1" kern="1200"/>
            <a:t>Management and Organisational Behaviour.</a:t>
          </a:r>
          <a:r>
            <a:rPr lang="en-GB" sz="1400" kern="1200"/>
            <a:t> 12th edn. Harlow: Pearson.</a:t>
          </a:r>
          <a:endParaRPr lang="en-US" sz="1400" kern="1200"/>
        </a:p>
      </dsp:txBody>
      <dsp:txXfrm>
        <a:off x="27287" y="2586603"/>
        <a:ext cx="11329044" cy="504393"/>
      </dsp:txXfrm>
    </dsp:sp>
    <dsp:sp modelId="{515EE195-3371-4BEB-92B9-42B3E89BCCC7}">
      <dsp:nvSpPr>
        <dsp:cNvPr id="0" name=""/>
        <dsp:cNvSpPr/>
      </dsp:nvSpPr>
      <dsp:spPr>
        <a:xfrm>
          <a:off x="0" y="3158604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Robbins, S.P. and Judge, T.A. (2023) </a:t>
          </a:r>
          <a:r>
            <a:rPr lang="en-GB" sz="1400" i="1" kern="1200"/>
            <a:t>Organisational Behaviour.</a:t>
          </a:r>
          <a:r>
            <a:rPr lang="en-GB" sz="1400" kern="1200"/>
            <a:t> 19th edn. Harlow: Pearson.</a:t>
          </a:r>
          <a:endParaRPr lang="en-US" sz="1400" kern="1200"/>
        </a:p>
      </dsp:txBody>
      <dsp:txXfrm>
        <a:off x="27287" y="3185891"/>
        <a:ext cx="11329044" cy="504393"/>
      </dsp:txXfrm>
    </dsp:sp>
    <dsp:sp modelId="{BEBF9406-3245-465A-8DF4-2E4F31F439E0}">
      <dsp:nvSpPr>
        <dsp:cNvPr id="0" name=""/>
        <dsp:cNvSpPr/>
      </dsp:nvSpPr>
      <dsp:spPr>
        <a:xfrm>
          <a:off x="0" y="3757891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Schramm, W. (1954) ‘How Communication Works’, in Schramm, W. (ed.) </a:t>
          </a:r>
          <a:r>
            <a:rPr lang="en-GB" sz="1400" i="1" kern="1200"/>
            <a:t>The Process and Effects of Mass Communication.</a:t>
          </a:r>
          <a:r>
            <a:rPr lang="en-GB" sz="1400" kern="1200"/>
            <a:t> Urbana: University of Illinois Press, pp. 3–26.</a:t>
          </a:r>
          <a:endParaRPr lang="en-US" sz="1400" kern="1200"/>
        </a:p>
      </dsp:txBody>
      <dsp:txXfrm>
        <a:off x="27287" y="3785178"/>
        <a:ext cx="11329044" cy="504393"/>
      </dsp:txXfrm>
    </dsp:sp>
    <dsp:sp modelId="{CC6CFEC5-759C-4564-BC42-D489F5A73CB7}">
      <dsp:nvSpPr>
        <dsp:cNvPr id="0" name=""/>
        <dsp:cNvSpPr/>
      </dsp:nvSpPr>
      <dsp:spPr>
        <a:xfrm>
          <a:off x="0" y="4357179"/>
          <a:ext cx="11383618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Shannon, C.E. and Weaver, W. (1949) </a:t>
          </a:r>
          <a:r>
            <a:rPr lang="en-GB" sz="1400" i="1" kern="1200"/>
            <a:t>The Mathematical Theory of Communication.</a:t>
          </a:r>
          <a:r>
            <a:rPr lang="en-GB" sz="1400" kern="1200"/>
            <a:t> Urbana: University of Illinois Press.</a:t>
          </a:r>
          <a:endParaRPr lang="en-US" sz="1400" kern="1200"/>
        </a:p>
      </dsp:txBody>
      <dsp:txXfrm>
        <a:off x="27287" y="4384466"/>
        <a:ext cx="11329044" cy="504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5804DA-16FE-497F-9DC6-821A21D2A810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FF840D-3748-434B-B5D5-B3AE1AFA7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122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F840D-3748-434B-B5D5-B3AE1AFA74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81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D3766-A7F2-350B-B260-996415B16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A380E5-9B78-F88C-0A25-F4823D24C0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EA0E290-FA95-91D0-7805-C54CF95383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5562A4-1E20-0026-CF5E-C193365AB3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F840D-3748-434B-B5D5-B3AE1AFA74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65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10B8E-2CD4-A381-5DBA-4EA56A04BF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5B1C0-6BC8-3958-B6F3-2C6E05445E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3F338-7345-DE61-6BA5-51670CB63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41A4C-1796-21E7-88E7-7B10E6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05F7C-560A-5FD0-41C5-3ADF47235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9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5E7-0A75-9AA1-DA9D-823F3FE6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4FF9C-8B57-E454-B4C6-3505A1E6E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031AF5-5186-9A7B-4451-D13FD7BB2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51B69-16B6-37CA-99A3-E8CAA2766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A36A9-59AA-282E-E224-C2D37634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82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B4B2-6972-5FAB-1130-043C294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2A5CB-479E-5727-31BB-B9BE81B7E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746E8-8F7B-BB7F-069E-AECF98700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53A9B-2D7F-EC42-057A-A9901988A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38C2-2E24-261B-2DAA-4B3E2F423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50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5CD5-6D58-A352-B2E1-B36D1EFC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C726-06D7-1E3B-E166-12DB6001E6D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CC56F7-2AC3-2B9E-0FD2-C9B99DC8D4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45F5A6-76F5-17CC-EBE9-9F9601D6C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E93D4-462A-7FBD-F0F3-B5374DE08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47950-9784-8DC7-BEB2-B260C5F6A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055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C2D57-3E26-8D4E-EE8D-58D5743F9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49C5EB-8B48-76D3-4533-E43070BB9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88E185-044C-9342-4585-9DEEABE5C2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434EE4-A1AE-5FC6-D526-9E200343D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99C57B-1E3F-6BBE-5F1E-F7A8323609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527A1-0326-6B0C-D73A-3E301863D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F43E37-1D7C-A357-BBDC-CBCB6E1FFC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B1F53-7079-CEC7-47AD-5C71838C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079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BD16E-1200-A847-FC83-23FDF3D8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A4BA67-C4E1-6A4E-A167-1D8A75E10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52B622-514E-B28E-25AE-1A9CC8373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80313B-5C7E-F333-99CF-E37A4787C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53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71F0C0-3E53-950D-07E7-887FDD0D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C74C96-037F-C10D-D1DF-48E7F556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569C53-41B7-3FC0-4E7B-630DC70A82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00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7D87D-18B4-0909-90E4-6224004E7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F9A35-FCF4-2AA7-382B-65A9FA41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2B91B-67EC-6C65-4B62-49E44D70BC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C96FA-FED4-B5FF-3291-A7577EB45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8983CE-3DC0-020D-1822-FFD53FE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91712C-D30D-C634-2FC6-21CD18E6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332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9E3E6-F2BA-8DCA-3DE2-9A5434AD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C62BBD-31BD-4DA5-7A2F-35CFD7A895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776F34-0936-B6F2-E9CC-1D2B8E68F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8D9E5E-A8A4-68ED-7B9E-374327D64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3C12C-8EBD-F06F-DB3C-9A164F561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E1C15-AA35-0299-393A-AF9940211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88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5BF0E-570D-8BC4-6CDE-F7DB70392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3FA0E7-F635-FC58-F309-97C4B75274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D47D6-4D90-4174-8DC4-E389794B4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E04A-D7D8-0FB1-1EC0-65373A828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23F5E-4D8B-75C9-10B7-E6EAADC51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66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52446E-C41B-868D-F662-0336FDAC17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9219-209F-9110-134E-1F4319903C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8AEB1-B4D8-9830-EC11-8E758C07D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15607-8196-132F-9FC6-3169F6605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0DD75-1701-8953-0B59-7E3D185AE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211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6DC6-C980-4960-3664-D5CDAE7AB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30F093-C2A2-CAB8-DA87-45B0BAD94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3BE0-C811-AA39-1C65-455F07B34D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2CA03-8CB8-4ACD-0643-131BC2BDA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0FD6C-99AB-FD10-45BB-AEF1095506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59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9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LCLM4003 Effective Teamwork and Communication</a:t>
            </a: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E900E0-D2AE-0AC0-C821-0B67A70EF8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602446"/>
              </p:ext>
            </p:extLst>
          </p:nvPr>
        </p:nvGraphicFramePr>
        <p:xfrm>
          <a:off x="6347836" y="695129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>
            <a:extLst>
              <a:ext uri="{FF2B5EF4-FFF2-40B4-BE49-F238E27FC236}">
                <a16:creationId xmlns:a16="http://schemas.microsoft.com/office/drawing/2014/main" id="{6FBE0786-3684-DA54-7906-72B8D0951C1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3566F7-DC5A-3A7F-7625-C72447046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80506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4800"/>
              <a:t>Introduction to Flight Foods Ltd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6C378-A53E-3E49-30D6-90B212E3C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031578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1121AAC-ED4E-3451-6337-B754A6C213B2}"/>
              </a:ext>
            </a:extLst>
          </p:cNvPr>
          <p:cNvSpPr txBox="1"/>
          <p:nvPr/>
        </p:nvSpPr>
        <p:spPr>
          <a:xfrm>
            <a:off x="7957211" y="6424855"/>
            <a:ext cx="41196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(Boddy, 2022; Mullins and Christy, 2019)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84496A-36EF-D2A4-C0F7-DD047B9B0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F9986B8-6DE8-64F1-184D-B884A120D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DED8EBB5-3288-F5FA-4174-CBB777CC9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362458F-215B-6CBB-7142-1E54AADF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60CDD-0687-538C-6D6C-0132C3D5E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ptos Display" panose="02110004020202020204"/>
              </a:rPr>
              <a:t>Language Barrier</a:t>
            </a: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5B10D0-8AD9-1D4B-B1B0-8869C334A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EB4B5C-AC41-B039-EE0C-49CB781BB2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63854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42955D2B-88F6-E11D-C050-3A524AAAAA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4201" y="3158083"/>
            <a:ext cx="638638" cy="5599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3E0599-3B0E-F4BC-1587-91E342A76F94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/>
          </a:blip>
          <a:stretch/>
        </p:blipFill>
        <p:spPr>
          <a:xfrm>
            <a:off x="5544200" y="3118104"/>
            <a:ext cx="667512" cy="6675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CEDAFA6-7B74-5411-AC07-C4040A22DAA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9196" y="2046048"/>
            <a:ext cx="552478" cy="5440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D8C05DD-4D50-B62E-0772-7BFE481C393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/>
        </p:blipFill>
        <p:spPr>
          <a:xfrm>
            <a:off x="5512656" y="1955314"/>
            <a:ext cx="725557" cy="725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303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241759-B21C-70B5-8954-163F4CAFFA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E2212-9EB9-B4E5-77EF-54EEFF0FE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Solution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8CD455-D699-038B-5971-1F931EFC88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2893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1CCAB5A-9457-9ECA-84BD-6F46C3C952DB}"/>
              </a:ext>
            </a:extLst>
          </p:cNvPr>
          <p:cNvSpPr txBox="1"/>
          <p:nvPr/>
        </p:nvSpPr>
        <p:spPr>
          <a:xfrm>
            <a:off x="10330069" y="6339578"/>
            <a:ext cx="1457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(Adair, 2009)</a:t>
            </a:r>
          </a:p>
        </p:txBody>
      </p:sp>
    </p:spTree>
    <p:extLst>
      <p:ext uri="{BB962C8B-B14F-4D97-AF65-F5344CB8AC3E}">
        <p14:creationId xmlns:p14="http://schemas.microsoft.com/office/powerpoint/2010/main" val="323857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4EEB61-A0B7-3944-2DAB-F11E568AD9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0E7C3EE-0901-6E57-3EAA-8D506BA38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43698DE-C281-3D4E-BB9B-8974458AB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01EFA955-64A0-A87C-CB2C-82C203E98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5B729-2E1C-487D-4B32-2B772B3E5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ptos Display" panose="02110004020202020204"/>
              </a:rPr>
              <a:t>Environmental</a:t>
            </a:r>
            <a:br>
              <a:rPr lang="en-GB" sz="4000" dirty="0">
                <a:latin typeface="Aptos Display" panose="02110004020202020204"/>
              </a:rPr>
            </a:br>
            <a:r>
              <a:rPr lang="en-GB" sz="4000" dirty="0">
                <a:latin typeface="Aptos Display" panose="02110004020202020204"/>
              </a:rPr>
              <a:t>Noise Barrier</a:t>
            </a: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12BD0C-B8C8-0F95-8D16-C1224EE52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2C50B-2C50-CBCA-39DC-049B206D4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42116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3A470DD-4406-9DB7-91E4-69F69A1D9838}"/>
              </a:ext>
            </a:extLst>
          </p:cNvPr>
          <p:cNvSpPr txBox="1"/>
          <p:nvPr/>
        </p:nvSpPr>
        <p:spPr>
          <a:xfrm>
            <a:off x="8792817" y="6339578"/>
            <a:ext cx="30214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(Shannon and Weaver, 1949)</a:t>
            </a:r>
          </a:p>
        </p:txBody>
      </p:sp>
    </p:spTree>
    <p:extLst>
      <p:ext uri="{BB962C8B-B14F-4D97-AF65-F5344CB8AC3E}">
        <p14:creationId xmlns:p14="http://schemas.microsoft.com/office/powerpoint/2010/main" val="567116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D13D2C-73BB-0E36-F059-A30BEAB85F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7FE34-2DB3-6293-0053-818AF1E3D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Solution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B9ED3C-C10C-0203-F058-A09003832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20527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B572920-A985-B171-BADA-64C9EC4F3DA0}"/>
              </a:ext>
            </a:extLst>
          </p:cNvPr>
          <p:cNvSpPr txBox="1"/>
          <p:nvPr/>
        </p:nvSpPr>
        <p:spPr>
          <a:xfrm>
            <a:off x="10237304" y="6339578"/>
            <a:ext cx="16167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(Boddy, 2022)</a:t>
            </a:r>
          </a:p>
        </p:txBody>
      </p:sp>
    </p:spTree>
    <p:extLst>
      <p:ext uri="{BB962C8B-B14F-4D97-AF65-F5344CB8AC3E}">
        <p14:creationId xmlns:p14="http://schemas.microsoft.com/office/powerpoint/2010/main" val="100962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E36819-78D2-3F46-7964-E282E983F4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B248C-028B-6B02-0C70-5E1E55532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Culture Barrier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91BBAB-85D9-1FCC-174B-5A4A014FB4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54684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B389F91-A4CE-6D07-07AC-C8214961A331}"/>
              </a:ext>
            </a:extLst>
          </p:cNvPr>
          <p:cNvSpPr txBox="1"/>
          <p:nvPr/>
        </p:nvSpPr>
        <p:spPr>
          <a:xfrm>
            <a:off x="7335080" y="6339578"/>
            <a:ext cx="4465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(Schramm, 1954; 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259734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8A336A-F9AD-BD1B-378F-03021C20E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5AEEE8-4A0B-CCBC-B170-A731DD633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55F3C20-ADDA-4A94-2166-93209E209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E19F0B65-C3AC-07BF-823B-F184FEAE8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1D563-F2AD-5972-BB49-CCF2D5650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>
                <a:latin typeface="Aptos Display" panose="02110004020202020204"/>
              </a:rPr>
              <a:t>Solution</a:t>
            </a: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25C7E08-DB2F-7494-6D08-B71DF5516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6799F0-3F7E-F31C-1ACE-D2888D2EC4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180309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D559EF3-0E2E-EEAD-DDB8-BA681BCAD932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3818414"/>
          <a:ext cx="10515600" cy="36576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7489040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249515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C72D83D-6AA3-944A-2FC2-3B8AD18A1D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968590"/>
              </p:ext>
            </p:extLst>
          </p:nvPr>
        </p:nvGraphicFramePr>
        <p:xfrm>
          <a:off x="9041921" y="6367606"/>
          <a:ext cx="3078192" cy="365760"/>
        </p:xfrm>
        <a:graphic>
          <a:graphicData uri="http://schemas.openxmlformats.org/drawingml/2006/table">
            <a:tbl>
              <a:tblPr/>
              <a:tblGrid>
                <a:gridCol w="3078192">
                  <a:extLst>
                    <a:ext uri="{9D8B030D-6E8A-4147-A177-3AD203B41FA5}">
                      <a16:colId xmlns:a16="http://schemas.microsoft.com/office/drawing/2014/main" val="979875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i="1" dirty="0"/>
                        <a:t>(Mullins and Christy, 2019)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00667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3509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897CE-CCC0-A9AC-6C6B-9F6F833CC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6. 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2DABF8-C95D-2DEC-8010-267D565ABB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10393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769D489-39CE-77E5-DE70-693415CC7542}"/>
              </a:ext>
            </a:extLst>
          </p:cNvPr>
          <p:cNvSpPr txBox="1"/>
          <p:nvPr/>
        </p:nvSpPr>
        <p:spPr>
          <a:xfrm>
            <a:off x="9316277" y="6397026"/>
            <a:ext cx="28160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(Robbins and Judge, 2023)</a:t>
            </a:r>
          </a:p>
        </p:txBody>
      </p:sp>
    </p:spTree>
    <p:extLst>
      <p:ext uri="{BB962C8B-B14F-4D97-AF65-F5344CB8AC3E}">
        <p14:creationId xmlns:p14="http://schemas.microsoft.com/office/powerpoint/2010/main" val="4222689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A34062-5AA1-4483-BC3D-692462784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74F66B-3DF8-D945-111A-9799D44C6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576796-BF08-2DD9-D4BF-A8F593A24E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5B3C22-0A26-7024-4B9F-01FA81120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3D49E5-1F08-BA74-4B84-2DE00A34A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23F2EE-516E-AD88-F587-72781EB15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29" name="TextBox 26">
            <a:extLst>
              <a:ext uri="{FF2B5EF4-FFF2-40B4-BE49-F238E27FC236}">
                <a16:creationId xmlns:a16="http://schemas.microsoft.com/office/drawing/2014/main" id="{ECFEA9D4-E977-E918-A05E-41BEF89F7861}"/>
              </a:ext>
            </a:extLst>
          </p:cNvPr>
          <p:cNvGraphicFramePr/>
          <p:nvPr/>
        </p:nvGraphicFramePr>
        <p:xfrm>
          <a:off x="278295" y="1677575"/>
          <a:ext cx="11383618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843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666</Words>
  <Application>Microsoft Office PowerPoint</Application>
  <PresentationFormat>Widescreen</PresentationFormat>
  <Paragraphs>94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LCLM4003 Effective Teamwork and Communication  </vt:lpstr>
      <vt:lpstr>Overview</vt:lpstr>
      <vt:lpstr>Introduction to Flight Foods Ltd</vt:lpstr>
      <vt:lpstr>Language Barrier</vt:lpstr>
      <vt:lpstr>Solution</vt:lpstr>
      <vt:lpstr>Environmental Noise Barrier</vt:lpstr>
      <vt:lpstr>Solution</vt:lpstr>
      <vt:lpstr>Culture Barrier</vt:lpstr>
      <vt:lpstr>Solution</vt:lpstr>
      <vt:lpstr>6.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Lauren McGrane</cp:lastModifiedBy>
  <cp:revision>5</cp:revision>
  <dcterms:created xsi:type="dcterms:W3CDTF">2025-03-30T08:53:31Z</dcterms:created>
  <dcterms:modified xsi:type="dcterms:W3CDTF">2026-08-04T10:02:51Z</dcterms:modified>
</cp:coreProperties>
</file>