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601200" cy="12801600" type="A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7FFD9A-98BF-0091-BC23-AA86ABA4FF0E}" v="146" dt="2026-03-29T13:16:01.689"/>
    <p1510:client id="{729FFB1B-C5ED-4C3D-A77F-E899BD76E768}" v="83" dt="2026-03-29T11:58:59.8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2" autoAdjust="0"/>
    <p:restoredTop sz="94512" autoAdjust="0"/>
  </p:normalViewPr>
  <p:slideViewPr>
    <p:cSldViewPr snapToGrid="0">
      <p:cViewPr varScale="1">
        <p:scale>
          <a:sx n="50" d="100"/>
          <a:sy n="50" d="100"/>
        </p:scale>
        <p:origin x="225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ii Rud (2532848)" userId="024af414-2e05-4f79-b92e-abb107a4565d" providerId="ADAL" clId="{3584B26A-D861-457A-AB3E-44C59F958903}"/>
    <pc:docChg chg="undo custSel addSld delSld modSld">
      <pc:chgData name="Andrii Rud (2532848)" userId="024af414-2e05-4f79-b92e-abb107a4565d" providerId="ADAL" clId="{3584B26A-D861-457A-AB3E-44C59F958903}" dt="2026-03-29T12:00:26.760" v="90" actId="2696"/>
      <pc:docMkLst>
        <pc:docMk/>
      </pc:docMkLst>
      <pc:sldChg chg="addSp delSp modSp del mod">
        <pc:chgData name="Andrii Rud (2532848)" userId="024af414-2e05-4f79-b92e-abb107a4565d" providerId="ADAL" clId="{3584B26A-D861-457A-AB3E-44C59F958903}" dt="2026-03-29T12:00:26.760" v="90" actId="2696"/>
        <pc:sldMkLst>
          <pc:docMk/>
          <pc:sldMk cId="1351651579" sldId="256"/>
        </pc:sldMkLst>
        <pc:spChg chg="mod">
          <ac:chgData name="Andrii Rud (2532848)" userId="024af414-2e05-4f79-b92e-abb107a4565d" providerId="ADAL" clId="{3584B26A-D861-457A-AB3E-44C59F958903}" dt="2026-03-29T11:43:12.525" v="21" actId="1076"/>
          <ac:spMkLst>
            <pc:docMk/>
            <pc:sldMk cId="1351651579" sldId="256"/>
            <ac:spMk id="2" creationId="{00000000-0000-0000-0000-000000000000}"/>
          </ac:spMkLst>
        </pc:spChg>
        <pc:picChg chg="del">
          <ac:chgData name="Andrii Rud (2532848)" userId="024af414-2e05-4f79-b92e-abb107a4565d" providerId="ADAL" clId="{3584B26A-D861-457A-AB3E-44C59F958903}" dt="2026-03-29T11:37:46.078" v="0" actId="478"/>
          <ac:picMkLst>
            <pc:docMk/>
            <pc:sldMk cId="1351651579" sldId="256"/>
            <ac:picMk id="4" creationId="{093B68D6-9C16-C65C-7C09-1B5290D51741}"/>
          </ac:picMkLst>
        </pc:picChg>
        <pc:picChg chg="del">
          <ac:chgData name="Andrii Rud (2532848)" userId="024af414-2e05-4f79-b92e-abb107a4565d" providerId="ADAL" clId="{3584B26A-D861-457A-AB3E-44C59F958903}" dt="2026-03-29T11:39:33.279" v="5" actId="478"/>
          <ac:picMkLst>
            <pc:docMk/>
            <pc:sldMk cId="1351651579" sldId="256"/>
            <ac:picMk id="6" creationId="{C89DFAD1-8C67-7FE0-35AF-128742F27452}"/>
          </ac:picMkLst>
        </pc:picChg>
        <pc:picChg chg="add mod">
          <ac:chgData name="Andrii Rud (2532848)" userId="024af414-2e05-4f79-b92e-abb107a4565d" providerId="ADAL" clId="{3584B26A-D861-457A-AB3E-44C59F958903}" dt="2026-03-29T11:37:57.634" v="4" actId="14100"/>
          <ac:picMkLst>
            <pc:docMk/>
            <pc:sldMk cId="1351651579" sldId="256"/>
            <ac:picMk id="7" creationId="{89AC3D59-5FF4-CA21-961C-73E193B422F3}"/>
          </ac:picMkLst>
        </pc:picChg>
        <pc:picChg chg="add mod">
          <ac:chgData name="Andrii Rud (2532848)" userId="024af414-2e05-4f79-b92e-abb107a4565d" providerId="ADAL" clId="{3584B26A-D861-457A-AB3E-44C59F958903}" dt="2026-03-29T11:39:38.024" v="7" actId="1076"/>
          <ac:picMkLst>
            <pc:docMk/>
            <pc:sldMk cId="1351651579" sldId="256"/>
            <ac:picMk id="9" creationId="{063C0E36-91F9-6FAB-82BD-3724E433D0FA}"/>
          </ac:picMkLst>
        </pc:picChg>
      </pc:sldChg>
      <pc:sldChg chg="addSp delSp modSp new mod">
        <pc:chgData name="Andrii Rud (2532848)" userId="024af414-2e05-4f79-b92e-abb107a4565d" providerId="ADAL" clId="{3584B26A-D861-457A-AB3E-44C59F958903}" dt="2026-03-29T11:58:59.821" v="89" actId="1076"/>
        <pc:sldMkLst>
          <pc:docMk/>
          <pc:sldMk cId="2639635627" sldId="257"/>
        </pc:sldMkLst>
        <pc:spChg chg="add del mod">
          <ac:chgData name="Andrii Rud (2532848)" userId="024af414-2e05-4f79-b92e-abb107a4565d" providerId="ADAL" clId="{3584B26A-D861-457A-AB3E-44C59F958903}" dt="2026-03-29T11:42:37.179" v="16" actId="22"/>
          <ac:spMkLst>
            <pc:docMk/>
            <pc:sldMk cId="2639635627" sldId="257"/>
            <ac:spMk id="3" creationId="{EC21A67E-6A02-2F73-23CC-EADAD0D83154}"/>
          </ac:spMkLst>
        </pc:spChg>
        <pc:spChg chg="add mod">
          <ac:chgData name="Andrii Rud (2532848)" userId="024af414-2e05-4f79-b92e-abb107a4565d" providerId="ADAL" clId="{3584B26A-D861-457A-AB3E-44C59F958903}" dt="2026-03-29T11:43:03.048" v="19" actId="1076"/>
          <ac:spMkLst>
            <pc:docMk/>
            <pc:sldMk cId="2639635627" sldId="257"/>
            <ac:spMk id="5" creationId="{865C78CF-2B72-A14E-D5FF-6D423F480EF9}"/>
          </ac:spMkLst>
        </pc:spChg>
        <pc:spChg chg="add mod">
          <ac:chgData name="Andrii Rud (2532848)" userId="024af414-2e05-4f79-b92e-abb107a4565d" providerId="ADAL" clId="{3584B26A-D861-457A-AB3E-44C59F958903}" dt="2026-03-29T11:44:42.794" v="34" actId="2711"/>
          <ac:spMkLst>
            <pc:docMk/>
            <pc:sldMk cId="2639635627" sldId="257"/>
            <ac:spMk id="7" creationId="{30C1EB4A-C8CE-1334-E190-3CE55B33C890}"/>
          </ac:spMkLst>
        </pc:spChg>
        <pc:spChg chg="add mod">
          <ac:chgData name="Andrii Rud (2532848)" userId="024af414-2e05-4f79-b92e-abb107a4565d" providerId="ADAL" clId="{3584B26A-D861-457A-AB3E-44C59F958903}" dt="2026-03-29T11:52:00.363" v="69" actId="1076"/>
          <ac:spMkLst>
            <pc:docMk/>
            <pc:sldMk cId="2639635627" sldId="257"/>
            <ac:spMk id="11" creationId="{6453A58C-70E4-2984-CFDA-4D8CB02D8E53}"/>
          </ac:spMkLst>
        </pc:spChg>
        <pc:spChg chg="add mod">
          <ac:chgData name="Andrii Rud (2532848)" userId="024af414-2e05-4f79-b92e-abb107a4565d" providerId="ADAL" clId="{3584B26A-D861-457A-AB3E-44C59F958903}" dt="2026-03-29T11:52:09.333" v="71" actId="1076"/>
          <ac:spMkLst>
            <pc:docMk/>
            <pc:sldMk cId="2639635627" sldId="257"/>
            <ac:spMk id="17" creationId="{66EEC2D5-4156-26FA-D354-E33D94E4524C}"/>
          </ac:spMkLst>
        </pc:spChg>
        <pc:spChg chg="add mod">
          <ac:chgData name="Andrii Rud (2532848)" userId="024af414-2e05-4f79-b92e-abb107a4565d" providerId="ADAL" clId="{3584B26A-D861-457A-AB3E-44C59F958903}" dt="2026-03-29T11:55:27.197" v="79" actId="1076"/>
          <ac:spMkLst>
            <pc:docMk/>
            <pc:sldMk cId="2639635627" sldId="257"/>
            <ac:spMk id="21" creationId="{F46B5858-A8D5-9B32-0CA9-FA078AB5C756}"/>
          </ac:spMkLst>
        </pc:spChg>
        <pc:picChg chg="add mod">
          <ac:chgData name="Andrii Rud (2532848)" userId="024af414-2e05-4f79-b92e-abb107a4565d" providerId="ADAL" clId="{3584B26A-D861-457A-AB3E-44C59F958903}" dt="2026-03-29T11:51:50.056" v="67" actId="1076"/>
          <ac:picMkLst>
            <pc:docMk/>
            <pc:sldMk cId="2639635627" sldId="257"/>
            <ac:picMk id="9" creationId="{53429935-2244-F4F6-49A6-C43CD1D95D74}"/>
          </ac:picMkLst>
        </pc:picChg>
        <pc:picChg chg="add del mod">
          <ac:chgData name="Andrii Rud (2532848)" userId="024af414-2e05-4f79-b92e-abb107a4565d" providerId="ADAL" clId="{3584B26A-D861-457A-AB3E-44C59F958903}" dt="2026-03-29T11:48:35.791" v="48" actId="478"/>
          <ac:picMkLst>
            <pc:docMk/>
            <pc:sldMk cId="2639635627" sldId="257"/>
            <ac:picMk id="13" creationId="{0B5BB14D-0651-E327-4453-918A3DBFA288}"/>
          </ac:picMkLst>
        </pc:picChg>
        <pc:picChg chg="add mod">
          <ac:chgData name="Andrii Rud (2532848)" userId="024af414-2e05-4f79-b92e-abb107a4565d" providerId="ADAL" clId="{3584B26A-D861-457A-AB3E-44C59F958903}" dt="2026-03-29T11:51:37.534" v="65" actId="1076"/>
          <ac:picMkLst>
            <pc:docMk/>
            <pc:sldMk cId="2639635627" sldId="257"/>
            <ac:picMk id="15" creationId="{6469045A-3597-B6AC-2543-AADDA31C7C98}"/>
          </ac:picMkLst>
        </pc:picChg>
        <pc:picChg chg="add mod">
          <ac:chgData name="Andrii Rud (2532848)" userId="024af414-2e05-4f79-b92e-abb107a4565d" providerId="ADAL" clId="{3584B26A-D861-457A-AB3E-44C59F958903}" dt="2026-03-29T11:52:12.661" v="72" actId="1076"/>
          <ac:picMkLst>
            <pc:docMk/>
            <pc:sldMk cId="2639635627" sldId="257"/>
            <ac:picMk id="19" creationId="{C693C3BB-F3F1-8FB4-36B1-D280355D1096}"/>
          </ac:picMkLst>
        </pc:picChg>
        <pc:picChg chg="add mod">
          <ac:chgData name="Andrii Rud (2532848)" userId="024af414-2e05-4f79-b92e-abb107a4565d" providerId="ADAL" clId="{3584B26A-D861-457A-AB3E-44C59F958903}" dt="2026-03-29T11:55:42.196" v="85" actId="14100"/>
          <ac:picMkLst>
            <pc:docMk/>
            <pc:sldMk cId="2639635627" sldId="257"/>
            <ac:picMk id="23" creationId="{47EDBED2-3A0F-9B57-973E-5893419A11B3}"/>
          </ac:picMkLst>
        </pc:picChg>
        <pc:picChg chg="add mod">
          <ac:chgData name="Andrii Rud (2532848)" userId="024af414-2e05-4f79-b92e-abb107a4565d" providerId="ADAL" clId="{3584B26A-D861-457A-AB3E-44C59F958903}" dt="2026-03-29T11:58:59.821" v="89" actId="1076"/>
          <ac:picMkLst>
            <pc:docMk/>
            <pc:sldMk cId="2639635627" sldId="257"/>
            <ac:picMk id="1026" creationId="{E5255B2A-4EBF-B909-B24D-6226DEF42BE8}"/>
          </ac:picMkLst>
        </pc:picChg>
      </pc:sldChg>
    </pc:docChg>
  </pc:docChgLst>
  <pc:docChgLst>
    <pc:chgData name="Andrii Rud (2532848)" userId="S::2532848@student.uwtsd.ac.uk::024af414-2e05-4f79-b92e-abb107a4565d" providerId="AD" clId="Web-{4E7FFD9A-98BF-0091-BC23-AA86ABA4FF0E}"/>
    <pc:docChg chg="mod modSld modMainMaster setSldSz">
      <pc:chgData name="Andrii Rud (2532848)" userId="S::2532848@student.uwtsd.ac.uk::024af414-2e05-4f79-b92e-abb107a4565d" providerId="AD" clId="Web-{4E7FFD9A-98BF-0091-BC23-AA86ABA4FF0E}" dt="2026-03-29T13:16:01.689" v="158" actId="20577"/>
      <pc:docMkLst>
        <pc:docMk/>
      </pc:docMkLst>
      <pc:sldChg chg="addSp delSp modSp mod modClrScheme chgLayout">
        <pc:chgData name="Andrii Rud (2532848)" userId="S::2532848@student.uwtsd.ac.uk::024af414-2e05-4f79-b92e-abb107a4565d" providerId="AD" clId="Web-{4E7FFD9A-98BF-0091-BC23-AA86ABA4FF0E}" dt="2026-03-29T13:16:01.689" v="158" actId="20577"/>
        <pc:sldMkLst>
          <pc:docMk/>
          <pc:sldMk cId="1351651579" sldId="256"/>
        </pc:sldMkLst>
        <pc:spChg chg="mod ord">
          <ac:chgData name="Andrii Rud (2532848)" userId="S::2532848@student.uwtsd.ac.uk::024af414-2e05-4f79-b92e-abb107a4565d" providerId="AD" clId="Web-{4E7FFD9A-98BF-0091-BC23-AA86ABA4FF0E}" dt="2026-03-29T13:11:50.538" v="74" actId="20577"/>
          <ac:spMkLst>
            <pc:docMk/>
            <pc:sldMk cId="1351651579" sldId="256"/>
            <ac:spMk id="2" creationId="{00000000-0000-0000-0000-000000000000}"/>
          </ac:spMkLst>
        </pc:spChg>
        <pc:spChg chg="mod ord">
          <ac:chgData name="Andrii Rud (2532848)" userId="S::2532848@student.uwtsd.ac.uk::024af414-2e05-4f79-b92e-abb107a4565d" providerId="AD" clId="Web-{4E7FFD9A-98BF-0091-BC23-AA86ABA4FF0E}" dt="2026-03-29T13:16:01.689" v="158" actId="20577"/>
          <ac:spMkLst>
            <pc:docMk/>
            <pc:sldMk cId="1351651579" sldId="256"/>
            <ac:spMk id="3" creationId="{00000000-0000-0000-0000-000000000000}"/>
          </ac:spMkLst>
        </pc:spChg>
        <pc:spChg chg="add del mod">
          <ac:chgData name="Andrii Rud (2532848)" userId="S::2532848@student.uwtsd.ac.uk::024af414-2e05-4f79-b92e-abb107a4565d" providerId="AD" clId="Web-{4E7FFD9A-98BF-0091-BC23-AA86ABA4FF0E}" dt="2026-03-29T13:13:14.355" v="88"/>
          <ac:spMkLst>
            <pc:docMk/>
            <pc:sldMk cId="1351651579" sldId="256"/>
            <ac:spMk id="5" creationId="{64933709-2AE3-B01E-12A9-7036F8CA679E}"/>
          </ac:spMkLst>
        </pc:spChg>
        <pc:picChg chg="add mod">
          <ac:chgData name="Andrii Rud (2532848)" userId="S::2532848@student.uwtsd.ac.uk::024af414-2e05-4f79-b92e-abb107a4565d" providerId="AD" clId="Web-{4E7FFD9A-98BF-0091-BC23-AA86ABA4FF0E}" dt="2026-03-29T13:15:31.891" v="130" actId="1076"/>
          <ac:picMkLst>
            <pc:docMk/>
            <pc:sldMk cId="1351651579" sldId="256"/>
            <ac:picMk id="4" creationId="{093B68D6-9C16-C65C-7C09-1B5290D51741}"/>
          </ac:picMkLst>
        </pc:picChg>
        <pc:picChg chg="add mod">
          <ac:chgData name="Andrii Rud (2532848)" userId="S::2532848@student.uwtsd.ac.uk::024af414-2e05-4f79-b92e-abb107a4565d" providerId="AD" clId="Web-{4E7FFD9A-98BF-0091-BC23-AA86ABA4FF0E}" dt="2026-03-29T13:15:41.564" v="131" actId="1076"/>
          <ac:picMkLst>
            <pc:docMk/>
            <pc:sldMk cId="1351651579" sldId="256"/>
            <ac:picMk id="6" creationId="{C89DFAD1-8C67-7FE0-35AF-128742F27452}"/>
          </ac:picMkLst>
        </pc:picChg>
      </pc:sldChg>
      <pc:sldMasterChg chg="modSp modSldLayout">
        <pc:chgData name="Andrii Rud (2532848)" userId="S::2532848@student.uwtsd.ac.uk::024af414-2e05-4f79-b92e-abb107a4565d" providerId="AD" clId="Web-{4E7FFD9A-98BF-0091-BC23-AA86ABA4FF0E}" dt="2026-03-29T13:08:05.474" v="1"/>
        <pc:sldMasterMkLst>
          <pc:docMk/>
          <pc:sldMasterMk cId="3154979492" sldId="2147483648"/>
        </pc:sldMasterMkLst>
        <pc:spChg chg="mod">
          <ac:chgData name="Andrii Rud (2532848)" userId="S::2532848@student.uwtsd.ac.uk::024af414-2e05-4f79-b92e-abb107a4565d" providerId="AD" clId="Web-{4E7FFD9A-98BF-0091-BC23-AA86ABA4FF0E}" dt="2026-03-29T13:08:05.474" v="1"/>
          <ac:spMkLst>
            <pc:docMk/>
            <pc:sldMasterMk cId="3154979492" sldId="2147483648"/>
            <ac:spMk id="2" creationId="{00000000-0000-0000-0000-000000000000}"/>
          </ac:spMkLst>
        </pc:spChg>
        <pc:spChg chg="mod">
          <ac:chgData name="Andrii Rud (2532848)" userId="S::2532848@student.uwtsd.ac.uk::024af414-2e05-4f79-b92e-abb107a4565d" providerId="AD" clId="Web-{4E7FFD9A-98BF-0091-BC23-AA86ABA4FF0E}" dt="2026-03-29T13:08:05.474" v="1"/>
          <ac:spMkLst>
            <pc:docMk/>
            <pc:sldMasterMk cId="3154979492" sldId="2147483648"/>
            <ac:spMk id="3" creationId="{00000000-0000-0000-0000-000000000000}"/>
          </ac:spMkLst>
        </pc:spChg>
        <pc:spChg chg="mod">
          <ac:chgData name="Andrii Rud (2532848)" userId="S::2532848@student.uwtsd.ac.uk::024af414-2e05-4f79-b92e-abb107a4565d" providerId="AD" clId="Web-{4E7FFD9A-98BF-0091-BC23-AA86ABA4FF0E}" dt="2026-03-29T13:08:05.474" v="1"/>
          <ac:spMkLst>
            <pc:docMk/>
            <pc:sldMasterMk cId="3154979492" sldId="2147483648"/>
            <ac:spMk id="4" creationId="{00000000-0000-0000-0000-000000000000}"/>
          </ac:spMkLst>
        </pc:spChg>
        <pc:spChg chg="mod">
          <ac:chgData name="Andrii Rud (2532848)" userId="S::2532848@student.uwtsd.ac.uk::024af414-2e05-4f79-b92e-abb107a4565d" providerId="AD" clId="Web-{4E7FFD9A-98BF-0091-BC23-AA86ABA4FF0E}" dt="2026-03-29T13:08:05.474" v="1"/>
          <ac:spMkLst>
            <pc:docMk/>
            <pc:sldMasterMk cId="3154979492" sldId="2147483648"/>
            <ac:spMk id="5" creationId="{00000000-0000-0000-0000-000000000000}"/>
          </ac:spMkLst>
        </pc:spChg>
        <pc:spChg chg="mod">
          <ac:chgData name="Andrii Rud (2532848)" userId="S::2532848@student.uwtsd.ac.uk::024af414-2e05-4f79-b92e-abb107a4565d" providerId="AD" clId="Web-{4E7FFD9A-98BF-0091-BC23-AA86ABA4FF0E}" dt="2026-03-29T13:08:05.474" v="1"/>
          <ac:spMkLst>
            <pc:docMk/>
            <pc:sldMasterMk cId="3154979492" sldId="2147483648"/>
            <ac:spMk id="6" creationId="{00000000-0000-0000-0000-000000000000}"/>
          </ac:spMkLst>
        </pc:spChg>
        <pc:sldLayoutChg chg="modSp">
          <pc:chgData name="Andrii Rud (2532848)" userId="S::2532848@student.uwtsd.ac.uk::024af414-2e05-4f79-b92e-abb107a4565d" providerId="AD" clId="Web-{4E7FFD9A-98BF-0091-BC23-AA86ABA4FF0E}" dt="2026-03-29T13:08:05.474" v="1"/>
          <pc:sldLayoutMkLst>
            <pc:docMk/>
            <pc:sldMasterMk cId="3154979492" sldId="2147483648"/>
            <pc:sldLayoutMk cId="161079921" sldId="2147483649"/>
          </pc:sldLayoutMkLst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161079921" sldId="2147483649"/>
              <ac:spMk id="2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161079921" sldId="2147483649"/>
              <ac:spMk id="3" creationId="{00000000-0000-0000-0000-000000000000}"/>
            </ac:spMkLst>
          </pc:spChg>
        </pc:sldLayoutChg>
        <pc:sldLayoutChg chg="modSp">
          <pc:chgData name="Andrii Rud (2532848)" userId="S::2532848@student.uwtsd.ac.uk::024af414-2e05-4f79-b92e-abb107a4565d" providerId="AD" clId="Web-{4E7FFD9A-98BF-0091-BC23-AA86ABA4FF0E}" dt="2026-03-29T13:08:05.474" v="1"/>
          <pc:sldLayoutMkLst>
            <pc:docMk/>
            <pc:sldMasterMk cId="3154979492" sldId="2147483648"/>
            <pc:sldLayoutMk cId="4076369896" sldId="2147483651"/>
          </pc:sldLayoutMkLst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4076369896" sldId="2147483651"/>
              <ac:spMk id="2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4076369896" sldId="2147483651"/>
              <ac:spMk id="3" creationId="{00000000-0000-0000-0000-000000000000}"/>
            </ac:spMkLst>
          </pc:spChg>
        </pc:sldLayoutChg>
        <pc:sldLayoutChg chg="modSp">
          <pc:chgData name="Andrii Rud (2532848)" userId="S::2532848@student.uwtsd.ac.uk::024af414-2e05-4f79-b92e-abb107a4565d" providerId="AD" clId="Web-{4E7FFD9A-98BF-0091-BC23-AA86ABA4FF0E}" dt="2026-03-29T13:08:05.474" v="1"/>
          <pc:sldLayoutMkLst>
            <pc:docMk/>
            <pc:sldMasterMk cId="3154979492" sldId="2147483648"/>
            <pc:sldLayoutMk cId="2625762208" sldId="2147483652"/>
          </pc:sldLayoutMkLst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2625762208" sldId="2147483652"/>
              <ac:spMk id="3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2625762208" sldId="2147483652"/>
              <ac:spMk id="4" creationId="{00000000-0000-0000-0000-000000000000}"/>
            </ac:spMkLst>
          </pc:spChg>
        </pc:sldLayoutChg>
        <pc:sldLayoutChg chg="modSp">
          <pc:chgData name="Andrii Rud (2532848)" userId="S::2532848@student.uwtsd.ac.uk::024af414-2e05-4f79-b92e-abb107a4565d" providerId="AD" clId="Web-{4E7FFD9A-98BF-0091-BC23-AA86ABA4FF0E}" dt="2026-03-29T13:08:05.474" v="1"/>
          <pc:sldLayoutMkLst>
            <pc:docMk/>
            <pc:sldMasterMk cId="3154979492" sldId="2147483648"/>
            <pc:sldLayoutMk cId="188002762" sldId="2147483653"/>
          </pc:sldLayoutMkLst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188002762" sldId="2147483653"/>
              <ac:spMk id="2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188002762" sldId="2147483653"/>
              <ac:spMk id="3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188002762" sldId="2147483653"/>
              <ac:spMk id="4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188002762" sldId="2147483653"/>
              <ac:spMk id="5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188002762" sldId="2147483653"/>
              <ac:spMk id="6" creationId="{00000000-0000-0000-0000-000000000000}"/>
            </ac:spMkLst>
          </pc:spChg>
        </pc:sldLayoutChg>
        <pc:sldLayoutChg chg="modSp">
          <pc:chgData name="Andrii Rud (2532848)" userId="S::2532848@student.uwtsd.ac.uk::024af414-2e05-4f79-b92e-abb107a4565d" providerId="AD" clId="Web-{4E7FFD9A-98BF-0091-BC23-AA86ABA4FF0E}" dt="2026-03-29T13:08:05.474" v="1"/>
          <pc:sldLayoutMkLst>
            <pc:docMk/>
            <pc:sldMasterMk cId="3154979492" sldId="2147483648"/>
            <pc:sldLayoutMk cId="3665695281" sldId="2147483656"/>
          </pc:sldLayoutMkLst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3665695281" sldId="2147483656"/>
              <ac:spMk id="2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3665695281" sldId="2147483656"/>
              <ac:spMk id="3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3665695281" sldId="2147483656"/>
              <ac:spMk id="4" creationId="{00000000-0000-0000-0000-000000000000}"/>
            </ac:spMkLst>
          </pc:spChg>
        </pc:sldLayoutChg>
        <pc:sldLayoutChg chg="modSp">
          <pc:chgData name="Andrii Rud (2532848)" userId="S::2532848@student.uwtsd.ac.uk::024af414-2e05-4f79-b92e-abb107a4565d" providerId="AD" clId="Web-{4E7FFD9A-98BF-0091-BC23-AA86ABA4FF0E}" dt="2026-03-29T13:08:05.474" v="1"/>
          <pc:sldLayoutMkLst>
            <pc:docMk/>
            <pc:sldMasterMk cId="3154979492" sldId="2147483648"/>
            <pc:sldLayoutMk cId="2134169247" sldId="2147483657"/>
          </pc:sldLayoutMkLst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2134169247" sldId="2147483657"/>
              <ac:spMk id="2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2134169247" sldId="2147483657"/>
              <ac:spMk id="3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2134169247" sldId="2147483657"/>
              <ac:spMk id="4" creationId="{00000000-0000-0000-0000-000000000000}"/>
            </ac:spMkLst>
          </pc:spChg>
        </pc:sldLayoutChg>
        <pc:sldLayoutChg chg="modSp">
          <pc:chgData name="Andrii Rud (2532848)" userId="S::2532848@student.uwtsd.ac.uk::024af414-2e05-4f79-b92e-abb107a4565d" providerId="AD" clId="Web-{4E7FFD9A-98BF-0091-BC23-AA86ABA4FF0E}" dt="2026-03-29T13:08:05.474" v="1"/>
          <pc:sldLayoutMkLst>
            <pc:docMk/>
            <pc:sldMasterMk cId="3154979492" sldId="2147483648"/>
            <pc:sldLayoutMk cId="812261758" sldId="2147483659"/>
          </pc:sldLayoutMkLst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812261758" sldId="2147483659"/>
              <ac:spMk id="2" creationId="{00000000-0000-0000-0000-000000000000}"/>
            </ac:spMkLst>
          </pc:spChg>
          <pc:spChg chg="mod">
            <ac:chgData name="Andrii Rud (2532848)" userId="S::2532848@student.uwtsd.ac.uk::024af414-2e05-4f79-b92e-abb107a4565d" providerId="AD" clId="Web-{4E7FFD9A-98BF-0091-BC23-AA86ABA4FF0E}" dt="2026-03-29T13:08:05.474" v="1"/>
            <ac:spMkLst>
              <pc:docMk/>
              <pc:sldMasterMk cId="3154979492" sldId="2147483648"/>
              <pc:sldLayoutMk cId="812261758" sldId="2147483659"/>
              <ac:spMk id="3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1200150" y="2095078"/>
            <a:ext cx="720090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1200150" y="6723805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ru-RU"/>
              <a:t>Образец подзаголовка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61079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03711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55082" y="3191512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55082" y="8566999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76369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660083" y="3407834"/>
            <a:ext cx="4080510" cy="8122497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860608" y="3407834"/>
            <a:ext cx="4080510" cy="8122497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25762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61333" y="681568"/>
            <a:ext cx="8281035" cy="2474384"/>
          </a:xfrm>
        </p:spPr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61334" y="3138172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661334" y="4676141"/>
            <a:ext cx="4061757" cy="6877897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5" name="Текст 4"/>
          <p:cNvSpPr>
            <a:spLocks noGrp="1"/>
          </p:cNvSpPr>
          <p:nvPr>
            <p:ph type="body" sz="quarter" idx="3"/>
          </p:nvPr>
        </p:nvSpPr>
        <p:spPr>
          <a:xfrm>
            <a:off x="4860608" y="3138172"/>
            <a:ext cx="4081760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Объект 5"/>
          <p:cNvSpPr>
            <a:spLocks noGrp="1"/>
          </p:cNvSpPr>
          <p:nvPr>
            <p:ph sz="quarter" idx="4"/>
          </p:nvPr>
        </p:nvSpPr>
        <p:spPr>
          <a:xfrm>
            <a:off x="4860608" y="4676141"/>
            <a:ext cx="4081760" cy="6877897"/>
          </a:xfrm>
        </p:spPr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8002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4" name="Нижний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Номер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295335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88754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61334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61334" y="3840481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665695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61334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ru-RU"/>
              <a:t>Образец заголовка</a:t>
            </a:r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endParaRPr lang="ru-RU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61334" y="3840481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34169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65727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12261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660083" y="681568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660083" y="3407834"/>
            <a:ext cx="8281035" cy="81224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FFB779-270B-4192-84BA-A697F48306DC}" type="datetimeFigureOut">
              <a:rPr lang="ru-RU" smtClean="0"/>
              <a:t>29.03.2026</a:t>
            </a:fld>
            <a:endParaRPr lang="ru-RU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5DC19C-03DA-4066-9FF7-D0BF1BC6D6F6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54979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5C78CF-2B72-A14E-D5FF-6D423F480EF9}"/>
              </a:ext>
            </a:extLst>
          </p:cNvPr>
          <p:cNvSpPr txBox="1"/>
          <p:nvPr/>
        </p:nvSpPr>
        <p:spPr>
          <a:xfrm>
            <a:off x="195943" y="291851"/>
            <a:ext cx="480422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800" dirty="0">
                <a:solidFill>
                  <a:srgbClr val="000000"/>
                </a:solidFill>
                <a:latin typeface="Sitka Text"/>
              </a:rPr>
              <a:t>How to insert hyperlinks in a PowerPoint. </a:t>
            </a:r>
            <a:br>
              <a:rPr lang="ru-RU" sz="1800" dirty="0">
                <a:solidFill>
                  <a:srgbClr val="000000"/>
                </a:solidFill>
                <a:latin typeface="Sitka Text"/>
              </a:rPr>
            </a:br>
            <a:r>
              <a:rPr lang="ru-RU" sz="1800" dirty="0">
                <a:latin typeface="Sitka Text"/>
              </a:rPr>
              <a:t>Created by: </a:t>
            </a:r>
            <a:r>
              <a:rPr lang="ru-RU" sz="1800" u="sng" dirty="0">
                <a:latin typeface="Sitka Text"/>
              </a:rPr>
              <a:t>ANDRII RUD</a:t>
            </a:r>
            <a:br>
              <a:rPr lang="ru-RU" sz="1800" u="sng" dirty="0">
                <a:latin typeface="Sitka Text"/>
              </a:rPr>
            </a:br>
            <a:br>
              <a:rPr lang="ru-RU" sz="1800" u="sng" dirty="0">
                <a:latin typeface="Sitka Text"/>
              </a:rPr>
            </a:br>
            <a:r>
              <a:rPr lang="ru-RU" sz="1800" dirty="0">
                <a:latin typeface="Sitka Text"/>
              </a:rPr>
              <a:t>This can be done in two ways i show one of them: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C1EB4A-C8CE-1334-E190-3CE55B33C890}"/>
              </a:ext>
            </a:extLst>
          </p:cNvPr>
          <p:cNvSpPr txBox="1"/>
          <p:nvPr/>
        </p:nvSpPr>
        <p:spPr>
          <a:xfrm>
            <a:off x="195943" y="1769179"/>
            <a:ext cx="48042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dirty="0">
                <a:latin typeface="Sitka Text"/>
              </a:rPr>
              <a:t>1</a:t>
            </a:r>
            <a:r>
              <a:rPr lang="ru-RU" sz="1800" dirty="0">
                <a:latin typeface="Sitka Text"/>
              </a:rPr>
              <a:t> Select the text, image, or shape you want to make a link</a:t>
            </a:r>
            <a:r>
              <a:rPr lang="en-GB" dirty="0"/>
              <a:t> </a:t>
            </a:r>
            <a:r>
              <a:rPr lang="ru-RU" dirty="0"/>
              <a:t>(</a:t>
            </a:r>
            <a:r>
              <a:rPr lang="en-GB" dirty="0">
                <a:latin typeface="Abadi" panose="020F0502020204030204" pitchFamily="34" charset="0"/>
              </a:rPr>
              <a:t>Click and drag the left mouse button to circle the text.</a:t>
            </a:r>
            <a:r>
              <a:rPr lang="ru-RU" dirty="0"/>
              <a:t>)</a:t>
            </a:r>
            <a:endParaRPr lang="en-GB" dirty="0">
              <a:latin typeface="Abadi" panose="020F050202020403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3429935-2244-F4F6-49A6-C43CD1D95D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742" y="2784842"/>
            <a:ext cx="4818629" cy="9233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453A58C-70E4-2984-CFDA-4D8CB02D8E53}"/>
              </a:ext>
            </a:extLst>
          </p:cNvPr>
          <p:cNvSpPr txBox="1"/>
          <p:nvPr/>
        </p:nvSpPr>
        <p:spPr>
          <a:xfrm>
            <a:off x="4448629" y="3756423"/>
            <a:ext cx="48042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800" dirty="0">
                <a:latin typeface="Sitka Text"/>
              </a:rPr>
              <a:t>2 </a:t>
            </a:r>
            <a:r>
              <a:rPr lang="en-GB" dirty="0">
                <a:latin typeface="Sitka Text"/>
              </a:rPr>
              <a:t>Click the ''Insert'' button and the ''Link'' button will appear in the window that opens.</a:t>
            </a:r>
            <a:endParaRPr lang="en-GB" dirty="0">
              <a:latin typeface="Abadi" panose="020F050202020403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469045A-3597-B6AC-2543-AADDA31C7C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57" y="4836770"/>
            <a:ext cx="8723086" cy="122997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6EEC2D5-4156-26FA-D354-E33D94E4524C}"/>
              </a:ext>
            </a:extLst>
          </p:cNvPr>
          <p:cNvSpPr txBox="1"/>
          <p:nvPr/>
        </p:nvSpPr>
        <p:spPr>
          <a:xfrm>
            <a:off x="420915" y="6206221"/>
            <a:ext cx="48042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u-RU" sz="1800" dirty="0">
                <a:latin typeface="Sitka Text"/>
              </a:rPr>
              <a:t>3 </a:t>
            </a:r>
            <a:r>
              <a:rPr lang="en-GB" dirty="0"/>
              <a:t>Click the ''Link'' button which will open a new window</a:t>
            </a:r>
          </a:p>
          <a:p>
            <a:endParaRPr lang="en-GB" dirty="0">
              <a:latin typeface="Abadi" panose="020F050202020403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C693C3BB-F3F1-8FB4-36B1-D280355D10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057" y="6916273"/>
            <a:ext cx="7662500" cy="208865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46B5858-A8D5-9B32-0CA9-FA078AB5C756}"/>
              </a:ext>
            </a:extLst>
          </p:cNvPr>
          <p:cNvSpPr txBox="1"/>
          <p:nvPr/>
        </p:nvSpPr>
        <p:spPr>
          <a:xfrm>
            <a:off x="420915" y="9253316"/>
            <a:ext cx="48042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Sitka Text"/>
              </a:rPr>
              <a:t>4</a:t>
            </a:r>
            <a:r>
              <a:rPr lang="ru-RU" sz="1800" dirty="0">
                <a:latin typeface="Sitka Text"/>
              </a:rPr>
              <a:t> </a:t>
            </a:r>
            <a:r>
              <a:rPr lang="en-GB" dirty="0"/>
              <a:t>Paste your link into the ''Address'' field and click ''Ok''</a:t>
            </a:r>
          </a:p>
          <a:p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7EDBED2-3A0F-9B57-973E-5893419A11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057" y="9854461"/>
            <a:ext cx="7811590" cy="2794739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E5255B2A-4EBF-B909-B24D-6226DEF42B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7063" y="146446"/>
            <a:ext cx="3561726" cy="356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9635627"/>
      </p:ext>
    </p:extLst>
  </p:cSld>
  <p:clrMapOvr>
    <a:masterClrMapping/>
  </p:clrMapOvr>
</p:sld>
</file>

<file path=ppt/theme/theme1.xml><?xml version="1.0" encoding="utf-8"?>
<a:theme xmlns:a="http://schemas.openxmlformats.org/drawingml/2006/main" name="Тема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107</Words>
  <Application>Microsoft Office PowerPoint</Application>
  <PresentationFormat>A3 Paper (297x420 mm)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Abadi</vt:lpstr>
      <vt:lpstr>Aptos</vt:lpstr>
      <vt:lpstr>Aptos Display</vt:lpstr>
      <vt:lpstr>Arial</vt:lpstr>
      <vt:lpstr>Sitka Text</vt:lpstr>
      <vt:lpstr>Тема Office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Andrii Rud (2532848)</cp:lastModifiedBy>
  <cp:revision>57</cp:revision>
  <dcterms:created xsi:type="dcterms:W3CDTF">2026-03-29T13:07:45Z</dcterms:created>
  <dcterms:modified xsi:type="dcterms:W3CDTF">2026-03-29T12:00:36Z</dcterms:modified>
</cp:coreProperties>
</file>