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 - ID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025470"/>
              </p:ext>
            </p:extLst>
          </p:nvPr>
        </p:nvGraphicFramePr>
        <p:xfrm>
          <a:off x="286623" y="283439"/>
          <a:ext cx="11618754" cy="24942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References about PDF and self-evaluation here  (maximum 7 references)</a:t>
            </a: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73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Aliyu Sambo</cp:lastModifiedBy>
  <cp:revision>2</cp:revision>
  <dcterms:created xsi:type="dcterms:W3CDTF">2022-07-21T09:53:39Z</dcterms:created>
  <dcterms:modified xsi:type="dcterms:W3CDTF">2022-09-20T10:48:01Z</dcterms:modified>
</cp:coreProperties>
</file>