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54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94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22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019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667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68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696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693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64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956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1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940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486A8-F598-46DC-A6F4-C5357476AE9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F9938-4766-402D-AA97-50DBD4BC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935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dirty="0" smtClean="0"/>
              <a:t>Butlins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Mhairi Price, Alicia </a:t>
            </a:r>
            <a:r>
              <a:rPr lang="en-GB" dirty="0" err="1" smtClean="0"/>
              <a:t>Hiles</a:t>
            </a:r>
            <a:r>
              <a:rPr lang="en-GB" dirty="0" smtClean="0"/>
              <a:t> and </a:t>
            </a:r>
            <a:r>
              <a:rPr lang="en-GB" dirty="0" smtClean="0"/>
              <a:t>Courtney </a:t>
            </a:r>
            <a:r>
              <a:rPr lang="en-GB" dirty="0" smtClean="0"/>
              <a:t>James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38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Members of the team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5072" y="1554481"/>
            <a:ext cx="6281873" cy="36328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Team Name is:  The So and So </a:t>
            </a:r>
          </a:p>
          <a:p>
            <a:r>
              <a:rPr lang="en-GB" dirty="0" smtClean="0"/>
              <a:t>Mhairi Price – Leader researching </a:t>
            </a:r>
            <a:r>
              <a:rPr lang="en-GB" i="1" dirty="0" smtClean="0"/>
              <a:t>Key Organisational </a:t>
            </a:r>
            <a:r>
              <a:rPr lang="en-GB" i="1" dirty="0"/>
              <a:t>S</a:t>
            </a:r>
            <a:r>
              <a:rPr lang="en-GB" i="1" dirty="0" smtClean="0"/>
              <a:t>takeholders</a:t>
            </a:r>
          </a:p>
          <a:p>
            <a:r>
              <a:rPr lang="en-GB" dirty="0" smtClean="0"/>
              <a:t>Courtney James – Secretary researching </a:t>
            </a:r>
            <a:r>
              <a:rPr lang="en-GB" i="1" dirty="0" smtClean="0"/>
              <a:t>Recent Changes/ New Initiatives</a:t>
            </a:r>
          </a:p>
          <a:p>
            <a:r>
              <a:rPr lang="en-GB" dirty="0"/>
              <a:t>A</a:t>
            </a:r>
            <a:r>
              <a:rPr lang="en-GB" dirty="0" smtClean="0"/>
              <a:t>licia </a:t>
            </a:r>
            <a:r>
              <a:rPr lang="en-GB" dirty="0" err="1" smtClean="0"/>
              <a:t>Hiles</a:t>
            </a:r>
            <a:r>
              <a:rPr lang="en-GB" dirty="0" smtClean="0"/>
              <a:t> – Researching </a:t>
            </a:r>
            <a:r>
              <a:rPr lang="en-GB" i="1" dirty="0" smtClean="0"/>
              <a:t>Organisation Structure, culture, goals &amp; key objectives</a:t>
            </a:r>
          </a:p>
          <a:p>
            <a:r>
              <a:rPr lang="en-GB" dirty="0" smtClean="0"/>
              <a:t>All </a:t>
            </a:r>
            <a:r>
              <a:rPr lang="en-GB" dirty="0" smtClean="0"/>
              <a:t>team members </a:t>
            </a:r>
            <a:r>
              <a:rPr lang="en-GB" dirty="0" smtClean="0"/>
              <a:t>– Researching </a:t>
            </a:r>
            <a:r>
              <a:rPr lang="en-GB" i="1" dirty="0" smtClean="0"/>
              <a:t>Approach to sustainability and the Green Agenda </a:t>
            </a:r>
          </a:p>
          <a:p>
            <a:pPr marL="0" indent="0">
              <a:buNone/>
            </a:pPr>
            <a:endParaRPr lang="en-GB" i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56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4204" y="1435995"/>
            <a:ext cx="6281873" cy="57182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u="sng" dirty="0" smtClean="0"/>
              <a:t>Background Information:</a:t>
            </a:r>
          </a:p>
          <a:p>
            <a:r>
              <a:rPr lang="en-GB" sz="1700" dirty="0" smtClean="0"/>
              <a:t>Butlin's </a:t>
            </a:r>
            <a:r>
              <a:rPr lang="en-GB" sz="1700" dirty="0" smtClean="0"/>
              <a:t>is chain of holiday camps in the UK</a:t>
            </a:r>
          </a:p>
          <a:p>
            <a:r>
              <a:rPr lang="en-GB" sz="1700" dirty="0" smtClean="0"/>
              <a:t>It provides customers with affordable holidays </a:t>
            </a:r>
            <a:r>
              <a:rPr lang="en-GB" sz="1700" dirty="0" smtClean="0"/>
              <a:t>in a safe and secure environment </a:t>
            </a:r>
            <a:endParaRPr lang="en-GB" sz="1700" dirty="0" smtClean="0"/>
          </a:p>
          <a:p>
            <a:r>
              <a:rPr lang="en-GB" sz="1700" dirty="0" smtClean="0"/>
              <a:t>Founder = Billy Butlin's </a:t>
            </a:r>
            <a:endParaRPr lang="en-GB" sz="1700" dirty="0"/>
          </a:p>
          <a:p>
            <a:r>
              <a:rPr lang="en-GB" sz="1700" dirty="0" smtClean="0"/>
              <a:t>First opened 11</a:t>
            </a:r>
            <a:r>
              <a:rPr lang="en-GB" sz="1700" baseline="30000" dirty="0" smtClean="0"/>
              <a:t>th</a:t>
            </a:r>
            <a:r>
              <a:rPr lang="en-GB" sz="1700" dirty="0" smtClean="0"/>
              <a:t> of April 1936 in Skegness, Lincolnshire and expanded to Bognor Regis and Mine head  </a:t>
            </a:r>
          </a:p>
          <a:p>
            <a:r>
              <a:rPr lang="en-GB" sz="1700" dirty="0" smtClean="0"/>
              <a:t>Their Mission Statement “</a:t>
            </a:r>
            <a:r>
              <a:rPr lang="en-GB" sz="1700" b="1" i="1" dirty="0" smtClean="0"/>
              <a:t>to </a:t>
            </a:r>
            <a:r>
              <a:rPr lang="en-GB" sz="1700" b="1" i="1" dirty="0"/>
              <a:t>give our guests a great time, with memories that last a </a:t>
            </a:r>
            <a:r>
              <a:rPr lang="en-GB" sz="1700" b="1" i="1" dirty="0" smtClean="0"/>
              <a:t>lifetime”</a:t>
            </a:r>
          </a:p>
          <a:p>
            <a:pPr marL="0" indent="0">
              <a:buNone/>
            </a:pPr>
            <a:r>
              <a:rPr lang="en-GB" sz="1700" u="sng" dirty="0" smtClean="0"/>
              <a:t>Their beliefs:</a:t>
            </a:r>
          </a:p>
          <a:p>
            <a:r>
              <a:rPr lang="en-GB" sz="1700" dirty="0" smtClean="0"/>
              <a:t>Exceeding customer expectations</a:t>
            </a:r>
          </a:p>
          <a:p>
            <a:r>
              <a:rPr lang="en-GB" sz="1700" dirty="0" smtClean="0"/>
              <a:t>Always striving and working towards being better </a:t>
            </a:r>
          </a:p>
          <a:p>
            <a:r>
              <a:rPr lang="en-GB" sz="1700" dirty="0" smtClean="0"/>
              <a:t>Value their team members and provide them with a rewarding career</a:t>
            </a:r>
            <a:endParaRPr lang="en-GB" sz="1700" dirty="0" smtClean="0"/>
          </a:p>
          <a:p>
            <a:pPr marL="0" indent="0">
              <a:buNone/>
            </a:pPr>
            <a:endParaRPr lang="en-GB" sz="1700" dirty="0" smtClean="0"/>
          </a:p>
          <a:p>
            <a:pPr marL="0" indent="0">
              <a:buNone/>
            </a:pPr>
            <a:endParaRPr lang="en-GB" sz="2100" dirty="0" smtClean="0"/>
          </a:p>
          <a:p>
            <a:pPr marL="0" indent="0">
              <a:buNone/>
            </a:pPr>
            <a:endParaRPr lang="en-GB" i="1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086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we choose Butlins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1918" y="1752786"/>
            <a:ext cx="6281873" cy="393192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We choose </a:t>
            </a:r>
            <a:r>
              <a:rPr lang="en-GB" dirty="0" smtClean="0"/>
              <a:t>Butlin's because….. </a:t>
            </a: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It is a well known brand in the UK</a:t>
            </a:r>
          </a:p>
          <a:p>
            <a:pPr marL="342900" indent="-342900">
              <a:buAutoNum type="arabicPeriod"/>
            </a:pPr>
            <a:r>
              <a:rPr lang="en-GB" dirty="0" smtClean="0"/>
              <a:t>Is has around 1.5 million </a:t>
            </a:r>
            <a:r>
              <a:rPr lang="en-GB" dirty="0" smtClean="0"/>
              <a:t>guests a year </a:t>
            </a: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They value their team members </a:t>
            </a:r>
          </a:p>
          <a:p>
            <a:pPr marL="342900" indent="-342900">
              <a:buAutoNum type="arabicPeriod"/>
            </a:pPr>
            <a:r>
              <a:rPr lang="en-GB" dirty="0" smtClean="0"/>
              <a:t>There is a lot of information to be gathered about the organisation</a:t>
            </a:r>
          </a:p>
          <a:p>
            <a:pPr marL="342900" indent="-342900">
              <a:buAutoNum type="arabicPeriod"/>
            </a:pPr>
            <a:r>
              <a:rPr lang="en-GB" dirty="0" smtClean="0"/>
              <a:t>All team members agreed and were happy to work on Butlin's  </a:t>
            </a: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03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 of 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2622" y="1737008"/>
            <a:ext cx="6281873" cy="523690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 the upcoming </a:t>
            </a:r>
            <a:r>
              <a:rPr lang="en-GB" dirty="0" smtClean="0"/>
              <a:t>weeks…..</a:t>
            </a:r>
            <a:endParaRPr lang="en-GB" dirty="0" smtClean="0"/>
          </a:p>
          <a:p>
            <a:r>
              <a:rPr lang="en-GB" dirty="0" smtClean="0"/>
              <a:t>Each individual will research </a:t>
            </a:r>
            <a:r>
              <a:rPr lang="en-GB" dirty="0" smtClean="0"/>
              <a:t>and work on their </a:t>
            </a:r>
            <a:r>
              <a:rPr lang="en-GB" dirty="0" smtClean="0"/>
              <a:t>chosen </a:t>
            </a:r>
            <a:r>
              <a:rPr lang="en-GB" dirty="0" smtClean="0"/>
              <a:t>topic</a:t>
            </a:r>
            <a:endParaRPr lang="en-GB" dirty="0" smtClean="0"/>
          </a:p>
          <a:p>
            <a:r>
              <a:rPr lang="en-GB" dirty="0" smtClean="0"/>
              <a:t>The t</a:t>
            </a:r>
            <a:r>
              <a:rPr lang="en-GB" dirty="0" smtClean="0"/>
              <a:t>eam </a:t>
            </a:r>
            <a:r>
              <a:rPr lang="en-GB" dirty="0" smtClean="0"/>
              <a:t>will hold weekly meetings discussing how each team member is progressing </a:t>
            </a:r>
            <a:endParaRPr lang="en-GB" dirty="0" smtClean="0"/>
          </a:p>
          <a:p>
            <a:r>
              <a:rPr lang="en-GB" dirty="0"/>
              <a:t>M</a:t>
            </a:r>
            <a:r>
              <a:rPr lang="en-GB" dirty="0" smtClean="0"/>
              <a:t>inute </a:t>
            </a:r>
            <a:r>
              <a:rPr lang="en-GB" dirty="0" smtClean="0"/>
              <a:t>of meetings will be produced as </a:t>
            </a:r>
            <a:r>
              <a:rPr lang="en-GB" dirty="0" smtClean="0"/>
              <a:t>evidence and keep track of every team members progression</a:t>
            </a:r>
            <a:endParaRPr lang="en-GB" dirty="0" smtClean="0"/>
          </a:p>
          <a:p>
            <a:r>
              <a:rPr lang="en-GB" dirty="0" smtClean="0"/>
              <a:t>Each individuals section will be completed by a specific date set by the team so that each </a:t>
            </a:r>
            <a:r>
              <a:rPr lang="en-GB" dirty="0" smtClean="0"/>
              <a:t>member’s topic can </a:t>
            </a:r>
            <a:r>
              <a:rPr lang="en-GB" dirty="0" smtClean="0"/>
              <a:t>be analysed </a:t>
            </a:r>
            <a:endParaRPr lang="en-GB" dirty="0" smtClean="0"/>
          </a:p>
          <a:p>
            <a:r>
              <a:rPr lang="en-GB" dirty="0" smtClean="0"/>
              <a:t>Finally the leader will edit each topic and approve the final draft of the report 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09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124</TotalTime>
  <Words>294</Words>
  <Application>Microsoft Office PowerPoint</Application>
  <PresentationFormat>Widescreen</PresentationFormat>
  <Paragraphs>43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Calibri Light</vt:lpstr>
      <vt:lpstr>Rockwell</vt:lpstr>
      <vt:lpstr>Wingdings</vt:lpstr>
      <vt:lpstr>Atlas</vt:lpstr>
      <vt:lpstr>Butlins </vt:lpstr>
      <vt:lpstr>Members of the team </vt:lpstr>
      <vt:lpstr>Key Information</vt:lpstr>
      <vt:lpstr>Why we choose Butlins</vt:lpstr>
      <vt:lpstr>Plan of activity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Butlins</dc:title>
  <dc:creator>Mhairi Price (1708315)</dc:creator>
  <cp:lastModifiedBy>mhairi price</cp:lastModifiedBy>
  <cp:revision>16</cp:revision>
  <dcterms:created xsi:type="dcterms:W3CDTF">2018-03-26T14:10:30Z</dcterms:created>
  <dcterms:modified xsi:type="dcterms:W3CDTF">2018-03-26T23:11:35Z</dcterms:modified>
</cp:coreProperties>
</file>