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1" r:id="rId5"/>
    <p:sldId id="262" r:id="rId6"/>
    <p:sldId id="260" r:id="rId7"/>
    <p:sldId id="265" r:id="rId8"/>
    <p:sldId id="273" r:id="rId9"/>
    <p:sldId id="266" r:id="rId10"/>
    <p:sldId id="267" r:id="rId11"/>
    <p:sldId id="268" r:id="rId12"/>
    <p:sldId id="269" r:id="rId13"/>
    <p:sldId id="270" r:id="rId14"/>
    <p:sldId id="274" r:id="rId15"/>
    <p:sldId id="272"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91C744-55CD-CC45-B071-530A9148F820}" v="84" dt="2021-05-17T10:14:50.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826"/>
    <p:restoredTop sz="94590"/>
  </p:normalViewPr>
  <p:slideViewPr>
    <p:cSldViewPr snapToGrid="0" snapToObjects="1">
      <p:cViewPr varScale="1">
        <p:scale>
          <a:sx n="46" d="100"/>
          <a:sy n="46" d="100"/>
        </p:scale>
        <p:origin x="200" y="1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sy Thomas (1901897)" userId="fa391d4a-0ab1-4373-8085-6bd752ae5afe" providerId="ADAL" clId="{F891C744-55CD-CC45-B071-530A9148F820}"/>
    <pc:docChg chg="undo custSel mod addSld delSld modSld sldOrd">
      <pc:chgData name="Issy Thomas (1901897)" userId="fa391d4a-0ab1-4373-8085-6bd752ae5afe" providerId="ADAL" clId="{F891C744-55CD-CC45-B071-530A9148F820}" dt="2021-05-17T10:15:03.342" v="2861" actId="1076"/>
      <pc:docMkLst>
        <pc:docMk/>
      </pc:docMkLst>
      <pc:sldChg chg="modSp mod">
        <pc:chgData name="Issy Thomas (1901897)" userId="fa391d4a-0ab1-4373-8085-6bd752ae5afe" providerId="ADAL" clId="{F891C744-55CD-CC45-B071-530A9148F820}" dt="2021-05-13T03:50:20.387" v="1738" actId="1076"/>
        <pc:sldMkLst>
          <pc:docMk/>
          <pc:sldMk cId="113497071" sldId="257"/>
        </pc:sldMkLst>
        <pc:spChg chg="mod">
          <ac:chgData name="Issy Thomas (1901897)" userId="fa391d4a-0ab1-4373-8085-6bd752ae5afe" providerId="ADAL" clId="{F891C744-55CD-CC45-B071-530A9148F820}" dt="2021-05-13T03:50:20.387" v="1738" actId="1076"/>
          <ac:spMkLst>
            <pc:docMk/>
            <pc:sldMk cId="113497071" sldId="257"/>
            <ac:spMk id="5" creationId="{ABC39A0C-4085-EE41-8417-472749CA4663}"/>
          </ac:spMkLst>
        </pc:spChg>
      </pc:sldChg>
      <pc:sldChg chg="addSp modSp mod">
        <pc:chgData name="Issy Thomas (1901897)" userId="fa391d4a-0ab1-4373-8085-6bd752ae5afe" providerId="ADAL" clId="{F891C744-55CD-CC45-B071-530A9148F820}" dt="2021-05-13T03:51:02.998" v="1746" actId="1076"/>
        <pc:sldMkLst>
          <pc:docMk/>
          <pc:sldMk cId="2018664602" sldId="259"/>
        </pc:sldMkLst>
        <pc:spChg chg="add mod">
          <ac:chgData name="Issy Thomas (1901897)" userId="fa391d4a-0ab1-4373-8085-6bd752ae5afe" providerId="ADAL" clId="{F891C744-55CD-CC45-B071-530A9148F820}" dt="2021-05-13T03:50:38.639" v="1742" actId="1076"/>
          <ac:spMkLst>
            <pc:docMk/>
            <pc:sldMk cId="2018664602" sldId="259"/>
            <ac:spMk id="3" creationId="{915D2A39-C6B9-DE47-8238-6D89DD3526B0}"/>
          </ac:spMkLst>
        </pc:spChg>
        <pc:spChg chg="add mod">
          <ac:chgData name="Issy Thomas (1901897)" userId="fa391d4a-0ab1-4373-8085-6bd752ae5afe" providerId="ADAL" clId="{F891C744-55CD-CC45-B071-530A9148F820}" dt="2021-05-13T03:50:58.045" v="1745" actId="1076"/>
          <ac:spMkLst>
            <pc:docMk/>
            <pc:sldMk cId="2018664602" sldId="259"/>
            <ac:spMk id="4" creationId="{767DF688-A31C-1848-B48F-8CC3F8DABEA3}"/>
          </ac:spMkLst>
        </pc:spChg>
        <pc:spChg chg="mod">
          <ac:chgData name="Issy Thomas (1901897)" userId="fa391d4a-0ab1-4373-8085-6bd752ae5afe" providerId="ADAL" clId="{F891C744-55CD-CC45-B071-530A9148F820}" dt="2021-05-13T02:37:15.336" v="851" actId="1076"/>
          <ac:spMkLst>
            <pc:docMk/>
            <pc:sldMk cId="2018664602" sldId="259"/>
            <ac:spMk id="5" creationId="{ABC39A0C-4085-EE41-8417-472749CA4663}"/>
          </ac:spMkLst>
        </pc:spChg>
        <pc:spChg chg="add mod">
          <ac:chgData name="Issy Thomas (1901897)" userId="fa391d4a-0ab1-4373-8085-6bd752ae5afe" providerId="ADAL" clId="{F891C744-55CD-CC45-B071-530A9148F820}" dt="2021-05-13T03:51:02.998" v="1746" actId="1076"/>
          <ac:spMkLst>
            <pc:docMk/>
            <pc:sldMk cId="2018664602" sldId="259"/>
            <ac:spMk id="6" creationId="{CFD5ACCE-3372-2B45-8D33-4DA19688C698}"/>
          </ac:spMkLst>
        </pc:spChg>
        <pc:picChg chg="add mod">
          <ac:chgData name="Issy Thomas (1901897)" userId="fa391d4a-0ab1-4373-8085-6bd752ae5afe" providerId="ADAL" clId="{F891C744-55CD-CC45-B071-530A9148F820}" dt="2021-05-13T03:50:35.318" v="1741" actId="1076"/>
          <ac:picMkLst>
            <pc:docMk/>
            <pc:sldMk cId="2018664602" sldId="259"/>
            <ac:picMk id="2050" creationId="{73B42E6A-EAAB-7943-87E9-6A71BE9C714D}"/>
          </ac:picMkLst>
        </pc:picChg>
      </pc:sldChg>
      <pc:sldChg chg="modSp mod">
        <pc:chgData name="Issy Thomas (1901897)" userId="fa391d4a-0ab1-4373-8085-6bd752ae5afe" providerId="ADAL" clId="{F891C744-55CD-CC45-B071-530A9148F820}" dt="2021-05-13T03:22:48.167" v="1613" actId="20577"/>
        <pc:sldMkLst>
          <pc:docMk/>
          <pc:sldMk cId="649301877" sldId="260"/>
        </pc:sldMkLst>
        <pc:spChg chg="mod">
          <ac:chgData name="Issy Thomas (1901897)" userId="fa391d4a-0ab1-4373-8085-6bd752ae5afe" providerId="ADAL" clId="{F891C744-55CD-CC45-B071-530A9148F820}" dt="2021-05-13T03:22:48.167" v="1613" actId="20577"/>
          <ac:spMkLst>
            <pc:docMk/>
            <pc:sldMk cId="649301877" sldId="260"/>
            <ac:spMk id="5" creationId="{ABC39A0C-4085-EE41-8417-472749CA4663}"/>
          </ac:spMkLst>
        </pc:spChg>
      </pc:sldChg>
      <pc:sldChg chg="addSp delSp modSp mod">
        <pc:chgData name="Issy Thomas (1901897)" userId="fa391d4a-0ab1-4373-8085-6bd752ae5afe" providerId="ADAL" clId="{F891C744-55CD-CC45-B071-530A9148F820}" dt="2021-05-13T03:51:41.591" v="1750" actId="1076"/>
        <pc:sldMkLst>
          <pc:docMk/>
          <pc:sldMk cId="297158023" sldId="261"/>
        </pc:sldMkLst>
        <pc:spChg chg="add mod">
          <ac:chgData name="Issy Thomas (1901897)" userId="fa391d4a-0ab1-4373-8085-6bd752ae5afe" providerId="ADAL" clId="{F891C744-55CD-CC45-B071-530A9148F820}" dt="2021-05-13T02:39:39.301" v="901" actId="1076"/>
          <ac:spMkLst>
            <pc:docMk/>
            <pc:sldMk cId="297158023" sldId="261"/>
            <ac:spMk id="2" creationId="{4423316F-7E46-F149-A077-66F3B9DC4810}"/>
          </ac:spMkLst>
        </pc:spChg>
        <pc:spChg chg="add del mod">
          <ac:chgData name="Issy Thomas (1901897)" userId="fa391d4a-0ab1-4373-8085-6bd752ae5afe" providerId="ADAL" clId="{F891C744-55CD-CC45-B071-530A9148F820}" dt="2021-05-13T02:40:38.921" v="907"/>
          <ac:spMkLst>
            <pc:docMk/>
            <pc:sldMk cId="297158023" sldId="261"/>
            <ac:spMk id="3" creationId="{4CD226E9-42D4-9045-95AB-B4FEA1F7873A}"/>
          </ac:spMkLst>
        </pc:spChg>
        <pc:spChg chg="add del mod">
          <ac:chgData name="Issy Thomas (1901897)" userId="fa391d4a-0ab1-4373-8085-6bd752ae5afe" providerId="ADAL" clId="{F891C744-55CD-CC45-B071-530A9148F820}" dt="2021-05-13T02:53:47.715" v="1095"/>
          <ac:spMkLst>
            <pc:docMk/>
            <pc:sldMk cId="297158023" sldId="261"/>
            <ac:spMk id="4" creationId="{7B0FEB88-3466-2B44-ACC3-7E38F3864DE3}"/>
          </ac:spMkLst>
        </pc:spChg>
        <pc:spChg chg="mod">
          <ac:chgData name="Issy Thomas (1901897)" userId="fa391d4a-0ab1-4373-8085-6bd752ae5afe" providerId="ADAL" clId="{F891C744-55CD-CC45-B071-530A9148F820}" dt="2021-05-13T03:51:33.918" v="1749" actId="1076"/>
          <ac:spMkLst>
            <pc:docMk/>
            <pc:sldMk cId="297158023" sldId="261"/>
            <ac:spMk id="5" creationId="{ABC39A0C-4085-EE41-8417-472749CA4663}"/>
          </ac:spMkLst>
        </pc:spChg>
        <pc:spChg chg="add del mod">
          <ac:chgData name="Issy Thomas (1901897)" userId="fa391d4a-0ab1-4373-8085-6bd752ae5afe" providerId="ADAL" clId="{F891C744-55CD-CC45-B071-530A9148F820}" dt="2021-05-13T02:53:49.114" v="1097"/>
          <ac:spMkLst>
            <pc:docMk/>
            <pc:sldMk cId="297158023" sldId="261"/>
            <ac:spMk id="6" creationId="{2710F1B5-F4FF-BC4C-B5C5-A8E1C7D52C0F}"/>
          </ac:spMkLst>
        </pc:spChg>
        <pc:spChg chg="add del mod">
          <ac:chgData name="Issy Thomas (1901897)" userId="fa391d4a-0ab1-4373-8085-6bd752ae5afe" providerId="ADAL" clId="{F891C744-55CD-CC45-B071-530A9148F820}" dt="2021-05-13T03:17:08.538" v="1465"/>
          <ac:spMkLst>
            <pc:docMk/>
            <pc:sldMk cId="297158023" sldId="261"/>
            <ac:spMk id="7" creationId="{5609B463-D2AE-4F4A-AF72-1F7DA35E1AC7}"/>
          </ac:spMkLst>
        </pc:spChg>
        <pc:spChg chg="add del mod">
          <ac:chgData name="Issy Thomas (1901897)" userId="fa391d4a-0ab1-4373-8085-6bd752ae5afe" providerId="ADAL" clId="{F891C744-55CD-CC45-B071-530A9148F820}" dt="2021-05-13T03:17:08.532" v="1463"/>
          <ac:spMkLst>
            <pc:docMk/>
            <pc:sldMk cId="297158023" sldId="261"/>
            <ac:spMk id="8" creationId="{52758D91-4279-074E-98C1-FD27832BC111}"/>
          </ac:spMkLst>
        </pc:spChg>
        <pc:spChg chg="add mod">
          <ac:chgData name="Issy Thomas (1901897)" userId="fa391d4a-0ab1-4373-8085-6bd752ae5afe" providerId="ADAL" clId="{F891C744-55CD-CC45-B071-530A9148F820}" dt="2021-05-13T02:39:39.301" v="901" actId="1076"/>
          <ac:spMkLst>
            <pc:docMk/>
            <pc:sldMk cId="297158023" sldId="261"/>
            <ac:spMk id="58" creationId="{63F005AD-0A3F-7744-95B0-000F86216DF2}"/>
          </ac:spMkLst>
        </pc:spChg>
        <pc:spChg chg="add mod">
          <ac:chgData name="Issy Thomas (1901897)" userId="fa391d4a-0ab1-4373-8085-6bd752ae5afe" providerId="ADAL" clId="{F891C744-55CD-CC45-B071-530A9148F820}" dt="2021-05-13T03:51:41.591" v="1750" actId="1076"/>
          <ac:spMkLst>
            <pc:docMk/>
            <pc:sldMk cId="297158023" sldId="261"/>
            <ac:spMk id="59" creationId="{9719478E-086B-C245-A71C-2EF2C93AB47E}"/>
          </ac:spMkLst>
        </pc:spChg>
      </pc:sldChg>
      <pc:sldChg chg="addSp delSp modSp mod">
        <pc:chgData name="Issy Thomas (1901897)" userId="fa391d4a-0ab1-4373-8085-6bd752ae5afe" providerId="ADAL" clId="{F891C744-55CD-CC45-B071-530A9148F820}" dt="2021-05-13T15:56:44.548" v="2718" actId="1036"/>
        <pc:sldMkLst>
          <pc:docMk/>
          <pc:sldMk cId="1873658282" sldId="262"/>
        </pc:sldMkLst>
        <pc:spChg chg="add mod">
          <ac:chgData name="Issy Thomas (1901897)" userId="fa391d4a-0ab1-4373-8085-6bd752ae5afe" providerId="ADAL" clId="{F891C744-55CD-CC45-B071-530A9148F820}" dt="2021-05-13T03:54:42.337" v="1772" actId="1076"/>
          <ac:spMkLst>
            <pc:docMk/>
            <pc:sldMk cId="1873658282" sldId="262"/>
            <ac:spMk id="2" creationId="{AF3F07EC-9116-B341-A4D4-3EC548B8337F}"/>
          </ac:spMkLst>
        </pc:spChg>
        <pc:spChg chg="add mod">
          <ac:chgData name="Issy Thomas (1901897)" userId="fa391d4a-0ab1-4373-8085-6bd752ae5afe" providerId="ADAL" clId="{F891C744-55CD-CC45-B071-530A9148F820}" dt="2021-05-13T15:38:58.128" v="2717" actId="1076"/>
          <ac:spMkLst>
            <pc:docMk/>
            <pc:sldMk cId="1873658282" sldId="262"/>
            <ac:spMk id="3" creationId="{70311C00-03FD-AD45-80FA-21CD8D83F0FE}"/>
          </ac:spMkLst>
        </pc:spChg>
        <pc:spChg chg="mod">
          <ac:chgData name="Issy Thomas (1901897)" userId="fa391d4a-0ab1-4373-8085-6bd752ae5afe" providerId="ADAL" clId="{F891C744-55CD-CC45-B071-530A9148F820}" dt="2021-05-13T15:56:44.548" v="2718" actId="1036"/>
          <ac:spMkLst>
            <pc:docMk/>
            <pc:sldMk cId="1873658282" sldId="262"/>
            <ac:spMk id="5" creationId="{ABC39A0C-4085-EE41-8417-472749CA4663}"/>
          </ac:spMkLst>
        </pc:spChg>
        <pc:spChg chg="add mod">
          <ac:chgData name="Issy Thomas (1901897)" userId="fa391d4a-0ab1-4373-8085-6bd752ae5afe" providerId="ADAL" clId="{F891C744-55CD-CC45-B071-530A9148F820}" dt="2021-05-13T03:54:54.396" v="1773" actId="14100"/>
          <ac:spMkLst>
            <pc:docMk/>
            <pc:sldMk cId="1873658282" sldId="262"/>
            <ac:spMk id="58" creationId="{014274F9-E22C-2245-9ED4-CFAA228B9F70}"/>
          </ac:spMkLst>
        </pc:spChg>
        <pc:picChg chg="add del mod">
          <ac:chgData name="Issy Thomas (1901897)" userId="fa391d4a-0ab1-4373-8085-6bd752ae5afe" providerId="ADAL" clId="{F891C744-55CD-CC45-B071-530A9148F820}" dt="2021-05-13T11:05:22.282" v="2169" actId="478"/>
          <ac:picMkLst>
            <pc:docMk/>
            <pc:sldMk cId="1873658282" sldId="262"/>
            <ac:picMk id="4098" creationId="{C7C8C658-6FF7-CA4E-B2E6-444FFAAF9B1C}"/>
          </ac:picMkLst>
        </pc:picChg>
        <pc:picChg chg="add mod">
          <ac:chgData name="Issy Thomas (1901897)" userId="fa391d4a-0ab1-4373-8085-6bd752ae5afe" providerId="ADAL" clId="{F891C744-55CD-CC45-B071-530A9148F820}" dt="2021-05-13T11:06:08.820" v="2172" actId="1076"/>
          <ac:picMkLst>
            <pc:docMk/>
            <pc:sldMk cId="1873658282" sldId="262"/>
            <ac:picMk id="4100" creationId="{A83EF4B3-A3E6-284D-8C20-3AF2D83A3EB8}"/>
          </ac:picMkLst>
        </pc:picChg>
      </pc:sldChg>
      <pc:sldChg chg="del">
        <pc:chgData name="Issy Thomas (1901897)" userId="fa391d4a-0ab1-4373-8085-6bd752ae5afe" providerId="ADAL" clId="{F891C744-55CD-CC45-B071-530A9148F820}" dt="2021-05-13T12:15:35.356" v="2511" actId="2696"/>
        <pc:sldMkLst>
          <pc:docMk/>
          <pc:sldMk cId="2548902655" sldId="263"/>
        </pc:sldMkLst>
      </pc:sldChg>
      <pc:sldChg chg="modSp add del mod">
        <pc:chgData name="Issy Thomas (1901897)" userId="fa391d4a-0ab1-4373-8085-6bd752ae5afe" providerId="ADAL" clId="{F891C744-55CD-CC45-B071-530A9148F820}" dt="2021-05-13T14:44:39.436" v="2512" actId="2696"/>
        <pc:sldMkLst>
          <pc:docMk/>
          <pc:sldMk cId="3217438195" sldId="264"/>
        </pc:sldMkLst>
        <pc:spChg chg="mod">
          <ac:chgData name="Issy Thomas (1901897)" userId="fa391d4a-0ab1-4373-8085-6bd752ae5afe" providerId="ADAL" clId="{F891C744-55CD-CC45-B071-530A9148F820}" dt="2021-05-13T03:23:07.259" v="1616" actId="20577"/>
          <ac:spMkLst>
            <pc:docMk/>
            <pc:sldMk cId="3217438195" sldId="264"/>
            <ac:spMk id="5" creationId="{ABC39A0C-4085-EE41-8417-472749CA4663}"/>
          </ac:spMkLst>
        </pc:spChg>
      </pc:sldChg>
      <pc:sldChg chg="modSp add mod">
        <pc:chgData name="Issy Thomas (1901897)" userId="fa391d4a-0ab1-4373-8085-6bd752ae5afe" providerId="ADAL" clId="{F891C744-55CD-CC45-B071-530A9148F820}" dt="2021-05-13T14:57:19.611" v="2563" actId="20577"/>
        <pc:sldMkLst>
          <pc:docMk/>
          <pc:sldMk cId="134042250" sldId="265"/>
        </pc:sldMkLst>
        <pc:spChg chg="mod">
          <ac:chgData name="Issy Thomas (1901897)" userId="fa391d4a-0ab1-4373-8085-6bd752ae5afe" providerId="ADAL" clId="{F891C744-55CD-CC45-B071-530A9148F820}" dt="2021-05-13T14:57:19.611" v="2563" actId="20577"/>
          <ac:spMkLst>
            <pc:docMk/>
            <pc:sldMk cId="134042250" sldId="265"/>
            <ac:spMk id="5" creationId="{ABC39A0C-4085-EE41-8417-472749CA4663}"/>
          </ac:spMkLst>
        </pc:spChg>
      </pc:sldChg>
      <pc:sldChg chg="new del">
        <pc:chgData name="Issy Thomas (1901897)" userId="fa391d4a-0ab1-4373-8085-6bd752ae5afe" providerId="ADAL" clId="{F891C744-55CD-CC45-B071-530A9148F820}" dt="2021-05-17T09:46:33.889" v="2720" actId="2696"/>
        <pc:sldMkLst>
          <pc:docMk/>
          <pc:sldMk cId="2866734551" sldId="266"/>
        </pc:sldMkLst>
      </pc:sldChg>
      <pc:sldChg chg="modSp add mod ord">
        <pc:chgData name="Issy Thomas (1901897)" userId="fa391d4a-0ab1-4373-8085-6bd752ae5afe" providerId="ADAL" clId="{F891C744-55CD-CC45-B071-530A9148F820}" dt="2021-05-17T09:47:06.466" v="2725"/>
        <pc:sldMkLst>
          <pc:docMk/>
          <pc:sldMk cId="2982678254" sldId="266"/>
        </pc:sldMkLst>
        <pc:spChg chg="mod">
          <ac:chgData name="Issy Thomas (1901897)" userId="fa391d4a-0ab1-4373-8085-6bd752ae5afe" providerId="ADAL" clId="{F891C744-55CD-CC45-B071-530A9148F820}" dt="2021-05-17T09:47:06.466" v="2725"/>
          <ac:spMkLst>
            <pc:docMk/>
            <pc:sldMk cId="2982678254" sldId="266"/>
            <ac:spMk id="2" creationId="{2FE4B5EC-735A-4247-934A-09F88A776F51}"/>
          </ac:spMkLst>
        </pc:spChg>
      </pc:sldChg>
      <pc:sldChg chg="new del">
        <pc:chgData name="Issy Thomas (1901897)" userId="fa391d4a-0ab1-4373-8085-6bd752ae5afe" providerId="ADAL" clId="{F891C744-55CD-CC45-B071-530A9148F820}" dt="2021-05-17T09:47:22.107" v="2727" actId="2696"/>
        <pc:sldMkLst>
          <pc:docMk/>
          <pc:sldMk cId="2238957720" sldId="267"/>
        </pc:sldMkLst>
      </pc:sldChg>
      <pc:sldChg chg="addSp delSp modSp add mod ord setBg setClrOvrMap">
        <pc:chgData name="Issy Thomas (1901897)" userId="fa391d4a-0ab1-4373-8085-6bd752ae5afe" providerId="ADAL" clId="{F891C744-55CD-CC45-B071-530A9148F820}" dt="2021-05-17T09:52:29.334" v="2744" actId="20578"/>
        <pc:sldMkLst>
          <pc:docMk/>
          <pc:sldMk cId="2678098645" sldId="267"/>
        </pc:sldMkLst>
        <pc:spChg chg="mod">
          <ac:chgData name="Issy Thomas (1901897)" userId="fa391d4a-0ab1-4373-8085-6bd752ae5afe" providerId="ADAL" clId="{F891C744-55CD-CC45-B071-530A9148F820}" dt="2021-05-17T09:48:47.361" v="2739" actId="26606"/>
          <ac:spMkLst>
            <pc:docMk/>
            <pc:sldMk cId="2678098645" sldId="267"/>
            <ac:spMk id="5" creationId="{ABC39A0C-4085-EE41-8417-472749CA4663}"/>
          </ac:spMkLst>
        </pc:spChg>
        <pc:spChg chg="add del">
          <ac:chgData name="Issy Thomas (1901897)" userId="fa391d4a-0ab1-4373-8085-6bd752ae5afe" providerId="ADAL" clId="{F891C744-55CD-CC45-B071-530A9148F820}" dt="2021-05-17T09:48:47.361" v="2739" actId="26606"/>
          <ac:spMkLst>
            <pc:docMk/>
            <pc:sldMk cId="2678098645" sldId="267"/>
            <ac:spMk id="66" creationId="{10CE3618-1D7A-4256-B2AF-9DB692996C65}"/>
          </ac:spMkLst>
        </pc:spChg>
        <pc:spChg chg="add del">
          <ac:chgData name="Issy Thomas (1901897)" userId="fa391d4a-0ab1-4373-8085-6bd752ae5afe" providerId="ADAL" clId="{F891C744-55CD-CC45-B071-530A9148F820}" dt="2021-05-17T09:48:47.361" v="2739" actId="26606"/>
          <ac:spMkLst>
            <pc:docMk/>
            <pc:sldMk cId="2678098645" sldId="267"/>
            <ac:spMk id="68" creationId="{A4CD35EF-7348-4E64-8700-827E64EA4E16}"/>
          </ac:spMkLst>
        </pc:spChg>
        <pc:spChg chg="add del">
          <ac:chgData name="Issy Thomas (1901897)" userId="fa391d4a-0ab1-4373-8085-6bd752ae5afe" providerId="ADAL" clId="{F891C744-55CD-CC45-B071-530A9148F820}" dt="2021-05-17T09:48:47.361" v="2739" actId="26606"/>
          <ac:spMkLst>
            <pc:docMk/>
            <pc:sldMk cId="2678098645" sldId="267"/>
            <ac:spMk id="99" creationId="{8334A2EF-69D9-41C1-9876-91D7FCF7C3C4}"/>
          </ac:spMkLst>
        </pc:spChg>
        <pc:spChg chg="add del">
          <ac:chgData name="Issy Thomas (1901897)" userId="fa391d4a-0ab1-4373-8085-6bd752ae5afe" providerId="ADAL" clId="{F891C744-55CD-CC45-B071-530A9148F820}" dt="2021-05-17T09:48:47.361" v="2739" actId="26606"/>
          <ac:spMkLst>
            <pc:docMk/>
            <pc:sldMk cId="2678098645" sldId="267"/>
            <ac:spMk id="122" creationId="{C8CA0C52-5ACA-4F17-AA4A-312E0E110981}"/>
          </ac:spMkLst>
        </pc:spChg>
        <pc:spChg chg="add del">
          <ac:chgData name="Issy Thomas (1901897)" userId="fa391d4a-0ab1-4373-8085-6bd752ae5afe" providerId="ADAL" clId="{F891C744-55CD-CC45-B071-530A9148F820}" dt="2021-05-17T09:48:47.361" v="2739" actId="26606"/>
          <ac:spMkLst>
            <pc:docMk/>
            <pc:sldMk cId="2678098645" sldId="267"/>
            <ac:spMk id="124" creationId="{4F37E7FB-7372-47E3-914E-7CF7E94B1C49}"/>
          </ac:spMkLst>
        </pc:spChg>
        <pc:grpChg chg="add del">
          <ac:chgData name="Issy Thomas (1901897)" userId="fa391d4a-0ab1-4373-8085-6bd752ae5afe" providerId="ADAL" clId="{F891C744-55CD-CC45-B071-530A9148F820}" dt="2021-05-17T09:48:47.361" v="2739" actId="26606"/>
          <ac:grpSpMkLst>
            <pc:docMk/>
            <pc:sldMk cId="2678098645" sldId="267"/>
            <ac:grpSpMk id="64" creationId="{84DB7353-7D7A-431B-A5B6-A3845E6F2BB2}"/>
          </ac:grpSpMkLst>
        </pc:grpChg>
        <pc:grpChg chg="add del">
          <ac:chgData name="Issy Thomas (1901897)" userId="fa391d4a-0ab1-4373-8085-6bd752ae5afe" providerId="ADAL" clId="{F891C744-55CD-CC45-B071-530A9148F820}" dt="2021-05-17T09:48:47.361" v="2739" actId="26606"/>
          <ac:grpSpMkLst>
            <pc:docMk/>
            <pc:sldMk cId="2678098645" sldId="267"/>
            <ac:grpSpMk id="65" creationId="{1B24766B-81CA-44C7-BF11-77A12BA42411}"/>
          </ac:grpSpMkLst>
        </pc:grpChg>
        <pc:grpChg chg="add del">
          <ac:chgData name="Issy Thomas (1901897)" userId="fa391d4a-0ab1-4373-8085-6bd752ae5afe" providerId="ADAL" clId="{F891C744-55CD-CC45-B071-530A9148F820}" dt="2021-05-17T09:48:47.361" v="2739" actId="26606"/>
          <ac:grpSpMkLst>
            <pc:docMk/>
            <pc:sldMk cId="2678098645" sldId="267"/>
            <ac:grpSpMk id="67" creationId="{D91A9185-A7D5-460B-98BC-0BF2EBD3EEBE}"/>
          </ac:grpSpMkLst>
        </pc:grpChg>
        <pc:grpChg chg="add del">
          <ac:chgData name="Issy Thomas (1901897)" userId="fa391d4a-0ab1-4373-8085-6bd752ae5afe" providerId="ADAL" clId="{F891C744-55CD-CC45-B071-530A9148F820}" dt="2021-05-17T09:48:47.361" v="2739" actId="26606"/>
          <ac:grpSpMkLst>
            <pc:docMk/>
            <pc:sldMk cId="2678098645" sldId="267"/>
            <ac:grpSpMk id="73" creationId="{2DAE3342-9DFC-49D4-B09C-25E310769317}"/>
          </ac:grpSpMkLst>
        </pc:grpChg>
        <pc:grpChg chg="add del">
          <ac:chgData name="Issy Thomas (1901897)" userId="fa391d4a-0ab1-4373-8085-6bd752ae5afe" providerId="ADAL" clId="{F891C744-55CD-CC45-B071-530A9148F820}" dt="2021-05-17T09:48:47.361" v="2739" actId="26606"/>
          <ac:grpSpMkLst>
            <pc:docMk/>
            <pc:sldMk cId="2678098645" sldId="267"/>
            <ac:grpSpMk id="94" creationId="{B54F73D8-62C2-4127-9D19-01219BBB9942}"/>
          </ac:grpSpMkLst>
        </pc:grpChg>
        <pc:grpChg chg="add del">
          <ac:chgData name="Issy Thomas (1901897)" userId="fa391d4a-0ab1-4373-8085-6bd752ae5afe" providerId="ADAL" clId="{F891C744-55CD-CC45-B071-530A9148F820}" dt="2021-05-17T09:48:47.361" v="2739" actId="26606"/>
          <ac:grpSpMkLst>
            <pc:docMk/>
            <pc:sldMk cId="2678098645" sldId="267"/>
            <ac:grpSpMk id="101" creationId="{874C0C03-1202-4DC9-BA33-998DDFB3FB89}"/>
          </ac:grpSpMkLst>
        </pc:grpChg>
        <pc:picChg chg="add mod">
          <ac:chgData name="Issy Thomas (1901897)" userId="fa391d4a-0ab1-4373-8085-6bd752ae5afe" providerId="ADAL" clId="{F891C744-55CD-CC45-B071-530A9148F820}" dt="2021-05-17T09:48:47.361" v="2739" actId="26606"/>
          <ac:picMkLst>
            <pc:docMk/>
            <pc:sldMk cId="2678098645" sldId="267"/>
            <ac:picMk id="58" creationId="{DDE0B022-1DC4-B84D-908E-2F37DF354E41}"/>
          </ac:picMkLst>
        </pc:picChg>
      </pc:sldChg>
      <pc:sldChg chg="new del">
        <pc:chgData name="Issy Thomas (1901897)" userId="fa391d4a-0ab1-4373-8085-6bd752ae5afe" providerId="ADAL" clId="{F891C744-55CD-CC45-B071-530A9148F820}" dt="2021-05-17T09:52:03.218" v="2741" actId="2696"/>
        <pc:sldMkLst>
          <pc:docMk/>
          <pc:sldMk cId="245404777" sldId="268"/>
        </pc:sldMkLst>
      </pc:sldChg>
      <pc:sldChg chg="add del ord">
        <pc:chgData name="Issy Thomas (1901897)" userId="fa391d4a-0ab1-4373-8085-6bd752ae5afe" providerId="ADAL" clId="{F891C744-55CD-CC45-B071-530A9148F820}" dt="2021-05-17T09:52:41.113" v="2745" actId="2696"/>
        <pc:sldMkLst>
          <pc:docMk/>
          <pc:sldMk cId="247950147" sldId="268"/>
        </pc:sldMkLst>
      </pc:sldChg>
      <pc:sldChg chg="addSp delSp modSp add mod ord">
        <pc:chgData name="Issy Thomas (1901897)" userId="fa391d4a-0ab1-4373-8085-6bd752ae5afe" providerId="ADAL" clId="{F891C744-55CD-CC45-B071-530A9148F820}" dt="2021-05-17T09:54:23.437" v="2760" actId="207"/>
        <pc:sldMkLst>
          <pc:docMk/>
          <pc:sldMk cId="2424134731" sldId="268"/>
        </pc:sldMkLst>
        <pc:spChg chg="mod">
          <ac:chgData name="Issy Thomas (1901897)" userId="fa391d4a-0ab1-4373-8085-6bd752ae5afe" providerId="ADAL" clId="{F891C744-55CD-CC45-B071-530A9148F820}" dt="2021-05-17T09:53:33.228" v="2756" actId="207"/>
          <ac:spMkLst>
            <pc:docMk/>
            <pc:sldMk cId="2424134731" sldId="268"/>
            <ac:spMk id="5" creationId="{ABC39A0C-4085-EE41-8417-472749CA4663}"/>
          </ac:spMkLst>
        </pc:spChg>
        <pc:spChg chg="add del mod">
          <ac:chgData name="Issy Thomas (1901897)" userId="fa391d4a-0ab1-4373-8085-6bd752ae5afe" providerId="ADAL" clId="{F891C744-55CD-CC45-B071-530A9148F820}" dt="2021-05-17T09:53:51.783" v="2758" actId="478"/>
          <ac:spMkLst>
            <pc:docMk/>
            <pc:sldMk cId="2424134731" sldId="268"/>
            <ac:spMk id="58" creationId="{A6B67D23-C8F5-5640-B454-4B6D240D29E4}"/>
          </ac:spMkLst>
        </pc:spChg>
        <pc:spChg chg="add mod">
          <ac:chgData name="Issy Thomas (1901897)" userId="fa391d4a-0ab1-4373-8085-6bd752ae5afe" providerId="ADAL" clId="{F891C744-55CD-CC45-B071-530A9148F820}" dt="2021-05-17T09:54:16.231" v="2759"/>
          <ac:spMkLst>
            <pc:docMk/>
            <pc:sldMk cId="2424134731" sldId="268"/>
            <ac:spMk id="59" creationId="{78397312-5039-2F42-B239-931F49F84C4B}"/>
          </ac:spMkLst>
        </pc:spChg>
        <pc:spChg chg="add mod">
          <ac:chgData name="Issy Thomas (1901897)" userId="fa391d4a-0ab1-4373-8085-6bd752ae5afe" providerId="ADAL" clId="{F891C744-55CD-CC45-B071-530A9148F820}" dt="2021-05-17T09:54:23.437" v="2760" actId="207"/>
          <ac:spMkLst>
            <pc:docMk/>
            <pc:sldMk cId="2424134731" sldId="268"/>
            <ac:spMk id="60" creationId="{9734E87C-1EFA-E14F-9476-EB76512C998C}"/>
          </ac:spMkLst>
        </pc:spChg>
      </pc:sldChg>
      <pc:sldChg chg="addSp modSp add mod">
        <pc:chgData name="Issy Thomas (1901897)" userId="fa391d4a-0ab1-4373-8085-6bd752ae5afe" providerId="ADAL" clId="{F891C744-55CD-CC45-B071-530A9148F820}" dt="2021-05-17T09:57:02.341" v="2777" actId="1076"/>
        <pc:sldMkLst>
          <pc:docMk/>
          <pc:sldMk cId="701151784" sldId="269"/>
        </pc:sldMkLst>
        <pc:spChg chg="add mod">
          <ac:chgData name="Issy Thomas (1901897)" userId="fa391d4a-0ab1-4373-8085-6bd752ae5afe" providerId="ADAL" clId="{F891C744-55CD-CC45-B071-530A9148F820}" dt="2021-05-17T09:57:02.341" v="2777" actId="1076"/>
          <ac:spMkLst>
            <pc:docMk/>
            <pc:sldMk cId="701151784" sldId="269"/>
            <ac:spMk id="2" creationId="{93052106-E16B-8C4F-841D-4C82AC9A9909}"/>
          </ac:spMkLst>
        </pc:spChg>
        <pc:spChg chg="mod">
          <ac:chgData name="Issy Thomas (1901897)" userId="fa391d4a-0ab1-4373-8085-6bd752ae5afe" providerId="ADAL" clId="{F891C744-55CD-CC45-B071-530A9148F820}" dt="2021-05-17T09:56:30.404" v="2772" actId="14100"/>
          <ac:spMkLst>
            <pc:docMk/>
            <pc:sldMk cId="701151784" sldId="269"/>
            <ac:spMk id="5" creationId="{ABC39A0C-4085-EE41-8417-472749CA4663}"/>
          </ac:spMkLst>
        </pc:spChg>
        <pc:spChg chg="add mod">
          <ac:chgData name="Issy Thomas (1901897)" userId="fa391d4a-0ab1-4373-8085-6bd752ae5afe" providerId="ADAL" clId="{F891C744-55CD-CC45-B071-530A9148F820}" dt="2021-05-17T09:55:20.553" v="2762"/>
          <ac:spMkLst>
            <pc:docMk/>
            <pc:sldMk cId="701151784" sldId="269"/>
            <ac:spMk id="58" creationId="{AFF25E59-ED77-114F-8718-ACAE284122FB}"/>
          </ac:spMkLst>
        </pc:spChg>
        <pc:spChg chg="add mod">
          <ac:chgData name="Issy Thomas (1901897)" userId="fa391d4a-0ab1-4373-8085-6bd752ae5afe" providerId="ADAL" clId="{F891C744-55CD-CC45-B071-530A9148F820}" dt="2021-05-17T09:55:26.043" v="2763" actId="207"/>
          <ac:spMkLst>
            <pc:docMk/>
            <pc:sldMk cId="701151784" sldId="269"/>
            <ac:spMk id="59" creationId="{27ED2624-AA66-BE42-8137-9D95E9EEEC34}"/>
          </ac:spMkLst>
        </pc:spChg>
        <pc:picChg chg="add mod">
          <ac:chgData name="Issy Thomas (1901897)" userId="fa391d4a-0ab1-4373-8085-6bd752ae5afe" providerId="ADAL" clId="{F891C744-55CD-CC45-B071-530A9148F820}" dt="2021-05-17T09:56:43.826" v="2774" actId="14100"/>
          <ac:picMkLst>
            <pc:docMk/>
            <pc:sldMk cId="701151784" sldId="269"/>
            <ac:picMk id="60" creationId="{A9DB1738-CB9C-1945-AAE6-98E0CA37B6C1}"/>
          </ac:picMkLst>
        </pc:picChg>
      </pc:sldChg>
      <pc:sldChg chg="addSp modSp add mod">
        <pc:chgData name="Issy Thomas (1901897)" userId="fa391d4a-0ab1-4373-8085-6bd752ae5afe" providerId="ADAL" clId="{F891C744-55CD-CC45-B071-530A9148F820}" dt="2021-05-17T10:09:55.929" v="2798" actId="207"/>
        <pc:sldMkLst>
          <pc:docMk/>
          <pc:sldMk cId="3262175755" sldId="270"/>
        </pc:sldMkLst>
        <pc:spChg chg="mod">
          <ac:chgData name="Issy Thomas (1901897)" userId="fa391d4a-0ab1-4373-8085-6bd752ae5afe" providerId="ADAL" clId="{F891C744-55CD-CC45-B071-530A9148F820}" dt="2021-05-17T10:09:31.667" v="2796" actId="313"/>
          <ac:spMkLst>
            <pc:docMk/>
            <pc:sldMk cId="3262175755" sldId="270"/>
            <ac:spMk id="5" creationId="{ABC39A0C-4085-EE41-8417-472749CA4663}"/>
          </ac:spMkLst>
        </pc:spChg>
        <pc:spChg chg="add mod">
          <ac:chgData name="Issy Thomas (1901897)" userId="fa391d4a-0ab1-4373-8085-6bd752ae5afe" providerId="ADAL" clId="{F891C744-55CD-CC45-B071-530A9148F820}" dt="2021-05-17T10:09:51.186" v="2797"/>
          <ac:spMkLst>
            <pc:docMk/>
            <pc:sldMk cId="3262175755" sldId="270"/>
            <ac:spMk id="58" creationId="{4D3AD9C1-F156-DD43-A95A-025FF75DB697}"/>
          </ac:spMkLst>
        </pc:spChg>
        <pc:spChg chg="add mod">
          <ac:chgData name="Issy Thomas (1901897)" userId="fa391d4a-0ab1-4373-8085-6bd752ae5afe" providerId="ADAL" clId="{F891C744-55CD-CC45-B071-530A9148F820}" dt="2021-05-17T10:09:55.929" v="2798" actId="207"/>
          <ac:spMkLst>
            <pc:docMk/>
            <pc:sldMk cId="3262175755" sldId="270"/>
            <ac:spMk id="59" creationId="{92F5E446-46BE-F94B-8CBC-7A68C5AC6063}"/>
          </ac:spMkLst>
        </pc:spChg>
      </pc:sldChg>
      <pc:sldChg chg="addSp modSp add mod ord">
        <pc:chgData name="Issy Thomas (1901897)" userId="fa391d4a-0ab1-4373-8085-6bd752ae5afe" providerId="ADAL" clId="{F891C744-55CD-CC45-B071-530A9148F820}" dt="2021-05-17T10:15:03.342" v="2861" actId="1076"/>
        <pc:sldMkLst>
          <pc:docMk/>
          <pc:sldMk cId="750492813" sldId="271"/>
        </pc:sldMkLst>
        <pc:spChg chg="add mod">
          <ac:chgData name="Issy Thomas (1901897)" userId="fa391d4a-0ab1-4373-8085-6bd752ae5afe" providerId="ADAL" clId="{F891C744-55CD-CC45-B071-530A9148F820}" dt="2021-05-17T10:15:03.342" v="2861" actId="1076"/>
          <ac:spMkLst>
            <pc:docMk/>
            <pc:sldMk cId="750492813" sldId="271"/>
            <ac:spMk id="2" creationId="{F1E94832-9255-B048-AB8F-F9B45BA02CE2}"/>
          </ac:spMkLst>
        </pc:spChg>
        <pc:spChg chg="mod">
          <ac:chgData name="Issy Thomas (1901897)" userId="fa391d4a-0ab1-4373-8085-6bd752ae5afe" providerId="ADAL" clId="{F891C744-55CD-CC45-B071-530A9148F820}" dt="2021-05-17T10:10:56.437" v="2800" actId="20577"/>
          <ac:spMkLst>
            <pc:docMk/>
            <pc:sldMk cId="750492813" sldId="271"/>
            <ac:spMk id="5" creationId="{ABC39A0C-4085-EE41-8417-472749CA4663}"/>
          </ac:spMkLst>
        </pc:spChg>
        <pc:spChg chg="add mod">
          <ac:chgData name="Issy Thomas (1901897)" userId="fa391d4a-0ab1-4373-8085-6bd752ae5afe" providerId="ADAL" clId="{F891C744-55CD-CC45-B071-530A9148F820}" dt="2021-05-17T10:14:42.255" v="2852"/>
          <ac:spMkLst>
            <pc:docMk/>
            <pc:sldMk cId="750492813" sldId="271"/>
            <ac:spMk id="58" creationId="{9E036577-1389-C248-B1C3-CB2625031205}"/>
          </ac:spMkLst>
        </pc:spChg>
        <pc:spChg chg="add mod">
          <ac:chgData name="Issy Thomas (1901897)" userId="fa391d4a-0ab1-4373-8085-6bd752ae5afe" providerId="ADAL" clId="{F891C744-55CD-CC45-B071-530A9148F820}" dt="2021-05-17T10:14:42.255" v="2852"/>
          <ac:spMkLst>
            <pc:docMk/>
            <pc:sldMk cId="750492813" sldId="271"/>
            <ac:spMk id="59" creationId="{EEFA92BC-CCF1-934A-B2D4-4A79C42D8CFB}"/>
          </ac:spMkLst>
        </pc:spChg>
      </pc:sldChg>
      <pc:sldChg chg="modSp add mod ord">
        <pc:chgData name="Issy Thomas (1901897)" userId="fa391d4a-0ab1-4373-8085-6bd752ae5afe" providerId="ADAL" clId="{F891C744-55CD-CC45-B071-530A9148F820}" dt="2021-05-17T10:14:32.724" v="2851" actId="20578"/>
        <pc:sldMkLst>
          <pc:docMk/>
          <pc:sldMk cId="1173956293" sldId="272"/>
        </pc:sldMkLst>
        <pc:spChg chg="mod">
          <ac:chgData name="Issy Thomas (1901897)" userId="fa391d4a-0ab1-4373-8085-6bd752ae5afe" providerId="ADAL" clId="{F891C744-55CD-CC45-B071-530A9148F820}" dt="2021-05-17T10:12:34.373" v="2815" actId="207"/>
          <ac:spMkLst>
            <pc:docMk/>
            <pc:sldMk cId="1173956293" sldId="272"/>
            <ac:spMk id="5" creationId="{ABC39A0C-4085-EE41-8417-472749CA4663}"/>
          </ac:spMkLst>
        </pc:spChg>
      </pc:sldChg>
      <pc:sldChg chg="addSp delSp modSp add mod ord">
        <pc:chgData name="Issy Thomas (1901897)" userId="fa391d4a-0ab1-4373-8085-6bd752ae5afe" providerId="ADAL" clId="{F891C744-55CD-CC45-B071-530A9148F820}" dt="2021-05-17T10:14:21.831" v="2849" actId="20578"/>
        <pc:sldMkLst>
          <pc:docMk/>
          <pc:sldMk cId="1016798741" sldId="273"/>
        </pc:sldMkLst>
        <pc:spChg chg="add mod">
          <ac:chgData name="Issy Thomas (1901897)" userId="fa391d4a-0ab1-4373-8085-6bd752ae5afe" providerId="ADAL" clId="{F891C744-55CD-CC45-B071-530A9148F820}" dt="2021-05-17T10:14:11.211" v="2848" actId="403"/>
          <ac:spMkLst>
            <pc:docMk/>
            <pc:sldMk cId="1016798741" sldId="273"/>
            <ac:spMk id="2" creationId="{2E652523-EA34-FF4B-9351-55FE93AA6447}"/>
          </ac:spMkLst>
        </pc:spChg>
        <pc:spChg chg="add mod">
          <ac:chgData name="Issy Thomas (1901897)" userId="fa391d4a-0ab1-4373-8085-6bd752ae5afe" providerId="ADAL" clId="{F891C744-55CD-CC45-B071-530A9148F820}" dt="2021-05-17T10:13:24.017" v="2816"/>
          <ac:spMkLst>
            <pc:docMk/>
            <pc:sldMk cId="1016798741" sldId="273"/>
            <ac:spMk id="58" creationId="{C4B26F45-6A33-914F-817D-E899D97714ED}"/>
          </ac:spMkLst>
        </pc:spChg>
        <pc:spChg chg="add mod">
          <ac:chgData name="Issy Thomas (1901897)" userId="fa391d4a-0ab1-4373-8085-6bd752ae5afe" providerId="ADAL" clId="{F891C744-55CD-CC45-B071-530A9148F820}" dt="2021-05-17T10:13:39.802" v="2837" actId="403"/>
          <ac:spMkLst>
            <pc:docMk/>
            <pc:sldMk cId="1016798741" sldId="273"/>
            <ac:spMk id="59" creationId="{396C342F-E945-B143-BAA8-99BF32142C8A}"/>
          </ac:spMkLst>
        </pc:spChg>
        <pc:spChg chg="add del mod">
          <ac:chgData name="Issy Thomas (1901897)" userId="fa391d4a-0ab1-4373-8085-6bd752ae5afe" providerId="ADAL" clId="{F891C744-55CD-CC45-B071-530A9148F820}" dt="2021-05-17T10:13:48.284" v="2839" actId="478"/>
          <ac:spMkLst>
            <pc:docMk/>
            <pc:sldMk cId="1016798741" sldId="273"/>
            <ac:spMk id="60" creationId="{D41198C1-6D23-F04D-95E1-19B118B394B5}"/>
          </ac:spMkLst>
        </pc:spChg>
        <pc:spChg chg="add del mod">
          <ac:chgData name="Issy Thomas (1901897)" userId="fa391d4a-0ab1-4373-8085-6bd752ae5afe" providerId="ADAL" clId="{F891C744-55CD-CC45-B071-530A9148F820}" dt="2021-05-17T10:13:48.284" v="2839" actId="478"/>
          <ac:spMkLst>
            <pc:docMk/>
            <pc:sldMk cId="1016798741" sldId="273"/>
            <ac:spMk id="61" creationId="{C2CAF6A7-5BB2-C443-AD08-0D0AF2D47911}"/>
          </ac:spMkLst>
        </pc:spChg>
      </pc:sldChg>
      <pc:sldChg chg="modSp add mod ord">
        <pc:chgData name="Issy Thomas (1901897)" userId="fa391d4a-0ab1-4373-8085-6bd752ae5afe" providerId="ADAL" clId="{F891C744-55CD-CC45-B071-530A9148F820}" dt="2021-05-17T10:12:08.716" v="2811" actId="207"/>
        <pc:sldMkLst>
          <pc:docMk/>
          <pc:sldMk cId="2363400442" sldId="274"/>
        </pc:sldMkLst>
        <pc:spChg chg="mod">
          <ac:chgData name="Issy Thomas (1901897)" userId="fa391d4a-0ab1-4373-8085-6bd752ae5afe" providerId="ADAL" clId="{F891C744-55CD-CC45-B071-530A9148F820}" dt="2021-05-17T10:12:08.716" v="2811" actId="207"/>
          <ac:spMkLst>
            <pc:docMk/>
            <pc:sldMk cId="2363400442" sldId="274"/>
            <ac:spMk id="5" creationId="{ABC39A0C-4085-EE41-8417-472749CA466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5/17/21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5/17/21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5/17/21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learnwelsh.cymru/about-us/welsh-language-fast-facts/#:~:text=Welsh%20is%20one%20of%20the,poetry%20survives%20from%20this%20period" TargetMode="External"/><Relationship Id="rId2" Type="http://schemas.openxmlformats.org/officeDocument/2006/relationships/hyperlink" Target="https://en.wikipedia.org/wiki/Flag_of_Wales" TargetMode="External"/><Relationship Id="rId1" Type="http://schemas.openxmlformats.org/officeDocument/2006/relationships/slideLayout" Target="../slideLayouts/slideLayout3.xml"/><Relationship Id="rId5" Type="http://schemas.openxmlformats.org/officeDocument/2006/relationships/hyperlink" Target="https://www.carmarthenshire.gov.wales/home/council-services/education-schools/bilingual-education/advantages-of-being-bilingual/#.YJyatxNKiu4" TargetMode="External"/><Relationship Id="rId4" Type="http://schemas.openxmlformats.org/officeDocument/2006/relationships/hyperlink" Target="https://utalk.com/news/cymru-am-byth-how-the-welsh-language-has-survived-and-thriv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heguardian.com/uk-news/2017/dec/18/wales-launches-strategy-to-double-number-of-welsh-speakers-by-2050" TargetMode="External"/><Relationship Id="rId2" Type="http://schemas.openxmlformats.org/officeDocument/2006/relationships/hyperlink" Target="https://gov.wales/sites/default/files/publications/2019-03/cymraeg-2050-a-million-welsh-speakers-annual-report-2017-18.pdf" TargetMode="External"/><Relationship Id="rId1" Type="http://schemas.openxmlformats.org/officeDocument/2006/relationships/slideLayout" Target="../slideLayouts/slideLayout3.xml"/><Relationship Id="rId4" Type="http://schemas.openxmlformats.org/officeDocument/2006/relationships/hyperlink" Target="https://gov.wales/sites/default/files/publications/2018-12/cymraeg-2050-welsh-language-strategy.pdf"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eb.microsoftstream.com/video/a2660b99-bf0a-4cca-aa9f-fd9533f0d637" TargetMode="Externa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publications/2018-02/welsh-in-education-action-plan-2017%E2%80%9321.pdf" TargetMode="External"/><Relationship Id="rId2" Type="http://schemas.openxmlformats.org/officeDocument/2006/relationships/hyperlink" Target="https://www.ukip.wales/category/welsh-language/" TargetMode="External"/><Relationship Id="rId1" Type="http://schemas.openxmlformats.org/officeDocument/2006/relationships/slideLayout" Target="../slideLayouts/slideLayout3.xml"/><Relationship Id="rId6" Type="http://schemas.openxmlformats.org/officeDocument/2006/relationships/hyperlink" Target="https://www-cambridge-org.ezproxy.uwtsd.ac.uk/core/journals/bilingualism-language-and-cognition/article/bilingual-language-acquisition-the-role-of-input-and-experience/74CA623505FE2748480DC12E84ED2234" TargetMode="External"/><Relationship Id="rId5" Type="http://schemas.openxmlformats.org/officeDocument/2006/relationships/hyperlink" Target="http://califrenchlife.com/2017/11/19/how-to-be-more-comfortable-when-you-speak-french/" TargetMode="External"/><Relationship Id="rId4" Type="http://schemas.openxmlformats.org/officeDocument/2006/relationships/hyperlink" Target="https://www.estyn.gov.wales/system/files/2021-03/Estyn%20Welsh%20language%20acquisition%20E%2810%29.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researchgate.net/publication/313593782_Language_Attitudes_Language_Learning_Experiences_and_Individual_Strategies_What_Does_School_Offer_and_What_Does_It_Lack" TargetMode="Externa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hyperlink" Target="https://web.microsoftstream.com/video/e78a430d-39fd-4221-80a3-5d3ed1027876"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2"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13"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4"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15"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6"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17"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8"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19"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20"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1"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2"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3"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4"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5"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6"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7"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8"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9"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30"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32" name="Group 31">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3" name="Rectangle 32">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2FE4B5EC-735A-4247-934A-09F88A776F51}"/>
              </a:ext>
            </a:extLst>
          </p:cNvPr>
          <p:cNvSpPr>
            <a:spLocks noGrp="1"/>
          </p:cNvSpPr>
          <p:nvPr>
            <p:ph type="ctrTitle"/>
          </p:nvPr>
        </p:nvSpPr>
        <p:spPr>
          <a:xfrm>
            <a:off x="1759236" y="2075504"/>
            <a:ext cx="8679915" cy="1748729"/>
          </a:xfrm>
        </p:spPr>
        <p:txBody>
          <a:bodyPr>
            <a:normAutofit/>
          </a:bodyPr>
          <a:lstStyle/>
          <a:p>
            <a:r>
              <a:rPr lang="en-US" dirty="0"/>
              <a:t>Academic – ECES5010</a:t>
            </a:r>
          </a:p>
        </p:txBody>
      </p:sp>
      <p:sp>
        <p:nvSpPr>
          <p:cNvPr id="3" name="Subtitle 2">
            <a:extLst>
              <a:ext uri="{FF2B5EF4-FFF2-40B4-BE49-F238E27FC236}">
                <a16:creationId xmlns:a16="http://schemas.microsoft.com/office/drawing/2014/main" id="{1FCE60EE-9A6E-6745-A7CF-97EF445B7BF1}"/>
              </a:ext>
            </a:extLst>
          </p:cNvPr>
          <p:cNvSpPr>
            <a:spLocks noGrp="1"/>
          </p:cNvSpPr>
          <p:nvPr>
            <p:ph type="subTitle" idx="1"/>
          </p:nvPr>
        </p:nvSpPr>
        <p:spPr>
          <a:xfrm>
            <a:off x="1759237" y="3906266"/>
            <a:ext cx="8673427" cy="1322587"/>
          </a:xfrm>
        </p:spPr>
        <p:txBody>
          <a:bodyPr>
            <a:normAutofit/>
          </a:bodyPr>
          <a:lstStyle/>
          <a:p>
            <a:r>
              <a:rPr lang="en-US" dirty="0"/>
              <a:t>Isabel Thomas - 1901897</a:t>
            </a:r>
          </a:p>
        </p:txBody>
      </p:sp>
      <p:sp>
        <p:nvSpPr>
          <p:cNvPr id="5" name="TextBox 4">
            <a:extLst>
              <a:ext uri="{FF2B5EF4-FFF2-40B4-BE49-F238E27FC236}">
                <a16:creationId xmlns:a16="http://schemas.microsoft.com/office/drawing/2014/main" id="{B42DBC9C-D812-3544-9AC6-6256C048B347}"/>
              </a:ext>
            </a:extLst>
          </p:cNvPr>
          <p:cNvSpPr txBox="1"/>
          <p:nvPr/>
        </p:nvSpPr>
        <p:spPr>
          <a:xfrm>
            <a:off x="1875295" y="1290909"/>
            <a:ext cx="8639665" cy="584775"/>
          </a:xfrm>
          <a:prstGeom prst="rect">
            <a:avLst/>
          </a:prstGeom>
          <a:noFill/>
        </p:spPr>
        <p:txBody>
          <a:bodyPr wrap="square" rtlCol="0">
            <a:spAutoFit/>
          </a:bodyPr>
          <a:lstStyle/>
          <a:p>
            <a:pPr algn="ctr"/>
            <a:r>
              <a:rPr lang="en-US" sz="3200" dirty="0"/>
              <a:t>Bilingualism</a:t>
            </a:r>
          </a:p>
        </p:txBody>
      </p:sp>
    </p:spTree>
    <p:extLst>
      <p:ext uri="{BB962C8B-B14F-4D97-AF65-F5344CB8AC3E}">
        <p14:creationId xmlns:p14="http://schemas.microsoft.com/office/powerpoint/2010/main" val="18450720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116612" y="104216"/>
            <a:ext cx="11867951" cy="3483546"/>
          </a:xfrm>
        </p:spPr>
        <p:txBody>
          <a:bodyPr vert="horz" lIns="91440" tIns="0" rIns="91440" bIns="45720" rtlCol="0">
            <a:normAutofit/>
          </a:bodyPr>
          <a:lstStyle/>
          <a:p>
            <a:pPr marL="342900" indent="-342900" algn="l">
              <a:lnSpc>
                <a:spcPct val="100000"/>
              </a:lnSpc>
              <a:buFont typeface="Arial" panose="020B0604020202020204" pitchFamily="34" charset="0"/>
              <a:buChar char="•"/>
            </a:pPr>
            <a:endParaRPr lang="en-US" sz="24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This presentation will include the historical development of the Welsh language.</a:t>
            </a:r>
          </a:p>
          <a:p>
            <a:pPr marL="342900" indent="-342900" algn="l">
              <a:lnSpc>
                <a:spcPct val="10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What the advantages and disadvantages are of bilingualism.</a:t>
            </a:r>
          </a:p>
          <a:p>
            <a:pPr marL="342900" indent="-342900" algn="l">
              <a:lnSpc>
                <a:spcPct val="10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Policy relating to bilingualism such as the Welsh 2050.</a:t>
            </a:r>
          </a:p>
          <a:p>
            <a:pPr marL="342900" indent="-342900" algn="l">
              <a:lnSpc>
                <a:spcPct val="100000"/>
              </a:lnSpc>
              <a:buFont typeface="Arial" panose="020B0604020202020204" pitchFamily="34" charset="0"/>
              <a:buChar char="•"/>
            </a:pPr>
            <a:endParaRPr lang="en-US" sz="24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Bilingualism is when an individual is able to speak two languages.</a:t>
            </a:r>
          </a:p>
          <a:p>
            <a:pPr algn="l">
              <a:lnSpc>
                <a:spcPct val="100000"/>
              </a:lnSpc>
            </a:pPr>
            <a:endParaRPr lang="en-US" sz="2400" dirty="0">
              <a:solidFill>
                <a:schemeClr val="tx1"/>
              </a:solidFill>
              <a:latin typeface="Arial" panose="020B0604020202020204" pitchFamily="34" charset="0"/>
              <a:cs typeface="Arial" panose="020B0604020202020204" pitchFamily="34" charset="0"/>
            </a:endParaRPr>
          </a:p>
          <a:p>
            <a:pPr algn="l">
              <a:lnSpc>
                <a:spcPct val="100000"/>
              </a:lnSpc>
            </a:pPr>
            <a:endParaRPr lang="en-US" sz="24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pic>
        <p:nvPicPr>
          <p:cNvPr id="1026" name="Picture 2" descr="Flag of Wales - Wikipedia">
            <a:extLst>
              <a:ext uri="{FF2B5EF4-FFF2-40B4-BE49-F238E27FC236}">
                <a16:creationId xmlns:a16="http://schemas.microsoft.com/office/drawing/2014/main" id="{AE5E80B6-4757-1549-8747-0AF68DCBFA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3135" y="3835993"/>
            <a:ext cx="4603082" cy="2761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9707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177533" y="1585106"/>
            <a:ext cx="11584521" cy="6460303"/>
          </a:xfrm>
        </p:spPr>
        <p:txBody>
          <a:bodyPr vert="horz" lIns="91440" tIns="0" rIns="91440" bIns="45720" rtlCol="0">
            <a:normAutofit/>
          </a:bodyPr>
          <a:lstStyle/>
          <a:p>
            <a:pPr algn="l">
              <a:lnSpc>
                <a:spcPct val="100000"/>
              </a:lnSpc>
            </a:pPr>
            <a:endParaRPr lang="en-US" sz="2800" b="1" u="sng"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3" name="TextBox 2">
            <a:extLst>
              <a:ext uri="{FF2B5EF4-FFF2-40B4-BE49-F238E27FC236}">
                <a16:creationId xmlns:a16="http://schemas.microsoft.com/office/drawing/2014/main" id="{915D2A39-C6B9-DE47-8238-6D89DD3526B0}"/>
              </a:ext>
            </a:extLst>
          </p:cNvPr>
          <p:cNvSpPr txBox="1"/>
          <p:nvPr/>
        </p:nvSpPr>
        <p:spPr>
          <a:xfrm>
            <a:off x="3701" y="3115821"/>
            <a:ext cx="12041723" cy="410362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i="1" dirty="0">
                <a:latin typeface="Arial" panose="020B0604020202020204" pitchFamily="34" charset="0"/>
                <a:cs typeface="Arial" panose="020B0604020202020204" pitchFamily="34" charset="0"/>
              </a:rPr>
              <a:t>“Welsh is one of the rare examples of an indigenous language of the Western Roman Empire continuing to be spoken today”  </a:t>
            </a:r>
            <a:r>
              <a:rPr lang="en-US" sz="2000" dirty="0">
                <a:latin typeface="Arial" panose="020B0604020202020204" pitchFamily="34" charset="0"/>
                <a:cs typeface="Arial" panose="020B0604020202020204" pitchFamily="34" charset="0"/>
              </a:rPr>
              <a:t>(Davies, 2014, p 12).</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Welsh language is by far the oldest language spoken in Britain, with origins dating back to at least 2,500 years and possibly 4,000 years. Around 400 and 700 AD, the transition from Brittonic to Welsh occurred (Davies, 2014, pp 12-13).</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According to Learn Welsh (2020) The census of 1911 reported the greatest number of Welsh speakers (977,366). </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pic>
        <p:nvPicPr>
          <p:cNvPr id="2050" name="Picture 2" descr="Cymru am Byth!: How the Welsh Language Has Survived and Thrived : uTalk Blog">
            <a:extLst>
              <a:ext uri="{FF2B5EF4-FFF2-40B4-BE49-F238E27FC236}">
                <a16:creationId xmlns:a16="http://schemas.microsoft.com/office/drawing/2014/main" id="{73B42E6A-EAAB-7943-87E9-6A71BE9C71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31893" y="275751"/>
            <a:ext cx="3930161" cy="25164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67DF688-A31C-1848-B48F-8CC3F8DABEA3}"/>
              </a:ext>
            </a:extLst>
          </p:cNvPr>
          <p:cNvSpPr/>
          <p:nvPr/>
        </p:nvSpPr>
        <p:spPr>
          <a:xfrm>
            <a:off x="369822" y="551359"/>
            <a:ext cx="5679632" cy="785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CFD5ACCE-3372-2B45-8D33-4DA19688C698}"/>
              </a:ext>
            </a:extLst>
          </p:cNvPr>
          <p:cNvSpPr txBox="1"/>
          <p:nvPr/>
        </p:nvSpPr>
        <p:spPr>
          <a:xfrm>
            <a:off x="1030120" y="611498"/>
            <a:ext cx="4382846" cy="646331"/>
          </a:xfrm>
          <a:prstGeom prst="rect">
            <a:avLst/>
          </a:prstGeom>
          <a:noFill/>
        </p:spPr>
        <p:txBody>
          <a:bodyPr wrap="square" rtlCol="0">
            <a:spAutoFit/>
          </a:bodyPr>
          <a:lstStyle/>
          <a:p>
            <a:pPr algn="ctr"/>
            <a:r>
              <a:rPr lang="en-US" sz="3600" dirty="0"/>
              <a:t>HISTORY</a:t>
            </a:r>
          </a:p>
        </p:txBody>
      </p:sp>
    </p:spTree>
    <p:extLst>
      <p:ext uri="{BB962C8B-B14F-4D97-AF65-F5344CB8AC3E}">
        <p14:creationId xmlns:p14="http://schemas.microsoft.com/office/powerpoint/2010/main" val="201866460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7145674" y="3341299"/>
            <a:ext cx="4998381" cy="3322196"/>
          </a:xfrm>
        </p:spPr>
        <p:txBody>
          <a:bodyPr vert="horz" lIns="91440" tIns="0" rIns="91440" bIns="45720" rtlCol="0">
            <a:normAutofit lnSpcReduction="10000"/>
          </a:bodyPr>
          <a:lstStyle/>
          <a:p>
            <a:pPr algn="l">
              <a:lnSpc>
                <a:spcPct val="100000"/>
              </a:lnSpc>
            </a:pPr>
            <a:r>
              <a:rPr lang="en-US" sz="2400" u="sng" dirty="0">
                <a:solidFill>
                  <a:schemeClr val="tx1"/>
                </a:solidFill>
                <a:latin typeface="Arial" panose="020B0604020202020204" pitchFamily="34" charset="0"/>
                <a:cs typeface="Arial" panose="020B0604020202020204" pitchFamily="34" charset="0"/>
              </a:rPr>
              <a:t>Advantages</a:t>
            </a:r>
            <a:endParaRPr lang="en-US" sz="2000" u="sng"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Being more successful in education.</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Can be easier to learn additional languages.</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Delays the onset of Dementia and Alzheimer’s</a:t>
            </a:r>
          </a:p>
          <a:p>
            <a:pPr algn="l">
              <a:lnSpc>
                <a:spcPct val="100000"/>
              </a:lnSpc>
            </a:pPr>
            <a:r>
              <a:rPr lang="en-US" sz="2000" dirty="0">
                <a:solidFill>
                  <a:schemeClr val="tx1"/>
                </a:solidFill>
                <a:latin typeface="Arial" panose="020B0604020202020204" pitchFamily="34" charset="0"/>
                <a:cs typeface="Arial" panose="020B0604020202020204" pitchFamily="34" charset="0"/>
              </a:rPr>
              <a:t>All above is from: Carmarthenshire Council (2021).</a:t>
            </a: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63F005AD-0A3F-7744-95B0-000F86216DF2}"/>
              </a:ext>
            </a:extLst>
          </p:cNvPr>
          <p:cNvSpPr/>
          <p:nvPr/>
        </p:nvSpPr>
        <p:spPr>
          <a:xfrm>
            <a:off x="2246840" y="68748"/>
            <a:ext cx="6696183" cy="71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423316F-7E46-F149-A077-66F3B9DC4810}"/>
              </a:ext>
            </a:extLst>
          </p:cNvPr>
          <p:cNvSpPr txBox="1"/>
          <p:nvPr/>
        </p:nvSpPr>
        <p:spPr>
          <a:xfrm>
            <a:off x="2489727" y="120011"/>
            <a:ext cx="6326187" cy="523220"/>
          </a:xfrm>
          <a:prstGeom prst="rect">
            <a:avLst/>
          </a:prstGeom>
          <a:noFill/>
        </p:spPr>
        <p:txBody>
          <a:bodyPr wrap="square" rtlCol="0">
            <a:spAutoFit/>
          </a:bodyPr>
          <a:lstStyle/>
          <a:p>
            <a:pPr algn="ctr"/>
            <a:r>
              <a:rPr lang="en-US" sz="2800" dirty="0"/>
              <a:t>Advantages and Disadvantages</a:t>
            </a:r>
          </a:p>
        </p:txBody>
      </p:sp>
      <p:sp>
        <p:nvSpPr>
          <p:cNvPr id="59" name="Text Placeholder 4">
            <a:extLst>
              <a:ext uri="{FF2B5EF4-FFF2-40B4-BE49-F238E27FC236}">
                <a16:creationId xmlns:a16="http://schemas.microsoft.com/office/drawing/2014/main" id="{9719478E-086B-C245-A71C-2EF2C93AB47E}"/>
              </a:ext>
            </a:extLst>
          </p:cNvPr>
          <p:cNvSpPr txBox="1">
            <a:spLocks/>
          </p:cNvSpPr>
          <p:nvPr/>
        </p:nvSpPr>
        <p:spPr>
          <a:xfrm>
            <a:off x="55786" y="1240560"/>
            <a:ext cx="4998381" cy="4677734"/>
          </a:xfrm>
          <a:prstGeom prst="rect">
            <a:avLst/>
          </a:prstGeom>
        </p:spPr>
        <p:txBody>
          <a:bodyPr vert="horz" lIns="91440" tIns="0" rIns="91440" bIns="45720" rtlCol="0">
            <a:normAutofit/>
          </a:bodyPr>
          <a:lstStyle>
            <a:lvl1pPr marL="0" indent="0" algn="ctr" defTabSz="914400" rtl="0" eaLnBrk="1" latinLnBrk="0" hangingPunct="1">
              <a:lnSpc>
                <a:spcPct val="120000"/>
              </a:lnSpc>
              <a:spcBef>
                <a:spcPts val="1000"/>
              </a:spcBef>
              <a:buClr>
                <a:schemeClr val="accent1"/>
              </a:buClr>
              <a:buSzPct val="110000"/>
              <a:buFont typeface="Wingdings" panose="05000000000000000000" pitchFamily="2" charset="2"/>
              <a:buNone/>
              <a:defRPr sz="1800" kern="1200">
                <a:solidFill>
                  <a:srgbClr val="FFFEFF"/>
                </a:solidFill>
                <a:effectLst/>
                <a:latin typeface="+mn-lt"/>
                <a:ea typeface="+mn-ea"/>
                <a:cs typeface="+mn-cs"/>
              </a:defRPr>
            </a:lvl1pPr>
            <a:lvl2pPr marL="4572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800" kern="1200">
                <a:solidFill>
                  <a:schemeClr val="tx1">
                    <a:tint val="75000"/>
                  </a:schemeClr>
                </a:solidFill>
                <a:effectLst/>
                <a:latin typeface="+mn-lt"/>
                <a:ea typeface="+mn-ea"/>
                <a:cs typeface="+mn-cs"/>
              </a:defRPr>
            </a:lvl2pPr>
            <a:lvl3pPr marL="9144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800" kern="1200">
                <a:solidFill>
                  <a:schemeClr val="tx1">
                    <a:tint val="75000"/>
                  </a:schemeClr>
                </a:solidFill>
                <a:effectLst/>
                <a:latin typeface="+mn-lt"/>
                <a:ea typeface="+mn-ea"/>
                <a:cs typeface="+mn-cs"/>
              </a:defRPr>
            </a:lvl3pPr>
            <a:lvl4pPr marL="13716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4pPr>
            <a:lvl5pPr marL="18288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5pPr>
            <a:lvl6pPr marL="22860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6pPr>
            <a:lvl7pPr marL="27432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7pPr>
            <a:lvl8pPr marL="32004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8pPr>
            <a:lvl9pPr marL="3657600" indent="0" algn="l" defTabSz="914400" rtl="0" eaLnBrk="1" latinLnBrk="0" hangingPunct="1">
              <a:lnSpc>
                <a:spcPct val="120000"/>
              </a:lnSpc>
              <a:spcBef>
                <a:spcPts val="500"/>
              </a:spcBef>
              <a:buClr>
                <a:schemeClr val="accent1"/>
              </a:buClr>
              <a:buSzPct val="110000"/>
              <a:buFont typeface="Wingdings" panose="05000000000000000000" pitchFamily="2" charset="2"/>
              <a:buNone/>
              <a:defRPr sz="1600" kern="1200">
                <a:solidFill>
                  <a:schemeClr val="tx1">
                    <a:tint val="75000"/>
                  </a:schemeClr>
                </a:solidFill>
                <a:effectLst/>
                <a:latin typeface="+mn-lt"/>
                <a:ea typeface="+mn-ea"/>
                <a:cs typeface="+mn-cs"/>
              </a:defRPr>
            </a:lvl9pPr>
          </a:lstStyle>
          <a:p>
            <a:pPr algn="l">
              <a:lnSpc>
                <a:spcPct val="100000"/>
              </a:lnSpc>
            </a:pPr>
            <a:r>
              <a:rPr lang="en-US" sz="2400" u="sng" dirty="0">
                <a:solidFill>
                  <a:schemeClr val="tx1"/>
                </a:solidFill>
                <a:latin typeface="Arial" panose="020B0604020202020204" pitchFamily="34" charset="0"/>
                <a:cs typeface="Arial" panose="020B0604020202020204" pitchFamily="34" charset="0"/>
              </a:rPr>
              <a:t>Disadvantages</a:t>
            </a:r>
          </a:p>
          <a:p>
            <a:pPr marL="342900" indent="-342900" algn="l">
              <a:lnSpc>
                <a:spcPct val="100000"/>
              </a:lnSpc>
              <a:buFont typeface="Arial" panose="020B0604020202020204" pitchFamily="34" charset="0"/>
              <a:buChar char="•"/>
            </a:pPr>
            <a:endParaRPr lang="en-US"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Children can get speech impediments.</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Can be teased by others when speaking the other language.</a:t>
            </a:r>
          </a:p>
          <a:p>
            <a:pPr marL="342900" indent="-342900" algn="l">
              <a:lnSpc>
                <a:spcPct val="100000"/>
              </a:lnSpc>
              <a:buFont typeface="Arial" panose="020B0604020202020204" pitchFamily="34" charset="0"/>
              <a:buChar char="•"/>
            </a:pPr>
            <a:endParaRPr lang="en-US"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1580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32279"/>
            <a:ext cx="11584521" cy="6460303"/>
          </a:xfrm>
        </p:spPr>
        <p:txBody>
          <a:bodyPr vert="horz" lIns="91440" tIns="0" rIns="91440" bIns="45720" rtlCol="0">
            <a:normAutofit/>
          </a:bodyPr>
          <a:lstStyle/>
          <a:p>
            <a:pPr algn="l">
              <a:lnSpc>
                <a:spcPct val="100000"/>
              </a:lnSpc>
            </a:pPr>
            <a:endParaRPr lang="en-US" sz="2800" b="1" u="sng"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014274F9-E22C-2245-9ED4-CFAA228B9F70}"/>
              </a:ext>
            </a:extLst>
          </p:cNvPr>
          <p:cNvSpPr/>
          <p:nvPr/>
        </p:nvSpPr>
        <p:spPr>
          <a:xfrm>
            <a:off x="4046131" y="118474"/>
            <a:ext cx="4112558" cy="71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F3F07EC-9116-B341-A4D4-3EC548B8337F}"/>
              </a:ext>
            </a:extLst>
          </p:cNvPr>
          <p:cNvSpPr txBox="1"/>
          <p:nvPr/>
        </p:nvSpPr>
        <p:spPr>
          <a:xfrm>
            <a:off x="4741350" y="201675"/>
            <a:ext cx="2378456"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Welsh 2050</a:t>
            </a:r>
          </a:p>
        </p:txBody>
      </p:sp>
      <p:sp>
        <p:nvSpPr>
          <p:cNvPr id="3" name="TextBox 2">
            <a:extLst>
              <a:ext uri="{FF2B5EF4-FFF2-40B4-BE49-F238E27FC236}">
                <a16:creationId xmlns:a16="http://schemas.microsoft.com/office/drawing/2014/main" id="{70311C00-03FD-AD45-80FA-21CD8D83F0FE}"/>
              </a:ext>
            </a:extLst>
          </p:cNvPr>
          <p:cNvSpPr txBox="1"/>
          <p:nvPr/>
        </p:nvSpPr>
        <p:spPr>
          <a:xfrm>
            <a:off x="-5825" y="834658"/>
            <a:ext cx="12182475" cy="455509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July 2017, the </a:t>
            </a:r>
            <a:r>
              <a:rPr lang="en-US" sz="2000" dirty="0" err="1">
                <a:latin typeface="Arial" panose="020B0604020202020204" pitchFamily="34" charset="0"/>
                <a:cs typeface="Arial" panose="020B0604020202020204" pitchFamily="34" charset="0"/>
              </a:rPr>
              <a:t>Cymraeg</a:t>
            </a:r>
            <a:r>
              <a:rPr lang="en-US" sz="2000" dirty="0">
                <a:latin typeface="Arial" panose="020B0604020202020204" pitchFamily="34" charset="0"/>
                <a:cs typeface="Arial" panose="020B0604020202020204" pitchFamily="34" charset="0"/>
              </a:rPr>
              <a:t> 2050 plan was introduced. It outlines the Welsh Government's long-term strategy for reaching one million Welsh speakers mark by 2050 (Gov Wales, 2018, p4).</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Change the way Welsh is taught in schools so that by 2050 70% are able to speak welsh when they leave school.</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Increasing the number of primary school teachers who can teach welsh from 2,900 to 5,200 by 2050 and to also increase secondary teachers who can teach welsh from 500 to 1,200 by 2050.</a:t>
            </a:r>
          </a:p>
          <a:p>
            <a:pPr marL="285750" indent="-285750">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Two main methods of achieving a million speakers are, </a:t>
            </a:r>
            <a:r>
              <a:rPr lang="en-US" sz="2000" i="1" dirty="0">
                <a:latin typeface="Arial" panose="020B0604020202020204" pitchFamily="34" charset="0"/>
                <a:cs typeface="Arial" panose="020B0604020202020204" pitchFamily="34" charset="0"/>
              </a:rPr>
              <a:t>transmitting the Welsh language from one generation to the next in the family  </a:t>
            </a:r>
            <a:r>
              <a:rPr lang="en-US" sz="2000" dirty="0">
                <a:latin typeface="Arial" panose="020B0604020202020204" pitchFamily="34" charset="0"/>
                <a:cs typeface="Arial" panose="020B0604020202020204" pitchFamily="34" charset="0"/>
              </a:rPr>
              <a:t>and developing and maintain skills through school and training from early childhood.</a:t>
            </a:r>
          </a:p>
          <a:p>
            <a:pPr marL="285750" indent="-28575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pic>
        <p:nvPicPr>
          <p:cNvPr id="4100" name="Picture 4" descr="Wales launches strategy to double number of Welsh speakers by 2050 | Wales  | The Guardian">
            <a:extLst>
              <a:ext uri="{FF2B5EF4-FFF2-40B4-BE49-F238E27FC236}">
                <a16:creationId xmlns:a16="http://schemas.microsoft.com/office/drawing/2014/main" id="{A83EF4B3-A3E6-284D-8C20-3AF2D83A3E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1472" y="4528257"/>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6582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a:bodyPr>
          <a:lstStyle/>
          <a:p>
            <a:pPr>
              <a:lnSpc>
                <a:spcPct val="100000"/>
              </a:lnSpc>
            </a:pPr>
            <a:r>
              <a:rPr lang="en-US" sz="2800" b="1" u="sng" dirty="0">
                <a:solidFill>
                  <a:schemeClr val="tx1"/>
                </a:solidFill>
                <a:latin typeface="Arial" panose="020B0604020202020204" pitchFamily="34" charset="0"/>
                <a:cs typeface="Arial" panose="020B0604020202020204" pitchFamily="34" charset="0"/>
              </a:rPr>
              <a:t>Reference List</a:t>
            </a:r>
          </a:p>
          <a:p>
            <a:pPr algn="l">
              <a:lnSpc>
                <a:spcPct val="100000"/>
              </a:lnSpc>
            </a:pPr>
            <a:endParaRPr lang="en-US" sz="2800" b="1" u="sng"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Wikipedia (2021) ‘</a:t>
            </a:r>
            <a:r>
              <a:rPr lang="en-US" sz="2000" i="1" dirty="0">
                <a:solidFill>
                  <a:schemeClr val="tx1"/>
                </a:solidFill>
                <a:latin typeface="Arial" panose="020B0604020202020204" pitchFamily="34" charset="0"/>
                <a:cs typeface="Arial" panose="020B0604020202020204" pitchFamily="34" charset="0"/>
              </a:rPr>
              <a:t>Flag of Wales</a:t>
            </a:r>
            <a:r>
              <a:rPr lang="en-US" sz="2000" dirty="0">
                <a:solidFill>
                  <a:schemeClr val="tx1"/>
                </a:solidFill>
                <a:latin typeface="Arial" panose="020B0604020202020204" pitchFamily="34" charset="0"/>
                <a:cs typeface="Arial" panose="020B0604020202020204" pitchFamily="34" charset="0"/>
              </a:rPr>
              <a:t>’. Wikipedia. Available at: </a:t>
            </a:r>
            <a:r>
              <a:rPr lang="en-US" sz="2000" dirty="0">
                <a:solidFill>
                  <a:schemeClr val="tx1"/>
                </a:solidFill>
                <a:latin typeface="Arial" panose="020B0604020202020204" pitchFamily="34" charset="0"/>
                <a:cs typeface="Arial" panose="020B0604020202020204" pitchFamily="34" charset="0"/>
                <a:hlinkClick r:id="rId2"/>
              </a:rPr>
              <a:t>https://en.wikipedia.org/wiki/Flag_of_Wales</a:t>
            </a:r>
            <a:r>
              <a:rPr lang="en-US" sz="2000" dirty="0">
                <a:solidFill>
                  <a:schemeClr val="tx1"/>
                </a:solidFill>
                <a:latin typeface="Arial" panose="020B0604020202020204" pitchFamily="34" charset="0"/>
                <a:cs typeface="Arial" panose="020B0604020202020204" pitchFamily="34" charset="0"/>
              </a:rPr>
              <a:t> (Accessed: 12th May 2021).</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Davies (2014) ‘</a:t>
            </a:r>
            <a:r>
              <a:rPr lang="en-US" sz="2000" i="1" dirty="0">
                <a:solidFill>
                  <a:schemeClr val="tx1"/>
                </a:solidFill>
                <a:latin typeface="Arial" panose="020B0604020202020204" pitchFamily="34" charset="0"/>
                <a:cs typeface="Arial" panose="020B0604020202020204" pitchFamily="34" charset="0"/>
              </a:rPr>
              <a:t>The Welsh Language: A History</a:t>
            </a:r>
            <a:r>
              <a:rPr lang="en-US" sz="2000" dirty="0">
                <a:solidFill>
                  <a:schemeClr val="tx1"/>
                </a:solidFill>
                <a:latin typeface="Arial" panose="020B0604020202020204" pitchFamily="34" charset="0"/>
                <a:cs typeface="Arial" panose="020B0604020202020204" pitchFamily="34" charset="0"/>
              </a:rPr>
              <a:t>’. 2</a:t>
            </a:r>
            <a:r>
              <a:rPr lang="en-US" sz="2000" baseline="30000" dirty="0">
                <a:solidFill>
                  <a:schemeClr val="tx1"/>
                </a:solidFill>
                <a:latin typeface="Arial" panose="020B0604020202020204" pitchFamily="34" charset="0"/>
                <a:cs typeface="Arial" panose="020B0604020202020204" pitchFamily="34" charset="0"/>
              </a:rPr>
              <a:t>ND</a:t>
            </a:r>
            <a:r>
              <a:rPr lang="en-US" sz="2000" dirty="0">
                <a:solidFill>
                  <a:schemeClr val="tx1"/>
                </a:solidFill>
                <a:latin typeface="Arial" panose="020B0604020202020204" pitchFamily="34" charset="0"/>
                <a:cs typeface="Arial" panose="020B0604020202020204" pitchFamily="34" charset="0"/>
              </a:rPr>
              <a:t> </a:t>
            </a:r>
            <a:r>
              <a:rPr lang="en-US" sz="2000" dirty="0" err="1">
                <a:solidFill>
                  <a:schemeClr val="tx1"/>
                </a:solidFill>
                <a:latin typeface="Arial" panose="020B0604020202020204" pitchFamily="34" charset="0"/>
                <a:cs typeface="Arial" panose="020B0604020202020204" pitchFamily="34" charset="0"/>
              </a:rPr>
              <a:t>edn</a:t>
            </a:r>
            <a:r>
              <a:rPr lang="en-US" sz="2000" dirty="0">
                <a:solidFill>
                  <a:schemeClr val="tx1"/>
                </a:solidFill>
                <a:latin typeface="Arial" panose="020B0604020202020204" pitchFamily="34" charset="0"/>
                <a:cs typeface="Arial" panose="020B0604020202020204" pitchFamily="34" charset="0"/>
              </a:rPr>
              <a:t>. Cardiff: University of Wales.</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Learn Welsh (2020) </a:t>
            </a:r>
            <a:r>
              <a:rPr lang="en-US" sz="2000" i="1" dirty="0">
                <a:solidFill>
                  <a:schemeClr val="tx1"/>
                </a:solidFill>
                <a:latin typeface="Arial" panose="020B0604020202020204" pitchFamily="34" charset="0"/>
                <a:cs typeface="Arial" panose="020B0604020202020204" pitchFamily="34" charset="0"/>
              </a:rPr>
              <a:t>‘Welsh Language – Fast Facts</a:t>
            </a:r>
            <a:r>
              <a:rPr lang="en-US" sz="2000" dirty="0">
                <a:solidFill>
                  <a:schemeClr val="tx1"/>
                </a:solidFill>
                <a:latin typeface="Arial" panose="020B0604020202020204" pitchFamily="34" charset="0"/>
                <a:cs typeface="Arial" panose="020B0604020202020204" pitchFamily="34" charset="0"/>
              </a:rPr>
              <a:t>’. Learn Welsh. Available at: </a:t>
            </a:r>
            <a:r>
              <a:rPr lang="en-US" sz="2000" dirty="0">
                <a:solidFill>
                  <a:schemeClr val="tx1"/>
                </a:solidFill>
                <a:latin typeface="Arial" panose="020B0604020202020204" pitchFamily="34" charset="0"/>
                <a:cs typeface="Arial" panose="020B0604020202020204" pitchFamily="34" charset="0"/>
                <a:hlinkClick r:id="rId3"/>
              </a:rPr>
              <a:t>https://learnwelsh.cymru/about-us/welsh-language-fast-facts/#:~:text=Welsh%20is%20one%20of%20the,poetry%20survives%20from%20this%20period</a:t>
            </a:r>
            <a:r>
              <a:rPr lang="en-US" sz="2000" dirty="0">
                <a:solidFill>
                  <a:schemeClr val="tx1"/>
                </a:solidFill>
                <a:latin typeface="Arial" panose="020B0604020202020204" pitchFamily="34" charset="0"/>
                <a:cs typeface="Arial" panose="020B0604020202020204" pitchFamily="34" charset="0"/>
              </a:rPr>
              <a:t>. (Accessed: 12</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 2021).</a:t>
            </a:r>
          </a:p>
          <a:p>
            <a:pPr marL="342900" indent="-342900" algn="l">
              <a:lnSpc>
                <a:spcPct val="100000"/>
              </a:lnSpc>
              <a:buFont typeface="Arial" panose="020B0604020202020204" pitchFamily="34" charset="0"/>
              <a:buChar char="•"/>
            </a:pPr>
            <a:r>
              <a:rPr lang="en-US" sz="2000" dirty="0" err="1">
                <a:solidFill>
                  <a:schemeClr val="tx1"/>
                </a:solidFill>
                <a:latin typeface="Arial" panose="020B0604020202020204" pitchFamily="34" charset="0"/>
                <a:cs typeface="Arial" panose="020B0604020202020204" pitchFamily="34" charset="0"/>
              </a:rPr>
              <a:t>uTalk</a:t>
            </a:r>
            <a:r>
              <a:rPr lang="en-US" sz="2000" dirty="0">
                <a:solidFill>
                  <a:schemeClr val="tx1"/>
                </a:solidFill>
                <a:latin typeface="Arial" panose="020B0604020202020204" pitchFamily="34" charset="0"/>
                <a:cs typeface="Arial" panose="020B0604020202020204" pitchFamily="34" charset="0"/>
              </a:rPr>
              <a:t> (2019)  ‘</a:t>
            </a:r>
            <a:r>
              <a:rPr lang="en-US" sz="2000" i="1" dirty="0">
                <a:solidFill>
                  <a:schemeClr val="tx1"/>
                </a:solidFill>
                <a:latin typeface="Arial" panose="020B0604020202020204" pitchFamily="34" charset="0"/>
                <a:cs typeface="Arial" panose="020B0604020202020204" pitchFamily="34" charset="0"/>
              </a:rPr>
              <a:t>Cymru am </a:t>
            </a:r>
            <a:r>
              <a:rPr lang="en-US" sz="2000" i="1" dirty="0" err="1">
                <a:solidFill>
                  <a:schemeClr val="tx1"/>
                </a:solidFill>
                <a:latin typeface="Arial" panose="020B0604020202020204" pitchFamily="34" charset="0"/>
                <a:cs typeface="Arial" panose="020B0604020202020204" pitchFamily="34" charset="0"/>
              </a:rPr>
              <a:t>Byth</a:t>
            </a:r>
            <a:r>
              <a:rPr lang="en-US" sz="2000" i="1" dirty="0">
                <a:solidFill>
                  <a:schemeClr val="tx1"/>
                </a:solidFill>
                <a:latin typeface="Arial" panose="020B0604020202020204" pitchFamily="34" charset="0"/>
                <a:cs typeface="Arial" panose="020B0604020202020204" pitchFamily="34" charset="0"/>
              </a:rPr>
              <a:t>!: How the Welsh Language Has Survived and Thrived’.  </a:t>
            </a:r>
            <a:r>
              <a:rPr lang="en-US" sz="2000" dirty="0" err="1">
                <a:solidFill>
                  <a:schemeClr val="tx1"/>
                </a:solidFill>
                <a:latin typeface="Arial" panose="020B0604020202020204" pitchFamily="34" charset="0"/>
                <a:cs typeface="Arial" panose="020B0604020202020204" pitchFamily="34" charset="0"/>
              </a:rPr>
              <a:t>uTalk</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4"/>
              </a:rPr>
              <a:t>https://utalk.com/news/cymru-am-byth-how-the-welsh-language-has-survived-and-thrived/</a:t>
            </a:r>
            <a:r>
              <a:rPr lang="en-US" sz="2000" dirty="0">
                <a:solidFill>
                  <a:schemeClr val="tx1"/>
                </a:solidFill>
                <a:latin typeface="Arial" panose="020B0604020202020204" pitchFamily="34" charset="0"/>
                <a:cs typeface="Arial" panose="020B0604020202020204" pitchFamily="34" charset="0"/>
              </a:rPr>
              <a:t> (Accessed: 12</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 2021).</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Carmarthenshire Council (2021) ‘</a:t>
            </a:r>
            <a:r>
              <a:rPr lang="en-US" sz="2000" i="1" dirty="0">
                <a:solidFill>
                  <a:schemeClr val="tx1"/>
                </a:solidFill>
                <a:latin typeface="Arial" panose="020B0604020202020204" pitchFamily="34" charset="0"/>
                <a:cs typeface="Arial" panose="020B0604020202020204" pitchFamily="34" charset="0"/>
              </a:rPr>
              <a:t>Advantages of being Bilingual’. </a:t>
            </a:r>
            <a:r>
              <a:rPr lang="en-US" sz="2000" dirty="0">
                <a:solidFill>
                  <a:schemeClr val="tx1"/>
                </a:solidFill>
                <a:latin typeface="Arial" panose="020B0604020202020204" pitchFamily="34" charset="0"/>
                <a:cs typeface="Arial" panose="020B0604020202020204" pitchFamily="34" charset="0"/>
              </a:rPr>
              <a:t>Carmarthenshire Council. Available at: </a:t>
            </a:r>
            <a:r>
              <a:rPr lang="en-US" sz="2000" dirty="0">
                <a:solidFill>
                  <a:schemeClr val="tx1"/>
                </a:solidFill>
                <a:latin typeface="Arial" panose="020B0604020202020204" pitchFamily="34" charset="0"/>
                <a:cs typeface="Arial" panose="020B0604020202020204" pitchFamily="34" charset="0"/>
                <a:hlinkClick r:id="rId5"/>
              </a:rPr>
              <a:t>https://www.carmarthenshire.gov.wales/home/council-services/education-schools/bilingual-education/advantages-of-being-bilingual/#.YJyatxNKiu4</a:t>
            </a:r>
            <a:r>
              <a:rPr lang="en-US" sz="2000" dirty="0">
                <a:solidFill>
                  <a:schemeClr val="tx1"/>
                </a:solidFill>
                <a:latin typeface="Arial" panose="020B0604020202020204" pitchFamily="34" charset="0"/>
                <a:cs typeface="Arial" panose="020B0604020202020204" pitchFamily="34" charset="0"/>
              </a:rPr>
              <a:t>. (Accessed: 12</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 2021).</a:t>
            </a:r>
            <a:endParaRPr lang="en-US" sz="2000" i="1"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i="1"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Tree>
    <p:extLst>
      <p:ext uri="{BB962C8B-B14F-4D97-AF65-F5344CB8AC3E}">
        <p14:creationId xmlns:p14="http://schemas.microsoft.com/office/powerpoint/2010/main" val="64930187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a:bodyPr>
          <a:lstStyle/>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GOV Wales (2018) ‘</a:t>
            </a:r>
            <a:r>
              <a:rPr lang="en-US" sz="2000" i="1" dirty="0" err="1">
                <a:solidFill>
                  <a:schemeClr val="tx1"/>
                </a:solidFill>
                <a:latin typeface="Arial" panose="020B0604020202020204" pitchFamily="34" charset="0"/>
                <a:cs typeface="Arial" panose="020B0604020202020204" pitchFamily="34" charset="0"/>
              </a:rPr>
              <a:t>Cymraeg</a:t>
            </a:r>
            <a:r>
              <a:rPr lang="en-US" sz="2000" i="1" dirty="0">
                <a:solidFill>
                  <a:schemeClr val="tx1"/>
                </a:solidFill>
                <a:latin typeface="Arial" panose="020B0604020202020204" pitchFamily="34" charset="0"/>
                <a:cs typeface="Arial" panose="020B0604020202020204" pitchFamily="34" charset="0"/>
              </a:rPr>
              <a:t> 2050: A million Welsh speakers</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2"/>
              </a:rPr>
              <a:t>https://gov.wales/sites/default/files/publications/2019-03/cymraeg-2050-a-million-welsh-speakers-annual-report-2017-18.pdf</a:t>
            </a:r>
            <a:r>
              <a:rPr lang="en-US" sz="2000" dirty="0">
                <a:solidFill>
                  <a:schemeClr val="tx1"/>
                </a:solidFill>
                <a:latin typeface="Arial" panose="020B0604020202020204" pitchFamily="34" charset="0"/>
                <a:cs typeface="Arial" panose="020B0604020202020204" pitchFamily="34" charset="0"/>
              </a:rPr>
              <a:t>. (Accessed: 12</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Morris (2017) ‘</a:t>
            </a:r>
            <a:r>
              <a:rPr lang="en-US" sz="2000" i="1" dirty="0">
                <a:solidFill>
                  <a:schemeClr val="tx1"/>
                </a:solidFill>
                <a:latin typeface="Arial" panose="020B0604020202020204" pitchFamily="34" charset="0"/>
                <a:cs typeface="Arial" panose="020B0604020202020204" pitchFamily="34" charset="0"/>
              </a:rPr>
              <a:t>Wales launches strategy to double number of welsh speakers by 2050</a:t>
            </a:r>
            <a:r>
              <a:rPr lang="en-US" sz="2000" dirty="0">
                <a:solidFill>
                  <a:schemeClr val="tx1"/>
                </a:solidFill>
                <a:latin typeface="Arial" panose="020B0604020202020204" pitchFamily="34" charset="0"/>
                <a:cs typeface="Arial" panose="020B0604020202020204" pitchFamily="34" charset="0"/>
              </a:rPr>
              <a:t>’. The Guardian. Available at: </a:t>
            </a:r>
            <a:r>
              <a:rPr lang="en-US" sz="2000" dirty="0">
                <a:solidFill>
                  <a:schemeClr val="tx1"/>
                </a:solidFill>
                <a:latin typeface="Arial" panose="020B0604020202020204" pitchFamily="34" charset="0"/>
                <a:cs typeface="Arial" panose="020B0604020202020204" pitchFamily="34" charset="0"/>
                <a:hlinkClick r:id="rId3"/>
              </a:rPr>
              <a:t>https://www.theguardian.com/uk-news/2017/dec/18/wales-launches-strategy-to-double-number-of-welsh-speakers-by-2050</a:t>
            </a:r>
            <a:r>
              <a:rPr lang="en-US" sz="2000" dirty="0">
                <a:solidFill>
                  <a:schemeClr val="tx1"/>
                </a:solidFill>
                <a:latin typeface="Arial" panose="020B0604020202020204" pitchFamily="34" charset="0"/>
                <a:cs typeface="Arial" panose="020B0604020202020204" pitchFamily="34" charset="0"/>
              </a:rPr>
              <a:t> ( Accessed: 12</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a:t>
            </a:r>
          </a:p>
          <a:p>
            <a:pPr marL="342900" indent="-342900" algn="l">
              <a:lnSpc>
                <a:spcPct val="10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GOV Wales (2017) ‘</a:t>
            </a:r>
            <a:r>
              <a:rPr lang="en-US" sz="2000" i="1" dirty="0" err="1">
                <a:solidFill>
                  <a:schemeClr val="tx1"/>
                </a:solidFill>
                <a:latin typeface="Arial" panose="020B0604020202020204" pitchFamily="34" charset="0"/>
                <a:cs typeface="Arial" panose="020B0604020202020204" pitchFamily="34" charset="0"/>
              </a:rPr>
              <a:t>Cymraeg</a:t>
            </a:r>
            <a:r>
              <a:rPr lang="en-US" sz="2000" i="1" dirty="0">
                <a:solidFill>
                  <a:schemeClr val="tx1"/>
                </a:solidFill>
                <a:latin typeface="Arial" panose="020B0604020202020204" pitchFamily="34" charset="0"/>
                <a:cs typeface="Arial" panose="020B0604020202020204" pitchFamily="34" charset="0"/>
              </a:rPr>
              <a:t> 2050: A million Welsh speakers</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4"/>
              </a:rPr>
              <a:t>https://gov.wales/sites/default/files/publications/2018-12/cymraeg-2050-welsh-language-strategy.pdf</a:t>
            </a:r>
            <a:r>
              <a:rPr lang="en-US" sz="2000" dirty="0">
                <a:solidFill>
                  <a:schemeClr val="tx1"/>
                </a:solidFill>
                <a:latin typeface="Arial" panose="020B0604020202020204" pitchFamily="34" charset="0"/>
                <a:cs typeface="Arial" panose="020B0604020202020204" pitchFamily="34" charset="0"/>
              </a:rPr>
              <a:t> (Accessed: 12th May)</a:t>
            </a: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Tree>
    <p:extLst>
      <p:ext uri="{BB962C8B-B14F-4D97-AF65-F5344CB8AC3E}">
        <p14:creationId xmlns:p14="http://schemas.microsoft.com/office/powerpoint/2010/main" val="1340422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a:bodyPr>
          <a:lstStyle/>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C4B26F45-6A33-914F-817D-E899D97714ED}"/>
              </a:ext>
            </a:extLst>
          </p:cNvPr>
          <p:cNvSpPr/>
          <p:nvPr/>
        </p:nvSpPr>
        <p:spPr>
          <a:xfrm>
            <a:off x="3291600" y="138112"/>
            <a:ext cx="4886405" cy="5846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396C342F-E945-B143-BAA8-99BF32142C8A}"/>
              </a:ext>
            </a:extLst>
          </p:cNvPr>
          <p:cNvSpPr txBox="1"/>
          <p:nvPr/>
        </p:nvSpPr>
        <p:spPr>
          <a:xfrm>
            <a:off x="3429001" y="192881"/>
            <a:ext cx="4545765" cy="523220"/>
          </a:xfrm>
          <a:prstGeom prst="rect">
            <a:avLst/>
          </a:prstGeom>
          <a:noFill/>
        </p:spPr>
        <p:txBody>
          <a:bodyPr wrap="square" rtlCol="0">
            <a:spAutoFit/>
          </a:bodyPr>
          <a:lstStyle/>
          <a:p>
            <a:pPr algn="ctr"/>
            <a:r>
              <a:rPr lang="en-US" sz="2800" b="1" dirty="0"/>
              <a:t>Link to Presentation</a:t>
            </a:r>
          </a:p>
        </p:txBody>
      </p:sp>
      <p:sp>
        <p:nvSpPr>
          <p:cNvPr id="2" name="Rectangle 1">
            <a:extLst>
              <a:ext uri="{FF2B5EF4-FFF2-40B4-BE49-F238E27FC236}">
                <a16:creationId xmlns:a16="http://schemas.microsoft.com/office/drawing/2014/main" id="{2E652523-EA34-FF4B-9351-55FE93AA6447}"/>
              </a:ext>
            </a:extLst>
          </p:cNvPr>
          <p:cNvSpPr/>
          <p:nvPr/>
        </p:nvSpPr>
        <p:spPr>
          <a:xfrm>
            <a:off x="110599" y="1697293"/>
            <a:ext cx="11804115" cy="1323439"/>
          </a:xfrm>
          <a:prstGeom prst="rect">
            <a:avLst/>
          </a:prstGeom>
        </p:spPr>
        <p:txBody>
          <a:bodyPr wrap="square">
            <a:spAutoFit/>
          </a:bodyPr>
          <a:lstStyle/>
          <a:p>
            <a:r>
              <a:rPr lang="en-GB" sz="40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https://web.microsoftstream.com/video/a2660b99-bf0a-4cca-aa9f-fd9533f0d637</a:t>
            </a:r>
            <a:endParaRPr lang="en-GB" sz="4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679874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2"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13"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4"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15"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6"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17"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8"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19"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20"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1"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2"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3"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4"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5"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6"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7"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8"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9"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30"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32" name="Group 31">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3" name="Rectangle 32">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2FE4B5EC-735A-4247-934A-09F88A776F51}"/>
              </a:ext>
            </a:extLst>
          </p:cNvPr>
          <p:cNvSpPr>
            <a:spLocks noGrp="1"/>
          </p:cNvSpPr>
          <p:nvPr>
            <p:ph type="ctrTitle"/>
          </p:nvPr>
        </p:nvSpPr>
        <p:spPr>
          <a:xfrm>
            <a:off x="1759236" y="2075504"/>
            <a:ext cx="8679915" cy="1748729"/>
          </a:xfrm>
        </p:spPr>
        <p:txBody>
          <a:bodyPr>
            <a:normAutofit/>
          </a:bodyPr>
          <a:lstStyle/>
          <a:p>
            <a:r>
              <a:rPr lang="en-US" dirty="0">
                <a:latin typeface="Arial" panose="020B0604020202020204" pitchFamily="34" charset="0"/>
                <a:cs typeface="Arial" panose="020B0604020202020204" pitchFamily="34" charset="0"/>
              </a:rPr>
              <a:t>Theory &amp; Pedagogy</a:t>
            </a:r>
            <a:r>
              <a:rPr lang="en-US" dirty="0"/>
              <a:t>– ECES5010</a:t>
            </a:r>
          </a:p>
        </p:txBody>
      </p:sp>
      <p:sp>
        <p:nvSpPr>
          <p:cNvPr id="3" name="Subtitle 2">
            <a:extLst>
              <a:ext uri="{FF2B5EF4-FFF2-40B4-BE49-F238E27FC236}">
                <a16:creationId xmlns:a16="http://schemas.microsoft.com/office/drawing/2014/main" id="{1FCE60EE-9A6E-6745-A7CF-97EF445B7BF1}"/>
              </a:ext>
            </a:extLst>
          </p:cNvPr>
          <p:cNvSpPr>
            <a:spLocks noGrp="1"/>
          </p:cNvSpPr>
          <p:nvPr>
            <p:ph type="subTitle" idx="1"/>
          </p:nvPr>
        </p:nvSpPr>
        <p:spPr>
          <a:xfrm>
            <a:off x="1759237" y="3906266"/>
            <a:ext cx="8673427" cy="1322587"/>
          </a:xfrm>
        </p:spPr>
        <p:txBody>
          <a:bodyPr>
            <a:normAutofit/>
          </a:bodyPr>
          <a:lstStyle/>
          <a:p>
            <a:r>
              <a:rPr lang="en-US" dirty="0"/>
              <a:t>Isabel Thomas - 1901897</a:t>
            </a:r>
          </a:p>
        </p:txBody>
      </p:sp>
      <p:sp>
        <p:nvSpPr>
          <p:cNvPr id="5" name="TextBox 4">
            <a:extLst>
              <a:ext uri="{FF2B5EF4-FFF2-40B4-BE49-F238E27FC236}">
                <a16:creationId xmlns:a16="http://schemas.microsoft.com/office/drawing/2014/main" id="{B42DBC9C-D812-3544-9AC6-6256C048B347}"/>
              </a:ext>
            </a:extLst>
          </p:cNvPr>
          <p:cNvSpPr txBox="1"/>
          <p:nvPr/>
        </p:nvSpPr>
        <p:spPr>
          <a:xfrm>
            <a:off x="1875295" y="1290909"/>
            <a:ext cx="8639665" cy="584775"/>
          </a:xfrm>
          <a:prstGeom prst="rect">
            <a:avLst/>
          </a:prstGeom>
          <a:noFill/>
        </p:spPr>
        <p:txBody>
          <a:bodyPr wrap="square" rtlCol="0">
            <a:spAutoFit/>
          </a:bodyPr>
          <a:lstStyle/>
          <a:p>
            <a:pPr algn="ctr"/>
            <a:r>
              <a:rPr lang="en-US" sz="3200" dirty="0"/>
              <a:t>Bilingualism</a:t>
            </a:r>
          </a:p>
        </p:txBody>
      </p:sp>
    </p:spTree>
    <p:extLst>
      <p:ext uri="{BB962C8B-B14F-4D97-AF65-F5344CB8AC3E}">
        <p14:creationId xmlns:p14="http://schemas.microsoft.com/office/powerpoint/2010/main" val="298267825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272729" y="2017908"/>
            <a:ext cx="5432425" cy="2863750"/>
          </a:xfrm>
        </p:spPr>
        <p:txBody>
          <a:bodyPr vert="horz" lIns="91440" tIns="0" rIns="91440" bIns="45720" rtlCol="0">
            <a:normAutofit/>
          </a:bodyPr>
          <a:lstStyle/>
          <a:p>
            <a:pPr marL="285750" indent="-228600" algn="l">
              <a:lnSpc>
                <a:spcPct val="110000"/>
              </a:lnSpc>
              <a:spcAft>
                <a:spcPts val="600"/>
              </a:spcAft>
              <a:buClr>
                <a:srgbClr val="21C4FF"/>
              </a:buClr>
              <a:buFont typeface="Wingdings" panose="05000000000000000000" pitchFamily="2" charset="2"/>
              <a:buChar char="§"/>
            </a:pPr>
            <a:r>
              <a:rPr lang="en-US" sz="2000">
                <a:solidFill>
                  <a:schemeClr val="tx1"/>
                </a:solidFill>
                <a:latin typeface="Arial" panose="020B0604020202020204" pitchFamily="34" charset="0"/>
                <a:cs typeface="Arial" panose="020B0604020202020204" pitchFamily="34" charset="0"/>
              </a:rPr>
              <a:t>This presentation will include several examples of best practice relating to teaching Welsh in schools.</a:t>
            </a:r>
          </a:p>
          <a:p>
            <a:pPr marL="285750" indent="-228600" algn="l">
              <a:lnSpc>
                <a:spcPct val="110000"/>
              </a:lnSpc>
              <a:spcAft>
                <a:spcPts val="600"/>
              </a:spcAft>
              <a:buClr>
                <a:srgbClr val="21C4FF"/>
              </a:buClr>
              <a:buFont typeface="Wingdings" panose="05000000000000000000" pitchFamily="2" charset="2"/>
              <a:buChar char="§"/>
            </a:pPr>
            <a:r>
              <a:rPr lang="en-US" sz="2000">
                <a:solidFill>
                  <a:schemeClr val="tx1"/>
                </a:solidFill>
                <a:latin typeface="Arial" panose="020B0604020202020204" pitchFamily="34" charset="0"/>
                <a:cs typeface="Arial" panose="020B0604020202020204" pitchFamily="34" charset="0"/>
              </a:rPr>
              <a:t>Topics will be supported with theory relating to language acquisition and development, importance of positive attitudes to language development theorist.</a:t>
            </a:r>
          </a:p>
          <a:p>
            <a:pPr marL="342900" indent="-342900" algn="l">
              <a:lnSpc>
                <a:spcPct val="100000"/>
              </a:lnSpc>
              <a:buFont typeface="Arial" panose="020B0604020202020204" pitchFamily="34" charset="0"/>
              <a:buChar char="•"/>
            </a:pPr>
            <a:endParaRPr lang="en-US" sz="200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pic>
        <p:nvPicPr>
          <p:cNvPr id="58" name="Picture 2" descr="Welsh Language - UKIP Wales | UKIP Cymru">
            <a:extLst>
              <a:ext uri="{FF2B5EF4-FFF2-40B4-BE49-F238E27FC236}">
                <a16:creationId xmlns:a16="http://schemas.microsoft.com/office/drawing/2014/main" id="{DDE0B022-1DC4-B84D-908E-2F37DF354E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6620" y="1629421"/>
            <a:ext cx="4861192" cy="2995737"/>
          </a:xfrm>
          <a:prstGeom prst="rect">
            <a:avLst/>
          </a:prstGeom>
          <a:noFill/>
          <a:ln w="12700">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9864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277286" y="1392023"/>
            <a:ext cx="11584521" cy="6460303"/>
          </a:xfrm>
        </p:spPr>
        <p:txBody>
          <a:bodyPr vert="horz" lIns="91440" tIns="0" rIns="91440" bIns="45720" rtlCol="0">
            <a:normAutofit/>
          </a:bodyPr>
          <a:lstStyle/>
          <a:p>
            <a:pPr marL="285750" indent="-285750" algn="l">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According to GOV Wales (2021) The Welsh governments </a:t>
            </a:r>
            <a:r>
              <a:rPr lang="en-US" sz="2000" dirty="0" err="1">
                <a:solidFill>
                  <a:schemeClr val="tx1"/>
                </a:solidFill>
                <a:latin typeface="Arial" panose="020B0604020202020204" pitchFamily="34" charset="0"/>
                <a:cs typeface="Arial" panose="020B0604020202020204" pitchFamily="34" charset="0"/>
              </a:rPr>
              <a:t>recognised</a:t>
            </a:r>
            <a:r>
              <a:rPr lang="en-US" sz="2000" dirty="0">
                <a:solidFill>
                  <a:schemeClr val="tx1"/>
                </a:solidFill>
                <a:latin typeface="Arial" panose="020B0604020202020204" pitchFamily="34" charset="0"/>
                <a:cs typeface="Arial" panose="020B0604020202020204" pitchFamily="34" charset="0"/>
              </a:rPr>
              <a:t> the significance of the Welsh language and the role of education in developing more Welsh speakers.</a:t>
            </a:r>
          </a:p>
          <a:p>
            <a:pPr marL="285750" indent="-285750" algn="l">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Ensure that learners are aware the importance of Welsh language as part of their identity and then eventually will have the ability to use it outside of the classroom.</a:t>
            </a:r>
          </a:p>
          <a:p>
            <a:pPr marL="285750" indent="-285750" algn="l">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According to </a:t>
            </a:r>
            <a:r>
              <a:rPr lang="en-US" sz="2000" dirty="0" err="1">
                <a:solidFill>
                  <a:schemeClr val="tx1"/>
                </a:solidFill>
                <a:latin typeface="Arial" panose="020B0604020202020204" pitchFamily="34" charset="0"/>
                <a:cs typeface="Arial" panose="020B0604020202020204" pitchFamily="34" charset="0"/>
              </a:rPr>
              <a:t>Estyn</a:t>
            </a:r>
            <a:r>
              <a:rPr lang="en-US" sz="2000" dirty="0">
                <a:solidFill>
                  <a:schemeClr val="tx1"/>
                </a:solidFill>
                <a:latin typeface="Arial" panose="020B0604020202020204" pitchFamily="34" charset="0"/>
                <a:cs typeface="Arial" panose="020B0604020202020204" pitchFamily="34" charset="0"/>
              </a:rPr>
              <a:t> (2020) “</a:t>
            </a:r>
            <a:r>
              <a:rPr lang="en-GB" sz="2000" dirty="0">
                <a:solidFill>
                  <a:schemeClr val="tx1"/>
                </a:solidFill>
                <a:latin typeface="Arial" panose="020B0604020202020204" pitchFamily="34" charset="0"/>
                <a:cs typeface="Arial" panose="020B0604020202020204" pitchFamily="34" charset="0"/>
              </a:rPr>
              <a:t>In the best practice, practitioners use purposeful plans and strategies for teaching and learning language through whole-school approaches. They provide an appropriate balance between teaching listening, speaking, reading and writing skills within meaningful learning experiences.”</a:t>
            </a:r>
          </a:p>
          <a:p>
            <a:pPr marL="285750" indent="-285750" algn="l">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Implementing the Welsh alphabet, Listening to Welsh songs/ nursery rhymes, speaking to others about the weather or feelings (</a:t>
            </a:r>
            <a:r>
              <a:rPr lang="en-US" sz="2000" dirty="0" err="1">
                <a:solidFill>
                  <a:schemeClr val="tx1"/>
                </a:solidFill>
                <a:latin typeface="Arial" panose="020B0604020202020204" pitchFamily="34" charset="0"/>
                <a:cs typeface="Arial" panose="020B0604020202020204" pitchFamily="34" charset="0"/>
              </a:rPr>
              <a:t>Estyn</a:t>
            </a:r>
            <a:r>
              <a:rPr lang="en-US" sz="2000" dirty="0">
                <a:solidFill>
                  <a:schemeClr val="tx1"/>
                </a:solidFill>
                <a:latin typeface="Arial" panose="020B0604020202020204" pitchFamily="34" charset="0"/>
                <a:cs typeface="Arial" panose="020B0604020202020204" pitchFamily="34" charset="0"/>
              </a:rPr>
              <a:t>, 2020) </a:t>
            </a:r>
            <a:endParaRPr lang="en-GB"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9" name="Rectangle 58">
            <a:extLst>
              <a:ext uri="{FF2B5EF4-FFF2-40B4-BE49-F238E27FC236}">
                <a16:creationId xmlns:a16="http://schemas.microsoft.com/office/drawing/2014/main" id="{78397312-5039-2F42-B239-931F49F84C4B}"/>
              </a:ext>
            </a:extLst>
          </p:cNvPr>
          <p:cNvSpPr/>
          <p:nvPr/>
        </p:nvSpPr>
        <p:spPr>
          <a:xfrm>
            <a:off x="3291600" y="138112"/>
            <a:ext cx="4886405" cy="5846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TextBox 59">
            <a:extLst>
              <a:ext uri="{FF2B5EF4-FFF2-40B4-BE49-F238E27FC236}">
                <a16:creationId xmlns:a16="http://schemas.microsoft.com/office/drawing/2014/main" id="{9734E87C-1EFA-E14F-9476-EB76512C998C}"/>
              </a:ext>
            </a:extLst>
          </p:cNvPr>
          <p:cNvSpPr txBox="1"/>
          <p:nvPr/>
        </p:nvSpPr>
        <p:spPr>
          <a:xfrm>
            <a:off x="3429001" y="192881"/>
            <a:ext cx="4545765" cy="461665"/>
          </a:xfrm>
          <a:prstGeom prst="rect">
            <a:avLst/>
          </a:prstGeom>
          <a:noFill/>
        </p:spPr>
        <p:txBody>
          <a:bodyPr wrap="square" rtlCol="0">
            <a:spAutoFit/>
          </a:bodyPr>
          <a:lstStyle/>
          <a:p>
            <a:pPr algn="ctr"/>
            <a:r>
              <a:rPr lang="en-US" sz="2400" b="1" dirty="0"/>
              <a:t>Best Practice</a:t>
            </a:r>
          </a:p>
        </p:txBody>
      </p:sp>
    </p:spTree>
    <p:extLst>
      <p:ext uri="{BB962C8B-B14F-4D97-AF65-F5344CB8AC3E}">
        <p14:creationId xmlns:p14="http://schemas.microsoft.com/office/powerpoint/2010/main" val="242413473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8" y="942963"/>
            <a:ext cx="9769266" cy="5729299"/>
          </a:xfrm>
        </p:spPr>
        <p:txBody>
          <a:bodyPr vert="horz" lIns="91440" tIns="0" rIns="91440" bIns="45720" rtlCol="0">
            <a:normAutofit/>
          </a:bodyPr>
          <a:lstStyle/>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AFF25E59-ED77-114F-8718-ACAE284122FB}"/>
              </a:ext>
            </a:extLst>
          </p:cNvPr>
          <p:cNvSpPr/>
          <p:nvPr/>
        </p:nvSpPr>
        <p:spPr>
          <a:xfrm>
            <a:off x="4315617" y="167144"/>
            <a:ext cx="3862388" cy="5556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27ED2624-AA66-BE42-8137-9D95E9EEEC34}"/>
              </a:ext>
            </a:extLst>
          </p:cNvPr>
          <p:cNvSpPr txBox="1"/>
          <p:nvPr/>
        </p:nvSpPr>
        <p:spPr>
          <a:xfrm>
            <a:off x="4252954" y="109767"/>
            <a:ext cx="4082215" cy="523220"/>
          </a:xfrm>
          <a:prstGeom prst="rect">
            <a:avLst/>
          </a:prstGeom>
          <a:noFill/>
        </p:spPr>
        <p:txBody>
          <a:bodyPr wrap="square" rtlCol="0">
            <a:spAutoFit/>
          </a:bodyPr>
          <a:lstStyle/>
          <a:p>
            <a:pPr algn="ctr"/>
            <a:r>
              <a:rPr lang="en-US" sz="2800" b="1" dirty="0"/>
              <a:t>Theory</a:t>
            </a:r>
            <a:endParaRPr lang="en-US" sz="2400" b="1" dirty="0"/>
          </a:p>
        </p:txBody>
      </p:sp>
      <p:sp>
        <p:nvSpPr>
          <p:cNvPr id="2" name="Rectangle 1">
            <a:extLst>
              <a:ext uri="{FF2B5EF4-FFF2-40B4-BE49-F238E27FC236}">
                <a16:creationId xmlns:a16="http://schemas.microsoft.com/office/drawing/2014/main" id="{93052106-E16B-8C4F-841D-4C82AC9A9909}"/>
              </a:ext>
            </a:extLst>
          </p:cNvPr>
          <p:cNvSpPr/>
          <p:nvPr/>
        </p:nvSpPr>
        <p:spPr>
          <a:xfrm>
            <a:off x="195964" y="1424979"/>
            <a:ext cx="8583402" cy="5027017"/>
          </a:xfrm>
          <a:prstGeom prst="rect">
            <a:avLst/>
          </a:prstGeom>
        </p:spPr>
        <p:txBody>
          <a:bodyPr wrap="square">
            <a:spAutoFit/>
          </a:bodyPr>
          <a:lstStyle/>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The ‘Welsh language acquisition is how effectively Welsh-medium and bilingual settings schools teach and support the acquisition and development of Welsh language skills of learners aged between three and eleven years (</a:t>
            </a:r>
            <a:r>
              <a:rPr lang="en-GB" dirty="0" err="1">
                <a:latin typeface="Arial" panose="020B0604020202020204" pitchFamily="34" charset="0"/>
                <a:cs typeface="Arial" panose="020B0604020202020204" pitchFamily="34" charset="0"/>
              </a:rPr>
              <a:t>Esyn</a:t>
            </a:r>
            <a:r>
              <a:rPr lang="en-GB" dirty="0">
                <a:latin typeface="Arial" panose="020B0604020202020204" pitchFamily="34" charset="0"/>
                <a:cs typeface="Arial" panose="020B0604020202020204" pitchFamily="34" charset="0"/>
              </a:rPr>
              <a:t>, 2021).</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Skinner offered one of the first experimental theories of language acquisition. He was a founder of behaviourism, accounting for language acquisition through environmental influence (</a:t>
            </a:r>
            <a:r>
              <a:rPr lang="en-GB" dirty="0" err="1">
                <a:latin typeface="Arial" panose="020B0604020202020204" pitchFamily="34" charset="0"/>
                <a:cs typeface="Arial" panose="020B0604020202020204" pitchFamily="34" charset="0"/>
              </a:rPr>
              <a:t>Lemetyinen</a:t>
            </a:r>
            <a:r>
              <a:rPr lang="en-GB" dirty="0">
                <a:latin typeface="Arial" panose="020B0604020202020204" pitchFamily="34" charset="0"/>
                <a:cs typeface="Arial" panose="020B0604020202020204" pitchFamily="34" charset="0"/>
              </a:rPr>
              <a:t>, 2012).</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Skinner argued that children learn language based on behaviourist reinforcement principles by associating words with meanings”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Lemetyinen</a:t>
            </a:r>
            <a:r>
              <a:rPr lang="en-GB" dirty="0">
                <a:latin typeface="Arial" panose="020B0604020202020204" pitchFamily="34" charset="0"/>
                <a:cs typeface="Arial" panose="020B0604020202020204" pitchFamily="34" charset="0"/>
              </a:rPr>
              <a:t>, 2012).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Children build linguistic categories and rules from the language that</a:t>
            </a:r>
          </a:p>
          <a:p>
            <a:pPr>
              <a:lnSpc>
                <a:spcPct val="150000"/>
              </a:lnSpc>
            </a:pPr>
            <a:r>
              <a:rPr lang="en-GB" dirty="0">
                <a:latin typeface="Arial" panose="020B0604020202020204" pitchFamily="34" charset="0"/>
                <a:cs typeface="Arial" panose="020B0604020202020204" pitchFamily="34" charset="0"/>
              </a:rPr>
              <a:t>    they hear around them. (</a:t>
            </a:r>
            <a:r>
              <a:rPr lang="en-GB" dirty="0" err="1">
                <a:latin typeface="Arial" panose="020B0604020202020204" pitchFamily="34" charset="0"/>
                <a:cs typeface="Arial" panose="020B0604020202020204" pitchFamily="34" charset="0"/>
              </a:rPr>
              <a:t>Abutalebi</a:t>
            </a:r>
            <a:r>
              <a:rPr lang="en-GB" dirty="0">
                <a:latin typeface="Arial" panose="020B0604020202020204" pitchFamily="34" charset="0"/>
                <a:cs typeface="Arial" panose="020B0604020202020204" pitchFamily="34" charset="0"/>
              </a:rPr>
              <a:t>, Jubin, &amp; </a:t>
            </a:r>
            <a:r>
              <a:rPr lang="en-GB" dirty="0" err="1">
                <a:latin typeface="Arial" panose="020B0604020202020204" pitchFamily="34" charset="0"/>
                <a:cs typeface="Arial" panose="020B0604020202020204" pitchFamily="34" charset="0"/>
              </a:rPr>
              <a:t>Clahsen</a:t>
            </a:r>
            <a:r>
              <a:rPr lang="en-GB" dirty="0">
                <a:latin typeface="Arial" panose="020B0604020202020204" pitchFamily="34" charset="0"/>
                <a:cs typeface="Arial" panose="020B0604020202020204" pitchFamily="34" charset="0"/>
              </a:rPr>
              <a:t>, Harald, 2017). Bilingual language   acquisition: The role of input and experience.</a:t>
            </a:r>
            <a:endParaRPr lang="en-GB" i="1" dirty="0">
              <a:latin typeface="Arial" panose="020B0604020202020204" pitchFamily="34" charset="0"/>
              <a:cs typeface="Arial" panose="020B0604020202020204" pitchFamily="34" charset="0"/>
            </a:endParaRPr>
          </a:p>
        </p:txBody>
      </p:sp>
      <p:pic>
        <p:nvPicPr>
          <p:cNvPr id="60" name="Picture 4" descr="How to be more comfortable when you speak French? – Califrenchlife">
            <a:extLst>
              <a:ext uri="{FF2B5EF4-FFF2-40B4-BE49-F238E27FC236}">
                <a16:creationId xmlns:a16="http://schemas.microsoft.com/office/drawing/2014/main" id="{A9DB1738-CB9C-1945-AAE6-98E0CA37B6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8614" y="4151313"/>
            <a:ext cx="3333224" cy="269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1517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26453" y="1503982"/>
            <a:ext cx="11914196" cy="6460303"/>
          </a:xfrm>
        </p:spPr>
        <p:txBody>
          <a:bodyPr vert="horz" lIns="91440" tIns="0" rIns="91440" bIns="45720" rtlCol="0">
            <a:normAutofit/>
          </a:bodyPr>
          <a:lstStyle/>
          <a:p>
            <a:pPr marL="342900" indent="-342900" algn="l">
              <a:buFont typeface="Arial" panose="020B0604020202020204" pitchFamily="34" charset="0"/>
              <a:buChar char="•"/>
            </a:pPr>
            <a:r>
              <a:rPr lang="en-GB" sz="2400" i="1" dirty="0">
                <a:solidFill>
                  <a:schemeClr val="tx1"/>
                </a:solidFill>
                <a:latin typeface="Arial" panose="020B0604020202020204" pitchFamily="34" charset="0"/>
                <a:cs typeface="Arial" panose="020B0604020202020204" pitchFamily="34" charset="0"/>
              </a:rPr>
              <a:t>Language learners’ attitudes towards the language and its speakers  greatly           influence the language learning process and the learning outcomes (Todor and </a:t>
            </a:r>
            <a:r>
              <a:rPr lang="en-GB" sz="2400" i="1" dirty="0" err="1">
                <a:solidFill>
                  <a:schemeClr val="tx1"/>
                </a:solidFill>
                <a:latin typeface="Arial" panose="020B0604020202020204" pitchFamily="34" charset="0"/>
                <a:cs typeface="Arial" panose="020B0604020202020204" pitchFamily="34" charset="0"/>
              </a:rPr>
              <a:t>Degi</a:t>
            </a:r>
            <a:r>
              <a:rPr lang="en-GB" sz="2400" i="1" dirty="0">
                <a:solidFill>
                  <a:schemeClr val="tx1"/>
                </a:solidFill>
                <a:latin typeface="Arial" panose="020B0604020202020204" pitchFamily="34" charset="0"/>
                <a:cs typeface="Arial" panose="020B0604020202020204" pitchFamily="34" charset="0"/>
              </a:rPr>
              <a:t>, 2016).</a:t>
            </a:r>
          </a:p>
          <a:p>
            <a:pPr marL="285750" indent="-285750" algn="l">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Motivating yourself to learn the Welsh language.</a:t>
            </a:r>
          </a:p>
          <a:p>
            <a:pPr marL="285750" indent="-285750" algn="l">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a:t>
            </a:r>
            <a:r>
              <a:rPr lang="en-GB" sz="2000" i="1" dirty="0">
                <a:solidFill>
                  <a:schemeClr val="tx1"/>
                </a:solidFill>
                <a:latin typeface="Arial" panose="020B0604020202020204" pitchFamily="34" charset="0"/>
                <a:cs typeface="Arial" panose="020B0604020202020204" pitchFamily="34" charset="0"/>
              </a:rPr>
              <a:t>Proud to communicate in Welsh, and understand the value and benefit of developing their Welsh language skills’ </a:t>
            </a:r>
            <a:r>
              <a:rPr lang="en-GB" sz="2000" dirty="0">
                <a:solidFill>
                  <a:schemeClr val="tx1"/>
                </a:solidFill>
                <a:latin typeface="Arial" panose="020B0604020202020204" pitchFamily="34" charset="0"/>
                <a:cs typeface="Arial" panose="020B0604020202020204" pitchFamily="34" charset="0"/>
              </a:rPr>
              <a:t>(Estyn, 2021).</a:t>
            </a:r>
          </a:p>
          <a:p>
            <a:pPr marL="285750" indent="-285750" algn="l">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take advantage of the opportunity for learners to use the welsh language (</a:t>
            </a:r>
            <a:r>
              <a:rPr lang="en-GB" sz="2000" i="1" dirty="0">
                <a:solidFill>
                  <a:schemeClr val="tx1"/>
                </a:solidFill>
                <a:latin typeface="Arial" panose="020B0604020202020204" pitchFamily="34" charset="0"/>
                <a:cs typeface="Arial" panose="020B0604020202020204" pitchFamily="34" charset="0"/>
              </a:rPr>
              <a:t>Estyn, 2021).</a:t>
            </a: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4D3AD9C1-F156-DD43-A95A-025FF75DB697}"/>
              </a:ext>
            </a:extLst>
          </p:cNvPr>
          <p:cNvSpPr/>
          <p:nvPr/>
        </p:nvSpPr>
        <p:spPr>
          <a:xfrm>
            <a:off x="3249613" y="178932"/>
            <a:ext cx="4886405" cy="5846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92F5E446-46BE-F94B-8CBC-7A68C5AC6063}"/>
              </a:ext>
            </a:extLst>
          </p:cNvPr>
          <p:cNvSpPr txBox="1"/>
          <p:nvPr/>
        </p:nvSpPr>
        <p:spPr>
          <a:xfrm>
            <a:off x="3429001" y="192881"/>
            <a:ext cx="4545765" cy="461665"/>
          </a:xfrm>
          <a:prstGeom prst="rect">
            <a:avLst/>
          </a:prstGeom>
          <a:noFill/>
        </p:spPr>
        <p:txBody>
          <a:bodyPr wrap="square" rtlCol="0">
            <a:spAutoFit/>
          </a:bodyPr>
          <a:lstStyle/>
          <a:p>
            <a:pPr algn="ctr"/>
            <a:r>
              <a:rPr lang="en-US" sz="2400" b="1" dirty="0"/>
              <a:t>Positive Attitudes</a:t>
            </a:r>
          </a:p>
        </p:txBody>
      </p:sp>
    </p:spTree>
    <p:extLst>
      <p:ext uri="{BB962C8B-B14F-4D97-AF65-F5344CB8AC3E}">
        <p14:creationId xmlns:p14="http://schemas.microsoft.com/office/powerpoint/2010/main" val="326217575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fontScale="85000" lnSpcReduction="10000"/>
          </a:bodyPr>
          <a:lstStyle/>
          <a:p>
            <a:pPr>
              <a:lnSpc>
                <a:spcPct val="100000"/>
              </a:lnSpc>
            </a:pPr>
            <a:r>
              <a:rPr lang="en-US" sz="2800" b="1" u="sng" dirty="0">
                <a:solidFill>
                  <a:schemeClr val="tx1"/>
                </a:solidFill>
                <a:latin typeface="Arial" panose="020B0604020202020204" pitchFamily="34" charset="0"/>
                <a:cs typeface="Arial" panose="020B0604020202020204" pitchFamily="34" charset="0"/>
              </a:rPr>
              <a:t>Reference List</a:t>
            </a:r>
          </a:p>
          <a:p>
            <a:pPr algn="l">
              <a:lnSpc>
                <a:spcPct val="100000"/>
              </a:lnSpc>
            </a:pPr>
            <a:endParaRPr lang="en-US" sz="2800" b="1" u="sng" dirty="0">
              <a:solidFill>
                <a:schemeClr val="tx1"/>
              </a:solidFill>
              <a:latin typeface="Arial" panose="020B0604020202020204" pitchFamily="34" charset="0"/>
              <a:cs typeface="Arial" panose="020B0604020202020204" pitchFamily="34" charset="0"/>
            </a:endParaRPr>
          </a:p>
          <a:p>
            <a:pPr marL="285750" indent="-285750" algn="l">
              <a:lnSpc>
                <a:spcPct val="150000"/>
              </a:lnSpc>
              <a:buFont typeface="Arial" panose="020B0604020202020204" pitchFamily="34" charset="0"/>
              <a:buChar char="•"/>
            </a:pPr>
            <a:r>
              <a:rPr lang="en-US" sz="2000" dirty="0" err="1">
                <a:solidFill>
                  <a:schemeClr val="tx1"/>
                </a:solidFill>
                <a:latin typeface="Arial" panose="020B0604020202020204" pitchFamily="34" charset="0"/>
                <a:cs typeface="Arial" panose="020B0604020202020204" pitchFamily="34" charset="0"/>
              </a:rPr>
              <a:t>Aubel</a:t>
            </a:r>
            <a:r>
              <a:rPr lang="en-US" sz="2000" dirty="0">
                <a:solidFill>
                  <a:schemeClr val="tx1"/>
                </a:solidFill>
                <a:latin typeface="Arial" panose="020B0604020202020204" pitchFamily="34" charset="0"/>
                <a:cs typeface="Arial" panose="020B0604020202020204" pitchFamily="34" charset="0"/>
              </a:rPr>
              <a:t> (2021) ‘</a:t>
            </a:r>
            <a:r>
              <a:rPr lang="en-US" sz="2000" i="1" dirty="0">
                <a:solidFill>
                  <a:schemeClr val="tx1"/>
                </a:solidFill>
                <a:latin typeface="Arial" panose="020B0604020202020204" pitchFamily="34" charset="0"/>
                <a:cs typeface="Arial" panose="020B0604020202020204" pitchFamily="34" charset="0"/>
              </a:rPr>
              <a:t>Welsh Language</a:t>
            </a:r>
            <a:r>
              <a:rPr lang="en-US" sz="2000" dirty="0">
                <a:solidFill>
                  <a:schemeClr val="tx1"/>
                </a:solidFill>
                <a:latin typeface="Arial" panose="020B0604020202020204" pitchFamily="34" charset="0"/>
                <a:cs typeface="Arial" panose="020B0604020202020204" pitchFamily="34" charset="0"/>
              </a:rPr>
              <a:t>’. UKIP. Available at: </a:t>
            </a:r>
            <a:r>
              <a:rPr lang="en-US"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https://www.ukip.wales/category/welsh-language/</a:t>
            </a:r>
            <a:r>
              <a:rPr lang="en-US" sz="2000" dirty="0">
                <a:solidFill>
                  <a:schemeClr val="tx1"/>
                </a:solidFill>
                <a:latin typeface="Arial" panose="020B0604020202020204" pitchFamily="34" charset="0"/>
                <a:cs typeface="Arial" panose="020B0604020202020204" pitchFamily="34" charset="0"/>
              </a:rPr>
              <a:t> (Accessed: 13</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a:t>
            </a:r>
          </a:p>
          <a:p>
            <a:pPr marL="285750" indent="-285750" algn="l">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 GOV Wales (2021) ‘Welsh in Education’ </a:t>
            </a:r>
            <a:r>
              <a:rPr lang="en-US" sz="2000" dirty="0" err="1">
                <a:solidFill>
                  <a:schemeClr val="tx1"/>
                </a:solidFill>
                <a:latin typeface="Arial" panose="020B0604020202020204" pitchFamily="34" charset="0"/>
                <a:cs typeface="Arial" panose="020B0604020202020204" pitchFamily="34" charset="0"/>
              </a:rPr>
              <a:t>Avaialble</a:t>
            </a:r>
            <a:r>
              <a:rPr lang="en-US" sz="2000" dirty="0">
                <a:solidFill>
                  <a:schemeClr val="tx1"/>
                </a:solidFill>
                <a:latin typeface="Arial" panose="020B0604020202020204" pitchFamily="34" charset="0"/>
                <a:cs typeface="Arial" panose="020B0604020202020204" pitchFamily="34" charset="0"/>
              </a:rPr>
              <a:t> at: </a:t>
            </a:r>
            <a:r>
              <a:rPr lang="en-US" sz="20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https://gov.wales/sites/default/files/publications/2018-02/welsh-in-education-action-plan-2017%E2%80%9321.pdf</a:t>
            </a:r>
            <a:r>
              <a:rPr lang="en-US" sz="2000" dirty="0">
                <a:solidFill>
                  <a:schemeClr val="tx1"/>
                </a:solidFill>
                <a:latin typeface="Arial" panose="020B0604020202020204" pitchFamily="34" charset="0"/>
                <a:cs typeface="Arial" panose="020B0604020202020204" pitchFamily="34" charset="0"/>
              </a:rPr>
              <a:t> (</a:t>
            </a:r>
            <a:r>
              <a:rPr lang="en-US" sz="2000" dirty="0" err="1">
                <a:solidFill>
                  <a:schemeClr val="tx1"/>
                </a:solidFill>
                <a:latin typeface="Arial" panose="020B0604020202020204" pitchFamily="34" charset="0"/>
                <a:cs typeface="Arial" panose="020B0604020202020204" pitchFamily="34" charset="0"/>
              </a:rPr>
              <a:t>Acessed</a:t>
            </a:r>
            <a:r>
              <a:rPr lang="en-US" sz="2000" dirty="0">
                <a:solidFill>
                  <a:schemeClr val="tx1"/>
                </a:solidFill>
                <a:latin typeface="Arial" panose="020B0604020202020204" pitchFamily="34" charset="0"/>
                <a:cs typeface="Arial" panose="020B0604020202020204" pitchFamily="34" charset="0"/>
              </a:rPr>
              <a:t>: 13</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a:t>
            </a:r>
          </a:p>
          <a:p>
            <a:pPr marL="285750" indent="-285750" algn="l">
              <a:lnSpc>
                <a:spcPct val="150000"/>
              </a:lnSpc>
              <a:buFont typeface="Arial" panose="020B0604020202020204" pitchFamily="34" charset="0"/>
              <a:buChar char="•"/>
            </a:pPr>
            <a:r>
              <a:rPr lang="en-US" sz="2000" dirty="0" err="1">
                <a:solidFill>
                  <a:schemeClr val="tx1"/>
                </a:solidFill>
                <a:latin typeface="Arial" panose="020B0604020202020204" pitchFamily="34" charset="0"/>
                <a:cs typeface="Arial" panose="020B0604020202020204" pitchFamily="34" charset="0"/>
              </a:rPr>
              <a:t>Estyn</a:t>
            </a:r>
            <a:r>
              <a:rPr lang="en-US" sz="2000" dirty="0">
                <a:solidFill>
                  <a:schemeClr val="tx1"/>
                </a:solidFill>
                <a:latin typeface="Arial" panose="020B0604020202020204" pitchFamily="34" charset="0"/>
                <a:cs typeface="Arial" panose="020B0604020202020204" pitchFamily="34" charset="0"/>
              </a:rPr>
              <a:t> (2021) </a:t>
            </a:r>
            <a:r>
              <a:rPr lang="en-US" sz="2000" i="1" dirty="0">
                <a:solidFill>
                  <a:schemeClr val="tx1"/>
                </a:solidFill>
                <a:latin typeface="Arial" panose="020B0604020202020204" pitchFamily="34" charset="0"/>
                <a:cs typeface="Arial" panose="020B0604020202020204" pitchFamily="34" charset="0"/>
              </a:rPr>
              <a:t>‘</a:t>
            </a:r>
            <a:r>
              <a:rPr lang="en-GB" sz="2000" i="1" dirty="0">
                <a:solidFill>
                  <a:schemeClr val="tx1"/>
                </a:solidFill>
                <a:latin typeface="Arial" panose="020B0604020202020204" pitchFamily="34" charset="0"/>
                <a:cs typeface="Arial" panose="020B0604020202020204" pitchFamily="34" charset="0"/>
              </a:rPr>
              <a:t>Welsh language acquisition’  </a:t>
            </a:r>
            <a:r>
              <a:rPr lang="en-GB" sz="2000" dirty="0">
                <a:solidFill>
                  <a:schemeClr val="tx1"/>
                </a:solidFill>
                <a:latin typeface="Arial" panose="020B0604020202020204" pitchFamily="34" charset="0"/>
                <a:cs typeface="Arial" panose="020B0604020202020204" pitchFamily="34" charset="0"/>
              </a:rPr>
              <a:t>Estyn. Available at: </a:t>
            </a:r>
            <a:r>
              <a:rPr lang="en-GB" sz="2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https://www.estyn.gov.wales/system/files/2021-03/Estyn%20Welsh%20language%20acquisition%20E%2810%29.pdf</a:t>
            </a:r>
            <a:r>
              <a:rPr lang="en-GB" sz="2000" dirty="0">
                <a:solidFill>
                  <a:schemeClr val="tx1"/>
                </a:solidFill>
                <a:latin typeface="Arial" panose="020B0604020202020204" pitchFamily="34" charset="0"/>
                <a:cs typeface="Arial" panose="020B0604020202020204" pitchFamily="34" charset="0"/>
              </a:rPr>
              <a:t>. (Accessed: 13</a:t>
            </a:r>
            <a:r>
              <a:rPr lang="en-GB" sz="2000" baseline="30000" dirty="0">
                <a:solidFill>
                  <a:schemeClr val="tx1"/>
                </a:solidFill>
                <a:latin typeface="Arial" panose="020B0604020202020204" pitchFamily="34" charset="0"/>
                <a:cs typeface="Arial" panose="020B0604020202020204" pitchFamily="34" charset="0"/>
              </a:rPr>
              <a:t>th</a:t>
            </a:r>
            <a:r>
              <a:rPr lang="en-GB" sz="2000" dirty="0">
                <a:solidFill>
                  <a:schemeClr val="tx1"/>
                </a:solidFill>
                <a:latin typeface="Arial" panose="020B0604020202020204" pitchFamily="34" charset="0"/>
                <a:cs typeface="Arial" panose="020B0604020202020204" pitchFamily="34" charset="0"/>
              </a:rPr>
              <a:t> May).</a:t>
            </a:r>
          </a:p>
          <a:p>
            <a:pPr marL="285750" indent="-285750" algn="l" fontAlgn="base">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No Name (2017) How to be more comfortable when you speak French?. </a:t>
            </a:r>
            <a:r>
              <a:rPr lang="en-US" sz="2000" dirty="0" err="1">
                <a:solidFill>
                  <a:schemeClr val="tx1"/>
                </a:solidFill>
                <a:latin typeface="Arial" panose="020B0604020202020204" pitchFamily="34" charset="0"/>
                <a:cs typeface="Arial" panose="020B0604020202020204" pitchFamily="34" charset="0"/>
              </a:rPr>
              <a:t>Califrenchlife</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http://califrenchlife.com/2017/11/19/how-to-be-more-comfortable-when-you-speak-french/</a:t>
            </a:r>
            <a:r>
              <a:rPr lang="en-US" sz="2000" dirty="0">
                <a:solidFill>
                  <a:schemeClr val="tx1"/>
                </a:solidFill>
                <a:latin typeface="Arial" panose="020B0604020202020204" pitchFamily="34" charset="0"/>
                <a:cs typeface="Arial" panose="020B0604020202020204" pitchFamily="34" charset="0"/>
              </a:rPr>
              <a:t> (Accessed: 14</a:t>
            </a:r>
            <a:r>
              <a:rPr lang="en-US" sz="2000" baseline="30000" dirty="0">
                <a:solidFill>
                  <a:schemeClr val="tx1"/>
                </a:solidFill>
                <a:latin typeface="Arial" panose="020B0604020202020204" pitchFamily="34" charset="0"/>
                <a:cs typeface="Arial" panose="020B0604020202020204" pitchFamily="34" charset="0"/>
              </a:rPr>
              <a:t>th</a:t>
            </a:r>
            <a:r>
              <a:rPr lang="en-US" sz="2000" dirty="0">
                <a:solidFill>
                  <a:schemeClr val="tx1"/>
                </a:solidFill>
                <a:latin typeface="Arial" panose="020B0604020202020204" pitchFamily="34" charset="0"/>
                <a:cs typeface="Arial" panose="020B0604020202020204" pitchFamily="34" charset="0"/>
              </a:rPr>
              <a:t> May).</a:t>
            </a:r>
          </a:p>
          <a:p>
            <a:pPr marL="285750" indent="-285750" algn="l" fontAlgn="base">
              <a:lnSpc>
                <a:spcPct val="150000"/>
              </a:lnSpc>
              <a:buFont typeface="Arial" panose="020B0604020202020204" pitchFamily="34" charset="0"/>
              <a:buChar char="•"/>
            </a:pPr>
            <a:r>
              <a:rPr lang="en-GB" sz="2000" dirty="0" err="1">
                <a:solidFill>
                  <a:schemeClr val="tx1"/>
                </a:solidFill>
                <a:latin typeface="Arial" panose="020B0604020202020204" pitchFamily="34" charset="0"/>
                <a:cs typeface="Arial" panose="020B0604020202020204" pitchFamily="34" charset="0"/>
              </a:rPr>
              <a:t>Abutalebi</a:t>
            </a:r>
            <a:r>
              <a:rPr lang="en-GB" sz="2000" dirty="0">
                <a:solidFill>
                  <a:schemeClr val="tx1"/>
                </a:solidFill>
                <a:latin typeface="Arial" panose="020B0604020202020204" pitchFamily="34" charset="0"/>
                <a:cs typeface="Arial" panose="020B0604020202020204" pitchFamily="34" charset="0"/>
              </a:rPr>
              <a:t>, Jubin, &amp; </a:t>
            </a:r>
            <a:r>
              <a:rPr lang="en-GB" sz="2000" dirty="0" err="1">
                <a:solidFill>
                  <a:schemeClr val="tx1"/>
                </a:solidFill>
                <a:latin typeface="Arial" panose="020B0604020202020204" pitchFamily="34" charset="0"/>
                <a:cs typeface="Arial" panose="020B0604020202020204" pitchFamily="34" charset="0"/>
              </a:rPr>
              <a:t>Clahsen</a:t>
            </a:r>
            <a:r>
              <a:rPr lang="en-GB" sz="2000" dirty="0">
                <a:solidFill>
                  <a:schemeClr val="tx1"/>
                </a:solidFill>
                <a:latin typeface="Arial" panose="020B0604020202020204" pitchFamily="34" charset="0"/>
                <a:cs typeface="Arial" panose="020B0604020202020204" pitchFamily="34" charset="0"/>
              </a:rPr>
              <a:t>, Harald. (2017). Bilingual language acquisition: The role of input and experience. Available at: </a:t>
            </a:r>
            <a:r>
              <a:rPr lang="en-GB" sz="20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https://www-cambridge-org.ezproxy.uwtsd.ac.uk/core/journals/bilingualism-language-and-cognition/article/bilingual-language-acquisition-the-role-of-input-and-experience/74CA623505FE2748480DC12E84ED2234</a:t>
            </a:r>
            <a:r>
              <a:rPr lang="en-GB" sz="2000" dirty="0">
                <a:solidFill>
                  <a:schemeClr val="tx1"/>
                </a:solidFill>
                <a:latin typeface="Arial" panose="020B0604020202020204" pitchFamily="34" charset="0"/>
                <a:cs typeface="Arial" panose="020B0604020202020204" pitchFamily="34" charset="0"/>
              </a:rPr>
              <a:t>. (Accessed: 14</a:t>
            </a:r>
            <a:r>
              <a:rPr lang="en-GB" sz="2000" baseline="30000" dirty="0">
                <a:solidFill>
                  <a:schemeClr val="tx1"/>
                </a:solidFill>
                <a:latin typeface="Arial" panose="020B0604020202020204" pitchFamily="34" charset="0"/>
                <a:cs typeface="Arial" panose="020B0604020202020204" pitchFamily="34" charset="0"/>
              </a:rPr>
              <a:t>th</a:t>
            </a:r>
            <a:r>
              <a:rPr lang="en-GB" sz="2000" dirty="0">
                <a:solidFill>
                  <a:schemeClr val="tx1"/>
                </a:solidFill>
                <a:latin typeface="Arial" panose="020B0604020202020204" pitchFamily="34" charset="0"/>
                <a:cs typeface="Arial" panose="020B0604020202020204" pitchFamily="34" charset="0"/>
              </a:rPr>
              <a:t> May).</a:t>
            </a:r>
            <a:endParaRPr lang="en-US" sz="2000" i="1"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Tree>
    <p:extLst>
      <p:ext uri="{BB962C8B-B14F-4D97-AF65-F5344CB8AC3E}">
        <p14:creationId xmlns:p14="http://schemas.microsoft.com/office/powerpoint/2010/main" val="236340044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a:bodyPr>
          <a:lstStyle/>
          <a:p>
            <a:pPr marL="285750" indent="-285750" algn="l">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Todor and </a:t>
            </a:r>
            <a:r>
              <a:rPr lang="en-GB" sz="2000" dirty="0" err="1">
                <a:solidFill>
                  <a:schemeClr val="tx1"/>
                </a:solidFill>
                <a:latin typeface="Arial" panose="020B0604020202020204" pitchFamily="34" charset="0"/>
                <a:cs typeface="Arial" panose="020B0604020202020204" pitchFamily="34" charset="0"/>
              </a:rPr>
              <a:t>Degi</a:t>
            </a:r>
            <a:r>
              <a:rPr lang="en-GB" sz="2000" dirty="0">
                <a:solidFill>
                  <a:schemeClr val="tx1"/>
                </a:solidFill>
                <a:latin typeface="Arial" panose="020B0604020202020204" pitchFamily="34" charset="0"/>
                <a:cs typeface="Arial" panose="020B0604020202020204" pitchFamily="34" charset="0"/>
              </a:rPr>
              <a:t> (2016) ‘Language Attitudes, Language Learning Experiences and Individual Strategies What Does School Offer and What Does It Lack?’ Research Gate. Available at: </a:t>
            </a:r>
            <a:r>
              <a:rPr lang="en-GB"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https://www.researchgate.net/publication/313593782_Language_Attitudes_Language_Learning_Experiences_and_Individual_Strategies_What_Does_School_Offer_and_What_Does_It_Lack</a:t>
            </a:r>
            <a:r>
              <a:rPr lang="en-GB" sz="2000" dirty="0">
                <a:solidFill>
                  <a:schemeClr val="tx1"/>
                </a:solidFill>
                <a:latin typeface="Arial" panose="020B0604020202020204" pitchFamily="34" charset="0"/>
                <a:cs typeface="Arial" panose="020B0604020202020204" pitchFamily="34" charset="0"/>
              </a:rPr>
              <a:t> (Accessed: 15</a:t>
            </a:r>
            <a:r>
              <a:rPr lang="en-GB" sz="2000" baseline="30000" dirty="0">
                <a:solidFill>
                  <a:schemeClr val="tx1"/>
                </a:solidFill>
                <a:latin typeface="Arial" panose="020B0604020202020204" pitchFamily="34" charset="0"/>
                <a:cs typeface="Arial" panose="020B0604020202020204" pitchFamily="34" charset="0"/>
              </a:rPr>
              <a:t>th</a:t>
            </a:r>
            <a:r>
              <a:rPr lang="en-GB" sz="2000" dirty="0">
                <a:solidFill>
                  <a:schemeClr val="tx1"/>
                </a:solidFill>
                <a:latin typeface="Arial" panose="020B0604020202020204" pitchFamily="34" charset="0"/>
                <a:cs typeface="Arial" panose="020B0604020202020204" pitchFamily="34" charset="0"/>
              </a:rPr>
              <a:t> May).</a:t>
            </a:r>
          </a:p>
          <a:p>
            <a:pPr marL="285750" indent="-285750" algn="l">
              <a:buFont typeface="Arial" panose="020B0604020202020204" pitchFamily="34" charset="0"/>
              <a:buChar char="•"/>
            </a:pPr>
            <a:endParaRPr lang="en-GB" sz="20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solidFill>
                <a:schemeClr val="accent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Tree>
    <p:extLst>
      <p:ext uri="{BB962C8B-B14F-4D97-AF65-F5344CB8AC3E}">
        <p14:creationId xmlns:p14="http://schemas.microsoft.com/office/powerpoint/2010/main" val="117395629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4" name="Group 9">
            <a:extLst>
              <a:ext uri="{FF2B5EF4-FFF2-40B4-BE49-F238E27FC236}">
                <a16:creationId xmlns:a16="http://schemas.microsoft.com/office/drawing/2014/main" id="{84DB7353-7D7A-431B-A5B6-A3845E6F2B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9E8D15D6-6183-4BE1-A315-C7EC9C1A5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2A253FA-4E60-4B4D-94B0-93ECFCF30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E1B39AD1-11BD-457B-822C-A873607F4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C286005-78D5-4BE4-AA8B-75CDC07E7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9E4A22D-7E83-4F24-97FE-931A93CAC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4351E96B-8DD4-4D5E-A9F0-C47F5F337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BFF78610-2475-4756-9EC8-5DA7D8902D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C7ACAE44-681D-4CBC-B2AB-E5131DF5A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CA22E4A0-73AA-4722-9C16-F3AF9A33E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B36E626-EBEB-41C0-B224-8DB049DB4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D603DEC5-BED4-4DB6-A253-F61CC3674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6AE9DE6-CA9A-479B-A0FB-0E1BAC7A6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16CB8DC8-E75F-4574-A290-AAB7031BE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1CA657E1-3A52-4C23-AA47-EBB2D5C41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D4F701B-2A93-464F-A673-54EED5C4C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977C34F-F6C9-4749-B201-7B928802D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A913E6B-DBE9-4291-A34C-36069ECB8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7D415C04-AB5C-4B76-9E49-EEBAEE64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51FDC11-E872-4EAE-A597-822F9FE17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5" name="Group 30">
            <a:extLst>
              <a:ext uri="{FF2B5EF4-FFF2-40B4-BE49-F238E27FC236}">
                <a16:creationId xmlns:a16="http://schemas.microsoft.com/office/drawing/2014/main" id="{1B24766B-81CA-44C7-BF11-77A12BA4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1A2F9962-DEB8-461C-8B4C-C0ED0D8A7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0672E08-EB09-4B8E-8522-24BBC2CFFD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447AB64-F3EC-4A1F-BFD4-F0F9DB3DA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6" name="Rectangle 35">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37">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39"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40"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41"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42"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43"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44"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45"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6"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47"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48"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9"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50"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51"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52"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53"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54"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55"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56"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57"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sp>
        <p:nvSpPr>
          <p:cNvPr id="5" name="Text Placeholder 4">
            <a:extLst>
              <a:ext uri="{FF2B5EF4-FFF2-40B4-BE49-F238E27FC236}">
                <a16:creationId xmlns:a16="http://schemas.microsoft.com/office/drawing/2014/main" id="{ABC39A0C-4085-EE41-8417-472749CA4663}"/>
              </a:ext>
            </a:extLst>
          </p:cNvPr>
          <p:cNvSpPr>
            <a:spLocks noGrp="1"/>
          </p:cNvSpPr>
          <p:nvPr>
            <p:ph type="body" idx="1"/>
          </p:nvPr>
        </p:nvSpPr>
        <p:spPr>
          <a:xfrm>
            <a:off x="356127" y="211959"/>
            <a:ext cx="11584521" cy="6460303"/>
          </a:xfrm>
        </p:spPr>
        <p:txBody>
          <a:bodyPr vert="horz" lIns="91440" tIns="0" rIns="91440" bIns="45720" rtlCol="0">
            <a:normAutofit/>
          </a:bodyPr>
          <a:lstStyle/>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pPr>
            <a:endParaRPr lang="en-US" sz="2000" dirty="0">
              <a:solidFill>
                <a:schemeClr val="tx1"/>
              </a:solidFill>
              <a:latin typeface="Arial" panose="020B0604020202020204" pitchFamily="34" charset="0"/>
              <a:cs typeface="Arial" panose="020B0604020202020204" pitchFamily="34" charset="0"/>
            </a:endParaRPr>
          </a:p>
        </p:txBody>
      </p:sp>
      <p:sp>
        <p:nvSpPr>
          <p:cNvPr id="68" name="Isosceles Triangle 58">
            <a:extLst>
              <a:ext uri="{FF2B5EF4-FFF2-40B4-BE49-F238E27FC236}">
                <a16:creationId xmlns:a16="http://schemas.microsoft.com/office/drawing/2014/main" id="{A4CD35EF-7348-4E64-8700-827E64EA4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435823" y="3320139"/>
            <a:ext cx="300774" cy="259288"/>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tx1"/>
              </a:solidFill>
            </a:endParaRPr>
          </a:p>
        </p:txBody>
      </p:sp>
      <p:sp>
        <p:nvSpPr>
          <p:cNvPr id="58" name="Rectangle 57">
            <a:extLst>
              <a:ext uri="{FF2B5EF4-FFF2-40B4-BE49-F238E27FC236}">
                <a16:creationId xmlns:a16="http://schemas.microsoft.com/office/drawing/2014/main" id="{9E036577-1389-C248-B1C3-CB2625031205}"/>
              </a:ext>
            </a:extLst>
          </p:cNvPr>
          <p:cNvSpPr/>
          <p:nvPr/>
        </p:nvSpPr>
        <p:spPr>
          <a:xfrm>
            <a:off x="3291600" y="138112"/>
            <a:ext cx="4886405" cy="5846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TextBox 58">
            <a:extLst>
              <a:ext uri="{FF2B5EF4-FFF2-40B4-BE49-F238E27FC236}">
                <a16:creationId xmlns:a16="http://schemas.microsoft.com/office/drawing/2014/main" id="{EEFA92BC-CCF1-934A-B2D4-4A79C42D8CFB}"/>
              </a:ext>
            </a:extLst>
          </p:cNvPr>
          <p:cNvSpPr txBox="1"/>
          <p:nvPr/>
        </p:nvSpPr>
        <p:spPr>
          <a:xfrm>
            <a:off x="3429001" y="192881"/>
            <a:ext cx="4545765" cy="523220"/>
          </a:xfrm>
          <a:prstGeom prst="rect">
            <a:avLst/>
          </a:prstGeom>
          <a:noFill/>
        </p:spPr>
        <p:txBody>
          <a:bodyPr wrap="square" rtlCol="0">
            <a:spAutoFit/>
          </a:bodyPr>
          <a:lstStyle/>
          <a:p>
            <a:pPr algn="ctr"/>
            <a:r>
              <a:rPr lang="en-US" sz="2800" b="1" dirty="0"/>
              <a:t>Link to Presentation</a:t>
            </a:r>
          </a:p>
        </p:txBody>
      </p:sp>
      <p:sp>
        <p:nvSpPr>
          <p:cNvPr id="2" name="Rectangle 1">
            <a:extLst>
              <a:ext uri="{FF2B5EF4-FFF2-40B4-BE49-F238E27FC236}">
                <a16:creationId xmlns:a16="http://schemas.microsoft.com/office/drawing/2014/main" id="{F1E94832-9255-B048-AB8F-F9B45BA02CE2}"/>
              </a:ext>
            </a:extLst>
          </p:cNvPr>
          <p:cNvSpPr/>
          <p:nvPr/>
        </p:nvSpPr>
        <p:spPr>
          <a:xfrm>
            <a:off x="0" y="2017530"/>
            <a:ext cx="12510026" cy="1754326"/>
          </a:xfrm>
          <a:prstGeom prst="rect">
            <a:avLst/>
          </a:prstGeom>
        </p:spPr>
        <p:txBody>
          <a:bodyPr wrap="square">
            <a:spAutoFit/>
          </a:bodyPr>
          <a:lstStyle/>
          <a:p>
            <a:r>
              <a:rPr lang="en-GB" sz="36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https://web.microsoftstream.com/video/e78a430d-39fd-4221-80a3-5d3ed1027876</a:t>
            </a:r>
            <a:endParaRPr lang="en-GB" sz="3600" dirty="0">
              <a:latin typeface="Calibri" panose="020F0502020204030204" pitchFamily="34" charset="0"/>
              <a:ea typeface="Calibri" panose="020F0502020204030204" pitchFamily="34" charset="0"/>
              <a:cs typeface="Times New Roman" panose="02020603050405020304" pitchFamily="18" charset="0"/>
            </a:endParaRPr>
          </a:p>
          <a:p>
            <a:r>
              <a:rPr lang="en-GB" sz="3600"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75049281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1569</TotalTime>
  <Words>1389</Words>
  <Application>Microsoft Macintosh PowerPoint</Application>
  <PresentationFormat>Widescreen</PresentationFormat>
  <Paragraphs>114</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Rockwell</vt:lpstr>
      <vt:lpstr>Wingdings</vt:lpstr>
      <vt:lpstr>Atlas</vt:lpstr>
      <vt:lpstr>Academic – ECES5010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Theory &amp; Pedagogy– ECES5010</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 ECES5010</dc:title>
  <dc:creator>Issy Thomas (1901897)</dc:creator>
  <cp:lastModifiedBy>Issy Thomas (1901897)</cp:lastModifiedBy>
  <cp:revision>9</cp:revision>
  <dcterms:created xsi:type="dcterms:W3CDTF">2021-05-12T14:13:44Z</dcterms:created>
  <dcterms:modified xsi:type="dcterms:W3CDTF">2021-05-17T10:15:28Z</dcterms:modified>
</cp:coreProperties>
</file>