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1665D6-1A27-4556-9CE0-153240084289}" v="12" dt="2026-03-14T16:38:23.1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lyna Zhenchuk (2513871)" userId="ee3d3532-2b03-4512-b7ee-5759001fbe4a" providerId="ADAL" clId="{52C66E16-623E-4A58-AA12-A5245DF5245A}"/>
    <pc:docChg chg="undo custSel modSld">
      <pc:chgData name="Galyna Zhenchuk (2513871)" userId="ee3d3532-2b03-4512-b7ee-5759001fbe4a" providerId="ADAL" clId="{52C66E16-623E-4A58-AA12-A5245DF5245A}" dt="2026-03-14T16:42:17.302" v="493" actId="20577"/>
      <pc:docMkLst>
        <pc:docMk/>
      </pc:docMkLst>
      <pc:sldChg chg="modSp mod">
        <pc:chgData name="Galyna Zhenchuk (2513871)" userId="ee3d3532-2b03-4512-b7ee-5759001fbe4a" providerId="ADAL" clId="{52C66E16-623E-4A58-AA12-A5245DF5245A}" dt="2026-03-14T16:09:33.007" v="357" actId="20577"/>
        <pc:sldMkLst>
          <pc:docMk/>
          <pc:sldMk cId="1424087263" sldId="260"/>
        </pc:sldMkLst>
        <pc:spChg chg="mod">
          <ac:chgData name="Galyna Zhenchuk (2513871)" userId="ee3d3532-2b03-4512-b7ee-5759001fbe4a" providerId="ADAL" clId="{52C66E16-623E-4A58-AA12-A5245DF5245A}" dt="2026-03-14T16:09:33.007" v="357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Galyna Zhenchuk (2513871)" userId="ee3d3532-2b03-4512-b7ee-5759001fbe4a" providerId="ADAL" clId="{52C66E16-623E-4A58-AA12-A5245DF5245A}" dt="2026-03-14T15:29:19.224" v="317" actId="20577"/>
        <pc:sldMkLst>
          <pc:docMk/>
          <pc:sldMk cId="1382716628" sldId="262"/>
        </pc:sldMkLst>
        <pc:spChg chg="mod">
          <ac:chgData name="Galyna Zhenchuk (2513871)" userId="ee3d3532-2b03-4512-b7ee-5759001fbe4a" providerId="ADAL" clId="{52C66E16-623E-4A58-AA12-A5245DF5245A}" dt="2026-03-14T15:29:19.224" v="317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Galyna Zhenchuk (2513871)" userId="ee3d3532-2b03-4512-b7ee-5759001fbe4a" providerId="ADAL" clId="{52C66E16-623E-4A58-AA12-A5245DF5245A}" dt="2026-03-14T16:42:17.302" v="493" actId="20577"/>
        <pc:sldMkLst>
          <pc:docMk/>
          <pc:sldMk cId="3970473306" sldId="264"/>
        </pc:sldMkLst>
        <pc:spChg chg="mod">
          <ac:chgData name="Galyna Zhenchuk (2513871)" userId="ee3d3532-2b03-4512-b7ee-5759001fbe4a" providerId="ADAL" clId="{52C66E16-623E-4A58-AA12-A5245DF5245A}" dt="2026-03-14T16:42:17.302" v="493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Galyna Zhenchuk (2513871)" userId="ee3d3532-2b03-4512-b7ee-5759001fbe4a" providerId="ADAL" clId="{52C66E16-623E-4A58-AA12-A5245DF5245A}" dt="2026-03-14T16:39:08.197" v="436" actId="20577"/>
        <pc:sldMkLst>
          <pc:docMk/>
          <pc:sldMk cId="359125969" sldId="265"/>
        </pc:sldMkLst>
        <pc:spChg chg="mod">
          <ac:chgData name="Galyna Zhenchuk (2513871)" userId="ee3d3532-2b03-4512-b7ee-5759001fbe4a" providerId="ADAL" clId="{52C66E16-623E-4A58-AA12-A5245DF5245A}" dt="2026-03-14T16:39:08.197" v="436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Galyna Zhenchuk (2513871)" userId="ee3d3532-2b03-4512-b7ee-5759001fbe4a" providerId="ADAL" clId="{52C66E16-623E-4A58-AA12-A5245DF5245A}" dt="2026-03-14T15:33:48.569" v="335" actId="6549"/>
        <pc:sldMkLst>
          <pc:docMk/>
          <pc:sldMk cId="1917974163" sldId="267"/>
        </pc:sldMkLst>
        <pc:spChg chg="mod">
          <ac:chgData name="Galyna Zhenchuk (2513871)" userId="ee3d3532-2b03-4512-b7ee-5759001fbe4a" providerId="ADAL" clId="{52C66E16-623E-4A58-AA12-A5245DF5245A}" dt="2026-03-14T15:33:48.569" v="335" actId="6549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Galyna Zhenchuk (2513871)" userId="ee3d3532-2b03-4512-b7ee-5759001fbe4a" providerId="ADAL" clId="{52C66E16-623E-4A58-AA12-A5245DF5245A}" dt="2026-03-14T15:33:33.938" v="326" actId="6549"/>
        <pc:sldMkLst>
          <pc:docMk/>
          <pc:sldMk cId="3645478630" sldId="268"/>
        </pc:sldMkLst>
        <pc:spChg chg="mod">
          <ac:chgData name="Galyna Zhenchuk (2513871)" userId="ee3d3532-2b03-4512-b7ee-5759001fbe4a" providerId="ADAL" clId="{52C66E16-623E-4A58-AA12-A5245DF5245A}" dt="2026-03-14T15:14:00.567" v="188" actId="14100"/>
          <ac:spMkLst>
            <pc:docMk/>
            <pc:sldMk cId="3645478630" sldId="268"/>
            <ac:spMk id="3" creationId="{6ED3E622-CB09-1362-15C9-BF616871B4C4}"/>
          </ac:spMkLst>
        </pc:spChg>
        <pc:spChg chg="add del mod">
          <ac:chgData name="Galyna Zhenchuk (2513871)" userId="ee3d3532-2b03-4512-b7ee-5759001fbe4a" providerId="ADAL" clId="{52C66E16-623E-4A58-AA12-A5245DF5245A}" dt="2026-03-14T15:14:20.948" v="191"/>
          <ac:spMkLst>
            <pc:docMk/>
            <pc:sldMk cId="3645478630" sldId="268"/>
            <ac:spMk id="5" creationId="{E0EC5BC9-C66F-B7DE-38A8-E2E78F8C765A}"/>
          </ac:spMkLst>
        </pc:spChg>
        <pc:spChg chg="add mod">
          <ac:chgData name="Galyna Zhenchuk (2513871)" userId="ee3d3532-2b03-4512-b7ee-5759001fbe4a" providerId="ADAL" clId="{52C66E16-623E-4A58-AA12-A5245DF5245A}" dt="2026-03-14T15:33:33.938" v="326" actId="6549"/>
          <ac:spMkLst>
            <pc:docMk/>
            <pc:sldMk cId="3645478630" sldId="268"/>
            <ac:spMk id="6" creationId="{4638F8B3-7C15-0835-0D72-5F23642DCA0C}"/>
          </ac:spMkLst>
        </pc:spChg>
      </pc:sldChg>
    </pc:docChg>
  </pc:docChgLst>
  <pc:docChgLst>
    <pc:chgData name="Glyna Zhenchuk" userId="b0b2c7dcf2dc254f" providerId="LiveId" clId="{575D02B0-D795-4FD7-BCCE-0591239EA58B}"/>
    <pc:docChg chg="undo custSel modSld">
      <pc:chgData name="Glyna Zhenchuk" userId="b0b2c7dcf2dc254f" providerId="LiveId" clId="{575D02B0-D795-4FD7-BCCE-0591239EA58B}" dt="2026-03-10T17:21:20.142" v="2739" actId="20577"/>
      <pc:docMkLst>
        <pc:docMk/>
      </pc:docMkLst>
      <pc:sldChg chg="modSp mod">
        <pc:chgData name="Glyna Zhenchuk" userId="b0b2c7dcf2dc254f" providerId="LiveId" clId="{575D02B0-D795-4FD7-BCCE-0591239EA58B}" dt="2026-03-10T17:21:20.142" v="2739" actId="20577"/>
        <pc:sldMkLst>
          <pc:docMk/>
          <pc:sldMk cId="2563627717" sldId="256"/>
        </pc:sldMkLst>
        <pc:spChg chg="mod">
          <ac:chgData name="Glyna Zhenchuk" userId="b0b2c7dcf2dc254f" providerId="LiveId" clId="{575D02B0-D795-4FD7-BCCE-0591239EA58B}" dt="2026-03-10T17:21:20.142" v="2739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Glyna Zhenchuk" userId="b0b2c7dcf2dc254f" providerId="LiveId" clId="{575D02B0-D795-4FD7-BCCE-0591239EA58B}" dt="2026-03-09T15:23:36.242" v="0" actId="255"/>
        <pc:sldMkLst>
          <pc:docMk/>
          <pc:sldMk cId="2897957523" sldId="258"/>
        </pc:sldMkLst>
        <pc:spChg chg="mod">
          <ac:chgData name="Glyna Zhenchuk" userId="b0b2c7dcf2dc254f" providerId="LiveId" clId="{575D02B0-D795-4FD7-BCCE-0591239EA58B}" dt="2026-03-09T15:23:36.242" v="0" actId="255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Glyna Zhenchuk" userId="b0b2c7dcf2dc254f" providerId="LiveId" clId="{575D02B0-D795-4FD7-BCCE-0591239EA58B}" dt="2026-03-09T15:38:47.650" v="169" actId="5793"/>
        <pc:sldMkLst>
          <pc:docMk/>
          <pc:sldMk cId="1748499028" sldId="259"/>
        </pc:sldMkLst>
        <pc:spChg chg="mod">
          <ac:chgData name="Glyna Zhenchuk" userId="b0b2c7dcf2dc254f" providerId="LiveId" clId="{575D02B0-D795-4FD7-BCCE-0591239EA58B}" dt="2026-03-09T15:38:47.650" v="169" actId="5793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Glyna Zhenchuk" userId="b0b2c7dcf2dc254f" providerId="LiveId" clId="{575D02B0-D795-4FD7-BCCE-0591239EA58B}" dt="2026-03-09T15:41:09.960" v="200" actId="20577"/>
        <pc:sldMkLst>
          <pc:docMk/>
          <pc:sldMk cId="1424087263" sldId="260"/>
        </pc:sldMkLst>
        <pc:spChg chg="mod">
          <ac:chgData name="Glyna Zhenchuk" userId="b0b2c7dcf2dc254f" providerId="LiveId" clId="{575D02B0-D795-4FD7-BCCE-0591239EA58B}" dt="2026-03-09T15:41:09.960" v="200" actId="2057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Glyna Zhenchuk" userId="b0b2c7dcf2dc254f" providerId="LiveId" clId="{575D02B0-D795-4FD7-BCCE-0591239EA58B}" dt="2026-03-09T15:52:43.556" v="275" actId="313"/>
        <pc:sldMkLst>
          <pc:docMk/>
          <pc:sldMk cId="1382716628" sldId="262"/>
        </pc:sldMkLst>
        <pc:spChg chg="mod">
          <ac:chgData name="Glyna Zhenchuk" userId="b0b2c7dcf2dc254f" providerId="LiveId" clId="{575D02B0-D795-4FD7-BCCE-0591239EA58B}" dt="2026-03-09T15:52:43.556" v="275" actId="313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Glyna Zhenchuk" userId="b0b2c7dcf2dc254f" providerId="LiveId" clId="{575D02B0-D795-4FD7-BCCE-0591239EA58B}" dt="2026-03-10T17:18:23.119" v="2676" actId="20577"/>
        <pc:sldMkLst>
          <pc:docMk/>
          <pc:sldMk cId="3970473306" sldId="264"/>
        </pc:sldMkLst>
        <pc:spChg chg="mod">
          <ac:chgData name="Glyna Zhenchuk" userId="b0b2c7dcf2dc254f" providerId="LiveId" clId="{575D02B0-D795-4FD7-BCCE-0591239EA58B}" dt="2026-03-10T17:18:23.119" v="2676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Glyna Zhenchuk" userId="b0b2c7dcf2dc254f" providerId="LiveId" clId="{575D02B0-D795-4FD7-BCCE-0591239EA58B}" dt="2026-03-09T17:14:10.771" v="2037" actId="20577"/>
        <pc:sldMkLst>
          <pc:docMk/>
          <pc:sldMk cId="359125969" sldId="265"/>
        </pc:sldMkLst>
        <pc:spChg chg="mod">
          <ac:chgData name="Glyna Zhenchuk" userId="b0b2c7dcf2dc254f" providerId="LiveId" clId="{575D02B0-D795-4FD7-BCCE-0591239EA58B}" dt="2026-03-09T17:14:10.771" v="2037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Glyna Zhenchuk" userId="b0b2c7dcf2dc254f" providerId="LiveId" clId="{575D02B0-D795-4FD7-BCCE-0591239EA58B}" dt="2026-03-09T16:04:50.618" v="721" actId="20577"/>
        <pc:sldMkLst>
          <pc:docMk/>
          <pc:sldMk cId="1917974163" sldId="267"/>
        </pc:sldMkLst>
        <pc:spChg chg="mod">
          <ac:chgData name="Glyna Zhenchuk" userId="b0b2c7dcf2dc254f" providerId="LiveId" clId="{575D02B0-D795-4FD7-BCCE-0591239EA58B}" dt="2026-03-09T16:04:50.618" v="721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Glyna Zhenchuk" userId="b0b2c7dcf2dc254f" providerId="LiveId" clId="{575D02B0-D795-4FD7-BCCE-0591239EA58B}" dt="2026-03-09T17:06:37.092" v="1790" actId="14100"/>
        <pc:sldMkLst>
          <pc:docMk/>
          <pc:sldMk cId="3645478630" sldId="268"/>
        </pc:sldMkLst>
        <pc:spChg chg="mod">
          <ac:chgData name="Glyna Zhenchuk" userId="b0b2c7dcf2dc254f" providerId="LiveId" clId="{575D02B0-D795-4FD7-BCCE-0591239EA58B}" dt="2026-03-09T17:03:03.617" v="1614" actId="20577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Glyna Zhenchuk" userId="b0b2c7dcf2dc254f" providerId="LiveId" clId="{575D02B0-D795-4FD7-BCCE-0591239EA58B}" dt="2026-03-09T16:09:53.198" v="776" actId="1076"/>
          <ac:spMkLst>
            <pc:docMk/>
            <pc:sldMk cId="3645478630" sldId="268"/>
            <ac:spMk id="4" creationId="{DBF6703E-FBA9-3341-23DF-F3FB53BC43CD}"/>
          </ac:spMkLst>
        </pc:spChg>
        <pc:spChg chg="add mod">
          <ac:chgData name="Glyna Zhenchuk" userId="b0b2c7dcf2dc254f" providerId="LiveId" clId="{575D02B0-D795-4FD7-BCCE-0591239EA58B}" dt="2026-03-09T16:16:55.333" v="834" actId="1076"/>
          <ac:spMkLst>
            <pc:docMk/>
            <pc:sldMk cId="3645478630" sldId="268"/>
            <ac:spMk id="42" creationId="{8F4B0F3E-9ED4-4533-A011-FAAD375F9E0F}"/>
          </ac:spMkLst>
        </pc:spChg>
        <pc:spChg chg="add del mod">
          <ac:chgData name="Glyna Zhenchuk" userId="b0b2c7dcf2dc254f" providerId="LiveId" clId="{575D02B0-D795-4FD7-BCCE-0591239EA58B}" dt="2026-03-09T16:18:41.034" v="882" actId="20577"/>
          <ac:spMkLst>
            <pc:docMk/>
            <pc:sldMk cId="3645478630" sldId="268"/>
            <ac:spMk id="45" creationId="{27F34387-DF32-9987-E333-4F1CBF541DA3}"/>
          </ac:spMkLst>
        </pc:spChg>
        <pc:spChg chg="add mod">
          <ac:chgData name="Glyna Zhenchuk" userId="b0b2c7dcf2dc254f" providerId="LiveId" clId="{575D02B0-D795-4FD7-BCCE-0591239EA58B}" dt="2026-03-09T16:18:21.910" v="860" actId="20577"/>
          <ac:spMkLst>
            <pc:docMk/>
            <pc:sldMk cId="3645478630" sldId="268"/>
            <ac:spMk id="46" creationId="{CA96F79A-05B7-00D0-E60A-303F6AAEC5E0}"/>
          </ac:spMkLst>
        </pc:spChg>
        <pc:spChg chg="add mod">
          <ac:chgData name="Glyna Zhenchuk" userId="b0b2c7dcf2dc254f" providerId="LiveId" clId="{575D02B0-D795-4FD7-BCCE-0591239EA58B}" dt="2026-03-09T16:19:35.172" v="899" actId="20577"/>
          <ac:spMkLst>
            <pc:docMk/>
            <pc:sldMk cId="3645478630" sldId="268"/>
            <ac:spMk id="47" creationId="{EBB9FEB6-C032-5E28-19C2-9CFE41832F4F}"/>
          </ac:spMkLst>
        </pc:spChg>
        <pc:spChg chg="add mod">
          <ac:chgData name="Glyna Zhenchuk" userId="b0b2c7dcf2dc254f" providerId="LiveId" clId="{575D02B0-D795-4FD7-BCCE-0591239EA58B}" dt="2026-03-09T16:23:11.474" v="938" actId="20577"/>
          <ac:spMkLst>
            <pc:docMk/>
            <pc:sldMk cId="3645478630" sldId="268"/>
            <ac:spMk id="48" creationId="{215FA2D4-8F3E-82B7-5B1B-8D08E804B749}"/>
          </ac:spMkLst>
        </pc:spChg>
        <pc:spChg chg="add mod">
          <ac:chgData name="Glyna Zhenchuk" userId="b0b2c7dcf2dc254f" providerId="LiveId" clId="{575D02B0-D795-4FD7-BCCE-0591239EA58B}" dt="2026-03-09T16:27:59.015" v="952" actId="20577"/>
          <ac:spMkLst>
            <pc:docMk/>
            <pc:sldMk cId="3645478630" sldId="268"/>
            <ac:spMk id="49" creationId="{90B07C88-D21D-D23B-E332-86C3099C0DB1}"/>
          </ac:spMkLst>
        </pc:spChg>
        <pc:spChg chg="add mod">
          <ac:chgData name="Glyna Zhenchuk" userId="b0b2c7dcf2dc254f" providerId="LiveId" clId="{575D02B0-D795-4FD7-BCCE-0591239EA58B}" dt="2026-03-09T16:36:59.091" v="1021" actId="1076"/>
          <ac:spMkLst>
            <pc:docMk/>
            <pc:sldMk cId="3645478630" sldId="268"/>
            <ac:spMk id="72" creationId="{DB6554BA-C139-19F8-CD8F-761459490DA5}"/>
          </ac:spMkLst>
        </pc:spChg>
        <pc:spChg chg="add mod">
          <ac:chgData name="Glyna Zhenchuk" userId="b0b2c7dcf2dc254f" providerId="LiveId" clId="{575D02B0-D795-4FD7-BCCE-0591239EA58B}" dt="2026-03-09T16:38:27.101" v="1071" actId="14100"/>
          <ac:spMkLst>
            <pc:docMk/>
            <pc:sldMk cId="3645478630" sldId="268"/>
            <ac:spMk id="74" creationId="{D82910E1-F600-E63E-B062-2C96EABCC9D4}"/>
          </ac:spMkLst>
        </pc:spChg>
        <pc:spChg chg="add mod">
          <ac:chgData name="Glyna Zhenchuk" userId="b0b2c7dcf2dc254f" providerId="LiveId" clId="{575D02B0-D795-4FD7-BCCE-0591239EA58B}" dt="2026-03-09T16:39:35.149" v="1112" actId="14100"/>
          <ac:spMkLst>
            <pc:docMk/>
            <pc:sldMk cId="3645478630" sldId="268"/>
            <ac:spMk id="76" creationId="{A24F2E2C-82A5-DB6F-C771-F65BC8032E09}"/>
          </ac:spMkLst>
        </pc:spChg>
        <pc:spChg chg="add mod">
          <ac:chgData name="Glyna Zhenchuk" userId="b0b2c7dcf2dc254f" providerId="LiveId" clId="{575D02B0-D795-4FD7-BCCE-0591239EA58B}" dt="2026-03-09T16:41:42.991" v="1148" actId="20577"/>
          <ac:spMkLst>
            <pc:docMk/>
            <pc:sldMk cId="3645478630" sldId="268"/>
            <ac:spMk id="83" creationId="{C83219FF-F7C3-27E1-6347-6E87AB2E54E1}"/>
          </ac:spMkLst>
        </pc:spChg>
        <pc:spChg chg="add mod">
          <ac:chgData name="Glyna Zhenchuk" userId="b0b2c7dcf2dc254f" providerId="LiveId" clId="{575D02B0-D795-4FD7-BCCE-0591239EA58B}" dt="2026-03-09T16:44:33.999" v="1192" actId="14100"/>
          <ac:spMkLst>
            <pc:docMk/>
            <pc:sldMk cId="3645478630" sldId="268"/>
            <ac:spMk id="84" creationId="{B4E1592B-1588-FD86-10C2-66D5612A68DD}"/>
          </ac:spMkLst>
        </pc:spChg>
        <pc:spChg chg="add mod">
          <ac:chgData name="Glyna Zhenchuk" userId="b0b2c7dcf2dc254f" providerId="LiveId" clId="{575D02B0-D795-4FD7-BCCE-0591239EA58B}" dt="2026-03-09T16:50:29.342" v="1312" actId="20577"/>
          <ac:spMkLst>
            <pc:docMk/>
            <pc:sldMk cId="3645478630" sldId="268"/>
            <ac:spMk id="85" creationId="{B1C20EC7-B410-6041-9FFD-6BAD2713F7AA}"/>
          </ac:spMkLst>
        </pc:spChg>
        <pc:spChg chg="add mod">
          <ac:chgData name="Glyna Zhenchuk" userId="b0b2c7dcf2dc254f" providerId="LiveId" clId="{575D02B0-D795-4FD7-BCCE-0591239EA58B}" dt="2026-03-09T16:47:58.382" v="1251" actId="20577"/>
          <ac:spMkLst>
            <pc:docMk/>
            <pc:sldMk cId="3645478630" sldId="268"/>
            <ac:spMk id="95" creationId="{3E741063-38C5-AA40-3F38-5EE638305058}"/>
          </ac:spMkLst>
        </pc:spChg>
        <pc:spChg chg="add mod">
          <ac:chgData name="Glyna Zhenchuk" userId="b0b2c7dcf2dc254f" providerId="LiveId" clId="{575D02B0-D795-4FD7-BCCE-0591239EA58B}" dt="2026-03-09T16:49:05.774" v="1285" actId="14100"/>
          <ac:spMkLst>
            <pc:docMk/>
            <pc:sldMk cId="3645478630" sldId="268"/>
            <ac:spMk id="96" creationId="{633DE5C2-1393-05AA-BDF1-51153DA03DDA}"/>
          </ac:spMkLst>
        </pc:spChg>
        <pc:spChg chg="add mod">
          <ac:chgData name="Glyna Zhenchuk" userId="b0b2c7dcf2dc254f" providerId="LiveId" clId="{575D02B0-D795-4FD7-BCCE-0591239EA58B}" dt="2026-03-09T16:52:10.802" v="1352" actId="14100"/>
          <ac:spMkLst>
            <pc:docMk/>
            <pc:sldMk cId="3645478630" sldId="268"/>
            <ac:spMk id="98" creationId="{43E419CF-5E6E-7689-2116-4954CC28DAC0}"/>
          </ac:spMkLst>
        </pc:spChg>
        <pc:spChg chg="add mod">
          <ac:chgData name="Glyna Zhenchuk" userId="b0b2c7dcf2dc254f" providerId="LiveId" clId="{575D02B0-D795-4FD7-BCCE-0591239EA58B}" dt="2026-03-09T16:57:04.033" v="1464" actId="14100"/>
          <ac:spMkLst>
            <pc:docMk/>
            <pc:sldMk cId="3645478630" sldId="268"/>
            <ac:spMk id="134" creationId="{F90670F2-0EBC-4473-4D80-DC900B82955B}"/>
          </ac:spMkLst>
        </pc:spChg>
        <pc:spChg chg="add mod">
          <ac:chgData name="Glyna Zhenchuk" userId="b0b2c7dcf2dc254f" providerId="LiveId" clId="{575D02B0-D795-4FD7-BCCE-0591239EA58B}" dt="2026-03-09T16:58:29.680" v="1499" actId="14100"/>
          <ac:spMkLst>
            <pc:docMk/>
            <pc:sldMk cId="3645478630" sldId="268"/>
            <ac:spMk id="135" creationId="{847775E7-B6CE-A992-5D29-0587280F4913}"/>
          </ac:spMkLst>
        </pc:spChg>
        <pc:spChg chg="add mod">
          <ac:chgData name="Glyna Zhenchuk" userId="b0b2c7dcf2dc254f" providerId="LiveId" clId="{575D02B0-D795-4FD7-BCCE-0591239EA58B}" dt="2026-03-09T16:59:35.336" v="1520" actId="14100"/>
          <ac:spMkLst>
            <pc:docMk/>
            <pc:sldMk cId="3645478630" sldId="268"/>
            <ac:spMk id="136" creationId="{1C55DD0D-F46F-0698-147E-FF4DD9C3E8D1}"/>
          </ac:spMkLst>
        </pc:spChg>
        <pc:spChg chg="add mod">
          <ac:chgData name="Glyna Zhenchuk" userId="b0b2c7dcf2dc254f" providerId="LiveId" clId="{575D02B0-D795-4FD7-BCCE-0591239EA58B}" dt="2026-03-09T17:00:30.464" v="1586" actId="20577"/>
          <ac:spMkLst>
            <pc:docMk/>
            <pc:sldMk cId="3645478630" sldId="268"/>
            <ac:spMk id="137" creationId="{9B15D35A-CDE9-26C2-BE3B-1CA6E97C274E}"/>
          </ac:spMkLst>
        </pc:spChg>
        <pc:spChg chg="add mod">
          <ac:chgData name="Glyna Zhenchuk" userId="b0b2c7dcf2dc254f" providerId="LiveId" clId="{575D02B0-D795-4FD7-BCCE-0591239EA58B}" dt="2026-03-09T17:01:22.178" v="1612" actId="20577"/>
          <ac:spMkLst>
            <pc:docMk/>
            <pc:sldMk cId="3645478630" sldId="268"/>
            <ac:spMk id="138" creationId="{40624C68-31BC-E3EC-85E6-128706259214}"/>
          </ac:spMkLst>
        </pc:spChg>
        <pc:spChg chg="add mod">
          <ac:chgData name="Glyna Zhenchuk" userId="b0b2c7dcf2dc254f" providerId="LiveId" clId="{575D02B0-D795-4FD7-BCCE-0591239EA58B}" dt="2026-03-09T17:04:05.484" v="1660" actId="14100"/>
          <ac:spMkLst>
            <pc:docMk/>
            <pc:sldMk cId="3645478630" sldId="268"/>
            <ac:spMk id="139" creationId="{1B5938A2-1849-9934-7372-6CD7440FBA83}"/>
          </ac:spMkLst>
        </pc:spChg>
        <pc:spChg chg="add mod">
          <ac:chgData name="Glyna Zhenchuk" userId="b0b2c7dcf2dc254f" providerId="LiveId" clId="{575D02B0-D795-4FD7-BCCE-0591239EA58B}" dt="2026-03-09T17:04:55.717" v="1696" actId="20577"/>
          <ac:spMkLst>
            <pc:docMk/>
            <pc:sldMk cId="3645478630" sldId="268"/>
            <ac:spMk id="140" creationId="{BE2A7850-87B4-C2AB-42E8-9A655D0680BC}"/>
          </ac:spMkLst>
        </pc:spChg>
        <pc:spChg chg="add mod">
          <ac:chgData name="Glyna Zhenchuk" userId="b0b2c7dcf2dc254f" providerId="LiveId" clId="{575D02B0-D795-4FD7-BCCE-0591239EA58B}" dt="2026-03-09T17:05:36.525" v="1743" actId="20577"/>
          <ac:spMkLst>
            <pc:docMk/>
            <pc:sldMk cId="3645478630" sldId="268"/>
            <ac:spMk id="141" creationId="{A2757F65-93EC-8CCB-748A-062B8358C998}"/>
          </ac:spMkLst>
        </pc:spChg>
        <pc:spChg chg="add mod">
          <ac:chgData name="Glyna Zhenchuk" userId="b0b2c7dcf2dc254f" providerId="LiveId" clId="{575D02B0-D795-4FD7-BCCE-0591239EA58B}" dt="2026-03-09T17:06:37.092" v="1790" actId="14100"/>
          <ac:spMkLst>
            <pc:docMk/>
            <pc:sldMk cId="3645478630" sldId="268"/>
            <ac:spMk id="142" creationId="{BBD80714-40E6-8836-1713-A36C9229FA6A}"/>
          </ac:spMkLst>
        </pc:spChg>
        <pc:cxnChg chg="add mod">
          <ac:chgData name="Glyna Zhenchuk" userId="b0b2c7dcf2dc254f" providerId="LiveId" clId="{575D02B0-D795-4FD7-BCCE-0591239EA58B}" dt="2026-03-09T16:11:36.668" v="801" actId="1076"/>
          <ac:cxnSpMkLst>
            <pc:docMk/>
            <pc:sldMk cId="3645478630" sldId="268"/>
            <ac:cxnSpMk id="24" creationId="{C592EBC3-0116-C093-1166-8A09AC1BE265}"/>
          </ac:cxnSpMkLst>
        </pc:cxnChg>
        <pc:cxnChg chg="add mod">
          <ac:chgData name="Glyna Zhenchuk" userId="b0b2c7dcf2dc254f" providerId="LiveId" clId="{575D02B0-D795-4FD7-BCCE-0591239EA58B}" dt="2026-03-09T16:31:41.986" v="956" actId="13822"/>
          <ac:cxnSpMkLst>
            <pc:docMk/>
            <pc:sldMk cId="3645478630" sldId="268"/>
            <ac:cxnSpMk id="53" creationId="{E6F72899-8BD4-FE22-2B28-66BF13C76D7A}"/>
          </ac:cxnSpMkLst>
        </pc:cxnChg>
        <pc:cxnChg chg="add mod">
          <ac:chgData name="Glyna Zhenchuk" userId="b0b2c7dcf2dc254f" providerId="LiveId" clId="{575D02B0-D795-4FD7-BCCE-0591239EA58B}" dt="2026-03-09T16:31:55.908" v="958" actId="13822"/>
          <ac:cxnSpMkLst>
            <pc:docMk/>
            <pc:sldMk cId="3645478630" sldId="268"/>
            <ac:cxnSpMk id="55" creationId="{BF788914-6A3F-12F3-782A-2C9A8EDB2484}"/>
          </ac:cxnSpMkLst>
        </pc:cxnChg>
        <pc:cxnChg chg="add mod">
          <ac:chgData name="Glyna Zhenchuk" userId="b0b2c7dcf2dc254f" providerId="LiveId" clId="{575D02B0-D795-4FD7-BCCE-0591239EA58B}" dt="2026-03-09T16:32:05.672" v="960" actId="13822"/>
          <ac:cxnSpMkLst>
            <pc:docMk/>
            <pc:sldMk cId="3645478630" sldId="268"/>
            <ac:cxnSpMk id="57" creationId="{658341A9-7172-D371-5A07-AFBE438FCE57}"/>
          </ac:cxnSpMkLst>
        </pc:cxnChg>
        <pc:cxnChg chg="add mod">
          <ac:chgData name="Glyna Zhenchuk" userId="b0b2c7dcf2dc254f" providerId="LiveId" clId="{575D02B0-D795-4FD7-BCCE-0591239EA58B}" dt="2026-03-09T16:32:18.501" v="962" actId="13822"/>
          <ac:cxnSpMkLst>
            <pc:docMk/>
            <pc:sldMk cId="3645478630" sldId="268"/>
            <ac:cxnSpMk id="59" creationId="{AD1AB974-FBC8-492D-D51B-4603E9D03B22}"/>
          </ac:cxnSpMkLst>
        </pc:cxnChg>
        <pc:cxnChg chg="add mod">
          <ac:chgData name="Glyna Zhenchuk" userId="b0b2c7dcf2dc254f" providerId="LiveId" clId="{575D02B0-D795-4FD7-BCCE-0591239EA58B}" dt="2026-03-09T16:32:26.577" v="964" actId="13822"/>
          <ac:cxnSpMkLst>
            <pc:docMk/>
            <pc:sldMk cId="3645478630" sldId="268"/>
            <ac:cxnSpMk id="61" creationId="{1DD6F540-1CCC-A4BB-BF58-1BE03164D189}"/>
          </ac:cxnSpMkLst>
        </pc:cxnChg>
        <pc:cxnChg chg="add mod">
          <ac:chgData name="Glyna Zhenchuk" userId="b0b2c7dcf2dc254f" providerId="LiveId" clId="{575D02B0-D795-4FD7-BCCE-0591239EA58B}" dt="2026-03-09T16:32:40.357" v="967" actId="13822"/>
          <ac:cxnSpMkLst>
            <pc:docMk/>
            <pc:sldMk cId="3645478630" sldId="268"/>
            <ac:cxnSpMk id="63" creationId="{A4A8DB46-5477-7172-CCC6-3AA39F9D1303}"/>
          </ac:cxnSpMkLst>
        </pc:cxnChg>
        <pc:cxnChg chg="add mod">
          <ac:chgData name="Glyna Zhenchuk" userId="b0b2c7dcf2dc254f" providerId="LiveId" clId="{575D02B0-D795-4FD7-BCCE-0591239EA58B}" dt="2026-03-09T16:33:32.536" v="971" actId="13822"/>
          <ac:cxnSpMkLst>
            <pc:docMk/>
            <pc:sldMk cId="3645478630" sldId="268"/>
            <ac:cxnSpMk id="67" creationId="{C980305A-468C-75C9-0E8A-AFE444E33195}"/>
          </ac:cxnSpMkLst>
        </pc:cxnChg>
        <pc:cxnChg chg="add mod">
          <ac:chgData name="Glyna Zhenchuk" userId="b0b2c7dcf2dc254f" providerId="LiveId" clId="{575D02B0-D795-4FD7-BCCE-0591239EA58B}" dt="2026-03-09T16:34:33.373" v="975" actId="13822"/>
          <ac:cxnSpMkLst>
            <pc:docMk/>
            <pc:sldMk cId="3645478630" sldId="268"/>
            <ac:cxnSpMk id="69" creationId="{ADCB8611-A6CE-CE65-C2C8-DB096C427425}"/>
          </ac:cxnSpMkLst>
        </pc:cxnChg>
        <pc:cxnChg chg="add mod">
          <ac:chgData name="Glyna Zhenchuk" userId="b0b2c7dcf2dc254f" providerId="LiveId" clId="{575D02B0-D795-4FD7-BCCE-0591239EA58B}" dt="2026-03-09T16:34:29.720" v="974" actId="13822"/>
          <ac:cxnSpMkLst>
            <pc:docMk/>
            <pc:sldMk cId="3645478630" sldId="268"/>
            <ac:cxnSpMk id="71" creationId="{818670E4-22CD-2C40-9174-1B53E8E9E46C}"/>
          </ac:cxnSpMkLst>
        </pc:cxnChg>
        <pc:cxnChg chg="add mod">
          <ac:chgData name="Glyna Zhenchuk" userId="b0b2c7dcf2dc254f" providerId="LiveId" clId="{575D02B0-D795-4FD7-BCCE-0591239EA58B}" dt="2026-03-09T16:42:06.867" v="1150" actId="1076"/>
          <ac:cxnSpMkLst>
            <pc:docMk/>
            <pc:sldMk cId="3645478630" sldId="268"/>
            <ac:cxnSpMk id="78" creationId="{BA364C90-84D0-47BD-B7EF-A6DF0C919771}"/>
          </ac:cxnSpMkLst>
        </pc:cxnChg>
        <pc:cxnChg chg="add mod">
          <ac:chgData name="Glyna Zhenchuk" userId="b0b2c7dcf2dc254f" providerId="LiveId" clId="{575D02B0-D795-4FD7-BCCE-0591239EA58B}" dt="2026-03-09T16:40:32.737" v="1120" actId="13822"/>
          <ac:cxnSpMkLst>
            <pc:docMk/>
            <pc:sldMk cId="3645478630" sldId="268"/>
            <ac:cxnSpMk id="80" creationId="{7272E0F1-6BA1-02BC-FD61-55E2A6050118}"/>
          </ac:cxnSpMkLst>
        </pc:cxnChg>
        <pc:cxnChg chg="add mod">
          <ac:chgData name="Glyna Zhenchuk" userId="b0b2c7dcf2dc254f" providerId="LiveId" clId="{575D02B0-D795-4FD7-BCCE-0591239EA58B}" dt="2026-03-09T16:40:26.498" v="1119" actId="13822"/>
          <ac:cxnSpMkLst>
            <pc:docMk/>
            <pc:sldMk cId="3645478630" sldId="268"/>
            <ac:cxnSpMk id="82" creationId="{78A621F1-DAD2-38BF-45AC-8E946575D68B}"/>
          </ac:cxnSpMkLst>
        </pc:cxnChg>
        <pc:cxnChg chg="add mod">
          <ac:chgData name="Glyna Zhenchuk" userId="b0b2c7dcf2dc254f" providerId="LiveId" clId="{575D02B0-D795-4FD7-BCCE-0591239EA58B}" dt="2026-03-09T16:46:21.844" v="1223" actId="14100"/>
          <ac:cxnSpMkLst>
            <pc:docMk/>
            <pc:sldMk cId="3645478630" sldId="268"/>
            <ac:cxnSpMk id="89" creationId="{FC156978-8E17-4A36-CE79-4B9836FB9E68}"/>
          </ac:cxnSpMkLst>
        </pc:cxnChg>
        <pc:cxnChg chg="add mod">
          <ac:chgData name="Glyna Zhenchuk" userId="b0b2c7dcf2dc254f" providerId="LiveId" clId="{575D02B0-D795-4FD7-BCCE-0591239EA58B}" dt="2026-03-09T16:46:32.156" v="1225" actId="13822"/>
          <ac:cxnSpMkLst>
            <pc:docMk/>
            <pc:sldMk cId="3645478630" sldId="268"/>
            <ac:cxnSpMk id="92" creationId="{20408505-B001-66E3-D871-D182977824A1}"/>
          </ac:cxnSpMkLst>
        </pc:cxnChg>
        <pc:cxnChg chg="add mod">
          <ac:chgData name="Glyna Zhenchuk" userId="b0b2c7dcf2dc254f" providerId="LiveId" clId="{575D02B0-D795-4FD7-BCCE-0591239EA58B}" dt="2026-03-09T16:46:42.562" v="1227" actId="13822"/>
          <ac:cxnSpMkLst>
            <pc:docMk/>
            <pc:sldMk cId="3645478630" sldId="268"/>
            <ac:cxnSpMk id="94" creationId="{FAE547E4-7E61-01C5-84C3-3DDE93295377}"/>
          </ac:cxnSpMkLst>
        </pc:cxnChg>
        <pc:cxnChg chg="add mod">
          <ac:chgData name="Glyna Zhenchuk" userId="b0b2c7dcf2dc254f" providerId="LiveId" clId="{575D02B0-D795-4FD7-BCCE-0591239EA58B}" dt="2026-03-09T16:52:30.744" v="1356" actId="13822"/>
          <ac:cxnSpMkLst>
            <pc:docMk/>
            <pc:sldMk cId="3645478630" sldId="268"/>
            <ac:cxnSpMk id="102" creationId="{11BE2D80-3771-A397-B544-674D367B03C9}"/>
          </ac:cxnSpMkLst>
        </pc:cxnChg>
        <pc:cxnChg chg="add mod">
          <ac:chgData name="Glyna Zhenchuk" userId="b0b2c7dcf2dc254f" providerId="LiveId" clId="{575D02B0-D795-4FD7-BCCE-0591239EA58B}" dt="2026-03-09T16:52:38.350" v="1358" actId="13822"/>
          <ac:cxnSpMkLst>
            <pc:docMk/>
            <pc:sldMk cId="3645478630" sldId="268"/>
            <ac:cxnSpMk id="104" creationId="{AC6F2122-B908-5D3E-B277-57B9209E22C1}"/>
          </ac:cxnSpMkLst>
        </pc:cxnChg>
        <pc:cxnChg chg="add mod">
          <ac:chgData name="Glyna Zhenchuk" userId="b0b2c7dcf2dc254f" providerId="LiveId" clId="{575D02B0-D795-4FD7-BCCE-0591239EA58B}" dt="2026-03-09T16:52:52.928" v="1360" actId="13822"/>
          <ac:cxnSpMkLst>
            <pc:docMk/>
            <pc:sldMk cId="3645478630" sldId="268"/>
            <ac:cxnSpMk id="106" creationId="{2859D656-6BBC-078E-71D6-C3CED2105F92}"/>
          </ac:cxnSpMkLst>
        </pc:cxnChg>
        <pc:cxnChg chg="add mod">
          <ac:chgData name="Glyna Zhenchuk" userId="b0b2c7dcf2dc254f" providerId="LiveId" clId="{575D02B0-D795-4FD7-BCCE-0591239EA58B}" dt="2026-03-09T16:53:14.256" v="1364" actId="14100"/>
          <ac:cxnSpMkLst>
            <pc:docMk/>
            <pc:sldMk cId="3645478630" sldId="268"/>
            <ac:cxnSpMk id="108" creationId="{77077458-DE7A-5A23-CA05-4C50DAB3FF80}"/>
          </ac:cxnSpMkLst>
        </pc:cxnChg>
        <pc:cxnChg chg="add mod">
          <ac:chgData name="Glyna Zhenchuk" userId="b0b2c7dcf2dc254f" providerId="LiveId" clId="{575D02B0-D795-4FD7-BCCE-0591239EA58B}" dt="2026-03-09T16:53:24.585" v="1366" actId="13822"/>
          <ac:cxnSpMkLst>
            <pc:docMk/>
            <pc:sldMk cId="3645478630" sldId="268"/>
            <ac:cxnSpMk id="112" creationId="{204DD4C4-E56A-9612-44D8-8DE3C394E498}"/>
          </ac:cxnSpMkLst>
        </pc:cxnChg>
        <pc:cxnChg chg="add mod">
          <ac:chgData name="Glyna Zhenchuk" userId="b0b2c7dcf2dc254f" providerId="LiveId" clId="{575D02B0-D795-4FD7-BCCE-0591239EA58B}" dt="2026-03-09T16:53:34.487" v="1368" actId="13822"/>
          <ac:cxnSpMkLst>
            <pc:docMk/>
            <pc:sldMk cId="3645478630" sldId="268"/>
            <ac:cxnSpMk id="114" creationId="{DC238FAF-5839-84F2-9010-9975DD087038}"/>
          </ac:cxnSpMkLst>
        </pc:cxnChg>
        <pc:cxnChg chg="add mod">
          <ac:chgData name="Glyna Zhenchuk" userId="b0b2c7dcf2dc254f" providerId="LiveId" clId="{575D02B0-D795-4FD7-BCCE-0591239EA58B}" dt="2026-03-09T16:54:02.464" v="1374" actId="13822"/>
          <ac:cxnSpMkLst>
            <pc:docMk/>
            <pc:sldMk cId="3645478630" sldId="268"/>
            <ac:cxnSpMk id="118" creationId="{1281FF60-4C61-09A7-2B72-25E840847B42}"/>
          </ac:cxnSpMkLst>
        </pc:cxnChg>
        <pc:cxnChg chg="add mod">
          <ac:chgData name="Glyna Zhenchuk" userId="b0b2c7dcf2dc254f" providerId="LiveId" clId="{575D02B0-D795-4FD7-BCCE-0591239EA58B}" dt="2026-03-09T16:55:10.604" v="1387" actId="14100"/>
          <ac:cxnSpMkLst>
            <pc:docMk/>
            <pc:sldMk cId="3645478630" sldId="268"/>
            <ac:cxnSpMk id="128" creationId="{BA35A222-931B-DB4C-57A4-B28911864D96}"/>
          </ac:cxnSpMkLst>
        </pc:cxnChg>
        <pc:cxnChg chg="add mod">
          <ac:chgData name="Glyna Zhenchuk" userId="b0b2c7dcf2dc254f" providerId="LiveId" clId="{575D02B0-D795-4FD7-BCCE-0591239EA58B}" dt="2026-03-09T16:55:22.556" v="1389" actId="13822"/>
          <ac:cxnSpMkLst>
            <pc:docMk/>
            <pc:sldMk cId="3645478630" sldId="268"/>
            <ac:cxnSpMk id="133" creationId="{7988CDAF-C72E-0D94-E676-72586608D9E9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08/GKMC-08-2024-0499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GALYNA ZHENCHUK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2513871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TOYIN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Eco-friendly packaging and locally sourced flowers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The shop has built strong relationships with the local community</a:t>
            </a: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1911" y="1350981"/>
            <a:ext cx="10378441" cy="5260131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Liam, Priya Patel and costumers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30% sales decline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 Flower Shop in Norwich, UK 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Online competition and reduced foot traffic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Last 12 months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Weak digital marketing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Revenue down 30%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                                Klock (2016)</a:t>
            </a:r>
            <a:r>
              <a:rPr lang="en-GB" sz="2800" dirty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2259" y="1219199"/>
            <a:ext cx="9865503" cy="5396753"/>
          </a:xfrm>
        </p:spPr>
        <p:txBody>
          <a:bodyPr>
            <a:normAutofit/>
          </a:bodyPr>
          <a:lstStyle/>
          <a:p>
            <a:r>
              <a:rPr lang="en-GB" dirty="0"/>
              <a:t>POLITICAL: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Post-Brexit import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Government policies affecting small business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ECONOMIC: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Inflation increasing operating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Reduced consumer spending power</a:t>
            </a:r>
          </a:p>
          <a:p>
            <a:endParaRPr lang="en-GB" dirty="0"/>
          </a:p>
          <a:p>
            <a:r>
              <a:rPr lang="en-GB" dirty="0"/>
              <a:t>SOCIAL: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Buyers are increasingly preferring online shopping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Growing interest in eco-friendly products</a:t>
            </a:r>
          </a:p>
          <a:p>
            <a:r>
              <a:rPr lang="en-GB" b="1" dirty="0"/>
              <a:t>                                               Matovic (2020)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0602" y="1696174"/>
            <a:ext cx="9634011" cy="47315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TECHNOLOGICAL: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Outdated website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Competitors actively use social networks and online marketing</a:t>
            </a:r>
          </a:p>
          <a:p>
            <a:endParaRPr lang="en-GB" dirty="0"/>
          </a:p>
          <a:p>
            <a:r>
              <a:rPr lang="en-GB" dirty="0"/>
              <a:t>ENVIRONMENTAL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Sustainable packing increases costs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Demand for locally grown flowers and organic products</a:t>
            </a:r>
          </a:p>
          <a:p>
            <a:endParaRPr lang="en-GB" dirty="0"/>
          </a:p>
          <a:p>
            <a:r>
              <a:rPr lang="en-GB" dirty="0"/>
              <a:t>LEGAL: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Business regulations and employment laws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Compliance with trade and product safety regulations</a:t>
            </a:r>
          </a:p>
          <a:p>
            <a:pPr marL="0" indent="0">
              <a:buNone/>
            </a:pPr>
            <a:r>
              <a:rPr lang="en-GB" b="1" i="1" dirty="0"/>
              <a:t>                                      </a:t>
            </a:r>
            <a:r>
              <a:rPr lang="en-GB" b="1" i="1" dirty="0" err="1"/>
              <a:t>Karadzhov</a:t>
            </a:r>
            <a:r>
              <a:rPr lang="en-GB" b="1" i="1" dirty="0"/>
              <a:t> (2025)</a:t>
            </a:r>
          </a:p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74320" y="859536"/>
            <a:ext cx="11230292" cy="5998464"/>
          </a:xfrm>
        </p:spPr>
        <p:txBody>
          <a:bodyPr/>
          <a:lstStyle/>
          <a:p>
            <a:endParaRPr lang="en-US" dirty="0"/>
          </a:p>
          <a:p>
            <a:endParaRPr lang="en-US" sz="16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F6703E-FBA9-3341-23DF-F3FB53BC43CD}"/>
              </a:ext>
            </a:extLst>
          </p:cNvPr>
          <p:cNvSpPr/>
          <p:nvPr/>
        </p:nvSpPr>
        <p:spPr>
          <a:xfrm>
            <a:off x="10062614" y="3122246"/>
            <a:ext cx="2084832" cy="7872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Decline in in-store sales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592EBC3-0116-C093-1166-8A09AC1BE265}"/>
              </a:ext>
            </a:extLst>
          </p:cNvPr>
          <p:cNvCxnSpPr>
            <a:cxnSpLocks/>
            <a:endCxn id="4" idx="1"/>
          </p:cNvCxnSpPr>
          <p:nvPr/>
        </p:nvCxnSpPr>
        <p:spPr>
          <a:xfrm>
            <a:off x="1581912" y="3429000"/>
            <a:ext cx="8480702" cy="8686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8F4B0F3E-9ED4-4533-A011-FAAD375F9E0F}"/>
              </a:ext>
            </a:extLst>
          </p:cNvPr>
          <p:cNvSpPr/>
          <p:nvPr/>
        </p:nvSpPr>
        <p:spPr>
          <a:xfrm>
            <a:off x="7735823" y="1053786"/>
            <a:ext cx="1975104" cy="59087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MARKETING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7F34387-DF32-9987-E333-4F1CBF541DA3}"/>
              </a:ext>
            </a:extLst>
          </p:cNvPr>
          <p:cNvSpPr/>
          <p:nvPr/>
        </p:nvSpPr>
        <p:spPr>
          <a:xfrm>
            <a:off x="4946904" y="1053786"/>
            <a:ext cx="2130552" cy="59087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CA96F79A-05B7-00D0-E60A-303F6AAEC5E0}"/>
              </a:ext>
            </a:extLst>
          </p:cNvPr>
          <p:cNvSpPr/>
          <p:nvPr/>
        </p:nvSpPr>
        <p:spPr>
          <a:xfrm>
            <a:off x="1856232" y="1053786"/>
            <a:ext cx="2130552" cy="59087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COSTS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BB9FEB6-C032-5E28-19C2-9CFE41832F4F}"/>
              </a:ext>
            </a:extLst>
          </p:cNvPr>
          <p:cNvSpPr/>
          <p:nvPr/>
        </p:nvSpPr>
        <p:spPr>
          <a:xfrm>
            <a:off x="7927848" y="5300211"/>
            <a:ext cx="2057400" cy="62413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LOCATION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15FA2D4-8F3E-82B7-5B1B-8D08E804B749}"/>
              </a:ext>
            </a:extLst>
          </p:cNvPr>
          <p:cNvSpPr/>
          <p:nvPr/>
        </p:nvSpPr>
        <p:spPr>
          <a:xfrm>
            <a:off x="5266944" y="5300211"/>
            <a:ext cx="2148840" cy="62413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CUSTOMER SERVICES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0B07C88-D21D-D23B-E332-86C3099C0DB1}"/>
              </a:ext>
            </a:extLst>
          </p:cNvPr>
          <p:cNvSpPr/>
          <p:nvPr/>
        </p:nvSpPr>
        <p:spPr>
          <a:xfrm>
            <a:off x="1938528" y="5300210"/>
            <a:ext cx="2359152" cy="62413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TECHNOLOGY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E6F72899-8BD4-FE22-2B28-66BF13C76D7A}"/>
              </a:ext>
            </a:extLst>
          </p:cNvPr>
          <p:cNvCxnSpPr>
            <a:stCxn id="42" idx="2"/>
            <a:endCxn id="4" idx="1"/>
          </p:cNvCxnSpPr>
          <p:nvPr/>
        </p:nvCxnSpPr>
        <p:spPr>
          <a:xfrm>
            <a:off x="8723375" y="1644657"/>
            <a:ext cx="1339239" cy="1871211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BF788914-6A3F-12F3-782A-2C9A8EDB2484}"/>
              </a:ext>
            </a:extLst>
          </p:cNvPr>
          <p:cNvCxnSpPr>
            <a:stCxn id="45" idx="2"/>
          </p:cNvCxnSpPr>
          <p:nvPr/>
        </p:nvCxnSpPr>
        <p:spPr>
          <a:xfrm>
            <a:off x="6012180" y="1644657"/>
            <a:ext cx="1248156" cy="1871211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658341A9-7172-D371-5A07-AFBE438FCE57}"/>
              </a:ext>
            </a:extLst>
          </p:cNvPr>
          <p:cNvCxnSpPr>
            <a:stCxn id="46" idx="2"/>
          </p:cNvCxnSpPr>
          <p:nvPr/>
        </p:nvCxnSpPr>
        <p:spPr>
          <a:xfrm>
            <a:off x="2921508" y="1644657"/>
            <a:ext cx="1065276" cy="1784343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AD1AB974-FBC8-492D-D51B-4603E9D03B22}"/>
              </a:ext>
            </a:extLst>
          </p:cNvPr>
          <p:cNvCxnSpPr>
            <a:stCxn id="4" idx="1"/>
          </p:cNvCxnSpPr>
          <p:nvPr/>
        </p:nvCxnSpPr>
        <p:spPr>
          <a:xfrm flipH="1">
            <a:off x="8951976" y="3515868"/>
            <a:ext cx="1110638" cy="178434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1DD6F540-1CCC-A4BB-BF58-1BE03164D189}"/>
              </a:ext>
            </a:extLst>
          </p:cNvPr>
          <p:cNvCxnSpPr>
            <a:endCxn id="48" idx="0"/>
          </p:cNvCxnSpPr>
          <p:nvPr/>
        </p:nvCxnSpPr>
        <p:spPr>
          <a:xfrm flipH="1">
            <a:off x="6341364" y="3515868"/>
            <a:ext cx="918972" cy="1784343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A4A8DB46-5477-7172-CCC6-3AA39F9D1303}"/>
              </a:ext>
            </a:extLst>
          </p:cNvPr>
          <p:cNvCxnSpPr>
            <a:endCxn id="49" idx="0"/>
          </p:cNvCxnSpPr>
          <p:nvPr/>
        </p:nvCxnSpPr>
        <p:spPr>
          <a:xfrm flipH="1">
            <a:off x="3118104" y="3429000"/>
            <a:ext cx="868680" cy="187121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C980305A-468C-75C9-0E8A-AFE444E33195}"/>
              </a:ext>
            </a:extLst>
          </p:cNvPr>
          <p:cNvCxnSpPr/>
          <p:nvPr/>
        </p:nvCxnSpPr>
        <p:spPr>
          <a:xfrm>
            <a:off x="6821424" y="2112264"/>
            <a:ext cx="224942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ADCB8611-A6CE-CE65-C2C8-DB096C427425}"/>
              </a:ext>
            </a:extLst>
          </p:cNvPr>
          <p:cNvCxnSpPr/>
          <p:nvPr/>
        </p:nvCxnSpPr>
        <p:spPr>
          <a:xfrm>
            <a:off x="7077456" y="2633472"/>
            <a:ext cx="234086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818670E4-22CD-2C40-9174-1B53E8E9E46C}"/>
              </a:ext>
            </a:extLst>
          </p:cNvPr>
          <p:cNvCxnSpPr/>
          <p:nvPr/>
        </p:nvCxnSpPr>
        <p:spPr>
          <a:xfrm>
            <a:off x="7415784" y="3122246"/>
            <a:ext cx="23774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2" name="TextBox 71">
            <a:extLst>
              <a:ext uri="{FF2B5EF4-FFF2-40B4-BE49-F238E27FC236}">
                <a16:creationId xmlns:a16="http://schemas.microsoft.com/office/drawing/2014/main" id="{DB6554BA-C139-19F8-CD8F-761459490DA5}"/>
              </a:ext>
            </a:extLst>
          </p:cNvPr>
          <p:cNvSpPr txBox="1"/>
          <p:nvPr/>
        </p:nvSpPr>
        <p:spPr>
          <a:xfrm>
            <a:off x="6810903" y="1602933"/>
            <a:ext cx="1975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Weak activity on social networks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D82910E1-F600-E63E-B062-2C96EABCC9D4}"/>
              </a:ext>
            </a:extLst>
          </p:cNvPr>
          <p:cNvSpPr txBox="1"/>
          <p:nvPr/>
        </p:nvSpPr>
        <p:spPr>
          <a:xfrm>
            <a:off x="7013448" y="2078998"/>
            <a:ext cx="1975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Irregular digital marketing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A24F2E2C-82A5-DB6F-C771-F65BC8032E09}"/>
              </a:ext>
            </a:extLst>
          </p:cNvPr>
          <p:cNvSpPr txBox="1"/>
          <p:nvPr/>
        </p:nvSpPr>
        <p:spPr>
          <a:xfrm>
            <a:off x="7260336" y="2579872"/>
            <a:ext cx="2010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Lack of online advertising</a:t>
            </a:r>
          </a:p>
        </p:txBody>
      </p: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BA364C90-84D0-47BD-B7EF-A6DF0C919771}"/>
              </a:ext>
            </a:extLst>
          </p:cNvPr>
          <p:cNvCxnSpPr/>
          <p:nvPr/>
        </p:nvCxnSpPr>
        <p:spPr>
          <a:xfrm>
            <a:off x="3624219" y="2058650"/>
            <a:ext cx="2692908" cy="3326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7272E0F1-6BA1-02BC-FD61-55E2A6050118}"/>
              </a:ext>
            </a:extLst>
          </p:cNvPr>
          <p:cNvCxnSpPr/>
          <p:nvPr/>
        </p:nvCxnSpPr>
        <p:spPr>
          <a:xfrm>
            <a:off x="3803904" y="2633472"/>
            <a:ext cx="285292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78A621F1-DAD2-38BF-45AC-8E946575D68B}"/>
              </a:ext>
            </a:extLst>
          </p:cNvPr>
          <p:cNvCxnSpPr/>
          <p:nvPr/>
        </p:nvCxnSpPr>
        <p:spPr>
          <a:xfrm>
            <a:off x="3986784" y="3164647"/>
            <a:ext cx="302666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id="{C83219FF-F7C3-27E1-6347-6E87AB2E54E1}"/>
              </a:ext>
            </a:extLst>
          </p:cNvPr>
          <p:cNvSpPr txBox="1"/>
          <p:nvPr/>
        </p:nvSpPr>
        <p:spPr>
          <a:xfrm>
            <a:off x="3648456" y="1709928"/>
            <a:ext cx="22375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New boutique florist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B4E1592B-1588-FD86-10C2-66D5612A68DD}"/>
              </a:ext>
            </a:extLst>
          </p:cNvPr>
          <p:cNvSpPr txBox="1"/>
          <p:nvPr/>
        </p:nvSpPr>
        <p:spPr>
          <a:xfrm>
            <a:off x="3803904" y="2211922"/>
            <a:ext cx="24814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Online delivery services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B1C20EC7-B410-6041-9FFD-6BAD2713F7AA}"/>
              </a:ext>
            </a:extLst>
          </p:cNvPr>
          <p:cNvSpPr txBox="1"/>
          <p:nvPr/>
        </p:nvSpPr>
        <p:spPr>
          <a:xfrm>
            <a:off x="3986784" y="2779776"/>
            <a:ext cx="2670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National flower chain</a:t>
            </a:r>
          </a:p>
        </p:txBody>
      </p: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FC156978-8E17-4A36-CE79-4B9836FB9E68}"/>
              </a:ext>
            </a:extLst>
          </p:cNvPr>
          <p:cNvCxnSpPr>
            <a:cxnSpLocks/>
          </p:cNvCxnSpPr>
          <p:nvPr/>
        </p:nvCxnSpPr>
        <p:spPr>
          <a:xfrm>
            <a:off x="566928" y="2025383"/>
            <a:ext cx="2551176" cy="332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20408505-B001-66E3-D871-D182977824A1}"/>
              </a:ext>
            </a:extLst>
          </p:cNvPr>
          <p:cNvCxnSpPr/>
          <p:nvPr/>
        </p:nvCxnSpPr>
        <p:spPr>
          <a:xfrm>
            <a:off x="676656" y="2663773"/>
            <a:ext cx="294756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FAE547E4-7E61-01C5-84C3-3DDE93295377}"/>
              </a:ext>
            </a:extLst>
          </p:cNvPr>
          <p:cNvCxnSpPr/>
          <p:nvPr/>
        </p:nvCxnSpPr>
        <p:spPr>
          <a:xfrm>
            <a:off x="676656" y="3118330"/>
            <a:ext cx="312724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5" name="TextBox 94">
            <a:extLst>
              <a:ext uri="{FF2B5EF4-FFF2-40B4-BE49-F238E27FC236}">
                <a16:creationId xmlns:a16="http://schemas.microsoft.com/office/drawing/2014/main" id="{3E741063-38C5-AA40-3F38-5EE638305058}"/>
              </a:ext>
            </a:extLst>
          </p:cNvPr>
          <p:cNvSpPr txBox="1"/>
          <p:nvPr/>
        </p:nvSpPr>
        <p:spPr>
          <a:xfrm>
            <a:off x="676656" y="1644657"/>
            <a:ext cx="22448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Rising flower prices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633DE5C2-1393-05AA-BDF1-51153DA03DDA}"/>
              </a:ext>
            </a:extLst>
          </p:cNvPr>
          <p:cNvSpPr txBox="1"/>
          <p:nvPr/>
        </p:nvSpPr>
        <p:spPr>
          <a:xfrm>
            <a:off x="676656" y="2046462"/>
            <a:ext cx="2424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High cost of imported flowers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43E419CF-5E6E-7689-2116-4954CC28DAC0}"/>
              </a:ext>
            </a:extLst>
          </p:cNvPr>
          <p:cNvSpPr txBox="1"/>
          <p:nvPr/>
        </p:nvSpPr>
        <p:spPr>
          <a:xfrm>
            <a:off x="676656" y="2613140"/>
            <a:ext cx="2880360" cy="602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Expensive eco-friendly packaging</a:t>
            </a:r>
          </a:p>
        </p:txBody>
      </p:sp>
      <p:cxnSp>
        <p:nvCxnSpPr>
          <p:cNvPr id="102" name="Straight Arrow Connector 101">
            <a:extLst>
              <a:ext uri="{FF2B5EF4-FFF2-40B4-BE49-F238E27FC236}">
                <a16:creationId xmlns:a16="http://schemas.microsoft.com/office/drawing/2014/main" id="{11BE2D80-3771-A397-B544-674D367B03C9}"/>
              </a:ext>
            </a:extLst>
          </p:cNvPr>
          <p:cNvCxnSpPr/>
          <p:nvPr/>
        </p:nvCxnSpPr>
        <p:spPr>
          <a:xfrm>
            <a:off x="7342632" y="3909490"/>
            <a:ext cx="2450592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" name="Straight Arrow Connector 103">
            <a:extLst>
              <a:ext uri="{FF2B5EF4-FFF2-40B4-BE49-F238E27FC236}">
                <a16:creationId xmlns:a16="http://schemas.microsoft.com/office/drawing/2014/main" id="{AC6F2122-B908-5D3E-B277-57B9209E22C1}"/>
              </a:ext>
            </a:extLst>
          </p:cNvPr>
          <p:cNvCxnSpPr/>
          <p:nvPr/>
        </p:nvCxnSpPr>
        <p:spPr>
          <a:xfrm>
            <a:off x="7196328" y="4425696"/>
            <a:ext cx="235000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2859D656-6BBC-078E-71D6-C3CED2105F92}"/>
              </a:ext>
            </a:extLst>
          </p:cNvPr>
          <p:cNvCxnSpPr/>
          <p:nvPr/>
        </p:nvCxnSpPr>
        <p:spPr>
          <a:xfrm>
            <a:off x="7013448" y="4974336"/>
            <a:ext cx="216712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8" name="Straight Arrow Connector 107">
            <a:extLst>
              <a:ext uri="{FF2B5EF4-FFF2-40B4-BE49-F238E27FC236}">
                <a16:creationId xmlns:a16="http://schemas.microsoft.com/office/drawing/2014/main" id="{77077458-DE7A-5A23-CA05-4C50DAB3FF80}"/>
              </a:ext>
            </a:extLst>
          </p:cNvPr>
          <p:cNvCxnSpPr>
            <a:cxnSpLocks/>
          </p:cNvCxnSpPr>
          <p:nvPr/>
        </p:nvCxnSpPr>
        <p:spPr>
          <a:xfrm>
            <a:off x="4183380" y="3950209"/>
            <a:ext cx="2830068" cy="4571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Arrow Connector 111">
            <a:extLst>
              <a:ext uri="{FF2B5EF4-FFF2-40B4-BE49-F238E27FC236}">
                <a16:creationId xmlns:a16="http://schemas.microsoft.com/office/drawing/2014/main" id="{204DD4C4-E56A-9612-44D8-8DE3C394E498}"/>
              </a:ext>
            </a:extLst>
          </p:cNvPr>
          <p:cNvCxnSpPr/>
          <p:nvPr/>
        </p:nvCxnSpPr>
        <p:spPr>
          <a:xfrm>
            <a:off x="3986784" y="4498848"/>
            <a:ext cx="282411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Arrow Connector 113">
            <a:extLst>
              <a:ext uri="{FF2B5EF4-FFF2-40B4-BE49-F238E27FC236}">
                <a16:creationId xmlns:a16="http://schemas.microsoft.com/office/drawing/2014/main" id="{DC238FAF-5839-84F2-9010-9975DD087038}"/>
              </a:ext>
            </a:extLst>
          </p:cNvPr>
          <p:cNvCxnSpPr/>
          <p:nvPr/>
        </p:nvCxnSpPr>
        <p:spPr>
          <a:xfrm>
            <a:off x="3803904" y="4974336"/>
            <a:ext cx="278892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1281FF60-4C61-09A7-2B72-25E840847B42}"/>
              </a:ext>
            </a:extLst>
          </p:cNvPr>
          <p:cNvCxnSpPr>
            <a:cxnSpLocks/>
          </p:cNvCxnSpPr>
          <p:nvPr/>
        </p:nvCxnSpPr>
        <p:spPr>
          <a:xfrm>
            <a:off x="749808" y="3909490"/>
            <a:ext cx="299008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8" name="Straight Arrow Connector 127">
            <a:extLst>
              <a:ext uri="{FF2B5EF4-FFF2-40B4-BE49-F238E27FC236}">
                <a16:creationId xmlns:a16="http://schemas.microsoft.com/office/drawing/2014/main" id="{BA35A222-931B-DB4C-57A4-B28911864D96}"/>
              </a:ext>
            </a:extLst>
          </p:cNvPr>
          <p:cNvCxnSpPr>
            <a:cxnSpLocks/>
          </p:cNvCxnSpPr>
          <p:nvPr/>
        </p:nvCxnSpPr>
        <p:spPr>
          <a:xfrm>
            <a:off x="676656" y="4498848"/>
            <a:ext cx="2860695" cy="102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Arrow Connector 132">
            <a:extLst>
              <a:ext uri="{FF2B5EF4-FFF2-40B4-BE49-F238E27FC236}">
                <a16:creationId xmlns:a16="http://schemas.microsoft.com/office/drawing/2014/main" id="{7988CDAF-C72E-0D94-E676-72586608D9E9}"/>
              </a:ext>
            </a:extLst>
          </p:cNvPr>
          <p:cNvCxnSpPr/>
          <p:nvPr/>
        </p:nvCxnSpPr>
        <p:spPr>
          <a:xfrm>
            <a:off x="566928" y="5074920"/>
            <a:ext cx="2615184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4" name="TextBox 133">
            <a:extLst>
              <a:ext uri="{FF2B5EF4-FFF2-40B4-BE49-F238E27FC236}">
                <a16:creationId xmlns:a16="http://schemas.microsoft.com/office/drawing/2014/main" id="{F90670F2-0EBC-4473-4D80-DC900B82955B}"/>
              </a:ext>
            </a:extLst>
          </p:cNvPr>
          <p:cNvSpPr txBox="1"/>
          <p:nvPr/>
        </p:nvSpPr>
        <p:spPr>
          <a:xfrm>
            <a:off x="7415784" y="3416548"/>
            <a:ext cx="2569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Reducing traffic on the high street</a:t>
            </a:r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847775E7-B6CE-A992-5D29-0587280F4913}"/>
              </a:ext>
            </a:extLst>
          </p:cNvPr>
          <p:cNvSpPr txBox="1"/>
          <p:nvPr/>
        </p:nvSpPr>
        <p:spPr>
          <a:xfrm>
            <a:off x="7260336" y="3882891"/>
            <a:ext cx="2167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Closed nearby business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1C55DD0D-F46F-0698-147E-FF4DD9C3E8D1}"/>
              </a:ext>
            </a:extLst>
          </p:cNvPr>
          <p:cNvSpPr txBox="1"/>
          <p:nvPr/>
        </p:nvSpPr>
        <p:spPr>
          <a:xfrm>
            <a:off x="7077456" y="4448116"/>
            <a:ext cx="2057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Less random buyers</a:t>
            </a:r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id="{9B15D35A-CDE9-26C2-BE3B-1CA6E97C274E}"/>
              </a:ext>
            </a:extLst>
          </p:cNvPr>
          <p:cNvSpPr txBox="1"/>
          <p:nvPr/>
        </p:nvSpPr>
        <p:spPr>
          <a:xfrm>
            <a:off x="4297680" y="3515868"/>
            <a:ext cx="25968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Limited delivery options</a:t>
            </a:r>
          </a:p>
        </p:txBody>
      </p:sp>
      <p:sp>
        <p:nvSpPr>
          <p:cNvPr id="138" name="TextBox 137">
            <a:extLst>
              <a:ext uri="{FF2B5EF4-FFF2-40B4-BE49-F238E27FC236}">
                <a16:creationId xmlns:a16="http://schemas.microsoft.com/office/drawing/2014/main" id="{40624C68-31BC-E3EC-85E6-128706259214}"/>
              </a:ext>
            </a:extLst>
          </p:cNvPr>
          <p:cNvSpPr txBox="1"/>
          <p:nvPr/>
        </p:nvSpPr>
        <p:spPr>
          <a:xfrm>
            <a:off x="3986784" y="4059936"/>
            <a:ext cx="24414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No flower subscription</a:t>
            </a:r>
          </a:p>
        </p:txBody>
      </p:sp>
      <p:sp>
        <p:nvSpPr>
          <p:cNvPr id="139" name="TextBox 138">
            <a:extLst>
              <a:ext uri="{FF2B5EF4-FFF2-40B4-BE49-F238E27FC236}">
                <a16:creationId xmlns:a16="http://schemas.microsoft.com/office/drawing/2014/main" id="{1B5938A2-1849-9934-7372-6CD7440FBA83}"/>
              </a:ext>
            </a:extLst>
          </p:cNvPr>
          <p:cNvSpPr txBox="1"/>
          <p:nvPr/>
        </p:nvSpPr>
        <p:spPr>
          <a:xfrm>
            <a:off x="3803905" y="4462498"/>
            <a:ext cx="25743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No Same Day Delivery option</a:t>
            </a: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BE2A7850-87B4-C2AB-42E8-9A655D0680BC}"/>
              </a:ext>
            </a:extLst>
          </p:cNvPr>
          <p:cNvSpPr txBox="1"/>
          <p:nvPr/>
        </p:nvSpPr>
        <p:spPr>
          <a:xfrm>
            <a:off x="1499616" y="3515868"/>
            <a:ext cx="2057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Outdated website</a:t>
            </a:r>
          </a:p>
        </p:txBody>
      </p:sp>
      <p:sp>
        <p:nvSpPr>
          <p:cNvPr id="141" name="TextBox 140">
            <a:extLst>
              <a:ext uri="{FF2B5EF4-FFF2-40B4-BE49-F238E27FC236}">
                <a16:creationId xmlns:a16="http://schemas.microsoft.com/office/drawing/2014/main" id="{A2757F65-93EC-8CCB-748A-062B8358C998}"/>
              </a:ext>
            </a:extLst>
          </p:cNvPr>
          <p:cNvSpPr txBox="1"/>
          <p:nvPr/>
        </p:nvSpPr>
        <p:spPr>
          <a:xfrm>
            <a:off x="877824" y="3995928"/>
            <a:ext cx="240980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Difficult site navigation</a:t>
            </a: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BBD80714-40E6-8836-1713-A36C9229FA6A}"/>
              </a:ext>
            </a:extLst>
          </p:cNvPr>
          <p:cNvSpPr txBox="1"/>
          <p:nvPr/>
        </p:nvSpPr>
        <p:spPr>
          <a:xfrm>
            <a:off x="749808" y="4448117"/>
            <a:ext cx="2432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Lack of convenient online ordering system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38F8B3-7C15-0835-0D72-5F23642DCA0C}"/>
              </a:ext>
            </a:extLst>
          </p:cNvPr>
          <p:cNvSpPr txBox="1"/>
          <p:nvPr/>
        </p:nvSpPr>
        <p:spPr>
          <a:xfrm>
            <a:off x="3361765" y="6284259"/>
            <a:ext cx="5226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Coccia (2020)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894192"/>
          </a:xfrm>
        </p:spPr>
        <p:txBody>
          <a:bodyPr/>
          <a:lstStyle/>
          <a:p>
            <a:r>
              <a:rPr lang="en-GB" dirty="0"/>
              <a:t>Green Harvest Florist is experiencing a significant decline in in-store sales due to a combination of internal and external factors.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Increased competition from online retailers and local florist has reduced the number of customers.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Rising operating costs and economic pressures have negatively impacted the business’s profitability.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Technological limitations, including an outdated website and limited delivery options, are reducing the company’s competitiveness.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The analysis shows the need for the business to adapt to changes and customer expectations.</a:t>
            </a:r>
          </a:p>
          <a:p>
            <a:r>
              <a:rPr lang="en-GB" sz="1800" b="1" dirty="0"/>
              <a:t>                                  Shao (2025)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/>
              <a:t>Coccia, M. (2020). Fishbone diagram for technological analysis and foresight. International Journal of Foresight and Innovation Policy, Vol. 14, No. 2-4, pp. 225-247.</a:t>
            </a:r>
          </a:p>
          <a:p>
            <a:r>
              <a:rPr lang="en-GB" sz="6400" dirty="0" err="1"/>
              <a:t>Karadzhov</a:t>
            </a:r>
            <a:r>
              <a:rPr lang="en-GB" sz="6400" dirty="0"/>
              <a:t>, V. </a:t>
            </a:r>
            <a:r>
              <a:rPr lang="en-GB" sz="6400" dirty="0" err="1"/>
              <a:t>Patarchanova,E</a:t>
            </a:r>
            <a:r>
              <a:rPr lang="en-GB" sz="6400" dirty="0"/>
              <a:t>. (2025). How to Create the Best PESTEL Analysis. International Journal of Digital Research, Vol.1, Issue 3, pp.8-20.</a:t>
            </a:r>
          </a:p>
          <a:p>
            <a:r>
              <a:rPr lang="en-GB" sz="6400" dirty="0"/>
              <a:t>Klock, A. et al., (2016). 5W2H Framework: a guide to design, develop and evaluate the user-</a:t>
            </a:r>
            <a:r>
              <a:rPr lang="en-GB" sz="6400" dirty="0" err="1"/>
              <a:t>centered</a:t>
            </a:r>
            <a:r>
              <a:rPr lang="en-GB" sz="6400" dirty="0"/>
              <a:t> gamification.IHC’16: Proceedings of the 15</a:t>
            </a:r>
            <a:r>
              <a:rPr lang="en-GB" sz="6400" baseline="30000" dirty="0"/>
              <a:t>th</a:t>
            </a:r>
            <a:r>
              <a:rPr lang="en-GB" sz="6400" dirty="0"/>
              <a:t> Brazilian Symposium on Human Factors in Computing system, Art. No.:14, pp 1-10.</a:t>
            </a:r>
          </a:p>
          <a:p>
            <a:r>
              <a:rPr lang="en-GB" sz="6400" dirty="0"/>
              <a:t>Matovich, I. (2020). PESTEL Analysis of External Environment as a Success Factor of Startup Business. Scientia </a:t>
            </a:r>
            <a:r>
              <a:rPr lang="en-GB" sz="6400" dirty="0" err="1"/>
              <a:t>Moralitas</a:t>
            </a:r>
            <a:r>
              <a:rPr lang="en-GB" sz="6400" dirty="0"/>
              <a:t> Research Institute.</a:t>
            </a:r>
          </a:p>
          <a:p>
            <a:r>
              <a:rPr lang="en-GB" sz="6400" dirty="0"/>
              <a:t>Shao D, </a:t>
            </a:r>
            <a:r>
              <a:rPr lang="en-GB" sz="6400" dirty="0" err="1"/>
              <a:t>Ishengoma</a:t>
            </a:r>
            <a:r>
              <a:rPr lang="en-GB" sz="6400" dirty="0"/>
              <a:t> F, Marwa N (2025).A PESTEL analysis of generative AI in the </a:t>
            </a:r>
            <a:r>
              <a:rPr lang="en-GB" sz="6400"/>
              <a:t>digital economy. </a:t>
            </a:r>
            <a:r>
              <a:rPr lang="en-GB" sz="6400" i="1" dirty="0"/>
              <a:t>Global Knowledge, Memory and Communication</a:t>
            </a:r>
            <a:r>
              <a:rPr lang="en-GB" sz="6400" dirty="0"/>
              <a:t>, Vol. ahead-of-print No. ahead-of-print. </a:t>
            </a:r>
            <a:r>
              <a:rPr lang="en-GB" sz="6400" u="sng" dirty="0">
                <a:hlinkClick r:id="rId2"/>
              </a:rPr>
              <a:t>https://doi.org/10.1108/GKMC-08-2024-0499</a:t>
            </a:r>
            <a:endParaRPr lang="en-GB" sz="6400" dirty="0"/>
          </a:p>
          <a:p>
            <a:endParaRPr lang="en-GB" sz="6400" dirty="0"/>
          </a:p>
          <a:p>
            <a:endParaRPr lang="en-GB" sz="6400" dirty="0"/>
          </a:p>
          <a:p>
            <a:endParaRPr lang="en-GB" sz="6400" dirty="0"/>
          </a:p>
          <a:p>
            <a:endParaRPr lang="en-GB" sz="6400" dirty="0"/>
          </a:p>
          <a:p>
            <a:r>
              <a:rPr lang="en-GB" sz="6400" b="1" dirty="0"/>
              <a:t> </a:t>
            </a:r>
            <a:endParaRPr lang="en-GB" sz="6400" dirty="0"/>
          </a:p>
          <a:p>
            <a:endParaRPr lang="en-GB" dirty="0"/>
          </a:p>
          <a:p>
            <a:r>
              <a:rPr lang="en-GB" dirty="0"/>
              <a:t>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>
              <a:solidFill>
                <a:srgbClr val="111111"/>
              </a:solidFill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483</TotalTime>
  <Words>634</Words>
  <Application>Microsoft Office PowerPoint</Application>
  <PresentationFormat>Widescreen</PresentationFormat>
  <Paragraphs>110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PROBLEM SOLVING AND DECISION MAKING LCLM4004 GALYNA ZHENCHUK 2513871 TOYIN ADISA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Galyna Zhenchuk (2513871)</cp:lastModifiedBy>
  <cp:revision>90</cp:revision>
  <dcterms:created xsi:type="dcterms:W3CDTF">2024-10-08T15:58:04Z</dcterms:created>
  <dcterms:modified xsi:type="dcterms:W3CDTF">2026-03-14T16:42:26Z</dcterms:modified>
</cp:coreProperties>
</file>