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8" r:id="rId3"/>
    <p:sldId id="257" r:id="rId4"/>
    <p:sldId id="259" r:id="rId5"/>
    <p:sldId id="261" r:id="rId6"/>
    <p:sldId id="260"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E5F975-AC18-4659-813A-73FDA3027D09}" v="12" dt="2026-07-12T20:08:24.8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ut ionel" userId="fe7c417c71ad9be8" providerId="LiveId" clId="{23A2E81A-85E7-4C53-A8FB-09FA7C3ED518}"/>
    <pc:docChg chg="undo custSel modSld">
      <pc:chgData name="ionut ionel" userId="fe7c417c71ad9be8" providerId="LiveId" clId="{23A2E81A-85E7-4C53-A8FB-09FA7C3ED518}" dt="2026-07-12T20:19:45.246" v="100" actId="14100"/>
      <pc:docMkLst>
        <pc:docMk/>
      </pc:docMkLst>
      <pc:sldChg chg="modSp mod">
        <pc:chgData name="ionut ionel" userId="fe7c417c71ad9be8" providerId="LiveId" clId="{23A2E81A-85E7-4C53-A8FB-09FA7C3ED518}" dt="2026-07-12T20:10:27.251" v="75" actId="1076"/>
        <pc:sldMkLst>
          <pc:docMk/>
          <pc:sldMk cId="1240845926" sldId="257"/>
        </pc:sldMkLst>
        <pc:spChg chg="mod">
          <ac:chgData name="ionut ionel" userId="fe7c417c71ad9be8" providerId="LiveId" clId="{23A2E81A-85E7-4C53-A8FB-09FA7C3ED518}" dt="2026-07-12T20:10:27.251" v="75" actId="1076"/>
          <ac:spMkLst>
            <pc:docMk/>
            <pc:sldMk cId="1240845926" sldId="257"/>
            <ac:spMk id="2" creationId="{B9B31A03-A9A1-E882-82BE-692832DE6EAF}"/>
          </ac:spMkLst>
        </pc:spChg>
      </pc:sldChg>
      <pc:sldChg chg="modSp mod">
        <pc:chgData name="ionut ionel" userId="fe7c417c71ad9be8" providerId="LiveId" clId="{23A2E81A-85E7-4C53-A8FB-09FA7C3ED518}" dt="2026-07-12T20:08:24.869" v="66"/>
        <pc:sldMkLst>
          <pc:docMk/>
          <pc:sldMk cId="3915549491" sldId="258"/>
        </pc:sldMkLst>
        <pc:spChg chg="mod">
          <ac:chgData name="ionut ionel" userId="fe7c417c71ad9be8" providerId="LiveId" clId="{23A2E81A-85E7-4C53-A8FB-09FA7C3ED518}" dt="2026-07-12T20:08:24.869" v="66"/>
          <ac:spMkLst>
            <pc:docMk/>
            <pc:sldMk cId="3915549491" sldId="258"/>
            <ac:spMk id="2" creationId="{F72EA5F1-1D2A-274F-7138-B83A2EB7C999}"/>
          </ac:spMkLst>
        </pc:spChg>
      </pc:sldChg>
      <pc:sldChg chg="addSp delSp modSp mod">
        <pc:chgData name="ionut ionel" userId="fe7c417c71ad9be8" providerId="LiveId" clId="{23A2E81A-85E7-4C53-A8FB-09FA7C3ED518}" dt="2026-07-12T20:07:20.324" v="49" actId="14100"/>
        <pc:sldMkLst>
          <pc:docMk/>
          <pc:sldMk cId="50081429" sldId="259"/>
        </pc:sldMkLst>
        <pc:picChg chg="add mod modCrop">
          <ac:chgData name="ionut ionel" userId="fe7c417c71ad9be8" providerId="LiveId" clId="{23A2E81A-85E7-4C53-A8FB-09FA7C3ED518}" dt="2026-07-12T20:06:51.734" v="47" actId="732"/>
          <ac:picMkLst>
            <pc:docMk/>
            <pc:sldMk cId="50081429" sldId="259"/>
            <ac:picMk id="3" creationId="{E1FD7CAD-12AB-2E23-018D-F4BECE91FC69}"/>
          </ac:picMkLst>
        </pc:picChg>
        <pc:picChg chg="mod">
          <ac:chgData name="ionut ionel" userId="fe7c417c71ad9be8" providerId="LiveId" clId="{23A2E81A-85E7-4C53-A8FB-09FA7C3ED518}" dt="2026-07-12T20:06:08.554" v="36" actId="14100"/>
          <ac:picMkLst>
            <pc:docMk/>
            <pc:sldMk cId="50081429" sldId="259"/>
            <ac:picMk id="4" creationId="{8C18D4B6-9E4D-13A6-8D82-AB7221AA2FEE}"/>
          </ac:picMkLst>
        </pc:picChg>
        <pc:picChg chg="mod">
          <ac:chgData name="ionut ionel" userId="fe7c417c71ad9be8" providerId="LiveId" clId="{23A2E81A-85E7-4C53-A8FB-09FA7C3ED518}" dt="2026-07-12T20:07:20.324" v="49" actId="14100"/>
          <ac:picMkLst>
            <pc:docMk/>
            <pc:sldMk cId="50081429" sldId="259"/>
            <ac:picMk id="6" creationId="{607D1FCB-E1CC-5BE6-C0B9-B7DB3BAA1AC8}"/>
          </ac:picMkLst>
        </pc:picChg>
        <pc:picChg chg="del mod">
          <ac:chgData name="ionut ionel" userId="fe7c417c71ad9be8" providerId="LiveId" clId="{23A2E81A-85E7-4C53-A8FB-09FA7C3ED518}" dt="2026-07-12T20:05:16.368" v="26" actId="21"/>
          <ac:picMkLst>
            <pc:docMk/>
            <pc:sldMk cId="50081429" sldId="259"/>
            <ac:picMk id="8" creationId="{01F77B69-2912-A5C3-CDEF-8C7807345E96}"/>
          </ac:picMkLst>
        </pc:picChg>
      </pc:sldChg>
      <pc:sldChg chg="modSp mod">
        <pc:chgData name="ionut ionel" userId="fe7c417c71ad9be8" providerId="LiveId" clId="{23A2E81A-85E7-4C53-A8FB-09FA7C3ED518}" dt="2026-07-12T20:08:46.578" v="69" actId="1076"/>
        <pc:sldMkLst>
          <pc:docMk/>
          <pc:sldMk cId="303150619" sldId="260"/>
        </pc:sldMkLst>
        <pc:spChg chg="mod">
          <ac:chgData name="ionut ionel" userId="fe7c417c71ad9be8" providerId="LiveId" clId="{23A2E81A-85E7-4C53-A8FB-09FA7C3ED518}" dt="2026-07-12T20:08:46.578" v="69" actId="1076"/>
          <ac:spMkLst>
            <pc:docMk/>
            <pc:sldMk cId="303150619" sldId="260"/>
            <ac:spMk id="15" creationId="{CF7AFB15-9BB1-A7A3-6045-E374EFBF73BA}"/>
          </ac:spMkLst>
        </pc:spChg>
      </pc:sldChg>
      <pc:sldChg chg="addSp delSp modSp mod">
        <pc:chgData name="ionut ionel" userId="fe7c417c71ad9be8" providerId="LiveId" clId="{23A2E81A-85E7-4C53-A8FB-09FA7C3ED518}" dt="2026-07-12T20:19:45.246" v="100" actId="14100"/>
        <pc:sldMkLst>
          <pc:docMk/>
          <pc:sldMk cId="3458019456" sldId="261"/>
        </pc:sldMkLst>
        <pc:spChg chg="mod">
          <ac:chgData name="ionut ionel" userId="fe7c417c71ad9be8" providerId="LiveId" clId="{23A2E81A-85E7-4C53-A8FB-09FA7C3ED518}" dt="2026-07-12T20:09:25.977" v="72" actId="14100"/>
          <ac:spMkLst>
            <pc:docMk/>
            <pc:sldMk cId="3458019456" sldId="261"/>
            <ac:spMk id="5" creationId="{443FC78F-B440-61FC-7CD1-FBB8F34C347E}"/>
          </ac:spMkLst>
        </pc:spChg>
        <pc:picChg chg="add del mod modCrop">
          <ac:chgData name="ionut ionel" userId="fe7c417c71ad9be8" providerId="LiveId" clId="{23A2E81A-85E7-4C53-A8FB-09FA7C3ED518}" dt="2026-07-12T20:16:51.121" v="86" actId="478"/>
          <ac:picMkLst>
            <pc:docMk/>
            <pc:sldMk cId="3458019456" sldId="261"/>
            <ac:picMk id="3" creationId="{11BD8A77-9C1E-8EA3-E906-230EDA9719AD}"/>
          </ac:picMkLst>
        </pc:picChg>
        <pc:picChg chg="add mod modCrop">
          <ac:chgData name="ionut ionel" userId="fe7c417c71ad9be8" providerId="LiveId" clId="{23A2E81A-85E7-4C53-A8FB-09FA7C3ED518}" dt="2026-07-12T20:19:45.246" v="100" actId="14100"/>
          <ac:picMkLst>
            <pc:docMk/>
            <pc:sldMk cId="3458019456" sldId="261"/>
            <ac:picMk id="6" creationId="{8C23F36F-025B-52A1-AF8F-AA704CE85F0D}"/>
          </ac:picMkLst>
        </pc:picChg>
        <pc:picChg chg="mod">
          <ac:chgData name="ionut ionel" userId="fe7c417c71ad9be8" providerId="LiveId" clId="{23A2E81A-85E7-4C53-A8FB-09FA7C3ED518}" dt="2026-07-12T20:19:01.155" v="97" actId="14100"/>
          <ac:picMkLst>
            <pc:docMk/>
            <pc:sldMk cId="3458019456" sldId="261"/>
            <ac:picMk id="21" creationId="{EB36A213-F379-C117-58E1-9DAA3856D0D9}"/>
          </ac:picMkLst>
        </pc:picChg>
        <pc:picChg chg="mod">
          <ac:chgData name="ionut ionel" userId="fe7c417c71ad9be8" providerId="LiveId" clId="{23A2E81A-85E7-4C53-A8FB-09FA7C3ED518}" dt="2026-07-12T20:19:24.693" v="98" actId="14100"/>
          <ac:picMkLst>
            <pc:docMk/>
            <pc:sldMk cId="3458019456" sldId="261"/>
            <ac:picMk id="23" creationId="{987B41FD-4B8B-CF02-0EB9-9C94DF726BC1}"/>
          </ac:picMkLst>
        </pc:picChg>
      </pc:sldChg>
      <pc:sldChg chg="modSp mod">
        <pc:chgData name="ionut ionel" userId="fe7c417c71ad9be8" providerId="LiveId" clId="{23A2E81A-85E7-4C53-A8FB-09FA7C3ED518}" dt="2026-07-12T20:09:39.744" v="74" actId="1076"/>
        <pc:sldMkLst>
          <pc:docMk/>
          <pc:sldMk cId="2011260339" sldId="262"/>
        </pc:sldMkLst>
        <pc:spChg chg="mod">
          <ac:chgData name="ionut ionel" userId="fe7c417c71ad9be8" providerId="LiveId" clId="{23A2E81A-85E7-4C53-A8FB-09FA7C3ED518}" dt="2026-07-12T20:09:39.744" v="74" actId="1076"/>
          <ac:spMkLst>
            <pc:docMk/>
            <pc:sldMk cId="2011260339" sldId="262"/>
            <ac:spMk id="2" creationId="{2A3BB5E4-7D64-895D-4502-796AACEE0028}"/>
          </ac:spMkLst>
        </pc:spChg>
      </pc:sldChg>
    </pc:docChg>
  </pc:docChgLst>
  <pc:docChgLst>
    <pc:chgData name="ionut ionel" userId="fe7c417c71ad9be8" providerId="LiveId" clId="{11FE818D-A87E-4B8E-931B-51DDFE27116F}"/>
    <pc:docChg chg="undo redo custSel addSld delSld modSld">
      <pc:chgData name="ionut ionel" userId="fe7c417c71ad9be8" providerId="LiveId" clId="{11FE818D-A87E-4B8E-931B-51DDFE27116F}" dt="2026-07-11T17:42:47.180" v="3367" actId="1076"/>
      <pc:docMkLst>
        <pc:docMk/>
      </pc:docMkLst>
      <pc:sldChg chg="addSp delSp modSp mod modTransition">
        <pc:chgData name="ionut ionel" userId="fe7c417c71ad9be8" providerId="LiveId" clId="{11FE818D-A87E-4B8E-931B-51DDFE27116F}" dt="2026-07-11T15:50:34.709" v="3151"/>
        <pc:sldMkLst>
          <pc:docMk/>
          <pc:sldMk cId="4264824117" sldId="256"/>
        </pc:sldMkLst>
        <pc:spChg chg="del mod">
          <ac:chgData name="ionut ionel" userId="fe7c417c71ad9be8" providerId="LiveId" clId="{11FE818D-A87E-4B8E-931B-51DDFE27116F}" dt="2026-07-11T14:30:46.372" v="2146" actId="478"/>
          <ac:spMkLst>
            <pc:docMk/>
            <pc:sldMk cId="4264824117" sldId="256"/>
            <ac:spMk id="2" creationId="{74F6EE07-69FE-6BFA-D090-DF0EAEC991D0}"/>
          </ac:spMkLst>
        </pc:spChg>
        <pc:spChg chg="del mod">
          <ac:chgData name="ionut ionel" userId="fe7c417c71ad9be8" providerId="LiveId" clId="{11FE818D-A87E-4B8E-931B-51DDFE27116F}" dt="2026-07-11T14:30:43.806" v="2144" actId="478"/>
          <ac:spMkLst>
            <pc:docMk/>
            <pc:sldMk cId="4264824117" sldId="256"/>
            <ac:spMk id="3" creationId="{28EAAAE3-E2B7-2507-C58A-0967FDC71478}"/>
          </ac:spMkLst>
        </pc:spChg>
        <pc:spChg chg="add del mod">
          <ac:chgData name="ionut ionel" userId="fe7c417c71ad9be8" providerId="LiveId" clId="{11FE818D-A87E-4B8E-931B-51DDFE27116F}" dt="2026-07-11T14:30:48.541" v="2148" actId="478"/>
          <ac:spMkLst>
            <pc:docMk/>
            <pc:sldMk cId="4264824117" sldId="256"/>
            <ac:spMk id="5" creationId="{75688706-3C47-342C-0FDA-F7517222704B}"/>
          </ac:spMkLst>
        </pc:spChg>
        <pc:picChg chg="add mod">
          <ac:chgData name="ionut ionel" userId="fe7c417c71ad9be8" providerId="LiveId" clId="{11FE818D-A87E-4B8E-931B-51DDFE27116F}" dt="2026-07-11T15:40:57.429" v="3096" actId="14100"/>
          <ac:picMkLst>
            <pc:docMk/>
            <pc:sldMk cId="4264824117" sldId="256"/>
            <ac:picMk id="7" creationId="{9BCAA8C7-100E-BA02-72FD-8CBA133DDDF4}"/>
          </ac:picMkLst>
        </pc:picChg>
      </pc:sldChg>
      <pc:sldChg chg="addSp delSp modSp mod modTransition">
        <pc:chgData name="ionut ionel" userId="fe7c417c71ad9be8" providerId="LiveId" clId="{11FE818D-A87E-4B8E-931B-51DDFE27116F}" dt="2026-07-11T15:50:49.260" v="3155"/>
        <pc:sldMkLst>
          <pc:docMk/>
          <pc:sldMk cId="1240845926" sldId="257"/>
        </pc:sldMkLst>
        <pc:spChg chg="mod">
          <ac:chgData name="ionut ionel" userId="fe7c417c71ad9be8" providerId="LiveId" clId="{11FE818D-A87E-4B8E-931B-51DDFE27116F}" dt="2026-07-10T19:13:07.752" v="1403" actId="14100"/>
          <ac:spMkLst>
            <pc:docMk/>
            <pc:sldMk cId="1240845926" sldId="257"/>
            <ac:spMk id="2" creationId="{B9B31A03-A9A1-E882-82BE-692832DE6EAF}"/>
          </ac:spMkLst>
        </pc:spChg>
        <pc:spChg chg="add mod">
          <ac:chgData name="ionut ionel" userId="fe7c417c71ad9be8" providerId="LiveId" clId="{11FE818D-A87E-4B8E-931B-51DDFE27116F}" dt="2026-07-10T19:16:52.968" v="1432" actId="14100"/>
          <ac:spMkLst>
            <pc:docMk/>
            <pc:sldMk cId="1240845926" sldId="257"/>
            <ac:spMk id="3" creationId="{98EEF284-546C-336B-8911-B5CE4297ABF5}"/>
          </ac:spMkLst>
        </pc:spChg>
        <pc:spChg chg="add mod">
          <ac:chgData name="ionut ionel" userId="fe7c417c71ad9be8" providerId="LiveId" clId="{11FE818D-A87E-4B8E-931B-51DDFE27116F}" dt="2026-07-11T15:41:23.014" v="3099" actId="1076"/>
          <ac:spMkLst>
            <pc:docMk/>
            <pc:sldMk cId="1240845926" sldId="257"/>
            <ac:spMk id="6" creationId="{3060F628-8B65-D674-F595-BA5CB3246E93}"/>
          </ac:spMkLst>
        </pc:spChg>
        <pc:spChg chg="add del mod">
          <ac:chgData name="ionut ionel" userId="fe7c417c71ad9be8" providerId="LiveId" clId="{11FE818D-A87E-4B8E-931B-51DDFE27116F}" dt="2026-07-11T14:50:37.953" v="2439"/>
          <ac:spMkLst>
            <pc:docMk/>
            <pc:sldMk cId="1240845926" sldId="257"/>
            <ac:spMk id="8" creationId="{3B906F3A-9C90-86B0-3512-91A8411D7E22}"/>
          </ac:spMkLst>
        </pc:spChg>
        <pc:graphicFrameChg chg="add mod modGraphic">
          <ac:chgData name="ionut ionel" userId="fe7c417c71ad9be8" providerId="LiveId" clId="{11FE818D-A87E-4B8E-931B-51DDFE27116F}" dt="2026-07-11T15:41:18.173" v="3098" actId="1076"/>
          <ac:graphicFrameMkLst>
            <pc:docMk/>
            <pc:sldMk cId="1240845926" sldId="257"/>
            <ac:graphicFrameMk id="5" creationId="{2187109F-8C6E-4450-5F11-6DC45909C331}"/>
          </ac:graphicFrameMkLst>
        </pc:graphicFrameChg>
        <pc:graphicFrameChg chg="add mod modGraphic">
          <ac:chgData name="ionut ionel" userId="fe7c417c71ad9be8" providerId="LiveId" clId="{11FE818D-A87E-4B8E-931B-51DDFE27116F}" dt="2026-07-11T15:46:00.590" v="3150" actId="14100"/>
          <ac:graphicFrameMkLst>
            <pc:docMk/>
            <pc:sldMk cId="1240845926" sldId="257"/>
            <ac:graphicFrameMk id="7" creationId="{697B3CBB-88A0-6C8F-06E9-0DBF1674ACDC}"/>
          </ac:graphicFrameMkLst>
        </pc:graphicFrameChg>
        <pc:picChg chg="add mod">
          <ac:chgData name="ionut ionel" userId="fe7c417c71ad9be8" providerId="LiveId" clId="{11FE818D-A87E-4B8E-931B-51DDFE27116F}" dt="2026-07-11T15:45:57.591" v="3148" actId="14100"/>
          <ac:picMkLst>
            <pc:docMk/>
            <pc:sldMk cId="1240845926" sldId="257"/>
            <ac:picMk id="4" creationId="{A503F646-584C-30AB-1CDE-55FA525FF5F0}"/>
          </ac:picMkLst>
        </pc:picChg>
        <pc:picChg chg="add mod">
          <ac:chgData name="ionut ionel" userId="fe7c417c71ad9be8" providerId="LiveId" clId="{11FE818D-A87E-4B8E-931B-51DDFE27116F}" dt="2026-07-11T15:38:59.845" v="3089" actId="1076"/>
          <ac:picMkLst>
            <pc:docMk/>
            <pc:sldMk cId="1240845926" sldId="257"/>
            <ac:picMk id="10" creationId="{F380126E-6836-5E1C-2BEB-501E111277B5}"/>
          </ac:picMkLst>
        </pc:picChg>
      </pc:sldChg>
      <pc:sldChg chg="addSp delSp modSp mod modTransition">
        <pc:chgData name="ionut ionel" userId="fe7c417c71ad9be8" providerId="LiveId" clId="{11FE818D-A87E-4B8E-931B-51DDFE27116F}" dt="2026-07-11T15:50:37.747" v="3152"/>
        <pc:sldMkLst>
          <pc:docMk/>
          <pc:sldMk cId="3915549491" sldId="258"/>
        </pc:sldMkLst>
        <pc:spChg chg="mod">
          <ac:chgData name="ionut ionel" userId="fe7c417c71ad9be8" providerId="LiveId" clId="{11FE818D-A87E-4B8E-931B-51DDFE27116F}" dt="2026-07-09T23:55:20.429" v="150" actId="1076"/>
          <ac:spMkLst>
            <pc:docMk/>
            <pc:sldMk cId="3915549491" sldId="258"/>
            <ac:spMk id="2" creationId="{F72EA5F1-1D2A-274F-7138-B83A2EB7C999}"/>
          </ac:spMkLst>
        </pc:spChg>
        <pc:spChg chg="add mod">
          <ac:chgData name="ionut ionel" userId="fe7c417c71ad9be8" providerId="LiveId" clId="{11FE818D-A87E-4B8E-931B-51DDFE27116F}" dt="2026-07-10T00:30:19.468" v="420" actId="113"/>
          <ac:spMkLst>
            <pc:docMk/>
            <pc:sldMk cId="3915549491" sldId="258"/>
            <ac:spMk id="38" creationId="{6ECE1FC5-8A54-F5D1-A612-42FA414931C7}"/>
          </ac:spMkLst>
        </pc:spChg>
        <pc:spChg chg="add mod">
          <ac:chgData name="ionut ionel" userId="fe7c417c71ad9be8" providerId="LiveId" clId="{11FE818D-A87E-4B8E-931B-51DDFE27116F}" dt="2026-07-11T15:45:51.766" v="3137" actId="1076"/>
          <ac:spMkLst>
            <pc:docMk/>
            <pc:sldMk cId="3915549491" sldId="258"/>
            <ac:spMk id="40" creationId="{89CA2F80-E3F1-A598-9600-897BE18519EC}"/>
          </ac:spMkLst>
        </pc:spChg>
        <pc:spChg chg="add mod">
          <ac:chgData name="ionut ionel" userId="fe7c417c71ad9be8" providerId="LiveId" clId="{11FE818D-A87E-4B8E-931B-51DDFE27116F}" dt="2026-07-11T15:39:44.158" v="3093" actId="1076"/>
          <ac:spMkLst>
            <pc:docMk/>
            <pc:sldMk cId="3915549491" sldId="258"/>
            <ac:spMk id="43" creationId="{D5BE695F-AA6B-D04F-D981-0E22D51534EE}"/>
          </ac:spMkLst>
        </pc:spChg>
        <pc:spChg chg="add mod">
          <ac:chgData name="ionut ionel" userId="fe7c417c71ad9be8" providerId="LiveId" clId="{11FE818D-A87E-4B8E-931B-51DDFE27116F}" dt="2026-07-10T00:33:20.424" v="448" actId="403"/>
          <ac:spMkLst>
            <pc:docMk/>
            <pc:sldMk cId="3915549491" sldId="258"/>
            <ac:spMk id="46" creationId="{E97E39D5-4C18-A167-EF87-0F6C8A51F17B}"/>
          </ac:spMkLst>
        </pc:spChg>
        <pc:spChg chg="add mod">
          <ac:chgData name="ionut ionel" userId="fe7c417c71ad9be8" providerId="LiveId" clId="{11FE818D-A87E-4B8E-931B-51DDFE27116F}" dt="2026-07-10T00:28:42.995" v="408" actId="113"/>
          <ac:spMkLst>
            <pc:docMk/>
            <pc:sldMk cId="3915549491" sldId="258"/>
            <ac:spMk id="47" creationId="{FB1492E2-D39F-107C-1CC6-C6C73C77AB49}"/>
          </ac:spMkLst>
        </pc:spChg>
        <pc:spChg chg="add mod">
          <ac:chgData name="ionut ionel" userId="fe7c417c71ad9be8" providerId="LiveId" clId="{11FE818D-A87E-4B8E-931B-51DDFE27116F}" dt="2026-07-11T15:45:52.063" v="3138" actId="1076"/>
          <ac:spMkLst>
            <pc:docMk/>
            <pc:sldMk cId="3915549491" sldId="258"/>
            <ac:spMk id="48" creationId="{8E272C09-E4A5-E588-5D42-A8D9490E5DDA}"/>
          </ac:spMkLst>
        </pc:spChg>
        <pc:picChg chg="add mod">
          <ac:chgData name="ionut ionel" userId="fe7c417c71ad9be8" providerId="LiveId" clId="{11FE818D-A87E-4B8E-931B-51DDFE27116F}" dt="2026-07-11T15:39:06.565" v="3090" actId="14100"/>
          <ac:picMkLst>
            <pc:docMk/>
            <pc:sldMk cId="3915549491" sldId="258"/>
            <ac:picMk id="4" creationId="{E58EEF5B-60F7-28EC-E45D-0E5D16BD5A27}"/>
          </ac:picMkLst>
        </pc:picChg>
        <pc:picChg chg="add mod modCrop">
          <ac:chgData name="ionut ionel" userId="fe7c417c71ad9be8" providerId="LiveId" clId="{11FE818D-A87E-4B8E-931B-51DDFE27116F}" dt="2026-07-11T15:45:54.638" v="3146" actId="14100"/>
          <ac:picMkLst>
            <pc:docMk/>
            <pc:sldMk cId="3915549491" sldId="258"/>
            <ac:picMk id="9" creationId="{854CF392-72C7-8330-D3C5-335B4C2219B0}"/>
          </ac:picMkLst>
        </pc:picChg>
        <pc:picChg chg="add mod">
          <ac:chgData name="ionut ionel" userId="fe7c417c71ad9be8" providerId="LiveId" clId="{11FE818D-A87E-4B8E-931B-51DDFE27116F}" dt="2026-07-11T15:45:53.414" v="3142" actId="1076"/>
          <ac:picMkLst>
            <pc:docMk/>
            <pc:sldMk cId="3915549491" sldId="258"/>
            <ac:picMk id="11" creationId="{555DC1A0-B1D5-7633-C56A-3822504173C7}"/>
          </ac:picMkLst>
        </pc:picChg>
        <pc:picChg chg="add mod modCrop">
          <ac:chgData name="ionut ionel" userId="fe7c417c71ad9be8" providerId="LiveId" clId="{11FE818D-A87E-4B8E-931B-51DDFE27116F}" dt="2026-07-11T15:45:53.920" v="3144" actId="1076"/>
          <ac:picMkLst>
            <pc:docMk/>
            <pc:sldMk cId="3915549491" sldId="258"/>
            <ac:picMk id="13" creationId="{0CD28A0B-94D7-8D47-89FB-5F671A65B097}"/>
          </ac:picMkLst>
        </pc:picChg>
        <pc:picChg chg="add mod">
          <ac:chgData name="ionut ionel" userId="fe7c417c71ad9be8" providerId="LiveId" clId="{11FE818D-A87E-4B8E-931B-51DDFE27116F}" dt="2026-07-11T15:45:53.686" v="3143" actId="1076"/>
          <ac:picMkLst>
            <pc:docMk/>
            <pc:sldMk cId="3915549491" sldId="258"/>
            <ac:picMk id="15" creationId="{6E6293CC-2DC9-538D-B7DE-02B9AECBB8AF}"/>
          </ac:picMkLst>
        </pc:picChg>
        <pc:inkChg chg="add mod">
          <ac:chgData name="ionut ionel" userId="fe7c417c71ad9be8" providerId="LiveId" clId="{11FE818D-A87E-4B8E-931B-51DDFE27116F}" dt="2026-07-10T00:27:07.958" v="397" actId="14100"/>
          <ac:inkMkLst>
            <pc:docMk/>
            <pc:sldMk cId="3915549491" sldId="258"/>
            <ac:inkMk id="16" creationId="{C3E7C0B4-80A5-EF33-0345-69F0E2182F34}"/>
          </ac:inkMkLst>
        </pc:inkChg>
        <pc:inkChg chg="add mod">
          <ac:chgData name="ionut ionel" userId="fe7c417c71ad9be8" providerId="LiveId" clId="{11FE818D-A87E-4B8E-931B-51DDFE27116F}" dt="2026-07-10T00:26:56.079" v="395" actId="14100"/>
          <ac:inkMkLst>
            <pc:docMk/>
            <pc:sldMk cId="3915549491" sldId="258"/>
            <ac:inkMk id="33" creationId="{445EBE74-75DF-742F-F8F5-8E4DCD97557D}"/>
          </ac:inkMkLst>
        </pc:inkChg>
        <pc:inkChg chg="add mod">
          <ac:chgData name="ionut ionel" userId="fe7c417c71ad9be8" providerId="LiveId" clId="{11FE818D-A87E-4B8E-931B-51DDFE27116F}" dt="2026-07-10T00:32:20.601" v="442"/>
          <ac:inkMkLst>
            <pc:docMk/>
            <pc:sldMk cId="3915549491" sldId="258"/>
            <ac:inkMk id="58" creationId="{3B59DF79-5159-C5C0-45B3-08008DE7A568}"/>
          </ac:inkMkLst>
        </pc:inkChg>
        <pc:inkChg chg="add">
          <ac:chgData name="ionut ionel" userId="fe7c417c71ad9be8" providerId="LiveId" clId="{11FE818D-A87E-4B8E-931B-51DDFE27116F}" dt="2026-07-10T00:32:43.958" v="444" actId="9405"/>
          <ac:inkMkLst>
            <pc:docMk/>
            <pc:sldMk cId="3915549491" sldId="258"/>
            <ac:inkMk id="59" creationId="{483C8084-4843-0BA1-DDA8-7849C11F08EE}"/>
          </ac:inkMkLst>
        </pc:inkChg>
      </pc:sldChg>
      <pc:sldChg chg="addSp delSp modSp new mod modTransition setBg">
        <pc:chgData name="ionut ionel" userId="fe7c417c71ad9be8" providerId="LiveId" clId="{11FE818D-A87E-4B8E-931B-51DDFE27116F}" dt="2026-07-11T15:51:02.540" v="3159"/>
        <pc:sldMkLst>
          <pc:docMk/>
          <pc:sldMk cId="50081429" sldId="259"/>
        </pc:sldMkLst>
        <pc:spChg chg="add mod">
          <ac:chgData name="ionut ionel" userId="fe7c417c71ad9be8" providerId="LiveId" clId="{11FE818D-A87E-4B8E-931B-51DDFE27116F}" dt="2026-07-11T15:37:34.953" v="3067" actId="207"/>
          <ac:spMkLst>
            <pc:docMk/>
            <pc:sldMk cId="50081429" sldId="259"/>
            <ac:spMk id="9" creationId="{ADF79475-D565-832D-C810-D439DBB016C7}"/>
          </ac:spMkLst>
        </pc:spChg>
        <pc:spChg chg="add mod">
          <ac:chgData name="ionut ionel" userId="fe7c417c71ad9be8" providerId="LiveId" clId="{11FE818D-A87E-4B8E-931B-51DDFE27116F}" dt="2026-07-11T14:47:13.208" v="2408" actId="115"/>
          <ac:spMkLst>
            <pc:docMk/>
            <pc:sldMk cId="50081429" sldId="259"/>
            <ac:spMk id="10" creationId="{645EED0D-31C1-0DA3-DE6B-E0167D40C733}"/>
          </ac:spMkLst>
        </pc:spChg>
        <pc:spChg chg="add del mod">
          <ac:chgData name="ionut ionel" userId="fe7c417c71ad9be8" providerId="LiveId" clId="{11FE818D-A87E-4B8E-931B-51DDFE27116F}" dt="2026-07-11T14:50:30.574" v="2436"/>
          <ac:spMkLst>
            <pc:docMk/>
            <pc:sldMk cId="50081429" sldId="259"/>
            <ac:spMk id="11" creationId="{3B238FE2-1C69-D49F-2F64-3A02F0F4DF8F}"/>
          </ac:spMkLst>
        </pc:spChg>
        <pc:picChg chg="add del mod">
          <ac:chgData name="ionut ionel" userId="fe7c417c71ad9be8" providerId="LiveId" clId="{11FE818D-A87E-4B8E-931B-51DDFE27116F}" dt="2026-07-11T14:34:08.021" v="2160" actId="478"/>
          <ac:picMkLst>
            <pc:docMk/>
            <pc:sldMk cId="50081429" sldId="259"/>
            <ac:picMk id="3" creationId="{F04A959B-64CE-9F0D-59DF-FBBB6AC39174}"/>
          </ac:picMkLst>
        </pc:picChg>
        <pc:picChg chg="add mod">
          <ac:chgData name="ionut ionel" userId="fe7c417c71ad9be8" providerId="LiveId" clId="{11FE818D-A87E-4B8E-931B-51DDFE27116F}" dt="2026-07-11T14:44:24.989" v="2384" actId="14100"/>
          <ac:picMkLst>
            <pc:docMk/>
            <pc:sldMk cId="50081429" sldId="259"/>
            <ac:picMk id="4" creationId="{8C18D4B6-9E4D-13A6-8D82-AB7221AA2FEE}"/>
          </ac:picMkLst>
        </pc:picChg>
        <pc:picChg chg="add mod">
          <ac:chgData name="ionut ionel" userId="fe7c417c71ad9be8" providerId="LiveId" clId="{11FE818D-A87E-4B8E-931B-51DDFE27116F}" dt="2026-07-11T14:44:39.780" v="2387" actId="1076"/>
          <ac:picMkLst>
            <pc:docMk/>
            <pc:sldMk cId="50081429" sldId="259"/>
            <ac:picMk id="6" creationId="{607D1FCB-E1CC-5BE6-C0B9-B7DB3BAA1AC8}"/>
          </ac:picMkLst>
        </pc:picChg>
        <pc:picChg chg="add mod">
          <ac:chgData name="ionut ionel" userId="fe7c417c71ad9be8" providerId="LiveId" clId="{11FE818D-A87E-4B8E-931B-51DDFE27116F}" dt="2026-07-11T14:44:34.773" v="2386" actId="1076"/>
          <ac:picMkLst>
            <pc:docMk/>
            <pc:sldMk cId="50081429" sldId="259"/>
            <ac:picMk id="8" creationId="{01F77B69-2912-A5C3-CDEF-8C7807345E96}"/>
          </ac:picMkLst>
        </pc:picChg>
        <pc:picChg chg="add mod">
          <ac:chgData name="ionut ionel" userId="fe7c417c71ad9be8" providerId="LiveId" clId="{11FE818D-A87E-4B8E-931B-51DDFE27116F}" dt="2026-07-11T15:36:57.646" v="3059" actId="1076"/>
          <ac:picMkLst>
            <pc:docMk/>
            <pc:sldMk cId="50081429" sldId="259"/>
            <ac:picMk id="13" creationId="{19523073-6DEB-7071-F6F6-02DE7598A8DA}"/>
          </ac:picMkLst>
        </pc:picChg>
      </pc:sldChg>
      <pc:sldChg chg="addSp delSp modSp new mod modTransition">
        <pc:chgData name="ionut ionel" userId="fe7c417c71ad9be8" providerId="LiveId" clId="{11FE818D-A87E-4B8E-931B-51DDFE27116F}" dt="2026-07-11T15:51:19.916" v="3163"/>
        <pc:sldMkLst>
          <pc:docMk/>
          <pc:sldMk cId="303150619" sldId="260"/>
        </pc:sldMkLst>
        <pc:spChg chg="add del mod">
          <ac:chgData name="ionut ionel" userId="fe7c417c71ad9be8" providerId="LiveId" clId="{11FE818D-A87E-4B8E-931B-51DDFE27116F}" dt="2026-07-11T14:50:45.520" v="2442"/>
          <ac:spMkLst>
            <pc:docMk/>
            <pc:sldMk cId="303150619" sldId="260"/>
            <ac:spMk id="14" creationId="{171A7BAD-A1E7-341F-C96F-6C3B3B8123D7}"/>
          </ac:spMkLst>
        </pc:spChg>
        <pc:spChg chg="add mod">
          <ac:chgData name="ionut ionel" userId="fe7c417c71ad9be8" providerId="LiveId" clId="{11FE818D-A87E-4B8E-931B-51DDFE27116F}" dt="2026-07-11T14:08:40.284" v="2128" actId="20577"/>
          <ac:spMkLst>
            <pc:docMk/>
            <pc:sldMk cId="303150619" sldId="260"/>
            <ac:spMk id="15" creationId="{CF7AFB15-9BB1-A7A3-6045-E374EFBF73BA}"/>
          </ac:spMkLst>
        </pc:spChg>
        <pc:spChg chg="add mod">
          <ac:chgData name="ionut ionel" userId="fe7c417c71ad9be8" providerId="LiveId" clId="{11FE818D-A87E-4B8E-931B-51DDFE27116F}" dt="2026-07-11T14:03:04.863" v="2122" actId="20577"/>
          <ac:spMkLst>
            <pc:docMk/>
            <pc:sldMk cId="303150619" sldId="260"/>
            <ac:spMk id="20" creationId="{A7235A2D-1770-29B3-A75F-6CB38096E9D2}"/>
          </ac:spMkLst>
        </pc:spChg>
        <pc:spChg chg="add del mod">
          <ac:chgData name="ionut ionel" userId="fe7c417c71ad9be8" providerId="LiveId" clId="{11FE818D-A87E-4B8E-931B-51DDFE27116F}" dt="2026-07-11T13:56:52.869" v="2095"/>
          <ac:spMkLst>
            <pc:docMk/>
            <pc:sldMk cId="303150619" sldId="260"/>
            <ac:spMk id="21" creationId="{3D479F4B-D107-5A2C-79F5-80AD6D92EA69}"/>
          </ac:spMkLst>
        </pc:spChg>
        <pc:spChg chg="add mod">
          <ac:chgData name="ionut ionel" userId="fe7c417c71ad9be8" providerId="LiveId" clId="{11FE818D-A87E-4B8E-931B-51DDFE27116F}" dt="2026-07-11T14:04:04.608" v="2124"/>
          <ac:spMkLst>
            <pc:docMk/>
            <pc:sldMk cId="303150619" sldId="260"/>
            <ac:spMk id="22" creationId="{031CC646-DE22-D80A-F00E-FD3258045808}"/>
          </ac:spMkLst>
        </pc:spChg>
        <pc:picChg chg="add mod">
          <ac:chgData name="ionut ionel" userId="fe7c417c71ad9be8" providerId="LiveId" clId="{11FE818D-A87E-4B8E-931B-51DDFE27116F}" dt="2026-07-11T14:01:40.410" v="2114" actId="14100"/>
          <ac:picMkLst>
            <pc:docMk/>
            <pc:sldMk cId="303150619" sldId="260"/>
            <ac:picMk id="3" creationId="{4A2D9B8C-87EE-5116-5EB5-92918C590DAF}"/>
          </ac:picMkLst>
        </pc:picChg>
        <pc:picChg chg="add mod">
          <ac:chgData name="ionut ionel" userId="fe7c417c71ad9be8" providerId="LiveId" clId="{11FE818D-A87E-4B8E-931B-51DDFE27116F}" dt="2026-07-11T14:01:52.081" v="2117" actId="14100"/>
          <ac:picMkLst>
            <pc:docMk/>
            <pc:sldMk cId="303150619" sldId="260"/>
            <ac:picMk id="5" creationId="{CE6C5753-9E49-31EC-82D2-5F173F957546}"/>
          </ac:picMkLst>
        </pc:picChg>
        <pc:picChg chg="add mod">
          <ac:chgData name="ionut ionel" userId="fe7c417c71ad9be8" providerId="LiveId" clId="{11FE818D-A87E-4B8E-931B-51DDFE27116F}" dt="2026-07-11T14:01:57.810" v="2119" actId="14100"/>
          <ac:picMkLst>
            <pc:docMk/>
            <pc:sldMk cId="303150619" sldId="260"/>
            <ac:picMk id="7" creationId="{DF974E0A-FABF-6B9C-468D-3AB7AB1E3ECE}"/>
          </ac:picMkLst>
        </pc:picChg>
        <pc:picChg chg="add mod">
          <ac:chgData name="ionut ionel" userId="fe7c417c71ad9be8" providerId="LiveId" clId="{11FE818D-A87E-4B8E-931B-51DDFE27116F}" dt="2026-07-11T14:01:43.137" v="2115" actId="14100"/>
          <ac:picMkLst>
            <pc:docMk/>
            <pc:sldMk cId="303150619" sldId="260"/>
            <ac:picMk id="9" creationId="{FB8CF26E-A80B-8DAF-A474-226D91E00C12}"/>
          </ac:picMkLst>
        </pc:picChg>
        <pc:picChg chg="add mod">
          <ac:chgData name="ionut ionel" userId="fe7c417c71ad9be8" providerId="LiveId" clId="{11FE818D-A87E-4B8E-931B-51DDFE27116F}" dt="2026-07-11T14:01:54.489" v="2118" actId="14100"/>
          <ac:picMkLst>
            <pc:docMk/>
            <pc:sldMk cId="303150619" sldId="260"/>
            <ac:picMk id="11" creationId="{DF402597-A0D1-B220-389C-7CCA424E96A7}"/>
          </ac:picMkLst>
        </pc:picChg>
        <pc:picChg chg="add mod">
          <ac:chgData name="ionut ionel" userId="fe7c417c71ad9be8" providerId="LiveId" clId="{11FE818D-A87E-4B8E-931B-51DDFE27116F}" dt="2026-07-11T14:02:00.226" v="2120" actId="14100"/>
          <ac:picMkLst>
            <pc:docMk/>
            <pc:sldMk cId="303150619" sldId="260"/>
            <ac:picMk id="13" creationId="{737645EF-F369-4AFC-A9FE-E02D1191D836}"/>
          </ac:picMkLst>
        </pc:picChg>
        <pc:picChg chg="add del mod">
          <ac:chgData name="ionut ionel" userId="fe7c417c71ad9be8" providerId="LiveId" clId="{11FE818D-A87E-4B8E-931B-51DDFE27116F}" dt="2026-07-11T13:57:14.216" v="2098" actId="478"/>
          <ac:picMkLst>
            <pc:docMk/>
            <pc:sldMk cId="303150619" sldId="260"/>
            <ac:picMk id="17" creationId="{762D4115-5AA9-4B21-26F2-1B3DA9678324}"/>
          </ac:picMkLst>
        </pc:picChg>
        <pc:picChg chg="add mod">
          <ac:chgData name="ionut ionel" userId="fe7c417c71ad9be8" providerId="LiveId" clId="{11FE818D-A87E-4B8E-931B-51DDFE27116F}" dt="2026-07-11T15:38:28.318" v="3080" actId="1076"/>
          <ac:picMkLst>
            <pc:docMk/>
            <pc:sldMk cId="303150619" sldId="260"/>
            <ac:picMk id="19" creationId="{3E53D907-7666-BD4F-34D7-DCF14FB1BC3F}"/>
          </ac:picMkLst>
        </pc:picChg>
        <pc:picChg chg="add mod">
          <ac:chgData name="ionut ionel" userId="fe7c417c71ad9be8" providerId="LiveId" clId="{11FE818D-A87E-4B8E-931B-51DDFE27116F}" dt="2026-07-11T15:38:40.965" v="3086" actId="1076"/>
          <ac:picMkLst>
            <pc:docMk/>
            <pc:sldMk cId="303150619" sldId="260"/>
            <ac:picMk id="24" creationId="{4430E0D5-18B1-B7F3-75B7-A704B1B1B1CE}"/>
          </ac:picMkLst>
        </pc:picChg>
      </pc:sldChg>
      <pc:sldChg chg="addSp delSp modSp new mod modTransition">
        <pc:chgData name="ionut ionel" userId="fe7c417c71ad9be8" providerId="LiveId" clId="{11FE818D-A87E-4B8E-931B-51DDFE27116F}" dt="2026-07-11T15:51:06.900" v="3160"/>
        <pc:sldMkLst>
          <pc:docMk/>
          <pc:sldMk cId="3458019456" sldId="261"/>
        </pc:sldMkLst>
        <pc:spChg chg="add mod">
          <ac:chgData name="ionut ionel" userId="fe7c417c71ad9be8" providerId="LiveId" clId="{11FE818D-A87E-4B8E-931B-51DDFE27116F}" dt="2026-07-11T15:34:24.625" v="3042" actId="207"/>
          <ac:spMkLst>
            <pc:docMk/>
            <pc:sldMk cId="3458019456" sldId="261"/>
            <ac:spMk id="5" creationId="{443FC78F-B440-61FC-7CD1-FBB8F34C347E}"/>
          </ac:spMkLst>
        </pc:spChg>
        <pc:spChg chg="add del mod">
          <ac:chgData name="ionut ionel" userId="fe7c417c71ad9be8" providerId="LiveId" clId="{11FE818D-A87E-4B8E-931B-51DDFE27116F}" dt="2026-07-11T15:19:06.009" v="2862" actId="478"/>
          <ac:spMkLst>
            <pc:docMk/>
            <pc:sldMk cId="3458019456" sldId="261"/>
            <ac:spMk id="6" creationId="{72755071-C4E2-69DB-8903-B7477D61F48E}"/>
          </ac:spMkLst>
        </pc:spChg>
        <pc:spChg chg="add del mod">
          <ac:chgData name="ionut ionel" userId="fe7c417c71ad9be8" providerId="LiveId" clId="{11FE818D-A87E-4B8E-931B-51DDFE27116F}" dt="2026-07-11T15:18:27.366" v="2847" actId="478"/>
          <ac:spMkLst>
            <pc:docMk/>
            <pc:sldMk cId="3458019456" sldId="261"/>
            <ac:spMk id="15" creationId="{732F541D-EFD4-E38A-DECF-2451E317C48A}"/>
          </ac:spMkLst>
        </pc:spChg>
        <pc:spChg chg="add del mod">
          <ac:chgData name="ionut ionel" userId="fe7c417c71ad9be8" providerId="LiveId" clId="{11FE818D-A87E-4B8E-931B-51DDFE27116F}" dt="2026-07-11T15:18:35.098" v="2855" actId="478"/>
          <ac:spMkLst>
            <pc:docMk/>
            <pc:sldMk cId="3458019456" sldId="261"/>
            <ac:spMk id="16" creationId="{B5D6F9CB-924B-9956-2D0B-978F5BDC72EB}"/>
          </ac:spMkLst>
        </pc:spChg>
        <pc:spChg chg="add del mod">
          <ac:chgData name="ionut ionel" userId="fe7c417c71ad9be8" providerId="LiveId" clId="{11FE818D-A87E-4B8E-931B-51DDFE27116F}" dt="2026-07-11T15:18:31.125" v="2851" actId="478"/>
          <ac:spMkLst>
            <pc:docMk/>
            <pc:sldMk cId="3458019456" sldId="261"/>
            <ac:spMk id="17" creationId="{F1F0C970-ED8F-84A1-1FDE-8F607A131978}"/>
          </ac:spMkLst>
        </pc:spChg>
        <pc:spChg chg="add mod">
          <ac:chgData name="ionut ionel" userId="fe7c417c71ad9be8" providerId="LiveId" clId="{11FE818D-A87E-4B8E-931B-51DDFE27116F}" dt="2026-07-11T15:28:54.435" v="2974" actId="403"/>
          <ac:spMkLst>
            <pc:docMk/>
            <pc:sldMk cId="3458019456" sldId="261"/>
            <ac:spMk id="24" creationId="{719D2D28-9470-C5C2-ADDE-C8E6EB320F13}"/>
          </ac:spMkLst>
        </pc:spChg>
        <pc:spChg chg="add mod">
          <ac:chgData name="ionut ionel" userId="fe7c417c71ad9be8" providerId="LiveId" clId="{11FE818D-A87E-4B8E-931B-51DDFE27116F}" dt="2026-07-11T15:32:07.721" v="2995" actId="113"/>
          <ac:spMkLst>
            <pc:docMk/>
            <pc:sldMk cId="3458019456" sldId="261"/>
            <ac:spMk id="25" creationId="{1206CF1E-79CF-01EC-B733-AEDEBFBDAC85}"/>
          </ac:spMkLst>
        </pc:spChg>
        <pc:picChg chg="add del mod">
          <ac:chgData name="ionut ionel" userId="fe7c417c71ad9be8" providerId="LiveId" clId="{11FE818D-A87E-4B8E-931B-51DDFE27116F}" dt="2026-07-11T14:51:18.435" v="2443" actId="478"/>
          <ac:picMkLst>
            <pc:docMk/>
            <pc:sldMk cId="3458019456" sldId="261"/>
            <ac:picMk id="3" creationId="{07B165A4-37DB-EA7D-B08B-4E88B51C8DC2}"/>
          </ac:picMkLst>
        </pc:picChg>
        <pc:picChg chg="add del mod">
          <ac:chgData name="ionut ionel" userId="fe7c417c71ad9be8" providerId="LiveId" clId="{11FE818D-A87E-4B8E-931B-51DDFE27116F}" dt="2026-07-11T15:14:03.840" v="2719" actId="21"/>
          <ac:picMkLst>
            <pc:docMk/>
            <pc:sldMk cId="3458019456" sldId="261"/>
            <ac:picMk id="4" creationId="{EE43D95C-6FF0-7BA0-51E8-0239F036B9EE}"/>
          </ac:picMkLst>
        </pc:picChg>
        <pc:picChg chg="add del mod">
          <ac:chgData name="ionut ionel" userId="fe7c417c71ad9be8" providerId="LiveId" clId="{11FE818D-A87E-4B8E-931B-51DDFE27116F}" dt="2026-07-11T15:18:25.514" v="2846" actId="478"/>
          <ac:picMkLst>
            <pc:docMk/>
            <pc:sldMk cId="3458019456" sldId="261"/>
            <ac:picMk id="8" creationId="{E06DB136-B3F6-2FD3-1E96-520ABAB6F6D8}"/>
          </ac:picMkLst>
        </pc:picChg>
        <pc:picChg chg="add del mod">
          <ac:chgData name="ionut ionel" userId="fe7c417c71ad9be8" providerId="LiveId" clId="{11FE818D-A87E-4B8E-931B-51DDFE27116F}" dt="2026-07-11T15:18:32.137" v="2852" actId="478"/>
          <ac:picMkLst>
            <pc:docMk/>
            <pc:sldMk cId="3458019456" sldId="261"/>
            <ac:picMk id="10" creationId="{1214E5AF-8496-74FE-D7B0-17FFFD87B905}"/>
          </ac:picMkLst>
        </pc:picChg>
        <pc:picChg chg="add del mod">
          <ac:chgData name="ionut ionel" userId="fe7c417c71ad9be8" providerId="LiveId" clId="{11FE818D-A87E-4B8E-931B-51DDFE27116F}" dt="2026-07-11T15:18:28.268" v="2848" actId="478"/>
          <ac:picMkLst>
            <pc:docMk/>
            <pc:sldMk cId="3458019456" sldId="261"/>
            <ac:picMk id="12" creationId="{5A9017B6-A53E-7FC3-6A14-991AD4BF2C26}"/>
          </ac:picMkLst>
        </pc:picChg>
        <pc:picChg chg="add del mod">
          <ac:chgData name="ionut ionel" userId="fe7c417c71ad9be8" providerId="LiveId" clId="{11FE818D-A87E-4B8E-931B-51DDFE27116F}" dt="2026-07-11T15:18:36.041" v="2856" actId="478"/>
          <ac:picMkLst>
            <pc:docMk/>
            <pc:sldMk cId="3458019456" sldId="261"/>
            <ac:picMk id="14" creationId="{42586108-F9AF-6439-B67C-DE395ACA416F}"/>
          </ac:picMkLst>
        </pc:picChg>
        <pc:picChg chg="add del mod">
          <ac:chgData name="ionut ionel" userId="fe7c417c71ad9be8" providerId="LiveId" clId="{11FE818D-A87E-4B8E-931B-51DDFE27116F}" dt="2026-07-11T15:23:22.577" v="2936" actId="478"/>
          <ac:picMkLst>
            <pc:docMk/>
            <pc:sldMk cId="3458019456" sldId="261"/>
            <ac:picMk id="19" creationId="{26054E0D-612F-D3F1-8ECD-26273D6A4B7B}"/>
          </ac:picMkLst>
        </pc:picChg>
        <pc:picChg chg="add mod">
          <ac:chgData name="ionut ionel" userId="fe7c417c71ad9be8" providerId="LiveId" clId="{11FE818D-A87E-4B8E-931B-51DDFE27116F}" dt="2026-07-11T15:32:49.311" v="2997" actId="14100"/>
          <ac:picMkLst>
            <pc:docMk/>
            <pc:sldMk cId="3458019456" sldId="261"/>
            <ac:picMk id="21" creationId="{EB36A213-F379-C117-58E1-9DAA3856D0D9}"/>
          </ac:picMkLst>
        </pc:picChg>
        <pc:picChg chg="add mod">
          <ac:chgData name="ionut ionel" userId="fe7c417c71ad9be8" providerId="LiveId" clId="{11FE818D-A87E-4B8E-931B-51DDFE27116F}" dt="2026-07-11T15:32:46.878" v="2996" actId="14100"/>
          <ac:picMkLst>
            <pc:docMk/>
            <pc:sldMk cId="3458019456" sldId="261"/>
            <ac:picMk id="23" creationId="{987B41FD-4B8B-CF02-0EB9-9C94DF726BC1}"/>
          </ac:picMkLst>
        </pc:picChg>
        <pc:picChg chg="add mod">
          <ac:chgData name="ionut ionel" userId="fe7c417c71ad9be8" providerId="LiveId" clId="{11FE818D-A87E-4B8E-931B-51DDFE27116F}" dt="2026-07-11T15:37:57.757" v="3071" actId="1076"/>
          <ac:picMkLst>
            <pc:docMk/>
            <pc:sldMk cId="3458019456" sldId="261"/>
            <ac:picMk id="27" creationId="{DBAD65CA-2477-F9DF-83C5-5612CC925268}"/>
          </ac:picMkLst>
        </pc:picChg>
      </pc:sldChg>
      <pc:sldChg chg="new del">
        <pc:chgData name="ionut ionel" userId="fe7c417c71ad9be8" providerId="LiveId" clId="{11FE818D-A87E-4B8E-931B-51DDFE27116F}" dt="2026-07-11T15:11:50.448" v="2690" actId="680"/>
        <pc:sldMkLst>
          <pc:docMk/>
          <pc:sldMk cId="725964658" sldId="262"/>
        </pc:sldMkLst>
      </pc:sldChg>
      <pc:sldChg chg="addSp delSp modSp new mod">
        <pc:chgData name="ionut ionel" userId="fe7c417c71ad9be8" providerId="LiveId" clId="{11FE818D-A87E-4B8E-931B-51DDFE27116F}" dt="2026-07-11T17:42:47.180" v="3367" actId="1076"/>
        <pc:sldMkLst>
          <pc:docMk/>
          <pc:sldMk cId="2011260339" sldId="262"/>
        </pc:sldMkLst>
        <pc:spChg chg="mod">
          <ac:chgData name="ionut ionel" userId="fe7c417c71ad9be8" providerId="LiveId" clId="{11FE818D-A87E-4B8E-931B-51DDFE27116F}" dt="2026-07-11T17:42:29.284" v="3366" actId="1076"/>
          <ac:spMkLst>
            <pc:docMk/>
            <pc:sldMk cId="2011260339" sldId="262"/>
            <ac:spMk id="2" creationId="{2A3BB5E4-7D64-895D-4502-796AACEE0028}"/>
          </ac:spMkLst>
        </pc:spChg>
        <pc:spChg chg="add del mod">
          <ac:chgData name="ionut ionel" userId="fe7c417c71ad9be8" providerId="LiveId" clId="{11FE818D-A87E-4B8E-931B-51DDFE27116F}" dt="2026-07-11T16:06:00.742" v="3247"/>
          <ac:spMkLst>
            <pc:docMk/>
            <pc:sldMk cId="2011260339" sldId="262"/>
            <ac:spMk id="3" creationId="{4E5ED432-6327-FF07-4008-09AB73BB21E0}"/>
          </ac:spMkLst>
        </pc:spChg>
        <pc:spChg chg="add mod">
          <ac:chgData name="ionut ionel" userId="fe7c417c71ad9be8" providerId="LiveId" clId="{11FE818D-A87E-4B8E-931B-51DDFE27116F}" dt="2026-07-11T17:39:40.287" v="3349" actId="20577"/>
          <ac:spMkLst>
            <pc:docMk/>
            <pc:sldMk cId="2011260339" sldId="262"/>
            <ac:spMk id="4" creationId="{9345DFD5-785B-E688-E1F5-29490BEC9D76}"/>
          </ac:spMkLst>
        </pc:spChg>
        <pc:spChg chg="add mod">
          <ac:chgData name="ionut ionel" userId="fe7c417c71ad9be8" providerId="LiveId" clId="{11FE818D-A87E-4B8E-931B-51DDFE27116F}" dt="2026-07-11T17:39:54.586" v="3351" actId="14100"/>
          <ac:spMkLst>
            <pc:docMk/>
            <pc:sldMk cId="2011260339" sldId="262"/>
            <ac:spMk id="11" creationId="{B98D7008-245B-2426-5F44-E72474A99B37}"/>
          </ac:spMkLst>
        </pc:spChg>
        <pc:picChg chg="add del mod">
          <ac:chgData name="ionut ionel" userId="fe7c417c71ad9be8" providerId="LiveId" clId="{11FE818D-A87E-4B8E-931B-51DDFE27116F}" dt="2026-07-11T17:29:01.392" v="3272" actId="21"/>
          <ac:picMkLst>
            <pc:docMk/>
            <pc:sldMk cId="2011260339" sldId="262"/>
            <ac:picMk id="6" creationId="{58B97140-74C2-E503-3495-2574CB5431DD}"/>
          </ac:picMkLst>
        </pc:picChg>
        <pc:picChg chg="add mod">
          <ac:chgData name="ionut ionel" userId="fe7c417c71ad9be8" providerId="LiveId" clId="{11FE818D-A87E-4B8E-931B-51DDFE27116F}" dt="2026-07-11T17:41:57.107" v="3361" actId="14100"/>
          <ac:picMkLst>
            <pc:docMk/>
            <pc:sldMk cId="2011260339" sldId="262"/>
            <ac:picMk id="8" creationId="{27EAB870-AF2E-A89F-1EEF-90E2B389C714}"/>
          </ac:picMkLst>
        </pc:picChg>
        <pc:picChg chg="add mod">
          <ac:chgData name="ionut ionel" userId="fe7c417c71ad9be8" providerId="LiveId" clId="{11FE818D-A87E-4B8E-931B-51DDFE27116F}" dt="2026-07-11T17:42:47.180" v="3367" actId="1076"/>
          <ac:picMkLst>
            <pc:docMk/>
            <pc:sldMk cId="2011260339" sldId="262"/>
            <ac:picMk id="10" creationId="{FF5A9342-007D-418C-7F4C-D722AF0A1DE1}"/>
          </ac:picMkLst>
        </pc:picChg>
        <pc:picChg chg="add mod">
          <ac:chgData name="ionut ionel" userId="fe7c417c71ad9be8" providerId="LiveId" clId="{11FE818D-A87E-4B8E-931B-51DDFE27116F}" dt="2026-07-11T17:42:06.764" v="3362" actId="14100"/>
          <ac:picMkLst>
            <pc:docMk/>
            <pc:sldMk cId="2011260339" sldId="262"/>
            <ac:picMk id="13" creationId="{5F57A808-1128-C82D-EC0D-C17E2D864FA3}"/>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9T23:47:28.298"/>
    </inkml:context>
    <inkml:brush xml:id="br0">
      <inkml:brushProperty name="width" value="0.035" units="cm"/>
      <inkml:brushProperty name="height" value="0.035" units="cm"/>
      <inkml:brushProperty name="color" value="#E71224"/>
    </inkml:brush>
  </inkml:definitions>
  <inkml:trace contextRef="#ctx0" brushRef="#br0">2460 94 24575,'-19'-7'0,"-1"0"0,-1 1 0,1 1 0,-1 1 0,-37-2 0,-31-7 0,-47-3 0,17 3 0,35 3 0,0 4 0,-152 8 0,78 1 0,-670-3 0,796 2 0,1 1 0,-40 9 0,2 0 0,47-7 0,1 0 0,1 1 0,-1 2 0,1 0 0,0 1 0,1 1 0,0 0 0,0 2 0,1 0 0,1 1 0,0 1 0,1 0 0,0 1 0,1 1 0,1 1 0,1 0 0,-14 22 0,22-29 0,1-1 0,0 2 0,0-1 0,1 0 0,0 1 0,1-1 0,0 1 0,0 0 0,1 0 0,1 0 0,0-1 0,1 1 0,0 0 0,0 0 0,1 0 0,0-1 0,1 1 0,1-1 0,-1 0 0,2 0 0,-1 0 0,1 0 0,1-1 0,0 0 0,0 0 0,1 0 0,0-1 0,0 0 0,1 0 0,14 10 0,2-7 0,0-1 0,0-1 0,1-1 0,1-1 0,-1-2 0,1 0 0,0-2 0,28 1 0,-3 1 0,114 5 0,177-11 0,-124-2 0,820 3 0,-1017-2 0,0-1 0,0 0 0,0-2 0,-1 0 0,1-1 0,-1-1 0,-1-1 0,1-1 0,-1-1 0,-1 0 0,0-1 0,0-2 0,19-16 0,-22 16 0,-1-1 0,0-1 0,0 0 0,-2-1 0,0 0 0,-1-1 0,0 0 0,-1 0 0,-1-1 0,11-35 0,-16 33 0,-1 0 0,-1 0 0,0-1 0,-3-34 0,1 50 0,-1-1 0,1 1 0,-1 0 0,0 0 0,0-1 0,-1 1 0,0 0 0,0 0 0,0 0 0,0 1 0,-1-1 0,1 0 0,-1 1 0,-1 0 0,1 0 0,0 0 0,-1 0 0,0 0 0,0 1 0,0-1 0,0 1 0,-9-4 0,-72-23-1365,59 22-5461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9T23:50:22.705"/>
    </inkml:context>
    <inkml:brush xml:id="br0">
      <inkml:brushProperty name="width" value="0.035" units="cm"/>
      <inkml:brushProperty name="height" value="0.035" units="cm"/>
      <inkml:brushProperty name="color" value="#FFC114"/>
    </inkml:brush>
  </inkml:definitions>
  <inkml:trace contextRef="#ctx0" brushRef="#br0">4013 26 24575,'-174'-2'0,"-187"5"0,257 9 0,64-6 0,-67 2 0,20-6 0,-91 14 0,59-7 0,-178-9 0,121-3 0,-1946 3 0,2111 0 0,-1 1 0,1 0 0,0 1 0,-1 0 0,1 1 0,0 0 0,0 0 0,1 1 0,-1 0 0,1 1 0,0 0 0,0 1 0,-15 12 0,18-13 0,0 1 0,0 0 0,1 0 0,0 1 0,1 0 0,-1 0 0,1 0 0,1 0 0,-1 1 0,1-1 0,1 1 0,0 0 0,0 1 0,1-1 0,0 0 0,0 1 0,0 12 0,0-2 0,2 1 0,1 0 0,0 0 0,2-1 0,6 29 0,-6-41 0,0 0 0,0 0 0,0-1 0,1 0 0,0 1 0,0-1 0,1-1 0,-1 1 0,1 0 0,1-1 0,-1 0 0,1 0 0,0-1 0,0 0 0,1 1 0,-1-2 0,1 1 0,10 3 0,30 14 0,-17-8 0,1 0 0,0-2 0,64 16 0,170 2 0,-203-24 0,505 3 0,-322-11 0,626 3 0,-832-1 0,60-11 0,27-1 0,5 1 0,-87 6 0,59-1 0,-46 7 0,1-3 0,77-13 0,-80 10 0,1 2 0,80 4 0,68-5 0,-5-5 0,-38 3 0,-101 1 0,1-3 0,-1-2 0,67-22 0,-112 29 0,-1-1 0,1-1 0,-1 1 0,-1-2 0,1 0 0,21-16 0,-30 19 0,0 0 0,0-1 0,-1 1 0,1-1 0,-1 0 0,0 0 0,-1-1 0,0 1 0,0-1 0,0 1 0,0-1 0,-1 0 0,0 0 0,-1 0 0,1 0 0,-1 0 0,0-11 0,0-3 0,1-4 0,-1-1 0,-2 1 0,-7-47 0,7 65 0,-1 0 0,0 0 0,0 0 0,0 0 0,-1 0 0,0 0 0,0 0 0,-1 1 0,1 0 0,-1 0 0,-1 0 0,1 0 0,-1 0 0,0 1 0,0-1 0,0 1 0,-1 1 0,1-1 0,-13-5 0,-6-1 0,0 1 0,0 1 0,-1 2 0,0 0 0,-44-5 0,-127 6 0,155 5 0,28-1-80,0 1 0,0 0-1,1 1 1,-1 1 0,0 0-1,1 0 1,-1 1 0,1 1-1,0 0 1,0 0 0,1 1 0,-1 0-1,1 1 1,0 1 0,1-1-1,-14 12 1,2 2-6746</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00:32:19.605"/>
    </inkml:context>
    <inkml:brush xml:id="br0">
      <inkml:brushProperty name="width" value="0.025" units="cm"/>
      <inkml:brushProperty name="height" value="0.025" units="cm"/>
      <inkml:brushProperty name="color" value="#E71224"/>
    </inkml:brush>
  </inkml:definitions>
  <inkml:trace contextRef="#ctx0" brushRef="#br0">0 0 24266,'3786'0'0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00:32:43.957"/>
    </inkml:context>
    <inkml:brush xml:id="br0">
      <inkml:brushProperty name="width" value="0.025" units="cm"/>
      <inkml:brushProperty name="height" value="0.025" units="cm"/>
      <inkml:brushProperty name="color" value="#FFC114"/>
    </inkml:brush>
  </inkml:definitions>
  <inkml:trace contextRef="#ctx0" brushRef="#br0">3375 28 24575,'-1271'0'0,"1242"-2"0,-57-10 0,57 7 0,-56-3 0,-946 7 0,462 3 0,540-1 0,-57 11 0,57-6 0,-55 2 0,59-8-1365,3 0-5461</inkml:trace>
</inkml:ink>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81E2229B-2E87-4D8B-8AF5-BDBD53716E24}" type="datetimeFigureOut">
              <a:rPr lang="en-GB" smtClean="0"/>
              <a:t>12/07/2026</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108333994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E2229B-2E87-4D8B-8AF5-BDBD53716E2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125398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E2229B-2E87-4D8B-8AF5-BDBD53716E2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2948798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1E2229B-2E87-4D8B-8AF5-BDBD53716E24}"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717633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1E2229B-2E87-4D8B-8AF5-BDBD53716E24}"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87399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1E2229B-2E87-4D8B-8AF5-BDBD53716E24}"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1757860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81E2229B-2E87-4D8B-8AF5-BDBD53716E24}"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2548069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E2229B-2E87-4D8B-8AF5-BDBD53716E24}"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1251565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E2229B-2E87-4D8B-8AF5-BDBD53716E24}"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3264305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E2229B-2E87-4D8B-8AF5-BDBD53716E24}"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1520718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E2229B-2E87-4D8B-8AF5-BDBD53716E2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15392845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E2229B-2E87-4D8B-8AF5-BDBD53716E2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30722932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E2229B-2E87-4D8B-8AF5-BDBD53716E2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42684447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E2229B-2E87-4D8B-8AF5-BDBD53716E2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1546187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E2229B-2E87-4D8B-8AF5-BDBD53716E2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40664584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E2229B-2E87-4D8B-8AF5-BDBD53716E2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8C587D-1840-4AC2-B197-B4CF688203BA}"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extLst>
      <p:ext uri="{BB962C8B-B14F-4D97-AF65-F5344CB8AC3E}">
        <p14:creationId xmlns:p14="http://schemas.microsoft.com/office/powerpoint/2010/main" val="20471229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E2229B-2E87-4D8B-8AF5-BDBD53716E2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497222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1E2229B-2E87-4D8B-8AF5-BDBD53716E24}" type="datetimeFigureOut">
              <a:rPr lang="en-GB" smtClean="0"/>
              <a:t>12/07/2026</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78C587D-1840-4AC2-B197-B4CF688203BA}" type="slidenum">
              <a:rPr lang="en-GB" smtClean="0"/>
              <a:t>‹#›</a:t>
            </a:fld>
            <a:endParaRPr lang="en-GB"/>
          </a:p>
        </p:txBody>
      </p:sp>
    </p:spTree>
    <p:extLst>
      <p:ext uri="{BB962C8B-B14F-4D97-AF65-F5344CB8AC3E}">
        <p14:creationId xmlns:p14="http://schemas.microsoft.com/office/powerpoint/2010/main" val="1440059067"/>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customXml" Target="../ink/ink2.xml"/><Relationship Id="rId13"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80.png"/><Relationship Id="rId12" Type="http://schemas.openxmlformats.org/officeDocument/2006/relationships/customXml" Target="../ink/ink4.xml"/><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customXml" Target="../ink/ink1.xml"/><Relationship Id="rId11" Type="http://schemas.openxmlformats.org/officeDocument/2006/relationships/image" Target="../media/image10.png"/><Relationship Id="rId5" Type="http://schemas.openxmlformats.org/officeDocument/2006/relationships/image" Target="../media/image8.png"/><Relationship Id="rId10" Type="http://schemas.openxmlformats.org/officeDocument/2006/relationships/customXml" Target="../ink/ink3.xml"/><Relationship Id="rId4" Type="http://schemas.openxmlformats.org/officeDocument/2006/relationships/image" Target="../media/image7.png"/><Relationship Id="rId9" Type="http://schemas.openxmlformats.org/officeDocument/2006/relationships/image" Target="../media/image9.png"/><Relationship Id="rId14" Type="http://schemas.openxmlformats.org/officeDocument/2006/relationships/image" Target="../media/image12.pn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2.png"/><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7.png"/><Relationship Id="rId1" Type="http://schemas.openxmlformats.org/officeDocument/2006/relationships/slideLayout" Target="../slideLayouts/slideLayout6.xml"/><Relationship Id="rId4"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BCAA8C7-100E-BA02-72FD-8CBA133DDD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3825" y="-76200"/>
            <a:ext cx="12315825" cy="6934200"/>
          </a:xfrm>
          <a:prstGeom prst="rect">
            <a:avLst/>
          </a:prstGeom>
        </p:spPr>
      </p:pic>
    </p:spTree>
    <p:extLst>
      <p:ext uri="{BB962C8B-B14F-4D97-AF65-F5344CB8AC3E}">
        <p14:creationId xmlns:p14="http://schemas.microsoft.com/office/powerpoint/2010/main" val="4264824117"/>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EA5F1-1D2A-274F-7138-B83A2EB7C999}"/>
              </a:ext>
            </a:extLst>
          </p:cNvPr>
          <p:cNvSpPr>
            <a:spLocks noGrp="1"/>
          </p:cNvSpPr>
          <p:nvPr>
            <p:ph type="ctrTitle"/>
          </p:nvPr>
        </p:nvSpPr>
        <p:spPr>
          <a:xfrm>
            <a:off x="324794" y="56907"/>
            <a:ext cx="7879409" cy="717644"/>
          </a:xfrm>
        </p:spPr>
        <p:txBody>
          <a:bodyPr>
            <a:normAutofit fontScale="90000"/>
          </a:bodyPr>
          <a:lstStyle/>
          <a:p>
            <a:r>
              <a:rPr lang="en-GB" b="1" u="sng" dirty="0"/>
              <a:t>Initial</a:t>
            </a:r>
            <a:r>
              <a:rPr lang="en-GB" b="1" u="sng" dirty="0">
                <a:effectLst>
                  <a:outerShdw blurRad="38100" dist="38100" dir="2700000" algn="tl">
                    <a:srgbClr val="000000">
                      <a:alpha val="43137"/>
                    </a:srgbClr>
                  </a:outerShdw>
                </a:effectLst>
              </a:rPr>
              <a:t> Network Configuration</a:t>
            </a:r>
          </a:p>
        </p:txBody>
      </p:sp>
      <p:pic>
        <p:nvPicPr>
          <p:cNvPr id="9" name="Picture 8">
            <a:extLst>
              <a:ext uri="{FF2B5EF4-FFF2-40B4-BE49-F238E27FC236}">
                <a16:creationId xmlns:a16="http://schemas.microsoft.com/office/drawing/2014/main" id="{854CF392-72C7-8330-D3C5-335B4C2219B0}"/>
              </a:ext>
            </a:extLst>
          </p:cNvPr>
          <p:cNvPicPr>
            <a:picLocks noChangeAspect="1"/>
          </p:cNvPicPr>
          <p:nvPr/>
        </p:nvPicPr>
        <p:blipFill>
          <a:blip r:embed="rId2">
            <a:extLst>
              <a:ext uri="{28A0092B-C50C-407E-A947-70E740481C1C}">
                <a14:useLocalDpi xmlns:a14="http://schemas.microsoft.com/office/drawing/2010/main" val="0"/>
              </a:ext>
            </a:extLst>
          </a:blip>
          <a:srcRect b="29577"/>
          <a:stretch>
            <a:fillRect/>
          </a:stretch>
        </p:blipFill>
        <p:spPr>
          <a:xfrm>
            <a:off x="5715000" y="1132999"/>
            <a:ext cx="5238749" cy="1971674"/>
          </a:xfrm>
          <a:prstGeom prst="rect">
            <a:avLst/>
          </a:prstGeom>
        </p:spPr>
      </p:pic>
      <p:pic>
        <p:nvPicPr>
          <p:cNvPr id="11" name="Picture 10">
            <a:extLst>
              <a:ext uri="{FF2B5EF4-FFF2-40B4-BE49-F238E27FC236}">
                <a16:creationId xmlns:a16="http://schemas.microsoft.com/office/drawing/2014/main" id="{555DC1A0-B1D5-7633-C56A-3822504173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4999" y="3373713"/>
            <a:ext cx="5238749" cy="2057578"/>
          </a:xfrm>
          <a:prstGeom prst="rect">
            <a:avLst/>
          </a:prstGeom>
        </p:spPr>
      </p:pic>
      <p:pic>
        <p:nvPicPr>
          <p:cNvPr id="13" name="Picture 12">
            <a:extLst>
              <a:ext uri="{FF2B5EF4-FFF2-40B4-BE49-F238E27FC236}">
                <a16:creationId xmlns:a16="http://schemas.microsoft.com/office/drawing/2014/main" id="{0CD28A0B-94D7-8D47-89FB-5F671A65B097}"/>
              </a:ext>
            </a:extLst>
          </p:cNvPr>
          <p:cNvPicPr>
            <a:picLocks noChangeAspect="1"/>
          </p:cNvPicPr>
          <p:nvPr/>
        </p:nvPicPr>
        <p:blipFill>
          <a:blip r:embed="rId4">
            <a:extLst>
              <a:ext uri="{28A0092B-C50C-407E-A947-70E740481C1C}">
                <a14:useLocalDpi xmlns:a14="http://schemas.microsoft.com/office/drawing/2010/main" val="0"/>
              </a:ext>
            </a:extLst>
          </a:blip>
          <a:srcRect r="1715" b="9018"/>
          <a:stretch>
            <a:fillRect/>
          </a:stretch>
        </p:blipFill>
        <p:spPr>
          <a:xfrm>
            <a:off x="324795" y="1132999"/>
            <a:ext cx="5166486" cy="1971674"/>
          </a:xfrm>
          <a:prstGeom prst="rect">
            <a:avLst/>
          </a:prstGeom>
        </p:spPr>
      </p:pic>
      <p:pic>
        <p:nvPicPr>
          <p:cNvPr id="15" name="Picture 14">
            <a:extLst>
              <a:ext uri="{FF2B5EF4-FFF2-40B4-BE49-F238E27FC236}">
                <a16:creationId xmlns:a16="http://schemas.microsoft.com/office/drawing/2014/main" id="{6E6293CC-2DC9-538D-B7DE-02B9AECBB8A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4794" y="3373713"/>
            <a:ext cx="5131131" cy="2057578"/>
          </a:xfrm>
          <a:prstGeom prst="rect">
            <a:avLst/>
          </a:prstGeom>
        </p:spPr>
      </p:pic>
      <mc:AlternateContent xmlns:mc="http://schemas.openxmlformats.org/markup-compatibility/2006" xmlns:p14="http://schemas.microsoft.com/office/powerpoint/2010/main">
        <mc:Choice Requires="p14">
          <p:contentPart p14:bwMode="auto" r:id="rId6">
            <p14:nvContentPartPr>
              <p14:cNvPr id="16" name="Ink 15">
                <a:extLst>
                  <a:ext uri="{FF2B5EF4-FFF2-40B4-BE49-F238E27FC236}">
                    <a16:creationId xmlns:a16="http://schemas.microsoft.com/office/drawing/2014/main" id="{C3E7C0B4-80A5-EF33-0345-69F0E2182F34}"/>
                  </a:ext>
                </a:extLst>
              </p14:cNvPr>
              <p14:cNvContentPartPr/>
              <p14:nvPr/>
            </p14:nvContentPartPr>
            <p14:xfrm>
              <a:off x="521208" y="2750285"/>
              <a:ext cx="941832" cy="238095"/>
            </p14:xfrm>
          </p:contentPart>
        </mc:Choice>
        <mc:Fallback xmlns="">
          <p:pic>
            <p:nvPicPr>
              <p:cNvPr id="16" name="Ink 15">
                <a:extLst>
                  <a:ext uri="{FF2B5EF4-FFF2-40B4-BE49-F238E27FC236}">
                    <a16:creationId xmlns:a16="http://schemas.microsoft.com/office/drawing/2014/main" id="{C3E7C0B4-80A5-EF33-0345-69F0E2182F34}"/>
                  </a:ext>
                </a:extLst>
              </p:cNvPr>
              <p:cNvPicPr/>
              <p:nvPr/>
            </p:nvPicPr>
            <p:blipFill>
              <a:blip r:embed="rId7"/>
              <a:stretch>
                <a:fillRect/>
              </a:stretch>
            </p:blipFill>
            <p:spPr>
              <a:xfrm>
                <a:off x="515088" y="2744152"/>
                <a:ext cx="954073" cy="250361"/>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33" name="Ink 32">
                <a:extLst>
                  <a:ext uri="{FF2B5EF4-FFF2-40B4-BE49-F238E27FC236}">
                    <a16:creationId xmlns:a16="http://schemas.microsoft.com/office/drawing/2014/main" id="{445EBE74-75DF-742F-F8F5-8E4DCD97557D}"/>
                  </a:ext>
                </a:extLst>
              </p14:cNvPr>
              <p14:cNvContentPartPr/>
              <p14:nvPr/>
            </p14:nvContentPartPr>
            <p14:xfrm>
              <a:off x="5952743" y="1994651"/>
              <a:ext cx="1603555" cy="236485"/>
            </p14:xfrm>
          </p:contentPart>
        </mc:Choice>
        <mc:Fallback xmlns="">
          <p:pic>
            <p:nvPicPr>
              <p:cNvPr id="33" name="Ink 32">
                <a:extLst>
                  <a:ext uri="{FF2B5EF4-FFF2-40B4-BE49-F238E27FC236}">
                    <a16:creationId xmlns:a16="http://schemas.microsoft.com/office/drawing/2014/main" id="{445EBE74-75DF-742F-F8F5-8E4DCD97557D}"/>
                  </a:ext>
                </a:extLst>
              </p:cNvPr>
              <p:cNvPicPr/>
              <p:nvPr/>
            </p:nvPicPr>
            <p:blipFill>
              <a:blip r:embed="rId9"/>
              <a:stretch>
                <a:fillRect/>
              </a:stretch>
            </p:blipFill>
            <p:spPr>
              <a:xfrm>
                <a:off x="5946623" y="1988523"/>
                <a:ext cx="1615796" cy="248742"/>
              </a:xfrm>
              <a:prstGeom prst="rect">
                <a:avLst/>
              </a:prstGeom>
            </p:spPr>
          </p:pic>
        </mc:Fallback>
      </mc:AlternateContent>
      <p:sp>
        <p:nvSpPr>
          <p:cNvPr id="38" name="TextBox 37">
            <a:extLst>
              <a:ext uri="{FF2B5EF4-FFF2-40B4-BE49-F238E27FC236}">
                <a16:creationId xmlns:a16="http://schemas.microsoft.com/office/drawing/2014/main" id="{6ECE1FC5-8A54-F5D1-A612-42FA414931C7}"/>
              </a:ext>
            </a:extLst>
          </p:cNvPr>
          <p:cNvSpPr txBox="1"/>
          <p:nvPr/>
        </p:nvSpPr>
        <p:spPr>
          <a:xfrm>
            <a:off x="289440" y="827186"/>
            <a:ext cx="2697480" cy="307777"/>
          </a:xfrm>
          <a:prstGeom prst="rect">
            <a:avLst/>
          </a:prstGeom>
          <a:noFill/>
        </p:spPr>
        <p:txBody>
          <a:bodyPr wrap="square" rtlCol="0">
            <a:spAutoFit/>
          </a:bodyPr>
          <a:lstStyle/>
          <a:p>
            <a:r>
              <a:rPr lang="en-GB" sz="1400" b="1"/>
              <a:t>Kali Linux IP Configuration</a:t>
            </a:r>
          </a:p>
        </p:txBody>
      </p:sp>
      <p:sp>
        <p:nvSpPr>
          <p:cNvPr id="40" name="TextBox 39">
            <a:extLst>
              <a:ext uri="{FF2B5EF4-FFF2-40B4-BE49-F238E27FC236}">
                <a16:creationId xmlns:a16="http://schemas.microsoft.com/office/drawing/2014/main" id="{89CA2F80-E3F1-A598-9600-897BE18519EC}"/>
              </a:ext>
            </a:extLst>
          </p:cNvPr>
          <p:cNvSpPr txBox="1"/>
          <p:nvPr/>
        </p:nvSpPr>
        <p:spPr>
          <a:xfrm>
            <a:off x="5491281" y="863959"/>
            <a:ext cx="2861172" cy="307777"/>
          </a:xfrm>
          <a:prstGeom prst="rect">
            <a:avLst/>
          </a:prstGeom>
          <a:noFill/>
        </p:spPr>
        <p:txBody>
          <a:bodyPr wrap="square" rtlCol="0">
            <a:spAutoFit/>
          </a:bodyPr>
          <a:lstStyle/>
          <a:p>
            <a:r>
              <a:rPr lang="en-GB" sz="1400" dirty="0"/>
              <a:t>   </a:t>
            </a:r>
            <a:r>
              <a:rPr lang="en-GB" sz="1400" b="1" dirty="0"/>
              <a:t>Metasploitable2-IP Configuration</a:t>
            </a:r>
          </a:p>
        </p:txBody>
      </p:sp>
      <p:sp>
        <p:nvSpPr>
          <p:cNvPr id="43" name="TextBox 42">
            <a:extLst>
              <a:ext uri="{FF2B5EF4-FFF2-40B4-BE49-F238E27FC236}">
                <a16:creationId xmlns:a16="http://schemas.microsoft.com/office/drawing/2014/main" id="{D5BE695F-AA6B-D04F-D981-0E22D51534EE}"/>
              </a:ext>
            </a:extLst>
          </p:cNvPr>
          <p:cNvSpPr txBox="1"/>
          <p:nvPr/>
        </p:nvSpPr>
        <p:spPr>
          <a:xfrm>
            <a:off x="147524" y="5551235"/>
            <a:ext cx="5308401" cy="1107996"/>
          </a:xfrm>
          <a:prstGeom prst="rect">
            <a:avLst/>
          </a:prstGeom>
          <a:noFill/>
        </p:spPr>
        <p:txBody>
          <a:bodyPr wrap="square" rtlCol="0">
            <a:spAutoFit/>
          </a:bodyPr>
          <a:lstStyle/>
          <a:p>
            <a:r>
              <a:rPr lang="en-GB" sz="1600" b="1" u="sng" dirty="0">
                <a:solidFill>
                  <a:srgbClr val="92D050"/>
                </a:solidFill>
              </a:rPr>
              <a:t>Network Configuration Summary</a:t>
            </a:r>
          </a:p>
          <a:p>
            <a:pPr marL="285750" indent="-285750">
              <a:buFont typeface="Arial" panose="020B0604020202020204" pitchFamily="34" charset="0"/>
              <a:buChar char="•"/>
            </a:pPr>
            <a:r>
              <a:rPr lang="en-GB" sz="1600" dirty="0"/>
              <a:t>Security Workstation: Kali Linux (192.168.56.106) </a:t>
            </a:r>
          </a:p>
          <a:p>
            <a:pPr marL="285750" indent="-285750">
              <a:buFont typeface="Arial" panose="020B0604020202020204" pitchFamily="34" charset="0"/>
              <a:buChar char="•"/>
            </a:pPr>
            <a:r>
              <a:rPr lang="en-GB" sz="1600" dirty="0"/>
              <a:t>Target Host: Metasploitable2 (192.168.56.102)</a:t>
            </a:r>
          </a:p>
          <a:p>
            <a:pPr marL="285750" indent="-285750">
              <a:buFont typeface="Arial" panose="020B0604020202020204" pitchFamily="34" charset="0"/>
              <a:buChar char="•"/>
            </a:pPr>
            <a:r>
              <a:rPr lang="en-GB" sz="1600" dirty="0"/>
              <a:t>Virtual Network: VirtualBox Host-Only Network           </a:t>
            </a:r>
          </a:p>
        </p:txBody>
      </p:sp>
      <p:sp>
        <p:nvSpPr>
          <p:cNvPr id="46" name="TextBox 45">
            <a:extLst>
              <a:ext uri="{FF2B5EF4-FFF2-40B4-BE49-F238E27FC236}">
                <a16:creationId xmlns:a16="http://schemas.microsoft.com/office/drawing/2014/main" id="{E97E39D5-4C18-A167-EF87-0F6C8A51F17B}"/>
              </a:ext>
            </a:extLst>
          </p:cNvPr>
          <p:cNvSpPr txBox="1"/>
          <p:nvPr/>
        </p:nvSpPr>
        <p:spPr>
          <a:xfrm>
            <a:off x="5455926" y="5582013"/>
            <a:ext cx="6517839" cy="1077218"/>
          </a:xfrm>
          <a:prstGeom prst="rect">
            <a:avLst/>
          </a:prstGeom>
          <a:noFill/>
        </p:spPr>
        <p:txBody>
          <a:bodyPr wrap="square" rtlCol="0">
            <a:spAutoFit/>
          </a:bodyPr>
          <a:lstStyle/>
          <a:p>
            <a:pPr marL="285750" indent="-285750">
              <a:buFont typeface="Arial" panose="020B0604020202020204" pitchFamily="34" charset="0"/>
              <a:buChar char="•"/>
            </a:pPr>
            <a:r>
              <a:rPr lang="en-GB" sz="1600" dirty="0"/>
              <a:t>Bidirectional ICMP connectivity successfully confirmed between Kali Linux and Metasploitable2.</a:t>
            </a:r>
          </a:p>
          <a:p>
            <a:pPr marL="285750" indent="-285750">
              <a:buFont typeface="Arial" panose="020B0604020202020204" pitchFamily="34" charset="0"/>
              <a:buChar char="•"/>
            </a:pPr>
            <a:r>
              <a:rPr lang="en-GB" sz="1600" dirty="0"/>
              <a:t>The network environment was validated before starting the vulnerability assessment.</a:t>
            </a:r>
          </a:p>
        </p:txBody>
      </p:sp>
      <p:sp>
        <p:nvSpPr>
          <p:cNvPr id="47" name="TextBox 46">
            <a:extLst>
              <a:ext uri="{FF2B5EF4-FFF2-40B4-BE49-F238E27FC236}">
                <a16:creationId xmlns:a16="http://schemas.microsoft.com/office/drawing/2014/main" id="{FB1492E2-D39F-107C-1CC6-C6C73C77AB49}"/>
              </a:ext>
            </a:extLst>
          </p:cNvPr>
          <p:cNvSpPr txBox="1"/>
          <p:nvPr/>
        </p:nvSpPr>
        <p:spPr>
          <a:xfrm>
            <a:off x="254085" y="3138577"/>
            <a:ext cx="3038148" cy="276999"/>
          </a:xfrm>
          <a:prstGeom prst="rect">
            <a:avLst/>
          </a:prstGeom>
          <a:noFill/>
        </p:spPr>
        <p:txBody>
          <a:bodyPr wrap="square" rtlCol="0">
            <a:spAutoFit/>
          </a:bodyPr>
          <a:lstStyle/>
          <a:p>
            <a:r>
              <a:rPr lang="en-GB" sz="1200" b="1"/>
              <a:t>Connectivity Test (Kali → Metasploitable2)</a:t>
            </a:r>
          </a:p>
        </p:txBody>
      </p:sp>
      <p:sp>
        <p:nvSpPr>
          <p:cNvPr id="48" name="TextBox 47">
            <a:extLst>
              <a:ext uri="{FF2B5EF4-FFF2-40B4-BE49-F238E27FC236}">
                <a16:creationId xmlns:a16="http://schemas.microsoft.com/office/drawing/2014/main" id="{8E272C09-E4A5-E588-5D42-A8D9490E5DDA}"/>
              </a:ext>
            </a:extLst>
          </p:cNvPr>
          <p:cNvSpPr txBox="1"/>
          <p:nvPr/>
        </p:nvSpPr>
        <p:spPr>
          <a:xfrm>
            <a:off x="5679644" y="3145729"/>
            <a:ext cx="3038148" cy="276999"/>
          </a:xfrm>
          <a:prstGeom prst="rect">
            <a:avLst/>
          </a:prstGeom>
          <a:noFill/>
        </p:spPr>
        <p:txBody>
          <a:bodyPr wrap="square" rtlCol="0">
            <a:spAutoFit/>
          </a:bodyPr>
          <a:lstStyle/>
          <a:p>
            <a:r>
              <a:rPr lang="en-GB" sz="1200" b="1" dirty="0"/>
              <a:t>Connectivity Test (Metasploitable2 → Kali)</a:t>
            </a:r>
          </a:p>
        </p:txBody>
      </p:sp>
      <mc:AlternateContent xmlns:mc="http://schemas.openxmlformats.org/markup-compatibility/2006" xmlns:p14="http://schemas.microsoft.com/office/powerpoint/2010/main">
        <mc:Choice Requires="p14">
          <p:contentPart p14:bwMode="auto" r:id="rId10">
            <p14:nvContentPartPr>
              <p14:cNvPr id="58" name="Ink 57">
                <a:extLst>
                  <a:ext uri="{FF2B5EF4-FFF2-40B4-BE49-F238E27FC236}">
                    <a16:creationId xmlns:a16="http://schemas.microsoft.com/office/drawing/2014/main" id="{3B59DF79-5159-C5C0-45B3-08008DE7A568}"/>
                  </a:ext>
                </a:extLst>
              </p14:cNvPr>
              <p14:cNvContentPartPr/>
              <p14:nvPr/>
            </p14:nvContentPartPr>
            <p14:xfrm>
              <a:off x="5742144" y="4050504"/>
              <a:ext cx="1363320" cy="720"/>
            </p14:xfrm>
          </p:contentPart>
        </mc:Choice>
        <mc:Fallback xmlns="">
          <p:pic>
            <p:nvPicPr>
              <p:cNvPr id="58" name="Ink 57">
                <a:extLst>
                  <a:ext uri="{FF2B5EF4-FFF2-40B4-BE49-F238E27FC236}">
                    <a16:creationId xmlns:a16="http://schemas.microsoft.com/office/drawing/2014/main" id="{3B59DF79-5159-C5C0-45B3-08008DE7A568}"/>
                  </a:ext>
                </a:extLst>
              </p:cNvPr>
              <p:cNvPicPr/>
              <p:nvPr/>
            </p:nvPicPr>
            <p:blipFill>
              <a:blip r:embed="rId11"/>
              <a:stretch>
                <a:fillRect/>
              </a:stretch>
            </p:blipFill>
            <p:spPr>
              <a:xfrm>
                <a:off x="5737824" y="4041864"/>
                <a:ext cx="137196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59" name="Ink 58">
                <a:extLst>
                  <a:ext uri="{FF2B5EF4-FFF2-40B4-BE49-F238E27FC236}">
                    <a16:creationId xmlns:a16="http://schemas.microsoft.com/office/drawing/2014/main" id="{483C8084-4843-0BA1-DDA8-7849C11F08EE}"/>
                  </a:ext>
                </a:extLst>
              </p14:cNvPr>
              <p14:cNvContentPartPr/>
              <p14:nvPr/>
            </p14:nvContentPartPr>
            <p14:xfrm>
              <a:off x="403344" y="3693384"/>
              <a:ext cx="1215360" cy="10440"/>
            </p14:xfrm>
          </p:contentPart>
        </mc:Choice>
        <mc:Fallback xmlns="">
          <p:pic>
            <p:nvPicPr>
              <p:cNvPr id="59" name="Ink 58">
                <a:extLst>
                  <a:ext uri="{FF2B5EF4-FFF2-40B4-BE49-F238E27FC236}">
                    <a16:creationId xmlns:a16="http://schemas.microsoft.com/office/drawing/2014/main" id="{483C8084-4843-0BA1-DDA8-7849C11F08EE}"/>
                  </a:ext>
                </a:extLst>
              </p:cNvPr>
              <p:cNvPicPr/>
              <p:nvPr/>
            </p:nvPicPr>
            <p:blipFill>
              <a:blip r:embed="rId13"/>
              <a:stretch>
                <a:fillRect/>
              </a:stretch>
            </p:blipFill>
            <p:spPr>
              <a:xfrm>
                <a:off x="399024" y="3689208"/>
                <a:ext cx="1224000" cy="18792"/>
              </a:xfrm>
              <a:prstGeom prst="rect">
                <a:avLst/>
              </a:prstGeom>
            </p:spPr>
          </p:pic>
        </mc:Fallback>
      </mc:AlternateContent>
      <p:pic>
        <p:nvPicPr>
          <p:cNvPr id="4" name="Picture 3">
            <a:extLst>
              <a:ext uri="{FF2B5EF4-FFF2-40B4-BE49-F238E27FC236}">
                <a16:creationId xmlns:a16="http://schemas.microsoft.com/office/drawing/2014/main" id="{E58EEF5B-60F7-28EC-E45D-0E5D16BD5A27}"/>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1506199" y="40007"/>
            <a:ext cx="590553" cy="742885"/>
          </a:xfrm>
          <a:prstGeom prst="rect">
            <a:avLst/>
          </a:prstGeom>
        </p:spPr>
      </p:pic>
    </p:spTree>
    <p:extLst>
      <p:ext uri="{BB962C8B-B14F-4D97-AF65-F5344CB8AC3E}">
        <p14:creationId xmlns:p14="http://schemas.microsoft.com/office/powerpoint/2010/main" val="3915549491"/>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31A03-A9A1-E882-82BE-692832DE6EAF}"/>
              </a:ext>
            </a:extLst>
          </p:cNvPr>
          <p:cNvSpPr>
            <a:spLocks noGrp="1"/>
          </p:cNvSpPr>
          <p:nvPr>
            <p:ph type="title"/>
          </p:nvPr>
        </p:nvSpPr>
        <p:spPr>
          <a:xfrm>
            <a:off x="-503805" y="292607"/>
            <a:ext cx="10131425" cy="902676"/>
          </a:xfrm>
        </p:spPr>
        <p:txBody>
          <a:bodyP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4000" b="1" dirty="0"/>
              <a:t>          </a:t>
            </a:r>
            <a:r>
              <a:rPr lang="en-GB" sz="4000" b="1" u="sng" dirty="0"/>
              <a:t>Network Reconnaissance Using Nmap </a:t>
            </a:r>
            <a:br>
              <a:rPr lang="en-GB" sz="1000" b="1" u="sng" dirty="0"/>
            </a:br>
            <a:r>
              <a:rPr lang="en-GB" sz="1000" b="1" dirty="0"/>
              <a:t>                                                                                                                                                                                                                                                                                            </a:t>
            </a:r>
            <a:r>
              <a:rPr kumimoji="0" lang="en-GB" sz="1400" b="1" i="0" u="none" strike="noStrike" kern="1200" cap="none" spc="0" normalizeH="0" baseline="0" noProof="0" dirty="0">
                <a:ln>
                  <a:noFill/>
                </a:ln>
                <a:solidFill>
                  <a:srgbClr val="92D050"/>
                </a:solidFill>
                <a:effectLst/>
                <a:uLnTx/>
                <a:uFillTx/>
                <a:latin typeface="Calibri" panose="020F0502020204030204"/>
                <a:ea typeface="+mn-ea"/>
                <a:cs typeface="+mn-cs"/>
              </a:rPr>
              <a:t>Tool Used: Nmap 7.99</a:t>
            </a:r>
            <a:br>
              <a:rPr kumimoji="0" lang="en-GB" sz="1400" b="1" i="0" u="none" strike="noStrike" kern="1200" cap="none" spc="0" normalizeH="0" baseline="0" noProof="0" dirty="0">
                <a:ln>
                  <a:noFill/>
                </a:ln>
                <a:solidFill>
                  <a:srgbClr val="92D050"/>
                </a:solidFill>
                <a:effectLst/>
                <a:uLnTx/>
                <a:uFillTx/>
                <a:latin typeface="Calibri" panose="020F0502020204030204"/>
                <a:ea typeface="+mn-ea"/>
                <a:cs typeface="+mn-cs"/>
              </a:rPr>
            </a:br>
            <a:endParaRPr lang="en-GB" sz="4000" b="1" u="sng" dirty="0"/>
          </a:p>
        </p:txBody>
      </p:sp>
      <p:pic>
        <p:nvPicPr>
          <p:cNvPr id="4" name="Picture 3">
            <a:extLst>
              <a:ext uri="{FF2B5EF4-FFF2-40B4-BE49-F238E27FC236}">
                <a16:creationId xmlns:a16="http://schemas.microsoft.com/office/drawing/2014/main" id="{A503F646-584C-30AB-1CDE-55FA525FF5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30093" y="1111603"/>
            <a:ext cx="4235389" cy="3266083"/>
          </a:xfrm>
          <a:prstGeom prst="rect">
            <a:avLst/>
          </a:prstGeom>
        </p:spPr>
      </p:pic>
      <p:sp>
        <p:nvSpPr>
          <p:cNvPr id="6" name="TextBox 5">
            <a:extLst>
              <a:ext uri="{FF2B5EF4-FFF2-40B4-BE49-F238E27FC236}">
                <a16:creationId xmlns:a16="http://schemas.microsoft.com/office/drawing/2014/main" id="{3060F628-8B65-D674-F595-BA5CB3246E93}"/>
              </a:ext>
            </a:extLst>
          </p:cNvPr>
          <p:cNvSpPr txBox="1"/>
          <p:nvPr/>
        </p:nvSpPr>
        <p:spPr>
          <a:xfrm>
            <a:off x="149352" y="5072616"/>
            <a:ext cx="6949440" cy="1631216"/>
          </a:xfrm>
          <a:prstGeom prst="rect">
            <a:avLst/>
          </a:prstGeom>
          <a:noFill/>
        </p:spPr>
        <p:txBody>
          <a:bodyPr wrap="square" rtlCol="0">
            <a:spAutoFit/>
          </a:bodyPr>
          <a:lstStyle/>
          <a:p>
            <a:r>
              <a:rPr lang="en-GB" sz="1600" b="1" u="sng" dirty="0">
                <a:solidFill>
                  <a:srgbClr val="FFC000"/>
                </a:solidFill>
              </a:rPr>
              <a:t>Assessment Summary</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Successfully identified the target host and verified network availability.</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Detected multiple open TCP ports exposing network services.</a:t>
            </a:r>
            <a:endParaRPr lang="en-GB" sz="1400" b="1" u="sng" dirty="0">
              <a:solidFill>
                <a:srgbClr val="92D050"/>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Service version detection identified several outdated services and potentially vulnerable applications</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The reconnaissance results provided the baseline for the subsequent Nessus vulnerability assessment</a:t>
            </a:r>
            <a:r>
              <a:rPr lang="en-GB" sz="1400" dirty="0"/>
              <a:t>.</a:t>
            </a:r>
          </a:p>
        </p:txBody>
      </p:sp>
      <p:graphicFrame>
        <p:nvGraphicFramePr>
          <p:cNvPr id="7" name="Table 6">
            <a:extLst>
              <a:ext uri="{FF2B5EF4-FFF2-40B4-BE49-F238E27FC236}">
                <a16:creationId xmlns:a16="http://schemas.microsoft.com/office/drawing/2014/main" id="{697B3CBB-88A0-6C8F-06E9-0DBF1674ACDC}"/>
              </a:ext>
            </a:extLst>
          </p:cNvPr>
          <p:cNvGraphicFramePr>
            <a:graphicFrameLocks noGrp="1"/>
          </p:cNvGraphicFramePr>
          <p:nvPr>
            <p:extLst>
              <p:ext uri="{D42A27DB-BD31-4B8C-83A1-F6EECF244321}">
                <p14:modId xmlns:p14="http://schemas.microsoft.com/office/powerpoint/2010/main" val="1768162237"/>
              </p:ext>
            </p:extLst>
          </p:nvPr>
        </p:nvGraphicFramePr>
        <p:xfrm>
          <a:off x="7630093" y="4462273"/>
          <a:ext cx="4235389" cy="2103120"/>
        </p:xfrm>
        <a:graphic>
          <a:graphicData uri="http://schemas.openxmlformats.org/drawingml/2006/table">
            <a:tbl>
              <a:tblPr firstRow="1" bandRow="1">
                <a:tableStyleId>{5C22544A-7EE6-4342-B048-85BDC9FD1C3A}</a:tableStyleId>
              </a:tblPr>
              <a:tblGrid>
                <a:gridCol w="1812974">
                  <a:extLst>
                    <a:ext uri="{9D8B030D-6E8A-4147-A177-3AD203B41FA5}">
                      <a16:colId xmlns:a16="http://schemas.microsoft.com/office/drawing/2014/main" val="1400460067"/>
                    </a:ext>
                  </a:extLst>
                </a:gridCol>
                <a:gridCol w="2422415">
                  <a:extLst>
                    <a:ext uri="{9D8B030D-6E8A-4147-A177-3AD203B41FA5}">
                      <a16:colId xmlns:a16="http://schemas.microsoft.com/office/drawing/2014/main" val="2544740637"/>
                    </a:ext>
                  </a:extLst>
                </a:gridCol>
              </a:tblGrid>
              <a:tr h="384343">
                <a:tc>
                  <a:txBody>
                    <a:bodyPr/>
                    <a:lstStyle/>
                    <a:p>
                      <a:r>
                        <a:rPr lang="en-GB"/>
                        <a:t>Scan Information</a:t>
                      </a:r>
                    </a:p>
                  </a:txBody>
                  <a:tcPr>
                    <a:noFill/>
                  </a:tcPr>
                </a:tc>
                <a:tc>
                  <a:txBody>
                    <a:bodyPr/>
                    <a:lstStyle/>
                    <a:p>
                      <a:r>
                        <a:rPr lang="en-GB"/>
                        <a:t>Value</a:t>
                      </a:r>
                    </a:p>
                  </a:txBody>
                  <a:tcPr>
                    <a:noFill/>
                  </a:tcPr>
                </a:tc>
                <a:extLst>
                  <a:ext uri="{0D108BD9-81ED-4DB2-BD59-A6C34878D82A}">
                    <a16:rowId xmlns:a16="http://schemas.microsoft.com/office/drawing/2014/main" val="3612901361"/>
                  </a:ext>
                </a:extLst>
              </a:tr>
              <a:tr h="384343">
                <a:tc>
                  <a:txBody>
                    <a:bodyPr/>
                    <a:lstStyle/>
                    <a:p>
                      <a:r>
                        <a:rPr lang="en-GB">
                          <a:solidFill>
                            <a:srgbClr val="92D050"/>
                          </a:solidFill>
                        </a:rPr>
                        <a:t>Tool</a:t>
                      </a:r>
                    </a:p>
                  </a:txBody>
                  <a:tcPr>
                    <a:noFill/>
                  </a:tcPr>
                </a:tc>
                <a:tc>
                  <a:txBody>
                    <a:bodyPr/>
                    <a:lstStyle/>
                    <a:p>
                      <a:r>
                        <a:rPr lang="en-GB">
                          <a:solidFill>
                            <a:srgbClr val="92D050"/>
                          </a:solidFill>
                        </a:rPr>
                        <a:t>Nmap 7.99</a:t>
                      </a:r>
                    </a:p>
                  </a:txBody>
                  <a:tcPr>
                    <a:noFill/>
                  </a:tcPr>
                </a:tc>
                <a:extLst>
                  <a:ext uri="{0D108BD9-81ED-4DB2-BD59-A6C34878D82A}">
                    <a16:rowId xmlns:a16="http://schemas.microsoft.com/office/drawing/2014/main" val="216558563"/>
                  </a:ext>
                </a:extLst>
              </a:tr>
              <a:tr h="565748">
                <a:tc>
                  <a:txBody>
                    <a:bodyPr/>
                    <a:lstStyle/>
                    <a:p>
                      <a:r>
                        <a:rPr lang="en-GB">
                          <a:solidFill>
                            <a:srgbClr val="92D050"/>
                          </a:solidFill>
                        </a:rPr>
                        <a:t>Scan Type</a:t>
                      </a:r>
                    </a:p>
                  </a:txBody>
                  <a:tcPr>
                    <a:noFill/>
                  </a:tcPr>
                </a:tc>
                <a:tc>
                  <a:txBody>
                    <a:bodyPr/>
                    <a:lstStyle/>
                    <a:p>
                      <a:r>
                        <a:rPr lang="en-GB">
                          <a:solidFill>
                            <a:srgbClr val="92D050"/>
                          </a:solidFill>
                        </a:rPr>
                        <a:t>Version Detection (</a:t>
                      </a:r>
                      <a:r>
                        <a:rPr lang="en-GB" sz="1800" kern="1200">
                          <a:solidFill>
                            <a:srgbClr val="92D050"/>
                          </a:solidFill>
                          <a:latin typeface="+mn-lt"/>
                          <a:ea typeface="+mn-ea"/>
                          <a:cs typeface="+mn-cs"/>
                        </a:rPr>
                        <a:t>-sV</a:t>
                      </a:r>
                      <a:r>
                        <a:rPr lang="en-GB">
                          <a:solidFill>
                            <a:srgbClr val="92D050"/>
                          </a:solidFill>
                        </a:rPr>
                        <a:t>)</a:t>
                      </a:r>
                    </a:p>
                  </a:txBody>
                  <a:tcPr>
                    <a:noFill/>
                  </a:tcPr>
                </a:tc>
                <a:extLst>
                  <a:ext uri="{0D108BD9-81ED-4DB2-BD59-A6C34878D82A}">
                    <a16:rowId xmlns:a16="http://schemas.microsoft.com/office/drawing/2014/main" val="3360043183"/>
                  </a:ext>
                </a:extLst>
              </a:tr>
              <a:tr h="384343">
                <a:tc>
                  <a:txBody>
                    <a:bodyPr/>
                    <a:lstStyle/>
                    <a:p>
                      <a:r>
                        <a:rPr lang="en-GB">
                          <a:solidFill>
                            <a:srgbClr val="92D050"/>
                          </a:solidFill>
                        </a:rPr>
                        <a:t>Target Host</a:t>
                      </a:r>
                    </a:p>
                  </a:txBody>
                  <a:tcPr>
                    <a:noFill/>
                  </a:tcPr>
                </a:tc>
                <a:tc>
                  <a:txBody>
                    <a:bodyPr/>
                    <a:lstStyle/>
                    <a:p>
                      <a:r>
                        <a:rPr lang="en-GB">
                          <a:solidFill>
                            <a:srgbClr val="92D050"/>
                          </a:solidFill>
                        </a:rPr>
                        <a:t>192.168.56.102</a:t>
                      </a:r>
                    </a:p>
                  </a:txBody>
                  <a:tcPr>
                    <a:noFill/>
                  </a:tcPr>
                </a:tc>
                <a:extLst>
                  <a:ext uri="{0D108BD9-81ED-4DB2-BD59-A6C34878D82A}">
                    <a16:rowId xmlns:a16="http://schemas.microsoft.com/office/drawing/2014/main" val="1528464336"/>
                  </a:ext>
                </a:extLst>
              </a:tr>
              <a:tr h="384343">
                <a:tc>
                  <a:txBody>
                    <a:bodyPr/>
                    <a:lstStyle/>
                    <a:p>
                      <a:r>
                        <a:rPr lang="en-GB">
                          <a:solidFill>
                            <a:srgbClr val="92D050"/>
                          </a:solidFill>
                        </a:rPr>
                        <a:t>Status</a:t>
                      </a:r>
                    </a:p>
                  </a:txBody>
                  <a:tcPr>
                    <a:noFill/>
                  </a:tcPr>
                </a:tc>
                <a:tc>
                  <a:txBody>
                    <a:bodyPr/>
                    <a:lstStyle/>
                    <a:p>
                      <a:r>
                        <a:rPr lang="en-GB" dirty="0">
                          <a:solidFill>
                            <a:srgbClr val="92D050"/>
                          </a:solidFill>
                        </a:rPr>
                        <a:t>Successful</a:t>
                      </a:r>
                    </a:p>
                  </a:txBody>
                  <a:tcPr>
                    <a:noFill/>
                  </a:tcPr>
                </a:tc>
                <a:extLst>
                  <a:ext uri="{0D108BD9-81ED-4DB2-BD59-A6C34878D82A}">
                    <a16:rowId xmlns:a16="http://schemas.microsoft.com/office/drawing/2014/main" val="1576808753"/>
                  </a:ext>
                </a:extLst>
              </a:tr>
            </a:tbl>
          </a:graphicData>
        </a:graphic>
      </p:graphicFrame>
      <p:sp>
        <p:nvSpPr>
          <p:cNvPr id="3" name="TextBox 2">
            <a:extLst>
              <a:ext uri="{FF2B5EF4-FFF2-40B4-BE49-F238E27FC236}">
                <a16:creationId xmlns:a16="http://schemas.microsoft.com/office/drawing/2014/main" id="{98EEF284-546C-336B-8911-B5CE4297ABF5}"/>
              </a:ext>
            </a:extLst>
          </p:cNvPr>
          <p:cNvSpPr txBox="1"/>
          <p:nvPr/>
        </p:nvSpPr>
        <p:spPr>
          <a:xfrm>
            <a:off x="12192" y="742271"/>
            <a:ext cx="7440168" cy="369332"/>
          </a:xfrm>
          <a:prstGeom prst="rect">
            <a:avLst/>
          </a:prstGeom>
          <a:noFill/>
        </p:spPr>
        <p:txBody>
          <a:bodyPr wrap="square" rtlCol="0">
            <a:spAutoFit/>
          </a:bodyPr>
          <a:lstStyle/>
          <a:p>
            <a:r>
              <a:rPr lang="en-GB"/>
              <a:t>Nmap Service Enumeration – Common Services and Security Considerations</a:t>
            </a:r>
          </a:p>
        </p:txBody>
      </p:sp>
      <p:graphicFrame>
        <p:nvGraphicFramePr>
          <p:cNvPr id="5" name="Table 4">
            <a:extLst>
              <a:ext uri="{FF2B5EF4-FFF2-40B4-BE49-F238E27FC236}">
                <a16:creationId xmlns:a16="http://schemas.microsoft.com/office/drawing/2014/main" id="{2187109F-8C6E-4450-5F11-6DC45909C331}"/>
              </a:ext>
            </a:extLst>
          </p:cNvPr>
          <p:cNvGraphicFramePr>
            <a:graphicFrameLocks noGrp="1"/>
          </p:cNvGraphicFramePr>
          <p:nvPr>
            <p:extLst>
              <p:ext uri="{D42A27DB-BD31-4B8C-83A1-F6EECF244321}">
                <p14:modId xmlns:p14="http://schemas.microsoft.com/office/powerpoint/2010/main" val="420631723"/>
              </p:ext>
            </p:extLst>
          </p:nvPr>
        </p:nvGraphicFramePr>
        <p:xfrm>
          <a:off x="251460" y="1111603"/>
          <a:ext cx="7051547" cy="3843088"/>
        </p:xfrm>
        <a:graphic>
          <a:graphicData uri="http://schemas.openxmlformats.org/drawingml/2006/table">
            <a:tbl>
              <a:tblPr firstRow="1" bandRow="1">
                <a:tableStyleId>{5C22544A-7EE6-4342-B048-85BDC9FD1C3A}</a:tableStyleId>
              </a:tblPr>
              <a:tblGrid>
                <a:gridCol w="438749">
                  <a:extLst>
                    <a:ext uri="{9D8B030D-6E8A-4147-A177-3AD203B41FA5}">
                      <a16:colId xmlns:a16="http://schemas.microsoft.com/office/drawing/2014/main" val="394772519"/>
                    </a:ext>
                  </a:extLst>
                </a:gridCol>
                <a:gridCol w="1427865">
                  <a:extLst>
                    <a:ext uri="{9D8B030D-6E8A-4147-A177-3AD203B41FA5}">
                      <a16:colId xmlns:a16="http://schemas.microsoft.com/office/drawing/2014/main" val="203001940"/>
                    </a:ext>
                  </a:extLst>
                </a:gridCol>
                <a:gridCol w="2008908">
                  <a:extLst>
                    <a:ext uri="{9D8B030D-6E8A-4147-A177-3AD203B41FA5}">
                      <a16:colId xmlns:a16="http://schemas.microsoft.com/office/drawing/2014/main" val="3937654658"/>
                    </a:ext>
                  </a:extLst>
                </a:gridCol>
                <a:gridCol w="3176025">
                  <a:extLst>
                    <a:ext uri="{9D8B030D-6E8A-4147-A177-3AD203B41FA5}">
                      <a16:colId xmlns:a16="http://schemas.microsoft.com/office/drawing/2014/main" val="2918469473"/>
                    </a:ext>
                  </a:extLst>
                </a:gridCol>
              </a:tblGrid>
              <a:tr h="261688">
                <a:tc>
                  <a:txBody>
                    <a:bodyPr/>
                    <a:lstStyle/>
                    <a:p>
                      <a:r>
                        <a:rPr lang="en-GB" sz="1100"/>
                        <a:t>Port</a:t>
                      </a:r>
                    </a:p>
                  </a:txBody>
                  <a:tcPr/>
                </a:tc>
                <a:tc>
                  <a:txBody>
                    <a:bodyPr/>
                    <a:lstStyle/>
                    <a:p>
                      <a:r>
                        <a:rPr lang="en-GB" sz="1100"/>
                        <a:t>Service</a:t>
                      </a:r>
                    </a:p>
                  </a:txBody>
                  <a:tcPr>
                    <a:solidFill>
                      <a:schemeClr val="accent2"/>
                    </a:solidFill>
                  </a:tcPr>
                </a:tc>
                <a:tc>
                  <a:txBody>
                    <a:bodyPr/>
                    <a:lstStyle/>
                    <a:p>
                      <a:r>
                        <a:rPr lang="en-GB" sz="1100" b="1" i="0" kern="1200">
                          <a:solidFill>
                            <a:schemeClr val="lt1"/>
                          </a:solidFill>
                          <a:effectLst/>
                          <a:latin typeface="+mn-lt"/>
                          <a:ea typeface="+mn-ea"/>
                          <a:cs typeface="+mn-cs"/>
                        </a:rPr>
                        <a:t>Primary Purpose</a:t>
                      </a:r>
                      <a:endParaRPr lang="en-GB" sz="1100" b="1"/>
                    </a:p>
                  </a:txBody>
                  <a:tcPr/>
                </a:tc>
                <a:tc>
                  <a:txBody>
                    <a:bodyPr/>
                    <a:lstStyle/>
                    <a:p>
                      <a:r>
                        <a:rPr lang="en-GB" sz="1100"/>
                        <a:t>Potential Security Impact</a:t>
                      </a:r>
                    </a:p>
                  </a:txBody>
                  <a:tcPr>
                    <a:solidFill>
                      <a:schemeClr val="accent2"/>
                    </a:solidFill>
                  </a:tcPr>
                </a:tc>
                <a:extLst>
                  <a:ext uri="{0D108BD9-81ED-4DB2-BD59-A6C34878D82A}">
                    <a16:rowId xmlns:a16="http://schemas.microsoft.com/office/drawing/2014/main" val="3021435464"/>
                  </a:ext>
                </a:extLst>
              </a:tr>
              <a:tr h="404955">
                <a:tc>
                  <a:txBody>
                    <a:bodyPr/>
                    <a:lstStyle/>
                    <a:p>
                      <a:r>
                        <a:rPr lang="en-GB" sz="1100"/>
                        <a:t>21</a:t>
                      </a:r>
                    </a:p>
                  </a:txBody>
                  <a:tcPr/>
                </a:tc>
                <a:tc>
                  <a:txBody>
                    <a:bodyPr/>
                    <a:lstStyle/>
                    <a:p>
                      <a:r>
                        <a:rPr lang="en-GB" sz="1100"/>
                        <a:t>FTP</a:t>
                      </a:r>
                    </a:p>
                  </a:txBody>
                  <a:tcPr>
                    <a:solidFill>
                      <a:schemeClr val="accent2">
                        <a:lumMod val="40000"/>
                        <a:lumOff val="60000"/>
                      </a:schemeClr>
                    </a:solidFill>
                  </a:tcPr>
                </a:tc>
                <a:tc>
                  <a:txBody>
                    <a:bodyPr/>
                    <a:lstStyle/>
                    <a:p>
                      <a:r>
                        <a:rPr lang="en-GB" sz="1100"/>
                        <a:t>Transfers files between hosts.</a:t>
                      </a:r>
                    </a:p>
                  </a:txBody>
                  <a:tcPr/>
                </a:tc>
                <a:tc>
                  <a:txBody>
                    <a:bodyPr/>
                    <a:lstStyle/>
                    <a:p>
                      <a:r>
                        <a:rPr lang="en-GB" sz="1100"/>
                        <a:t>Plaintext credentials, anonymous access, brute-force attacks.</a:t>
                      </a:r>
                    </a:p>
                  </a:txBody>
                  <a:tcPr>
                    <a:solidFill>
                      <a:schemeClr val="accent2">
                        <a:lumMod val="40000"/>
                        <a:lumOff val="60000"/>
                      </a:schemeClr>
                    </a:solidFill>
                  </a:tcPr>
                </a:tc>
                <a:extLst>
                  <a:ext uri="{0D108BD9-81ED-4DB2-BD59-A6C34878D82A}">
                    <a16:rowId xmlns:a16="http://schemas.microsoft.com/office/drawing/2014/main" val="1376854574"/>
                  </a:ext>
                </a:extLst>
              </a:tr>
              <a:tr h="404955">
                <a:tc>
                  <a:txBody>
                    <a:bodyPr/>
                    <a:lstStyle/>
                    <a:p>
                      <a:r>
                        <a:rPr lang="en-GB" sz="1100" b="1"/>
                        <a:t>22</a:t>
                      </a:r>
                    </a:p>
                  </a:txBody>
                  <a:tcPr/>
                </a:tc>
                <a:tc>
                  <a:txBody>
                    <a:bodyPr/>
                    <a:lstStyle/>
                    <a:p>
                      <a:r>
                        <a:rPr lang="en-GB" sz="1100"/>
                        <a:t>SSH</a:t>
                      </a:r>
                    </a:p>
                  </a:txBody>
                  <a:tcPr/>
                </a:tc>
                <a:tc>
                  <a:txBody>
                    <a:bodyPr/>
                    <a:lstStyle/>
                    <a:p>
                      <a:r>
                        <a:rPr lang="en-GB" sz="1100"/>
                        <a:t>Secure remote </a:t>
                      </a:r>
                    </a:p>
                  </a:txBody>
                  <a:tcPr/>
                </a:tc>
                <a:tc>
                  <a:txBody>
                    <a:bodyPr/>
                    <a:lstStyle/>
                    <a:p>
                      <a:r>
                        <a:rPr lang="en-GB" sz="1100"/>
                        <a:t>Weak passwords, outdated SSH versions, brute-force attacks, weak ciphers.</a:t>
                      </a:r>
                    </a:p>
                  </a:txBody>
                  <a:tcPr/>
                </a:tc>
                <a:extLst>
                  <a:ext uri="{0D108BD9-81ED-4DB2-BD59-A6C34878D82A}">
                    <a16:rowId xmlns:a16="http://schemas.microsoft.com/office/drawing/2014/main" val="1648375367"/>
                  </a:ext>
                </a:extLst>
              </a:tr>
              <a:tr h="404955">
                <a:tc>
                  <a:txBody>
                    <a:bodyPr/>
                    <a:lstStyle/>
                    <a:p>
                      <a:r>
                        <a:rPr lang="en-GB" sz="1100" b="1"/>
                        <a:t>23</a:t>
                      </a:r>
                    </a:p>
                  </a:txBody>
                  <a:tcPr/>
                </a:tc>
                <a:tc>
                  <a:txBody>
                    <a:bodyPr/>
                    <a:lstStyle/>
                    <a:p>
                      <a:pPr marL="0" marR="0" indent="0" algn="l" fontAlgn="t">
                        <a:buNone/>
                      </a:pPr>
                      <a:r>
                        <a:rPr lang="en-GB" sz="1100" b="0" i="0">
                          <a:solidFill>
                            <a:srgbClr val="000000"/>
                          </a:solidFill>
                          <a:effectLst/>
                          <a:latin typeface="Cambria" panose="02040503050406030204" pitchFamily="18" charset="0"/>
                        </a:rPr>
                        <a:t>Telnet</a:t>
                      </a:r>
                      <a:endParaRPr lang="en-GB" sz="1100" b="0" i="0">
                        <a:solidFill>
                          <a:srgbClr val="000000"/>
                        </a:solidFill>
                        <a:effectLst/>
                        <a:latin typeface="-apple-system-body"/>
                      </a:endParaRPr>
                    </a:p>
                  </a:txBody>
                  <a:tcPr marL="68580" marR="68580">
                    <a:solidFill>
                      <a:schemeClr val="accent2">
                        <a:lumMod val="40000"/>
                        <a:lumOff val="60000"/>
                      </a:schemeClr>
                    </a:solidFill>
                  </a:tcPr>
                </a:tc>
                <a:tc>
                  <a:txBody>
                    <a:bodyPr/>
                    <a:lstStyle/>
                    <a:p>
                      <a:r>
                        <a:rPr lang="en-GB" sz="1100"/>
                        <a:t>Remote command-line administration</a:t>
                      </a:r>
                    </a:p>
                  </a:txBody>
                  <a:tcPr/>
                </a:tc>
                <a:tc>
                  <a:txBody>
                    <a:bodyPr/>
                    <a:lstStyle/>
                    <a:p>
                      <a:r>
                        <a:rPr lang="en-GB" sz="1100"/>
                        <a:t>Unencrypted traffic, credential interception, man-in-the-middle attacks.</a:t>
                      </a:r>
                    </a:p>
                  </a:txBody>
                  <a:tcPr>
                    <a:solidFill>
                      <a:schemeClr val="accent2">
                        <a:lumMod val="40000"/>
                        <a:lumOff val="60000"/>
                      </a:schemeClr>
                    </a:solidFill>
                  </a:tcPr>
                </a:tc>
                <a:extLst>
                  <a:ext uri="{0D108BD9-81ED-4DB2-BD59-A6C34878D82A}">
                    <a16:rowId xmlns:a16="http://schemas.microsoft.com/office/drawing/2014/main" val="3677994457"/>
                  </a:ext>
                </a:extLst>
              </a:tr>
              <a:tr h="404955">
                <a:tc>
                  <a:txBody>
                    <a:bodyPr/>
                    <a:lstStyle/>
                    <a:p>
                      <a:r>
                        <a:rPr lang="en-GB" sz="1100" b="1"/>
                        <a:t>80</a:t>
                      </a:r>
                    </a:p>
                  </a:txBody>
                  <a:tcPr/>
                </a:tc>
                <a:tc>
                  <a:txBody>
                    <a:bodyPr/>
                    <a:lstStyle/>
                    <a:p>
                      <a:r>
                        <a:rPr lang="en-GB" sz="1100"/>
                        <a:t>HTTP</a:t>
                      </a:r>
                    </a:p>
                  </a:txBody>
                  <a:tcPr/>
                </a:tc>
                <a:tc>
                  <a:txBody>
                    <a:bodyPr/>
                    <a:lstStyle/>
                    <a:p>
                      <a:r>
                        <a:rPr lang="en-GB" sz="1100"/>
                        <a:t>Hosts web applications and websites.</a:t>
                      </a:r>
                    </a:p>
                  </a:txBody>
                  <a:tcPr/>
                </a:tc>
                <a:tc>
                  <a:txBody>
                    <a:bodyPr/>
                    <a:lstStyle/>
                    <a:p>
                      <a:r>
                        <a:rPr lang="en-GB" sz="1100"/>
                        <a:t>Outdated software, information disclosure, XSS, SQL injection.</a:t>
                      </a:r>
                    </a:p>
                  </a:txBody>
                  <a:tcPr/>
                </a:tc>
                <a:extLst>
                  <a:ext uri="{0D108BD9-81ED-4DB2-BD59-A6C34878D82A}">
                    <a16:rowId xmlns:a16="http://schemas.microsoft.com/office/drawing/2014/main" val="1798835357"/>
                  </a:ext>
                </a:extLst>
              </a:tr>
              <a:tr h="564045">
                <a:tc>
                  <a:txBody>
                    <a:bodyPr/>
                    <a:lstStyle/>
                    <a:p>
                      <a:r>
                        <a:rPr lang="en-GB" sz="1100" b="1"/>
                        <a:t>139/ 445</a:t>
                      </a:r>
                    </a:p>
                  </a:txBody>
                  <a:tcPr/>
                </a:tc>
                <a:tc>
                  <a:txBody>
                    <a:bodyPr/>
                    <a:lstStyle/>
                    <a:p>
                      <a:r>
                        <a:rPr lang="en-GB" sz="1100"/>
                        <a:t>SMB</a:t>
                      </a:r>
                    </a:p>
                  </a:txBody>
                  <a:tcPr>
                    <a:solidFill>
                      <a:schemeClr val="accent2">
                        <a:lumMod val="40000"/>
                        <a:lumOff val="60000"/>
                      </a:schemeClr>
                    </a:solidFill>
                  </a:tcPr>
                </a:tc>
                <a:tc>
                  <a:txBody>
                    <a:bodyPr/>
                    <a:lstStyle/>
                    <a:p>
                      <a:r>
                        <a:rPr lang="en-GB" sz="1100"/>
                        <a:t>File and printer sharing.</a:t>
                      </a:r>
                    </a:p>
                  </a:txBody>
                  <a:tcPr/>
                </a:tc>
                <a:tc>
                  <a:txBody>
                    <a:bodyPr/>
                    <a:lstStyle/>
                    <a:p>
                      <a:r>
                        <a:rPr lang="en-GB" sz="1100"/>
                        <a:t>SMB exploits, ransomware propagation, unauthorized file access.</a:t>
                      </a:r>
                    </a:p>
                  </a:txBody>
                  <a:tcPr>
                    <a:solidFill>
                      <a:schemeClr val="accent2">
                        <a:lumMod val="40000"/>
                        <a:lumOff val="60000"/>
                      </a:schemeClr>
                    </a:solidFill>
                  </a:tcPr>
                </a:tc>
                <a:extLst>
                  <a:ext uri="{0D108BD9-81ED-4DB2-BD59-A6C34878D82A}">
                    <a16:rowId xmlns:a16="http://schemas.microsoft.com/office/drawing/2014/main" val="2286531869"/>
                  </a:ext>
                </a:extLst>
              </a:tr>
              <a:tr h="404955">
                <a:tc>
                  <a:txBody>
                    <a:bodyPr/>
                    <a:lstStyle/>
                    <a:p>
                      <a:r>
                        <a:rPr lang="en-GB" sz="1100" b="1"/>
                        <a:t>3306</a:t>
                      </a:r>
                    </a:p>
                  </a:txBody>
                  <a:tcPr/>
                </a:tc>
                <a:tc>
                  <a:txBody>
                    <a:bodyPr/>
                    <a:lstStyle/>
                    <a:p>
                      <a:r>
                        <a:rPr lang="en-GB" sz="1100"/>
                        <a:t>MySQL</a:t>
                      </a:r>
                    </a:p>
                  </a:txBody>
                  <a:tcPr/>
                </a:tc>
                <a:tc>
                  <a:txBody>
                    <a:bodyPr/>
                    <a:lstStyle/>
                    <a:p>
                      <a:r>
                        <a:rPr lang="en-GB" sz="1100"/>
                        <a:t>Database management service.</a:t>
                      </a:r>
                    </a:p>
                  </a:txBody>
                  <a:tcPr/>
                </a:tc>
                <a:tc>
                  <a:txBody>
                    <a:bodyPr/>
                    <a:lstStyle/>
                    <a:p>
                      <a:r>
                        <a:rPr lang="en-GB" sz="1100"/>
                        <a:t>Weak credentials, exposed databases, privilege escalation.</a:t>
                      </a:r>
                    </a:p>
                  </a:txBody>
                  <a:tcPr/>
                </a:tc>
                <a:extLst>
                  <a:ext uri="{0D108BD9-81ED-4DB2-BD59-A6C34878D82A}">
                    <a16:rowId xmlns:a16="http://schemas.microsoft.com/office/drawing/2014/main" val="4084389817"/>
                  </a:ext>
                </a:extLst>
              </a:tr>
              <a:tr h="404955">
                <a:tc>
                  <a:txBody>
                    <a:bodyPr/>
                    <a:lstStyle/>
                    <a:p>
                      <a:r>
                        <a:rPr lang="en-GB" sz="1100" b="1"/>
                        <a:t>5432</a:t>
                      </a:r>
                    </a:p>
                  </a:txBody>
                  <a:tcPr/>
                </a:tc>
                <a:tc>
                  <a:txBody>
                    <a:bodyPr/>
                    <a:lstStyle/>
                    <a:p>
                      <a:r>
                        <a:rPr lang="en-GB" sz="1100"/>
                        <a:t>PostgreSQL</a:t>
                      </a:r>
                    </a:p>
                  </a:txBody>
                  <a:tcPr>
                    <a:solidFill>
                      <a:schemeClr val="accent2">
                        <a:lumMod val="40000"/>
                        <a:lumOff val="60000"/>
                      </a:schemeClr>
                    </a:solidFill>
                  </a:tcPr>
                </a:tc>
                <a:tc>
                  <a:txBody>
                    <a:bodyPr/>
                    <a:lstStyle/>
                    <a:p>
                      <a:r>
                        <a:rPr lang="en-GB" sz="1100"/>
                        <a:t>Relational database service</a:t>
                      </a:r>
                    </a:p>
                  </a:txBody>
                  <a:tcPr/>
                </a:tc>
                <a:tc>
                  <a:txBody>
                    <a:bodyPr/>
                    <a:lstStyle/>
                    <a:p>
                      <a:r>
                        <a:rPr lang="en-GB" sz="1100"/>
                        <a:t>Unauthorized database access, data leakage, weak authentication.</a:t>
                      </a:r>
                    </a:p>
                  </a:txBody>
                  <a:tcPr>
                    <a:solidFill>
                      <a:schemeClr val="accent2">
                        <a:lumMod val="40000"/>
                        <a:lumOff val="60000"/>
                      </a:schemeClr>
                    </a:solidFill>
                  </a:tcPr>
                </a:tc>
                <a:extLst>
                  <a:ext uri="{0D108BD9-81ED-4DB2-BD59-A6C34878D82A}">
                    <a16:rowId xmlns:a16="http://schemas.microsoft.com/office/drawing/2014/main" val="3119207727"/>
                  </a:ext>
                </a:extLst>
              </a:tr>
              <a:tr h="404955">
                <a:tc>
                  <a:txBody>
                    <a:bodyPr/>
                    <a:lstStyle/>
                    <a:p>
                      <a:r>
                        <a:rPr lang="en-GB" sz="1100" b="1"/>
                        <a:t>8180</a:t>
                      </a:r>
                    </a:p>
                  </a:txBody>
                  <a:tcPr/>
                </a:tc>
                <a:tc>
                  <a:txBody>
                    <a:bodyPr/>
                    <a:lstStyle/>
                    <a:p>
                      <a:r>
                        <a:rPr lang="en-GB" sz="1100"/>
                        <a:t>Apache Tomcat</a:t>
                      </a:r>
                    </a:p>
                  </a:txBody>
                  <a:tcPr/>
                </a:tc>
                <a:tc>
                  <a:txBody>
                    <a:bodyPr/>
                    <a:lstStyle/>
                    <a:p>
                      <a:r>
                        <a:rPr lang="en-GB" sz="1100"/>
                        <a:t>Java application server</a:t>
                      </a:r>
                    </a:p>
                  </a:txBody>
                  <a:tcPr/>
                </a:tc>
                <a:tc>
                  <a:txBody>
                    <a:bodyPr/>
                    <a:lstStyle/>
                    <a:p>
                      <a:r>
                        <a:rPr lang="en-GB" sz="1100" dirty="0"/>
                        <a:t>Default credentials, remote code execution, insecure management interface.</a:t>
                      </a:r>
                    </a:p>
                  </a:txBody>
                  <a:tcPr/>
                </a:tc>
                <a:extLst>
                  <a:ext uri="{0D108BD9-81ED-4DB2-BD59-A6C34878D82A}">
                    <a16:rowId xmlns:a16="http://schemas.microsoft.com/office/drawing/2014/main" val="2999590638"/>
                  </a:ext>
                </a:extLst>
              </a:tr>
            </a:tbl>
          </a:graphicData>
        </a:graphic>
      </p:graphicFrame>
      <p:pic>
        <p:nvPicPr>
          <p:cNvPr id="10" name="Picture 9">
            <a:extLst>
              <a:ext uri="{FF2B5EF4-FFF2-40B4-BE49-F238E27FC236}">
                <a16:creationId xmlns:a16="http://schemas.microsoft.com/office/drawing/2014/main" id="{F380126E-6836-5E1C-2BEB-501E111277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94032" y="2447"/>
            <a:ext cx="483107" cy="580322"/>
          </a:xfrm>
          <a:prstGeom prst="rect">
            <a:avLst/>
          </a:prstGeom>
        </p:spPr>
      </p:pic>
    </p:spTree>
    <p:extLst>
      <p:ext uri="{BB962C8B-B14F-4D97-AF65-F5344CB8AC3E}">
        <p14:creationId xmlns:p14="http://schemas.microsoft.com/office/powerpoint/2010/main" val="1240845926"/>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C18D4B6-9E4D-13A6-8D82-AB7221AA2FEE}"/>
              </a:ext>
            </a:extLst>
          </p:cNvPr>
          <p:cNvPicPr>
            <a:picLocks noChangeAspect="1"/>
          </p:cNvPicPr>
          <p:nvPr/>
        </p:nvPicPr>
        <p:blipFill>
          <a:blip r:embed="rId3"/>
          <a:stretch>
            <a:fillRect/>
          </a:stretch>
        </p:blipFill>
        <p:spPr>
          <a:xfrm>
            <a:off x="466091" y="1442210"/>
            <a:ext cx="6711950" cy="3729865"/>
          </a:xfrm>
          <a:prstGeom prst="rect">
            <a:avLst/>
          </a:prstGeom>
        </p:spPr>
      </p:pic>
      <p:pic>
        <p:nvPicPr>
          <p:cNvPr id="6" name="Picture 5">
            <a:extLst>
              <a:ext uri="{FF2B5EF4-FFF2-40B4-BE49-F238E27FC236}">
                <a16:creationId xmlns:a16="http://schemas.microsoft.com/office/drawing/2014/main" id="{607D1FCB-E1CC-5BE6-C0B9-B7DB3BAA1AC8}"/>
              </a:ext>
            </a:extLst>
          </p:cNvPr>
          <p:cNvPicPr>
            <a:picLocks noChangeAspect="1"/>
          </p:cNvPicPr>
          <p:nvPr/>
        </p:nvPicPr>
        <p:blipFill>
          <a:blip r:embed="rId4"/>
          <a:stretch>
            <a:fillRect/>
          </a:stretch>
        </p:blipFill>
        <p:spPr>
          <a:xfrm>
            <a:off x="8083953" y="4004192"/>
            <a:ext cx="3907482" cy="2606920"/>
          </a:xfrm>
          <a:prstGeom prst="rect">
            <a:avLst/>
          </a:prstGeom>
        </p:spPr>
      </p:pic>
      <p:sp>
        <p:nvSpPr>
          <p:cNvPr id="9" name="TextBox 8">
            <a:extLst>
              <a:ext uri="{FF2B5EF4-FFF2-40B4-BE49-F238E27FC236}">
                <a16:creationId xmlns:a16="http://schemas.microsoft.com/office/drawing/2014/main" id="{ADF79475-D565-832D-C810-D439DBB016C7}"/>
              </a:ext>
            </a:extLst>
          </p:cNvPr>
          <p:cNvSpPr txBox="1"/>
          <p:nvPr/>
        </p:nvSpPr>
        <p:spPr>
          <a:xfrm>
            <a:off x="40768" y="91559"/>
            <a:ext cx="11751182" cy="1015663"/>
          </a:xfrm>
          <a:prstGeom prst="rect">
            <a:avLst/>
          </a:prstGeom>
          <a:noFill/>
        </p:spPr>
        <p:txBody>
          <a:bodyPr wrap="square" rtlCol="0">
            <a:spAutoFit/>
          </a:bodyPr>
          <a:lstStyle/>
          <a:p>
            <a:r>
              <a:rPr lang="en-GB" sz="4000" dirty="0"/>
              <a:t>VULNERABILITI ASSESMENT RESULTS-NESSUS ESENTIAL</a:t>
            </a:r>
          </a:p>
          <a:p>
            <a:r>
              <a:rPr lang="en-GB" sz="2000" dirty="0"/>
              <a:t>                 SIX REPRESENTATIVE VULNERABILITIES (2HIGH, 2 MEDIUM AND 2 LOW SEVERITY)</a:t>
            </a:r>
          </a:p>
        </p:txBody>
      </p:sp>
      <p:sp>
        <p:nvSpPr>
          <p:cNvPr id="10" name="TextBox 9">
            <a:extLst>
              <a:ext uri="{FF2B5EF4-FFF2-40B4-BE49-F238E27FC236}">
                <a16:creationId xmlns:a16="http://schemas.microsoft.com/office/drawing/2014/main" id="{645EED0D-31C1-0DA3-DE6B-E0167D40C733}"/>
              </a:ext>
            </a:extLst>
          </p:cNvPr>
          <p:cNvSpPr txBox="1"/>
          <p:nvPr/>
        </p:nvSpPr>
        <p:spPr>
          <a:xfrm>
            <a:off x="266446" y="5286375"/>
            <a:ext cx="7953629" cy="1446550"/>
          </a:xfrm>
          <a:prstGeom prst="rect">
            <a:avLst/>
          </a:prstGeom>
          <a:noFill/>
        </p:spPr>
        <p:txBody>
          <a:bodyPr wrap="square" rtlCol="0">
            <a:spAutoFit/>
          </a:bodyPr>
          <a:lstStyle/>
          <a:p>
            <a:r>
              <a:rPr lang="en-GB" b="1" u="sng" dirty="0">
                <a:solidFill>
                  <a:srgbClr val="00B0F0"/>
                </a:solidFill>
              </a:rPr>
              <a:t>Assessment Summary</a:t>
            </a:r>
          </a:p>
          <a:p>
            <a:r>
              <a:rPr lang="en-GB" sz="1400" dirty="0"/>
              <a:t>A vulnerability assessment was performed using </a:t>
            </a:r>
            <a:r>
              <a:rPr lang="en-GB" sz="1400" b="1" dirty="0"/>
              <a:t>Nessus Essentials</a:t>
            </a:r>
            <a:r>
              <a:rPr lang="en-GB" sz="1400" dirty="0"/>
              <a:t> to evaluate the security posture of the target network. Six representative vulnerabilities (</a:t>
            </a:r>
            <a:r>
              <a:rPr lang="en-GB" sz="1400" b="1" dirty="0"/>
              <a:t>2 High, 2 Medium, and 2 Low severity</a:t>
            </a:r>
            <a:r>
              <a:rPr lang="en-GB" sz="1400" dirty="0"/>
              <a:t>) were selected based on their risk level, potential impact on the organisation, and recommended remediation priority. These findings provided the foundation for the exploitation demonstration and the proposed security controls presented in this portfolio.</a:t>
            </a:r>
          </a:p>
        </p:txBody>
      </p:sp>
      <p:pic>
        <p:nvPicPr>
          <p:cNvPr id="13" name="Picture 12">
            <a:extLst>
              <a:ext uri="{FF2B5EF4-FFF2-40B4-BE49-F238E27FC236}">
                <a16:creationId xmlns:a16="http://schemas.microsoft.com/office/drawing/2014/main" id="{19523073-6DEB-7071-F6F6-02DE7598A8D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633253" y="91559"/>
            <a:ext cx="499184" cy="627947"/>
          </a:xfrm>
          <a:prstGeom prst="rect">
            <a:avLst/>
          </a:prstGeom>
        </p:spPr>
      </p:pic>
      <p:pic>
        <p:nvPicPr>
          <p:cNvPr id="3" name="Picture 2">
            <a:extLst>
              <a:ext uri="{FF2B5EF4-FFF2-40B4-BE49-F238E27FC236}">
                <a16:creationId xmlns:a16="http://schemas.microsoft.com/office/drawing/2014/main" id="{E1FD7CAD-12AB-2E23-018D-F4BECE91FC69}"/>
              </a:ext>
            </a:extLst>
          </p:cNvPr>
          <p:cNvPicPr>
            <a:picLocks noChangeAspect="1"/>
          </p:cNvPicPr>
          <p:nvPr/>
        </p:nvPicPr>
        <p:blipFill>
          <a:blip r:embed="rId6">
            <a:extLst>
              <a:ext uri="{28A0092B-C50C-407E-A947-70E740481C1C}">
                <a14:useLocalDpi xmlns:a14="http://schemas.microsoft.com/office/drawing/2010/main" val="0"/>
              </a:ext>
            </a:extLst>
          </a:blip>
          <a:srcRect l="977" t="-65" r="5375" b="2206"/>
          <a:stretch>
            <a:fillRect/>
          </a:stretch>
        </p:blipFill>
        <p:spPr>
          <a:xfrm>
            <a:off x="7278624" y="1442211"/>
            <a:ext cx="4590288" cy="2397614"/>
          </a:xfrm>
          <a:prstGeom prst="rect">
            <a:avLst/>
          </a:prstGeom>
        </p:spPr>
      </p:pic>
    </p:spTree>
    <p:extLst>
      <p:ext uri="{BB962C8B-B14F-4D97-AF65-F5344CB8AC3E}">
        <p14:creationId xmlns:p14="http://schemas.microsoft.com/office/powerpoint/2010/main" val="50081429"/>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43FC78F-B440-61FC-7CD1-FBB8F34C347E}"/>
              </a:ext>
            </a:extLst>
          </p:cNvPr>
          <p:cNvSpPr txBox="1"/>
          <p:nvPr/>
        </p:nvSpPr>
        <p:spPr>
          <a:xfrm>
            <a:off x="-556642" y="36807"/>
            <a:ext cx="11776330" cy="646331"/>
          </a:xfrm>
          <a:prstGeom prst="rect">
            <a:avLst/>
          </a:prstGeom>
          <a:noFill/>
        </p:spPr>
        <p:txBody>
          <a:bodyPr wrap="square" rtlCol="0">
            <a:spAutoFit/>
          </a:bodyPr>
          <a:lstStyle/>
          <a:p>
            <a:r>
              <a:rPr lang="en-GB" sz="2400" b="1" dirty="0"/>
              <a:t>            </a:t>
            </a:r>
            <a:r>
              <a:rPr lang="en-GB" sz="3600" b="1" dirty="0"/>
              <a:t>EXPLOITATION &amp; POST EXPLOITATION</a:t>
            </a:r>
            <a:r>
              <a:rPr lang="en-GB" sz="3200" b="1" dirty="0"/>
              <a:t> </a:t>
            </a:r>
            <a:r>
              <a:rPr lang="en-GB" sz="1600" b="1" dirty="0">
                <a:solidFill>
                  <a:srgbClr val="FFC000"/>
                </a:solidFill>
              </a:rPr>
              <a:t>(Not Step-by-Step Screenshots)</a:t>
            </a:r>
            <a:endParaRPr lang="en-GB" sz="1200" b="1" dirty="0">
              <a:solidFill>
                <a:srgbClr val="FFC000"/>
              </a:solidFill>
            </a:endParaRPr>
          </a:p>
        </p:txBody>
      </p:sp>
      <p:pic>
        <p:nvPicPr>
          <p:cNvPr id="21" name="Picture 20">
            <a:extLst>
              <a:ext uri="{FF2B5EF4-FFF2-40B4-BE49-F238E27FC236}">
                <a16:creationId xmlns:a16="http://schemas.microsoft.com/office/drawing/2014/main" id="{EB36A213-F379-C117-58E1-9DAA3856D0D9}"/>
              </a:ext>
            </a:extLst>
          </p:cNvPr>
          <p:cNvPicPr>
            <a:picLocks noChangeAspect="1"/>
          </p:cNvPicPr>
          <p:nvPr/>
        </p:nvPicPr>
        <p:blipFill>
          <a:blip r:embed="rId2"/>
          <a:stretch>
            <a:fillRect/>
          </a:stretch>
        </p:blipFill>
        <p:spPr>
          <a:xfrm>
            <a:off x="101944" y="713006"/>
            <a:ext cx="2421799" cy="4401235"/>
          </a:xfrm>
          <a:prstGeom prst="rect">
            <a:avLst/>
          </a:prstGeom>
        </p:spPr>
      </p:pic>
      <p:pic>
        <p:nvPicPr>
          <p:cNvPr id="23" name="Picture 22">
            <a:extLst>
              <a:ext uri="{FF2B5EF4-FFF2-40B4-BE49-F238E27FC236}">
                <a16:creationId xmlns:a16="http://schemas.microsoft.com/office/drawing/2014/main" id="{987B41FD-4B8B-CF02-0EB9-9C94DF726BC1}"/>
              </a:ext>
            </a:extLst>
          </p:cNvPr>
          <p:cNvPicPr>
            <a:picLocks noChangeAspect="1"/>
          </p:cNvPicPr>
          <p:nvPr/>
        </p:nvPicPr>
        <p:blipFill>
          <a:blip r:embed="rId3"/>
          <a:stretch>
            <a:fillRect/>
          </a:stretch>
        </p:blipFill>
        <p:spPr>
          <a:xfrm>
            <a:off x="2615183" y="713006"/>
            <a:ext cx="9405367" cy="4535649"/>
          </a:xfrm>
          <a:prstGeom prst="rect">
            <a:avLst/>
          </a:prstGeom>
        </p:spPr>
      </p:pic>
      <p:sp>
        <p:nvSpPr>
          <p:cNvPr id="24" name="TextBox 23">
            <a:extLst>
              <a:ext uri="{FF2B5EF4-FFF2-40B4-BE49-F238E27FC236}">
                <a16:creationId xmlns:a16="http://schemas.microsoft.com/office/drawing/2014/main" id="{719D2D28-9470-C5C2-ADDE-C8E6EB320F13}"/>
              </a:ext>
            </a:extLst>
          </p:cNvPr>
          <p:cNvSpPr txBox="1"/>
          <p:nvPr/>
        </p:nvSpPr>
        <p:spPr>
          <a:xfrm>
            <a:off x="101945" y="5180916"/>
            <a:ext cx="4860580" cy="1692771"/>
          </a:xfrm>
          <a:prstGeom prst="rect">
            <a:avLst/>
          </a:prstGeom>
          <a:noFill/>
        </p:spPr>
        <p:txBody>
          <a:bodyPr wrap="square" rtlCol="0">
            <a:spAutoFit/>
          </a:bodyPr>
          <a:lstStyle/>
          <a:p>
            <a:r>
              <a:rPr lang="en-GB" sz="2000" b="1" dirty="0">
                <a:solidFill>
                  <a:srgbClr val="00B0F0"/>
                </a:solidFill>
              </a:rPr>
              <a:t>Post-Exploitation Summary</a:t>
            </a:r>
          </a:p>
          <a:p>
            <a:pPr marL="285750" indent="-285750">
              <a:buFont typeface="Arial" panose="020B0604020202020204" pitchFamily="34" charset="0"/>
              <a:buChar char="•"/>
            </a:pPr>
            <a:r>
              <a:rPr lang="en-GB" sz="1400" dirty="0"/>
              <a:t>No interactive shell session was established</a:t>
            </a:r>
          </a:p>
          <a:p>
            <a:pPr marL="285750" indent="-285750">
              <a:buFont typeface="Arial" panose="020B0604020202020204" pitchFamily="34" charset="0"/>
              <a:buChar char="•"/>
            </a:pPr>
            <a:r>
              <a:rPr lang="en-GB" sz="1400" dirty="0"/>
              <a:t>No persistent access to the target system was obtained</a:t>
            </a:r>
          </a:p>
          <a:p>
            <a:pPr marL="285750" indent="-285750">
              <a:buFont typeface="Arial" panose="020B0604020202020204" pitchFamily="34" charset="0"/>
              <a:buChar char="•"/>
            </a:pPr>
            <a:r>
              <a:rPr lang="en-GB" sz="1400" dirty="0"/>
              <a:t>Privilege escalation was not attempted</a:t>
            </a:r>
          </a:p>
          <a:p>
            <a:pPr marL="285750" indent="-285750">
              <a:buFont typeface="Arial" panose="020B0604020202020204" pitchFamily="34" charset="0"/>
              <a:buChar char="•"/>
            </a:pPr>
            <a:r>
              <a:rPr lang="en-GB" sz="1400" dirty="0"/>
              <a:t>Credential extraction was not possible</a:t>
            </a:r>
          </a:p>
          <a:p>
            <a:pPr marL="285750" indent="-285750">
              <a:buFont typeface="Arial" panose="020B0604020202020204" pitchFamily="34" charset="0"/>
              <a:buChar char="•"/>
            </a:pPr>
            <a:r>
              <a:rPr lang="en-GB" sz="1400" dirty="0"/>
              <a:t>System and network enumeration could not be completed</a:t>
            </a:r>
          </a:p>
          <a:p>
            <a:pPr marL="285750" indent="-285750">
              <a:buFont typeface="Arial" panose="020B0604020202020204" pitchFamily="34" charset="0"/>
              <a:buChar char="•"/>
            </a:pPr>
            <a:endParaRPr lang="en-GB" sz="1400" b="1" dirty="0">
              <a:solidFill>
                <a:srgbClr val="00B0F0"/>
              </a:solidFill>
            </a:endParaRPr>
          </a:p>
        </p:txBody>
      </p:sp>
      <p:sp>
        <p:nvSpPr>
          <p:cNvPr id="25" name="TextBox 24">
            <a:extLst>
              <a:ext uri="{FF2B5EF4-FFF2-40B4-BE49-F238E27FC236}">
                <a16:creationId xmlns:a16="http://schemas.microsoft.com/office/drawing/2014/main" id="{1206CF1E-79CF-01EC-B733-AEDEBFBDAC85}"/>
              </a:ext>
            </a:extLst>
          </p:cNvPr>
          <p:cNvSpPr txBox="1"/>
          <p:nvPr/>
        </p:nvSpPr>
        <p:spPr>
          <a:xfrm>
            <a:off x="5372100" y="5180916"/>
            <a:ext cx="6191250" cy="1446550"/>
          </a:xfrm>
          <a:prstGeom prst="rect">
            <a:avLst/>
          </a:prstGeom>
          <a:noFill/>
        </p:spPr>
        <p:txBody>
          <a:bodyPr wrap="square" rtlCol="0">
            <a:spAutoFit/>
          </a:bodyPr>
          <a:lstStyle/>
          <a:p>
            <a:r>
              <a:rPr lang="en-GB" b="1" dirty="0">
                <a:solidFill>
                  <a:srgbClr val="FFC000"/>
                </a:solidFill>
              </a:rPr>
              <a:t>Key Takeaway</a:t>
            </a:r>
          </a:p>
          <a:p>
            <a:pPr marL="285750" indent="-285750">
              <a:buFont typeface="Arial" panose="020B0604020202020204" pitchFamily="34" charset="0"/>
              <a:buChar char="•"/>
            </a:pPr>
            <a:r>
              <a:rPr lang="en-GB" sz="1400" dirty="0"/>
              <a:t>Exploitation methodology was successfully demonstrated</a:t>
            </a:r>
          </a:p>
          <a:p>
            <a:pPr marL="285750" indent="-285750">
              <a:buFont typeface="Arial" panose="020B0604020202020204" pitchFamily="34" charset="0"/>
              <a:buChar char="•"/>
            </a:pPr>
            <a:r>
              <a:rPr lang="en-GB" sz="1400" dirty="0"/>
              <a:t>Vulnerability assessment findings were validated</a:t>
            </a:r>
          </a:p>
          <a:p>
            <a:pPr marL="285750" indent="-285750">
              <a:buFont typeface="Arial" panose="020B0604020202020204" pitchFamily="34" charset="0"/>
              <a:buChar char="•"/>
            </a:pPr>
            <a:r>
              <a:rPr lang="en-GB" sz="1400" dirty="0"/>
              <a:t>Patch management remains essential</a:t>
            </a:r>
          </a:p>
          <a:p>
            <a:pPr marL="285750" indent="-285750">
              <a:buFont typeface="Arial" panose="020B0604020202020204" pitchFamily="34" charset="0"/>
              <a:buChar char="•"/>
            </a:pPr>
            <a:r>
              <a:rPr lang="en-GB" sz="1400" dirty="0"/>
              <a:t>Secure Samba configuration reduces exploitation risk</a:t>
            </a:r>
          </a:p>
          <a:p>
            <a:pPr marL="285750" indent="-285750">
              <a:buFont typeface="Arial" panose="020B0604020202020204" pitchFamily="34" charset="0"/>
              <a:buChar char="•"/>
            </a:pPr>
            <a:r>
              <a:rPr lang="en-GB" sz="1400" dirty="0"/>
              <a:t>Defence-in-depth strengthens overall network security</a:t>
            </a:r>
            <a:endParaRPr lang="en-GB" sz="1400" dirty="0">
              <a:solidFill>
                <a:srgbClr val="FFC000"/>
              </a:solidFill>
            </a:endParaRPr>
          </a:p>
        </p:txBody>
      </p:sp>
      <p:pic>
        <p:nvPicPr>
          <p:cNvPr id="27" name="Picture 26">
            <a:extLst>
              <a:ext uri="{FF2B5EF4-FFF2-40B4-BE49-F238E27FC236}">
                <a16:creationId xmlns:a16="http://schemas.microsoft.com/office/drawing/2014/main" id="{DBAD65CA-2477-F9DF-83C5-5612CC9252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639301" y="54613"/>
            <a:ext cx="464305" cy="475547"/>
          </a:xfrm>
          <a:prstGeom prst="rect">
            <a:avLst/>
          </a:prstGeom>
        </p:spPr>
      </p:pic>
      <p:pic>
        <p:nvPicPr>
          <p:cNvPr id="6" name="Picture 5">
            <a:extLst>
              <a:ext uri="{FF2B5EF4-FFF2-40B4-BE49-F238E27FC236}">
                <a16:creationId xmlns:a16="http://schemas.microsoft.com/office/drawing/2014/main" id="{8C23F36F-025B-52A1-AF8F-AA704CE85F0D}"/>
              </a:ext>
            </a:extLst>
          </p:cNvPr>
          <p:cNvPicPr>
            <a:picLocks noChangeAspect="1"/>
          </p:cNvPicPr>
          <p:nvPr/>
        </p:nvPicPr>
        <p:blipFill>
          <a:blip r:embed="rId5">
            <a:extLst>
              <a:ext uri="{28A0092B-C50C-407E-A947-70E740481C1C}">
                <a14:useLocalDpi xmlns:a14="http://schemas.microsoft.com/office/drawing/2010/main" val="0"/>
              </a:ext>
            </a:extLst>
          </a:blip>
          <a:srcRect t="5748" r="29135"/>
          <a:stretch>
            <a:fillRect/>
          </a:stretch>
        </p:blipFill>
        <p:spPr>
          <a:xfrm>
            <a:off x="101945" y="3088753"/>
            <a:ext cx="2421799" cy="2092164"/>
          </a:xfrm>
          <a:prstGeom prst="rect">
            <a:avLst/>
          </a:prstGeom>
        </p:spPr>
      </p:pic>
    </p:spTree>
    <p:extLst>
      <p:ext uri="{BB962C8B-B14F-4D97-AF65-F5344CB8AC3E}">
        <p14:creationId xmlns:p14="http://schemas.microsoft.com/office/powerpoint/2010/main" val="3458019456"/>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2D9B8C-87EE-5116-5EB5-92918C590DAF}"/>
              </a:ext>
            </a:extLst>
          </p:cNvPr>
          <p:cNvPicPr>
            <a:picLocks noChangeAspect="1"/>
          </p:cNvPicPr>
          <p:nvPr/>
        </p:nvPicPr>
        <p:blipFill>
          <a:blip r:embed="rId2"/>
          <a:stretch>
            <a:fillRect/>
          </a:stretch>
        </p:blipFill>
        <p:spPr>
          <a:xfrm>
            <a:off x="786063" y="1007830"/>
            <a:ext cx="3151955" cy="1854242"/>
          </a:xfrm>
          <a:prstGeom prst="rect">
            <a:avLst/>
          </a:prstGeom>
        </p:spPr>
      </p:pic>
      <p:pic>
        <p:nvPicPr>
          <p:cNvPr id="5" name="Picture 4">
            <a:extLst>
              <a:ext uri="{FF2B5EF4-FFF2-40B4-BE49-F238E27FC236}">
                <a16:creationId xmlns:a16="http://schemas.microsoft.com/office/drawing/2014/main" id="{CE6C5753-9E49-31EC-82D2-5F173F957546}"/>
              </a:ext>
            </a:extLst>
          </p:cNvPr>
          <p:cNvPicPr>
            <a:picLocks noChangeAspect="1"/>
          </p:cNvPicPr>
          <p:nvPr/>
        </p:nvPicPr>
        <p:blipFill>
          <a:blip r:embed="rId3"/>
          <a:stretch>
            <a:fillRect/>
          </a:stretch>
        </p:blipFill>
        <p:spPr>
          <a:xfrm>
            <a:off x="4520022" y="1007830"/>
            <a:ext cx="3151956" cy="1854242"/>
          </a:xfrm>
          <a:prstGeom prst="rect">
            <a:avLst/>
          </a:prstGeom>
        </p:spPr>
      </p:pic>
      <p:pic>
        <p:nvPicPr>
          <p:cNvPr id="7" name="Picture 6">
            <a:extLst>
              <a:ext uri="{FF2B5EF4-FFF2-40B4-BE49-F238E27FC236}">
                <a16:creationId xmlns:a16="http://schemas.microsoft.com/office/drawing/2014/main" id="{DF974E0A-FABF-6B9C-468D-3AB7AB1E3ECE}"/>
              </a:ext>
            </a:extLst>
          </p:cNvPr>
          <p:cNvPicPr>
            <a:picLocks noChangeAspect="1"/>
          </p:cNvPicPr>
          <p:nvPr/>
        </p:nvPicPr>
        <p:blipFill>
          <a:blip r:embed="rId4"/>
          <a:stretch>
            <a:fillRect/>
          </a:stretch>
        </p:blipFill>
        <p:spPr>
          <a:xfrm>
            <a:off x="8253981" y="1007831"/>
            <a:ext cx="3151956" cy="1854241"/>
          </a:xfrm>
          <a:prstGeom prst="rect">
            <a:avLst/>
          </a:prstGeom>
        </p:spPr>
      </p:pic>
      <p:pic>
        <p:nvPicPr>
          <p:cNvPr id="9" name="Picture 8">
            <a:extLst>
              <a:ext uri="{FF2B5EF4-FFF2-40B4-BE49-F238E27FC236}">
                <a16:creationId xmlns:a16="http://schemas.microsoft.com/office/drawing/2014/main" id="{FB8CF26E-A80B-8DAF-A474-226D91E00C12}"/>
              </a:ext>
            </a:extLst>
          </p:cNvPr>
          <p:cNvPicPr>
            <a:picLocks noChangeAspect="1"/>
          </p:cNvPicPr>
          <p:nvPr/>
        </p:nvPicPr>
        <p:blipFill>
          <a:blip r:embed="rId5"/>
          <a:stretch>
            <a:fillRect/>
          </a:stretch>
        </p:blipFill>
        <p:spPr>
          <a:xfrm>
            <a:off x="786063" y="3266423"/>
            <a:ext cx="3151953" cy="1854590"/>
          </a:xfrm>
          <a:prstGeom prst="rect">
            <a:avLst/>
          </a:prstGeom>
        </p:spPr>
      </p:pic>
      <p:pic>
        <p:nvPicPr>
          <p:cNvPr id="11" name="Picture 10">
            <a:extLst>
              <a:ext uri="{FF2B5EF4-FFF2-40B4-BE49-F238E27FC236}">
                <a16:creationId xmlns:a16="http://schemas.microsoft.com/office/drawing/2014/main" id="{DF402597-A0D1-B220-389C-7CCA424E96A7}"/>
              </a:ext>
            </a:extLst>
          </p:cNvPr>
          <p:cNvPicPr>
            <a:picLocks noChangeAspect="1"/>
          </p:cNvPicPr>
          <p:nvPr/>
        </p:nvPicPr>
        <p:blipFill>
          <a:blip r:embed="rId6"/>
          <a:stretch>
            <a:fillRect/>
          </a:stretch>
        </p:blipFill>
        <p:spPr>
          <a:xfrm>
            <a:off x="4520022" y="3266422"/>
            <a:ext cx="3151956" cy="1854591"/>
          </a:xfrm>
          <a:prstGeom prst="rect">
            <a:avLst/>
          </a:prstGeom>
        </p:spPr>
      </p:pic>
      <p:pic>
        <p:nvPicPr>
          <p:cNvPr id="13" name="Picture 12">
            <a:extLst>
              <a:ext uri="{FF2B5EF4-FFF2-40B4-BE49-F238E27FC236}">
                <a16:creationId xmlns:a16="http://schemas.microsoft.com/office/drawing/2014/main" id="{737645EF-F369-4AFC-A9FE-E02D1191D836}"/>
              </a:ext>
            </a:extLst>
          </p:cNvPr>
          <p:cNvPicPr>
            <a:picLocks noChangeAspect="1"/>
          </p:cNvPicPr>
          <p:nvPr/>
        </p:nvPicPr>
        <p:blipFill>
          <a:blip r:embed="rId7"/>
          <a:stretch>
            <a:fillRect/>
          </a:stretch>
        </p:blipFill>
        <p:spPr>
          <a:xfrm>
            <a:off x="8253981" y="3266423"/>
            <a:ext cx="3151956" cy="1854592"/>
          </a:xfrm>
          <a:prstGeom prst="rect">
            <a:avLst/>
          </a:prstGeom>
        </p:spPr>
      </p:pic>
      <p:sp>
        <p:nvSpPr>
          <p:cNvPr id="15" name="TextBox 14">
            <a:extLst>
              <a:ext uri="{FF2B5EF4-FFF2-40B4-BE49-F238E27FC236}">
                <a16:creationId xmlns:a16="http://schemas.microsoft.com/office/drawing/2014/main" id="{CF7AFB15-9BB1-A7A3-6045-E374EFBF73BA}"/>
              </a:ext>
            </a:extLst>
          </p:cNvPr>
          <p:cNvSpPr txBox="1"/>
          <p:nvPr/>
        </p:nvSpPr>
        <p:spPr>
          <a:xfrm>
            <a:off x="786063" y="-27070"/>
            <a:ext cx="9355756" cy="923330"/>
          </a:xfrm>
          <a:prstGeom prst="rect">
            <a:avLst/>
          </a:prstGeom>
          <a:noFill/>
        </p:spPr>
        <p:txBody>
          <a:bodyPr wrap="square" rtlCol="0">
            <a:spAutoFit/>
          </a:bodyPr>
          <a:lstStyle/>
          <a:p>
            <a:r>
              <a:rPr lang="en-GB" sz="3600" b="1" dirty="0"/>
              <a:t>Implemented Security Measures</a:t>
            </a:r>
          </a:p>
          <a:p>
            <a:r>
              <a:rPr lang="en-GB" dirty="0">
                <a:solidFill>
                  <a:srgbClr val="00B0F0"/>
                </a:solidFill>
              </a:rPr>
              <a:t>Mitigation Recommendation for the SWANSEA.ACCA Network</a:t>
            </a:r>
          </a:p>
        </p:txBody>
      </p:sp>
      <p:pic>
        <p:nvPicPr>
          <p:cNvPr id="19" name="Picture 18">
            <a:extLst>
              <a:ext uri="{FF2B5EF4-FFF2-40B4-BE49-F238E27FC236}">
                <a16:creationId xmlns:a16="http://schemas.microsoft.com/office/drawing/2014/main" id="{3E53D907-7666-BD4F-34D7-DCF14FB1BC3F}"/>
              </a:ext>
            </a:extLst>
          </p:cNvPr>
          <p:cNvPicPr>
            <a:picLocks noChangeAspect="1"/>
          </p:cNvPicPr>
          <p:nvPr/>
        </p:nvPicPr>
        <p:blipFill>
          <a:blip r:embed="rId8"/>
          <a:stretch>
            <a:fillRect/>
          </a:stretch>
        </p:blipFill>
        <p:spPr>
          <a:xfrm>
            <a:off x="11141162" y="5919282"/>
            <a:ext cx="972312" cy="861737"/>
          </a:xfrm>
          <a:prstGeom prst="rect">
            <a:avLst/>
          </a:prstGeom>
        </p:spPr>
      </p:pic>
      <p:sp>
        <p:nvSpPr>
          <p:cNvPr id="20" name="TextBox 19">
            <a:extLst>
              <a:ext uri="{FF2B5EF4-FFF2-40B4-BE49-F238E27FC236}">
                <a16:creationId xmlns:a16="http://schemas.microsoft.com/office/drawing/2014/main" id="{A7235A2D-1770-29B3-A75F-6CB38096E9D2}"/>
              </a:ext>
            </a:extLst>
          </p:cNvPr>
          <p:cNvSpPr txBox="1"/>
          <p:nvPr/>
        </p:nvSpPr>
        <p:spPr>
          <a:xfrm>
            <a:off x="564682" y="5196007"/>
            <a:ext cx="4081110" cy="1661993"/>
          </a:xfrm>
          <a:prstGeom prst="rect">
            <a:avLst/>
          </a:prstGeom>
          <a:noFill/>
        </p:spPr>
        <p:txBody>
          <a:bodyPr wrap="square" rtlCol="0">
            <a:spAutoFit/>
          </a:bodyPr>
          <a:lstStyle/>
          <a:p>
            <a:r>
              <a:rPr lang="en-GB" dirty="0"/>
              <a:t>🛡️ Expected Security Outcome</a:t>
            </a:r>
          </a:p>
          <a:p>
            <a:pPr marL="285750" indent="-285750">
              <a:buFont typeface="Arial" panose="020B0604020202020204" pitchFamily="34" charset="0"/>
              <a:buChar char="•"/>
            </a:pPr>
            <a:r>
              <a:rPr lang="en-GB" sz="1400" dirty="0"/>
              <a:t>Reduced attack surface</a:t>
            </a:r>
          </a:p>
          <a:p>
            <a:pPr marL="285750" indent="-285750">
              <a:buFont typeface="Arial" panose="020B0604020202020204" pitchFamily="34" charset="0"/>
              <a:buChar char="•"/>
            </a:pPr>
            <a:r>
              <a:rPr lang="en-GB" sz="1400" dirty="0"/>
              <a:t>Improved authentication mechanisms</a:t>
            </a:r>
          </a:p>
          <a:p>
            <a:pPr marL="285750" indent="-285750">
              <a:buFont typeface="Arial" panose="020B0604020202020204" pitchFamily="34" charset="0"/>
              <a:buChar char="•"/>
            </a:pPr>
            <a:r>
              <a:rPr lang="en-GB" sz="1400" dirty="0"/>
              <a:t>Enhanced network monitoring</a:t>
            </a:r>
          </a:p>
          <a:p>
            <a:pPr marL="285750" indent="-285750">
              <a:buFont typeface="Arial" panose="020B0604020202020204" pitchFamily="34" charset="0"/>
              <a:buChar char="•"/>
            </a:pPr>
            <a:r>
              <a:rPr lang="en-GB" sz="1400" dirty="0"/>
              <a:t>Increased resilience against exploitation</a:t>
            </a:r>
          </a:p>
          <a:p>
            <a:pPr marL="285750" indent="-285750">
              <a:buFont typeface="Arial" panose="020B0604020202020204" pitchFamily="34" charset="0"/>
              <a:buChar char="•"/>
            </a:pPr>
            <a:r>
              <a:rPr lang="en-GB" sz="1400" dirty="0"/>
              <a:t>Stronger encryption</a:t>
            </a:r>
          </a:p>
          <a:p>
            <a:pPr marL="285750" indent="-285750">
              <a:buFont typeface="Arial" panose="020B0604020202020204" pitchFamily="34" charset="0"/>
              <a:buChar char="•"/>
            </a:pPr>
            <a:endParaRPr lang="en-GB" sz="1400" dirty="0"/>
          </a:p>
        </p:txBody>
      </p:sp>
      <p:sp>
        <p:nvSpPr>
          <p:cNvPr id="22" name="TextBox 21">
            <a:extLst>
              <a:ext uri="{FF2B5EF4-FFF2-40B4-BE49-F238E27FC236}">
                <a16:creationId xmlns:a16="http://schemas.microsoft.com/office/drawing/2014/main" id="{031CC646-DE22-D80A-F00E-FD3258045808}"/>
              </a:ext>
            </a:extLst>
          </p:cNvPr>
          <p:cNvSpPr txBox="1"/>
          <p:nvPr/>
        </p:nvSpPr>
        <p:spPr>
          <a:xfrm>
            <a:off x="4520022" y="5196007"/>
            <a:ext cx="5952744" cy="1446550"/>
          </a:xfrm>
          <a:prstGeom prst="rect">
            <a:avLst/>
          </a:prstGeom>
          <a:noFill/>
        </p:spPr>
        <p:txBody>
          <a:bodyPr wrap="square" rtlCol="0">
            <a:spAutoFit/>
          </a:bodyPr>
          <a:lstStyle/>
          <a:p>
            <a:r>
              <a:rPr lang="en-GB" dirty="0"/>
              <a:t>🔒 Security Framework</a:t>
            </a:r>
          </a:p>
          <a:p>
            <a:pPr marL="285750" indent="-285750">
              <a:buFont typeface="Arial" panose="020B0604020202020204" pitchFamily="34" charset="0"/>
              <a:buChar char="•"/>
            </a:pPr>
            <a:r>
              <a:rPr lang="en-GB" sz="1400" dirty="0"/>
              <a:t>Principle of Least Privilege</a:t>
            </a:r>
          </a:p>
          <a:p>
            <a:pPr marL="285750" indent="-285750">
              <a:buFont typeface="Arial" panose="020B0604020202020204" pitchFamily="34" charset="0"/>
              <a:buChar char="•"/>
            </a:pPr>
            <a:r>
              <a:rPr lang="en-GB" sz="1400" dirty="0"/>
              <a:t>Patch Management</a:t>
            </a:r>
          </a:p>
          <a:p>
            <a:pPr marL="285750" indent="-285750">
              <a:buFont typeface="Arial" panose="020B0604020202020204" pitchFamily="34" charset="0"/>
              <a:buChar char="•"/>
            </a:pPr>
            <a:r>
              <a:rPr lang="en-GB" sz="1400" dirty="0"/>
              <a:t>Secure Configuration</a:t>
            </a:r>
          </a:p>
          <a:p>
            <a:pPr marL="285750" indent="-285750">
              <a:buFont typeface="Arial" panose="020B0604020202020204" pitchFamily="34" charset="0"/>
              <a:buChar char="•"/>
            </a:pPr>
            <a:r>
              <a:rPr lang="en-GB" sz="1400" dirty="0"/>
              <a:t>Defence in Depth</a:t>
            </a:r>
          </a:p>
          <a:p>
            <a:pPr marL="285750" indent="-285750">
              <a:buFont typeface="Arial" panose="020B0604020202020204" pitchFamily="34" charset="0"/>
              <a:buChar char="•"/>
            </a:pPr>
            <a:r>
              <a:rPr lang="en-GB" sz="1400" dirty="0"/>
              <a:t>CIA Triad (Confidentiality, Integrity &amp; Availability)</a:t>
            </a:r>
          </a:p>
        </p:txBody>
      </p:sp>
      <p:pic>
        <p:nvPicPr>
          <p:cNvPr id="24" name="Picture 23">
            <a:extLst>
              <a:ext uri="{FF2B5EF4-FFF2-40B4-BE49-F238E27FC236}">
                <a16:creationId xmlns:a16="http://schemas.microsoft.com/office/drawing/2014/main" id="{4430E0D5-18B1-B7F3-75B7-A704B1B1B1C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1627318" y="0"/>
            <a:ext cx="502157" cy="514350"/>
          </a:xfrm>
          <a:prstGeom prst="rect">
            <a:avLst/>
          </a:prstGeom>
        </p:spPr>
      </p:pic>
    </p:spTree>
    <p:extLst>
      <p:ext uri="{BB962C8B-B14F-4D97-AF65-F5344CB8AC3E}">
        <p14:creationId xmlns:p14="http://schemas.microsoft.com/office/powerpoint/2010/main" val="303150619"/>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BB5E4-7D64-895D-4502-796AACEE0028}"/>
              </a:ext>
            </a:extLst>
          </p:cNvPr>
          <p:cNvSpPr>
            <a:spLocks noGrp="1"/>
          </p:cNvSpPr>
          <p:nvPr>
            <p:ph type="title"/>
          </p:nvPr>
        </p:nvSpPr>
        <p:spPr>
          <a:xfrm>
            <a:off x="795528" y="216409"/>
            <a:ext cx="7735824" cy="450945"/>
          </a:xfrm>
        </p:spPr>
        <p:txBody>
          <a:bodyPr>
            <a:noAutofit/>
          </a:bodyPr>
          <a:lstStyle/>
          <a:p>
            <a:r>
              <a:rPr lang="en-GB" sz="4000" b="1" dirty="0"/>
              <a:t>CONCLUSION &amp; QUESTIONS</a:t>
            </a:r>
            <a:br>
              <a:rPr lang="en-GB" sz="3200" b="1" dirty="0"/>
            </a:br>
            <a:r>
              <a:rPr lang="en-GB" sz="1600" b="1" u="sng" dirty="0">
                <a:solidFill>
                  <a:srgbClr val="00B0F0"/>
                </a:solidFill>
              </a:rPr>
              <a:t>Swansea.acca entirprise network assesment</a:t>
            </a:r>
            <a:endParaRPr lang="en-GB" sz="3200" b="1" u="sng" dirty="0">
              <a:solidFill>
                <a:srgbClr val="00B0F0"/>
              </a:solidFill>
            </a:endParaRPr>
          </a:p>
        </p:txBody>
      </p:sp>
      <p:sp>
        <p:nvSpPr>
          <p:cNvPr id="4" name="TextBox 3">
            <a:extLst>
              <a:ext uri="{FF2B5EF4-FFF2-40B4-BE49-F238E27FC236}">
                <a16:creationId xmlns:a16="http://schemas.microsoft.com/office/drawing/2014/main" id="{9345DFD5-785B-E688-E1F5-29490BEC9D76}"/>
              </a:ext>
            </a:extLst>
          </p:cNvPr>
          <p:cNvSpPr txBox="1"/>
          <p:nvPr/>
        </p:nvSpPr>
        <p:spPr>
          <a:xfrm>
            <a:off x="795528" y="1225296"/>
            <a:ext cx="4517136" cy="3847207"/>
          </a:xfrm>
          <a:prstGeom prst="rect">
            <a:avLst/>
          </a:prstGeom>
          <a:noFill/>
        </p:spPr>
        <p:txBody>
          <a:bodyPr wrap="square" rtlCol="0">
            <a:spAutoFit/>
          </a:bodyPr>
          <a:lstStyle/>
          <a:p>
            <a:r>
              <a:rPr lang="en-GB" b="1" dirty="0">
                <a:solidFill>
                  <a:srgbClr val="00B0F0"/>
                </a:solidFill>
              </a:rPr>
              <a:t>CONCLUSION</a:t>
            </a:r>
            <a:endParaRPr lang="en-GB" dirty="0">
              <a:solidFill>
                <a:srgbClr val="00B0F0"/>
              </a:solidFill>
            </a:endParaRPr>
          </a:p>
          <a:p>
            <a:r>
              <a:rPr lang="en-GB" sz="1200" dirty="0"/>
              <a:t>This assessment applied a structured penetration testing methodology to evaluate the security posture of the SWANSEA.ACCA enterprise network. Multiple vulnerabilities were identified and prioritised based on their risk severity through reconnaissance, vulnerability assessment, exploitation attempts, and security analysis.</a:t>
            </a:r>
            <a:br>
              <a:rPr lang="en-GB" sz="1200" dirty="0"/>
            </a:br>
            <a:br>
              <a:rPr lang="en-GB" sz="1200" dirty="0"/>
            </a:br>
            <a:r>
              <a:rPr lang="en-GB" sz="1200" dirty="0"/>
              <a:t>An exploitation attempt was performed using Kali Linux and the Metasploit Framework to validate the identified findings. Although an interactive shell session was not established, the assessment confirmed the presence of exploitable weaknesses and successfully demonstrated the end-to-end penetration testing methodology within a controlled laboratory environment.</a:t>
            </a:r>
            <a:br>
              <a:rPr lang="en-GB" sz="1200" dirty="0"/>
            </a:br>
            <a:br>
              <a:rPr lang="en-GB" sz="1200" dirty="0"/>
            </a:br>
            <a:r>
              <a:rPr lang="en-GB" sz="1200" dirty="0"/>
              <a:t>Appropriate security measures and mitigation strategies were proposed to strengthen the network's security posture, reduce the attack surface, and improve resilience against future cyber threats. Overall, this assessment highlights the importance of secure system configuration, timely patch management, and defence-in-depth principles in protecting enterprise network infrastructures.</a:t>
            </a:r>
          </a:p>
        </p:txBody>
      </p:sp>
      <p:pic>
        <p:nvPicPr>
          <p:cNvPr id="8" name="Picture 7">
            <a:extLst>
              <a:ext uri="{FF2B5EF4-FFF2-40B4-BE49-F238E27FC236}">
                <a16:creationId xmlns:a16="http://schemas.microsoft.com/office/drawing/2014/main" id="{27EAB870-AF2E-A89F-1EEF-90E2B389C714}"/>
              </a:ext>
            </a:extLst>
          </p:cNvPr>
          <p:cNvPicPr>
            <a:picLocks noChangeAspect="1"/>
          </p:cNvPicPr>
          <p:nvPr/>
        </p:nvPicPr>
        <p:blipFill>
          <a:blip r:embed="rId2"/>
          <a:stretch>
            <a:fillRect/>
          </a:stretch>
        </p:blipFill>
        <p:spPr>
          <a:xfrm>
            <a:off x="1768927" y="5422221"/>
            <a:ext cx="9231305" cy="1219370"/>
          </a:xfrm>
          <a:prstGeom prst="rect">
            <a:avLst/>
          </a:prstGeom>
        </p:spPr>
      </p:pic>
      <p:pic>
        <p:nvPicPr>
          <p:cNvPr id="10" name="Picture 9">
            <a:extLst>
              <a:ext uri="{FF2B5EF4-FFF2-40B4-BE49-F238E27FC236}">
                <a16:creationId xmlns:a16="http://schemas.microsoft.com/office/drawing/2014/main" id="{FF5A9342-007D-418C-7F4C-D722AF0A1D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69944" y="58713"/>
            <a:ext cx="627179" cy="730560"/>
          </a:xfrm>
          <a:prstGeom prst="rect">
            <a:avLst/>
          </a:prstGeom>
        </p:spPr>
      </p:pic>
      <p:sp>
        <p:nvSpPr>
          <p:cNvPr id="11" name="TextBox 10">
            <a:extLst>
              <a:ext uri="{FF2B5EF4-FFF2-40B4-BE49-F238E27FC236}">
                <a16:creationId xmlns:a16="http://schemas.microsoft.com/office/drawing/2014/main" id="{B98D7008-245B-2426-5F44-E72474A99B37}"/>
              </a:ext>
            </a:extLst>
          </p:cNvPr>
          <p:cNvSpPr txBox="1"/>
          <p:nvPr/>
        </p:nvSpPr>
        <p:spPr>
          <a:xfrm>
            <a:off x="6086857" y="1225296"/>
            <a:ext cx="4913375" cy="3877985"/>
          </a:xfrm>
          <a:prstGeom prst="rect">
            <a:avLst/>
          </a:prstGeom>
          <a:noFill/>
        </p:spPr>
        <p:txBody>
          <a:bodyPr wrap="square" rtlCol="0">
            <a:spAutoFit/>
          </a:bodyPr>
          <a:lstStyle/>
          <a:p>
            <a:r>
              <a:rPr lang="en-GB" b="1" dirty="0">
                <a:solidFill>
                  <a:srgbClr val="00B0F0"/>
                </a:solidFill>
              </a:rPr>
              <a:t>KEY LEARNING OUTCOMES</a:t>
            </a:r>
          </a:p>
          <a:p>
            <a:pPr marL="285750" indent="-285750">
              <a:buFont typeface="Arial" panose="020B0604020202020204" pitchFamily="34" charset="0"/>
              <a:buChar char="•"/>
            </a:pPr>
            <a:r>
              <a:rPr lang="en-GB" sz="1200" dirty="0"/>
              <a:t>Conducted ethical reconnaissance and service enumeration using Nmap.</a:t>
            </a:r>
          </a:p>
          <a:p>
            <a:pPr marL="285750" indent="-285750">
              <a:buFont typeface="Arial" panose="020B0604020202020204" pitchFamily="34" charset="0"/>
              <a:buChar char="•"/>
            </a:pPr>
            <a:r>
              <a:rPr lang="en-GB" sz="1200" dirty="0"/>
              <a:t>Performed vulnerability assessment using Nessus Essentials and analysed risk severity.</a:t>
            </a:r>
          </a:p>
          <a:p>
            <a:pPr marL="285750" indent="-285750">
              <a:buFont typeface="Arial" panose="020B0604020202020204" pitchFamily="34" charset="0"/>
              <a:buChar char="•"/>
            </a:pPr>
            <a:r>
              <a:rPr lang="en-GB" sz="1200" dirty="0"/>
              <a:t>Validated identified vulnerabilities through controlled exploitation attempts using the Metasploit Framework.</a:t>
            </a:r>
          </a:p>
          <a:p>
            <a:pPr marL="285750" indent="-285750">
              <a:buFont typeface="Arial" panose="020B0604020202020204" pitchFamily="34" charset="0"/>
              <a:buChar char="•"/>
            </a:pPr>
            <a:r>
              <a:rPr lang="en-GB" sz="1200" dirty="0"/>
              <a:t>Recommended and implemented appropriate security measures to mitigate identified risks.</a:t>
            </a:r>
          </a:p>
          <a:p>
            <a:pPr marL="285750" indent="-285750">
              <a:buFont typeface="Arial" panose="020B0604020202020204" pitchFamily="34" charset="0"/>
              <a:buChar char="•"/>
            </a:pPr>
            <a:r>
              <a:rPr lang="en-GB" sz="1200" dirty="0"/>
              <a:t>Gained practical experience in penetration testing methodology within a controlled laboratory environment.</a:t>
            </a:r>
          </a:p>
          <a:p>
            <a:pPr marL="285750" indent="-285750">
              <a:buFont typeface="Arial" panose="020B0604020202020204" pitchFamily="34" charset="0"/>
              <a:buChar char="•"/>
            </a:pPr>
            <a:r>
              <a:rPr lang="en-GB" sz="1200" dirty="0"/>
              <a:t>Enhanced understanding of enterprise network security, risk management, and defence-in-depth principles.</a:t>
            </a:r>
          </a:p>
          <a:p>
            <a:br>
              <a:rPr lang="en-GB" sz="1200" dirty="0"/>
            </a:br>
            <a:r>
              <a:rPr lang="en-GB" sz="1200" dirty="0"/>
              <a:t>This assessment provided valuable practical and theoretical experience in ethical hacking, vulnerability assessment, penetration testing, and enterprise network security. It demonstrated the importance of following a structured security assessment methodology and implementing effective mitigation strategies to strengthen an organisation's overall security posture.</a:t>
            </a:r>
            <a:endParaRPr lang="en-GB" sz="1200" dirty="0">
              <a:solidFill>
                <a:srgbClr val="00B0F0"/>
              </a:solidFill>
            </a:endParaRPr>
          </a:p>
        </p:txBody>
      </p:sp>
      <p:pic>
        <p:nvPicPr>
          <p:cNvPr id="13" name="Picture 12">
            <a:extLst>
              <a:ext uri="{FF2B5EF4-FFF2-40B4-BE49-F238E27FC236}">
                <a16:creationId xmlns:a16="http://schemas.microsoft.com/office/drawing/2014/main" id="{5F57A808-1128-C82D-EC0D-C17E2D864FA3}"/>
              </a:ext>
            </a:extLst>
          </p:cNvPr>
          <p:cNvPicPr>
            <a:picLocks noChangeAspect="1"/>
          </p:cNvPicPr>
          <p:nvPr/>
        </p:nvPicPr>
        <p:blipFill>
          <a:blip r:embed="rId4"/>
          <a:stretch>
            <a:fillRect/>
          </a:stretch>
        </p:blipFill>
        <p:spPr>
          <a:xfrm>
            <a:off x="795528" y="5422221"/>
            <a:ext cx="973399" cy="1219370"/>
          </a:xfrm>
          <a:prstGeom prst="rect">
            <a:avLst/>
          </a:prstGeom>
        </p:spPr>
      </p:pic>
    </p:spTree>
    <p:extLst>
      <p:ext uri="{BB962C8B-B14F-4D97-AF65-F5344CB8AC3E}">
        <p14:creationId xmlns:p14="http://schemas.microsoft.com/office/powerpoint/2010/main" val="20112603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125</TotalTime>
  <Words>793</Words>
  <Application>Microsoft Office PowerPoint</Application>
  <PresentationFormat>Widescreen</PresentationFormat>
  <Paragraphs>106</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-apple-system-body</vt:lpstr>
      <vt:lpstr>Arial</vt:lpstr>
      <vt:lpstr>Calibri</vt:lpstr>
      <vt:lpstr>Calibri Light</vt:lpstr>
      <vt:lpstr>Cambria</vt:lpstr>
      <vt:lpstr>Celestial</vt:lpstr>
      <vt:lpstr>PowerPoint Presentation</vt:lpstr>
      <vt:lpstr>Initial Network Configuration</vt:lpstr>
      <vt:lpstr>          Network Reconnaissance Using Nmap                                                                                                                                                                                                                                                                                              Tool Used: Nmap 7.99 </vt:lpstr>
      <vt:lpstr>PowerPoint Presentation</vt:lpstr>
      <vt:lpstr>PowerPoint Presentation</vt:lpstr>
      <vt:lpstr>PowerPoint Presentation</vt:lpstr>
      <vt:lpstr>CONCLUSION &amp; QUESTIONS Swansea.acca entirprise network assesment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ionut ionel</dc:creator>
  <cp:lastModifiedBy>ionut ionel</cp:lastModifiedBy>
  <cp:revision>1</cp:revision>
  <dcterms:created xsi:type="dcterms:W3CDTF">2026-07-07T22:37:46Z</dcterms:created>
  <dcterms:modified xsi:type="dcterms:W3CDTF">2026-07-12T20:19:53Z</dcterms:modified>
</cp:coreProperties>
</file>