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836" r:id="rId2"/>
  </p:sldMasterIdLst>
  <p:sldIdLst>
    <p:sldId id="257" r:id="rId3"/>
    <p:sldId id="281" r:id="rId4"/>
    <p:sldId id="280" r:id="rId5"/>
    <p:sldId id="261" r:id="rId6"/>
    <p:sldId id="279" r:id="rId7"/>
    <p:sldId id="278" r:id="rId8"/>
    <p:sldId id="282"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F7B6385-1EA5-6A67-A7E5-695C063A6BC8}" v="124" dt="2025-04-27T12:20:32.1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tableStyles" Target="tableStyle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theme" Target="theme/theme1.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viewProps" Target="viewProps.xml"/><Relationship Id="rId5" Type="http://schemas.openxmlformats.org/officeDocument/2006/relationships/slide" Target="slides/slide3.xml"/><Relationship Id="rId10"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microsoft.com/office/2015/10/relationships/revisionInfo" Target="revisionInfo.xml"/></Relationships>
</file>

<file path=ppt/diagrams/_rels/data3.xml.rels><?xml version="1.0" encoding="UTF-8" standalone="yes"?>
<Relationships xmlns="http://schemas.openxmlformats.org/package/2006/relationships"><Relationship Id="rId1" Type="http://schemas.openxmlformats.org/officeDocument/2006/relationships/hyperlink" Target="mailto:ccat@pembrokeshire.gov.uk" TargetMode="External"/></Relationships>
</file>

<file path=ppt/diagrams/_rels/drawing3.xml.rels><?xml version="1.0" encoding="UTF-8" standalone="yes"?>
<Relationships xmlns="http://schemas.openxmlformats.org/package/2006/relationships"><Relationship Id="rId1" Type="http://schemas.openxmlformats.org/officeDocument/2006/relationships/hyperlink" Target="mailto:ccat@pembrokeshire.gov.uk" TargetMode="External"/></Relationships>
</file>

<file path=ppt/diagrams/colors1.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03218CC-F2D3-441D-A381-3251D43AC618}" type="doc">
      <dgm:prSet loTypeId="urn:microsoft.com/office/officeart/2005/8/layout/vProcess5" loCatId="process" qsTypeId="urn:microsoft.com/office/officeart/2005/8/quickstyle/simple1" qsCatId="simple" csTypeId="urn:microsoft.com/office/officeart/2005/8/colors/accent1_5" csCatId="accent1" phldr="1"/>
      <dgm:spPr/>
      <dgm:t>
        <a:bodyPr/>
        <a:lstStyle/>
        <a:p>
          <a:endParaRPr lang="en-US"/>
        </a:p>
      </dgm:t>
    </dgm:pt>
    <dgm:pt modelId="{0B4FCC5E-A697-4C37-A0DB-DA84436FE340}">
      <dgm:prSet phldr="0"/>
      <dgm:spPr/>
      <dgm:t>
        <a:bodyPr/>
        <a:lstStyle/>
        <a:p>
          <a:pPr rtl="0"/>
          <a:r>
            <a:rPr lang="en-GB" dirty="0">
              <a:latin typeface="Comic Sans MS"/>
            </a:rPr>
            <a:t>Promote collaboration among agencies for children and young people, while educating on recognising signs of maltreatment.</a:t>
          </a:r>
        </a:p>
      </dgm:t>
    </dgm:pt>
    <dgm:pt modelId="{38BC9843-878D-4AD4-8182-2147489F6D44}" type="parTrans" cxnId="{36DF183C-FE8D-4706-8553-D834CC73998C}">
      <dgm:prSet/>
      <dgm:spPr/>
      <dgm:t>
        <a:bodyPr/>
        <a:lstStyle/>
        <a:p>
          <a:endParaRPr lang="en-US"/>
        </a:p>
      </dgm:t>
    </dgm:pt>
    <dgm:pt modelId="{CC8E5961-9EC2-4902-AFE8-C467CE04FE89}" type="sibTrans" cxnId="{36DF183C-FE8D-4706-8553-D834CC73998C}">
      <dgm:prSet/>
      <dgm:spPr/>
      <dgm:t>
        <a:bodyPr/>
        <a:lstStyle/>
        <a:p>
          <a:endParaRPr lang="en-US"/>
        </a:p>
      </dgm:t>
    </dgm:pt>
    <dgm:pt modelId="{5DC1A19D-B0FE-4A09-9F70-EA13EA50193C}">
      <dgm:prSet phldr="0"/>
      <dgm:spPr/>
      <dgm:t>
        <a:bodyPr/>
        <a:lstStyle/>
        <a:p>
          <a:pPr rtl="0"/>
          <a:r>
            <a:rPr lang="en-GB" dirty="0">
              <a:latin typeface="Comic Sans MS"/>
            </a:rPr>
            <a:t>Preventing impairment of mental and physical health, and development.</a:t>
          </a:r>
        </a:p>
      </dgm:t>
    </dgm:pt>
    <dgm:pt modelId="{8FBA0CF8-28B9-4111-9AFF-E7AD84F64C8F}" type="parTrans" cxnId="{A4E583C1-6DA6-48A7-9168-0919E292728B}">
      <dgm:prSet/>
      <dgm:spPr/>
    </dgm:pt>
    <dgm:pt modelId="{6E7FC23C-96F6-4A3F-B45F-6DBCAB498125}" type="sibTrans" cxnId="{A4E583C1-6DA6-48A7-9168-0919E292728B}">
      <dgm:prSet/>
      <dgm:spPr/>
      <dgm:t>
        <a:bodyPr/>
        <a:lstStyle/>
        <a:p>
          <a:endParaRPr lang="en-GB"/>
        </a:p>
      </dgm:t>
    </dgm:pt>
    <dgm:pt modelId="{A80D0E9E-3590-481E-A8C4-1E9606B03D77}">
      <dgm:prSet phldr="0"/>
      <dgm:spPr/>
      <dgm:t>
        <a:bodyPr/>
        <a:lstStyle/>
        <a:p>
          <a:pPr rtl="0"/>
          <a:r>
            <a:rPr lang="en-GB" dirty="0">
              <a:latin typeface="Comic Sans MS"/>
            </a:rPr>
            <a:t>Ensuring individuals receive safe and effective care (Haves, 2023).</a:t>
          </a:r>
        </a:p>
      </dgm:t>
    </dgm:pt>
    <dgm:pt modelId="{E31566AE-A8BA-4BCE-A206-C9F293960F1A}" type="parTrans" cxnId="{39F6959C-A20A-475D-8F51-5755F1E312FF}">
      <dgm:prSet/>
      <dgm:spPr/>
    </dgm:pt>
    <dgm:pt modelId="{DAFA67A6-2D4D-40A5-A200-6C213A5BEB83}" type="sibTrans" cxnId="{39F6959C-A20A-475D-8F51-5755F1E312FF}">
      <dgm:prSet/>
      <dgm:spPr/>
    </dgm:pt>
    <dgm:pt modelId="{7E0EB014-7C1A-4D50-BF66-0207063FE398}" type="pres">
      <dgm:prSet presAssocID="{B03218CC-F2D3-441D-A381-3251D43AC618}" presName="outerComposite" presStyleCnt="0">
        <dgm:presLayoutVars>
          <dgm:chMax val="5"/>
          <dgm:dir/>
          <dgm:resizeHandles val="exact"/>
        </dgm:presLayoutVars>
      </dgm:prSet>
      <dgm:spPr/>
    </dgm:pt>
    <dgm:pt modelId="{1ADC01EA-6E55-41EE-A649-84F2E60557F4}" type="pres">
      <dgm:prSet presAssocID="{B03218CC-F2D3-441D-A381-3251D43AC618}" presName="dummyMaxCanvas" presStyleCnt="0">
        <dgm:presLayoutVars/>
      </dgm:prSet>
      <dgm:spPr/>
    </dgm:pt>
    <dgm:pt modelId="{8126B65A-9928-4BC0-AC2F-97F8D48FE749}" type="pres">
      <dgm:prSet presAssocID="{B03218CC-F2D3-441D-A381-3251D43AC618}" presName="ThreeNodes_1" presStyleLbl="node1" presStyleIdx="0" presStyleCnt="3">
        <dgm:presLayoutVars>
          <dgm:bulletEnabled val="1"/>
        </dgm:presLayoutVars>
      </dgm:prSet>
      <dgm:spPr/>
    </dgm:pt>
    <dgm:pt modelId="{70B13707-146A-4785-9B07-37AA5CA14DCD}" type="pres">
      <dgm:prSet presAssocID="{B03218CC-F2D3-441D-A381-3251D43AC618}" presName="ThreeNodes_2" presStyleLbl="node1" presStyleIdx="1" presStyleCnt="3">
        <dgm:presLayoutVars>
          <dgm:bulletEnabled val="1"/>
        </dgm:presLayoutVars>
      </dgm:prSet>
      <dgm:spPr/>
    </dgm:pt>
    <dgm:pt modelId="{B94EB756-D46F-4900-96B6-5B30B1B65307}" type="pres">
      <dgm:prSet presAssocID="{B03218CC-F2D3-441D-A381-3251D43AC618}" presName="ThreeNodes_3" presStyleLbl="node1" presStyleIdx="2" presStyleCnt="3">
        <dgm:presLayoutVars>
          <dgm:bulletEnabled val="1"/>
        </dgm:presLayoutVars>
      </dgm:prSet>
      <dgm:spPr/>
    </dgm:pt>
    <dgm:pt modelId="{8C35884E-EF29-481C-8144-FF5ED0F2DA9E}" type="pres">
      <dgm:prSet presAssocID="{B03218CC-F2D3-441D-A381-3251D43AC618}" presName="ThreeConn_1-2" presStyleLbl="fgAccFollowNode1" presStyleIdx="0" presStyleCnt="2">
        <dgm:presLayoutVars>
          <dgm:bulletEnabled val="1"/>
        </dgm:presLayoutVars>
      </dgm:prSet>
      <dgm:spPr/>
    </dgm:pt>
    <dgm:pt modelId="{28BC1A75-076B-47E3-83F8-AC927A364ADA}" type="pres">
      <dgm:prSet presAssocID="{B03218CC-F2D3-441D-A381-3251D43AC618}" presName="ThreeConn_2-3" presStyleLbl="fgAccFollowNode1" presStyleIdx="1" presStyleCnt="2">
        <dgm:presLayoutVars>
          <dgm:bulletEnabled val="1"/>
        </dgm:presLayoutVars>
      </dgm:prSet>
      <dgm:spPr/>
    </dgm:pt>
    <dgm:pt modelId="{75702113-EEA3-4E53-A7C8-7D33F1BC0FD2}" type="pres">
      <dgm:prSet presAssocID="{B03218CC-F2D3-441D-A381-3251D43AC618}" presName="ThreeNodes_1_text" presStyleLbl="node1" presStyleIdx="2" presStyleCnt="3">
        <dgm:presLayoutVars>
          <dgm:bulletEnabled val="1"/>
        </dgm:presLayoutVars>
      </dgm:prSet>
      <dgm:spPr/>
    </dgm:pt>
    <dgm:pt modelId="{6AB6864F-8FB9-4D9E-A1F8-181E4A648831}" type="pres">
      <dgm:prSet presAssocID="{B03218CC-F2D3-441D-A381-3251D43AC618}" presName="ThreeNodes_2_text" presStyleLbl="node1" presStyleIdx="2" presStyleCnt="3">
        <dgm:presLayoutVars>
          <dgm:bulletEnabled val="1"/>
        </dgm:presLayoutVars>
      </dgm:prSet>
      <dgm:spPr/>
    </dgm:pt>
    <dgm:pt modelId="{5D91B5E5-D1D5-4ECF-808C-1BD096A2F423}" type="pres">
      <dgm:prSet presAssocID="{B03218CC-F2D3-441D-A381-3251D43AC618}" presName="ThreeNodes_3_text" presStyleLbl="node1" presStyleIdx="2" presStyleCnt="3">
        <dgm:presLayoutVars>
          <dgm:bulletEnabled val="1"/>
        </dgm:presLayoutVars>
      </dgm:prSet>
      <dgm:spPr/>
    </dgm:pt>
  </dgm:ptLst>
  <dgm:cxnLst>
    <dgm:cxn modelId="{EA11B334-4E1C-4CA7-96E5-24759AD5D35A}" type="presOf" srcId="{B03218CC-F2D3-441D-A381-3251D43AC618}" destId="{7E0EB014-7C1A-4D50-BF66-0207063FE398}" srcOrd="0" destOrd="0" presId="urn:microsoft.com/office/officeart/2005/8/layout/vProcess5"/>
    <dgm:cxn modelId="{36DF183C-FE8D-4706-8553-D834CC73998C}" srcId="{B03218CC-F2D3-441D-A381-3251D43AC618}" destId="{0B4FCC5E-A697-4C37-A0DB-DA84436FE340}" srcOrd="0" destOrd="0" parTransId="{38BC9843-878D-4AD4-8182-2147489F6D44}" sibTransId="{CC8E5961-9EC2-4902-AFE8-C467CE04FE89}"/>
    <dgm:cxn modelId="{0CA3B45C-8502-47D0-B42C-70A6AF6BAAB7}" type="presOf" srcId="{6E7FC23C-96F6-4A3F-B45F-6DBCAB498125}" destId="{28BC1A75-076B-47E3-83F8-AC927A364ADA}" srcOrd="0" destOrd="0" presId="urn:microsoft.com/office/officeart/2005/8/layout/vProcess5"/>
    <dgm:cxn modelId="{84A1C04F-B617-4649-81A9-5437D21A6861}" type="presOf" srcId="{0B4FCC5E-A697-4C37-A0DB-DA84436FE340}" destId="{75702113-EEA3-4E53-A7C8-7D33F1BC0FD2}" srcOrd="1" destOrd="0" presId="urn:microsoft.com/office/officeart/2005/8/layout/vProcess5"/>
    <dgm:cxn modelId="{AF049E74-16CC-4912-A21A-2E9DE7E5BF16}" type="presOf" srcId="{CC8E5961-9EC2-4902-AFE8-C467CE04FE89}" destId="{8C35884E-EF29-481C-8144-FF5ED0F2DA9E}" srcOrd="0" destOrd="0" presId="urn:microsoft.com/office/officeart/2005/8/layout/vProcess5"/>
    <dgm:cxn modelId="{23046357-BC9B-4A59-9AA6-6C33D968582F}" type="presOf" srcId="{A80D0E9E-3590-481E-A8C4-1E9606B03D77}" destId="{B94EB756-D46F-4900-96B6-5B30B1B65307}" srcOrd="0" destOrd="0" presId="urn:microsoft.com/office/officeart/2005/8/layout/vProcess5"/>
    <dgm:cxn modelId="{4D595F8F-E590-480C-96A7-AAEE735F454B}" type="presOf" srcId="{5DC1A19D-B0FE-4A09-9F70-EA13EA50193C}" destId="{70B13707-146A-4785-9B07-37AA5CA14DCD}" srcOrd="0" destOrd="0" presId="urn:microsoft.com/office/officeart/2005/8/layout/vProcess5"/>
    <dgm:cxn modelId="{39F6959C-A20A-475D-8F51-5755F1E312FF}" srcId="{B03218CC-F2D3-441D-A381-3251D43AC618}" destId="{A80D0E9E-3590-481E-A8C4-1E9606B03D77}" srcOrd="2" destOrd="0" parTransId="{E31566AE-A8BA-4BCE-A206-C9F293960F1A}" sibTransId="{DAFA67A6-2D4D-40A5-A200-6C213A5BEB83}"/>
    <dgm:cxn modelId="{A4E583C1-6DA6-48A7-9168-0919E292728B}" srcId="{B03218CC-F2D3-441D-A381-3251D43AC618}" destId="{5DC1A19D-B0FE-4A09-9F70-EA13EA50193C}" srcOrd="1" destOrd="0" parTransId="{8FBA0CF8-28B9-4111-9AFF-E7AD84F64C8F}" sibTransId="{6E7FC23C-96F6-4A3F-B45F-6DBCAB498125}"/>
    <dgm:cxn modelId="{E92823C8-921B-4058-B2AA-FED0A0E5BCF5}" type="presOf" srcId="{5DC1A19D-B0FE-4A09-9F70-EA13EA50193C}" destId="{6AB6864F-8FB9-4D9E-A1F8-181E4A648831}" srcOrd="1" destOrd="0" presId="urn:microsoft.com/office/officeart/2005/8/layout/vProcess5"/>
    <dgm:cxn modelId="{460B16F0-548E-4759-A546-D411CCE67618}" type="presOf" srcId="{0B4FCC5E-A697-4C37-A0DB-DA84436FE340}" destId="{8126B65A-9928-4BC0-AC2F-97F8D48FE749}" srcOrd="0" destOrd="0" presId="urn:microsoft.com/office/officeart/2005/8/layout/vProcess5"/>
    <dgm:cxn modelId="{1A8ECCFA-5141-4A29-8FC9-837FCAE735FD}" type="presOf" srcId="{A80D0E9E-3590-481E-A8C4-1E9606B03D77}" destId="{5D91B5E5-D1D5-4ECF-808C-1BD096A2F423}" srcOrd="1" destOrd="0" presId="urn:microsoft.com/office/officeart/2005/8/layout/vProcess5"/>
    <dgm:cxn modelId="{F6DE88E3-036B-41A5-B3B1-F35A3FDAAAC0}" type="presParOf" srcId="{7E0EB014-7C1A-4D50-BF66-0207063FE398}" destId="{1ADC01EA-6E55-41EE-A649-84F2E60557F4}" srcOrd="0" destOrd="0" presId="urn:microsoft.com/office/officeart/2005/8/layout/vProcess5"/>
    <dgm:cxn modelId="{342E3762-5767-4C61-84E4-A0267B3552B9}" type="presParOf" srcId="{7E0EB014-7C1A-4D50-BF66-0207063FE398}" destId="{8126B65A-9928-4BC0-AC2F-97F8D48FE749}" srcOrd="1" destOrd="0" presId="urn:microsoft.com/office/officeart/2005/8/layout/vProcess5"/>
    <dgm:cxn modelId="{D939DEA2-CE82-4C4B-A133-55A141EF4CE3}" type="presParOf" srcId="{7E0EB014-7C1A-4D50-BF66-0207063FE398}" destId="{70B13707-146A-4785-9B07-37AA5CA14DCD}" srcOrd="2" destOrd="0" presId="urn:microsoft.com/office/officeart/2005/8/layout/vProcess5"/>
    <dgm:cxn modelId="{23C21F15-4B90-488B-BAC3-AF7F03B85887}" type="presParOf" srcId="{7E0EB014-7C1A-4D50-BF66-0207063FE398}" destId="{B94EB756-D46F-4900-96B6-5B30B1B65307}" srcOrd="3" destOrd="0" presId="urn:microsoft.com/office/officeart/2005/8/layout/vProcess5"/>
    <dgm:cxn modelId="{B508DD55-A02A-40C8-A19F-9FF9C8165B2D}" type="presParOf" srcId="{7E0EB014-7C1A-4D50-BF66-0207063FE398}" destId="{8C35884E-EF29-481C-8144-FF5ED0F2DA9E}" srcOrd="4" destOrd="0" presId="urn:microsoft.com/office/officeart/2005/8/layout/vProcess5"/>
    <dgm:cxn modelId="{F24116FF-937B-4D26-95DD-437BD994398C}" type="presParOf" srcId="{7E0EB014-7C1A-4D50-BF66-0207063FE398}" destId="{28BC1A75-076B-47E3-83F8-AC927A364ADA}" srcOrd="5" destOrd="0" presId="urn:microsoft.com/office/officeart/2005/8/layout/vProcess5"/>
    <dgm:cxn modelId="{2D6B5E9D-3CCF-489B-93FB-5B61B5B3C0E5}" type="presParOf" srcId="{7E0EB014-7C1A-4D50-BF66-0207063FE398}" destId="{75702113-EEA3-4E53-A7C8-7D33F1BC0FD2}" srcOrd="6" destOrd="0" presId="urn:microsoft.com/office/officeart/2005/8/layout/vProcess5"/>
    <dgm:cxn modelId="{F65CAE82-EE01-4EEE-A429-9DA7DDEEE54C}" type="presParOf" srcId="{7E0EB014-7C1A-4D50-BF66-0207063FE398}" destId="{6AB6864F-8FB9-4D9E-A1F8-181E4A648831}" srcOrd="7" destOrd="0" presId="urn:microsoft.com/office/officeart/2005/8/layout/vProcess5"/>
    <dgm:cxn modelId="{5CAACF19-8A3A-4C41-A741-1AD950865CF8}" type="presParOf" srcId="{7E0EB014-7C1A-4D50-BF66-0207063FE398}" destId="{5D91B5E5-D1D5-4ECF-808C-1BD096A2F423}"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33217C9-E15B-454C-A245-FE91B5BABBA5}" type="doc">
      <dgm:prSet loTypeId="urn:microsoft.com/office/officeart/2016/7/layout/RepeatingBendingProcessNew" loCatId="process" qsTypeId="urn:microsoft.com/office/officeart/2005/8/quickstyle/simple1" qsCatId="simple" csTypeId="urn:microsoft.com/office/officeart/2005/8/colors/accent1_5" csCatId="accent1" phldr="1"/>
      <dgm:spPr/>
      <dgm:t>
        <a:bodyPr/>
        <a:lstStyle/>
        <a:p>
          <a:endParaRPr lang="en-US"/>
        </a:p>
      </dgm:t>
    </dgm:pt>
    <dgm:pt modelId="{C27BE3F0-8D79-433E-A6E9-A5C064907BA0}">
      <dgm:prSet/>
      <dgm:spPr/>
      <dgm:t>
        <a:bodyPr/>
        <a:lstStyle/>
        <a:p>
          <a:pPr rtl="0"/>
          <a:r>
            <a:rPr lang="en-US" b="1" u="sng" dirty="0">
              <a:latin typeface="Comic Sans MS"/>
            </a:rPr>
            <a:t>Protect &amp; Prevent</a:t>
          </a:r>
          <a:r>
            <a:rPr lang="en-US" dirty="0">
              <a:latin typeface="Comic Sans MS"/>
            </a:rPr>
            <a:t>  - Keep children safe and prevent unsuitable individuals from working with them.</a:t>
          </a:r>
        </a:p>
      </dgm:t>
    </dgm:pt>
    <dgm:pt modelId="{E0708483-617D-4A26-BCCA-EBE7D0CE3DAE}" type="parTrans" cxnId="{5CFA94DF-EBF9-4E57-B853-8768C15034E8}">
      <dgm:prSet/>
      <dgm:spPr/>
      <dgm:t>
        <a:bodyPr/>
        <a:lstStyle/>
        <a:p>
          <a:endParaRPr lang="en-US"/>
        </a:p>
      </dgm:t>
    </dgm:pt>
    <dgm:pt modelId="{37C4E954-0129-4B60-90C3-C25772174047}" type="sibTrans" cxnId="{5CFA94DF-EBF9-4E57-B853-8768C15034E8}">
      <dgm:prSet/>
      <dgm:spPr/>
      <dgm:t>
        <a:bodyPr/>
        <a:lstStyle/>
        <a:p>
          <a:endParaRPr lang="en-US"/>
        </a:p>
      </dgm:t>
    </dgm:pt>
    <dgm:pt modelId="{6E009EEE-4DE3-47FF-874E-1F02F4116DEE}">
      <dgm:prSet/>
      <dgm:spPr/>
      <dgm:t>
        <a:bodyPr/>
        <a:lstStyle/>
        <a:p>
          <a:pPr rtl="0"/>
          <a:r>
            <a:rPr lang="en-US" b="1" u="sng" dirty="0">
              <a:latin typeface="Comic Sans MS"/>
            </a:rPr>
            <a:t>Ensure &amp; Promote</a:t>
          </a:r>
          <a:r>
            <a:rPr lang="en-US" dirty="0">
              <a:latin typeface="Comic Sans MS"/>
            </a:rPr>
            <a:t> - Promote safety and address unsafe practices.</a:t>
          </a:r>
        </a:p>
      </dgm:t>
    </dgm:pt>
    <dgm:pt modelId="{82FE7C9A-0CC0-4C89-BADF-602D6F9E1DE9}" type="parTrans" cxnId="{04374D4D-A77E-458F-A42A-A0C179241DCC}">
      <dgm:prSet/>
      <dgm:spPr/>
      <dgm:t>
        <a:bodyPr/>
        <a:lstStyle/>
        <a:p>
          <a:endParaRPr lang="en-US"/>
        </a:p>
      </dgm:t>
    </dgm:pt>
    <dgm:pt modelId="{99CEE03C-0C18-45B6-AD0A-BD79F9C97B69}" type="sibTrans" cxnId="{04374D4D-A77E-458F-A42A-A0C179241DCC}">
      <dgm:prSet/>
      <dgm:spPr/>
      <dgm:t>
        <a:bodyPr/>
        <a:lstStyle/>
        <a:p>
          <a:endParaRPr lang="en-US"/>
        </a:p>
      </dgm:t>
    </dgm:pt>
    <dgm:pt modelId="{F338D52A-D598-4592-A9FC-49F8D0685A62}">
      <dgm:prSet phldr="0"/>
      <dgm:spPr/>
      <dgm:t>
        <a:bodyPr/>
        <a:lstStyle/>
        <a:p>
          <a:pPr rtl="0"/>
          <a:r>
            <a:rPr lang="en-US" b="1" u="sng" dirty="0">
              <a:latin typeface="Comic Sans MS"/>
            </a:rPr>
            <a:t>Identify &amp; Act -</a:t>
          </a:r>
          <a:r>
            <a:rPr lang="en-US" dirty="0">
              <a:latin typeface="Comic Sans MS"/>
            </a:rPr>
            <a:t> Identify safety concerns for a child and take action to protect them.</a:t>
          </a:r>
        </a:p>
      </dgm:t>
    </dgm:pt>
    <dgm:pt modelId="{16613CAC-1A2A-4BFD-85B0-EAA443AFC72A}" type="parTrans" cxnId="{6488734B-0573-493B-BF0C-A78D976F9061}">
      <dgm:prSet/>
      <dgm:spPr/>
    </dgm:pt>
    <dgm:pt modelId="{60527BD5-FEF6-4B99-9BF5-D8BF4B9E5506}" type="sibTrans" cxnId="{6488734B-0573-493B-BF0C-A78D976F9061}">
      <dgm:prSet/>
      <dgm:spPr/>
      <dgm:t>
        <a:bodyPr/>
        <a:lstStyle/>
        <a:p>
          <a:endParaRPr lang="en-GB"/>
        </a:p>
      </dgm:t>
    </dgm:pt>
    <dgm:pt modelId="{C111A299-8053-4F37-A820-86668405E3C6}">
      <dgm:prSet phldr="0"/>
      <dgm:spPr/>
      <dgm:t>
        <a:bodyPr/>
        <a:lstStyle/>
        <a:p>
          <a:pPr rtl="0"/>
          <a:r>
            <a:rPr lang="en-US" b="1" u="sng" dirty="0">
              <a:latin typeface="Comic Sans MS"/>
            </a:rPr>
            <a:t>Collaboration</a:t>
          </a:r>
          <a:r>
            <a:rPr lang="en-US" dirty="0">
              <a:latin typeface="Comic Sans MS"/>
            </a:rPr>
            <a:t> - Foster collaboration among agencies serving children and young people.</a:t>
          </a:r>
        </a:p>
      </dgm:t>
    </dgm:pt>
    <dgm:pt modelId="{A76C3915-5A59-4C7E-B043-0722DF93232C}" type="parTrans" cxnId="{18C95F80-7994-4985-AADA-0ECB5316A35B}">
      <dgm:prSet/>
      <dgm:spPr/>
    </dgm:pt>
    <dgm:pt modelId="{D67CD88C-71BD-4074-9088-97D0382DD6B9}" type="sibTrans" cxnId="{18C95F80-7994-4985-AADA-0ECB5316A35B}">
      <dgm:prSet/>
      <dgm:spPr/>
      <dgm:t>
        <a:bodyPr/>
        <a:lstStyle/>
        <a:p>
          <a:endParaRPr lang="en-GB"/>
        </a:p>
      </dgm:t>
    </dgm:pt>
    <dgm:pt modelId="{AF0B9179-922E-4DC7-874C-A2BEDA982205}" type="pres">
      <dgm:prSet presAssocID="{F33217C9-E15B-454C-A245-FE91B5BABBA5}" presName="Name0" presStyleCnt="0">
        <dgm:presLayoutVars>
          <dgm:dir/>
          <dgm:resizeHandles val="exact"/>
        </dgm:presLayoutVars>
      </dgm:prSet>
      <dgm:spPr/>
    </dgm:pt>
    <dgm:pt modelId="{9D2A361F-3591-4F38-A8E9-56B11D9EFE1C}" type="pres">
      <dgm:prSet presAssocID="{C27BE3F0-8D79-433E-A6E9-A5C064907BA0}" presName="node" presStyleLbl="node1" presStyleIdx="0" presStyleCnt="4">
        <dgm:presLayoutVars>
          <dgm:bulletEnabled val="1"/>
        </dgm:presLayoutVars>
      </dgm:prSet>
      <dgm:spPr/>
    </dgm:pt>
    <dgm:pt modelId="{321F48C8-5AD0-4825-9E4F-9134230A51E1}" type="pres">
      <dgm:prSet presAssocID="{37C4E954-0129-4B60-90C3-C25772174047}" presName="sibTrans" presStyleLbl="sibTrans1D1" presStyleIdx="0" presStyleCnt="3"/>
      <dgm:spPr/>
    </dgm:pt>
    <dgm:pt modelId="{B9683533-B80B-4128-8329-47C7AA4A9270}" type="pres">
      <dgm:prSet presAssocID="{37C4E954-0129-4B60-90C3-C25772174047}" presName="connectorText" presStyleLbl="sibTrans1D1" presStyleIdx="0" presStyleCnt="3"/>
      <dgm:spPr/>
    </dgm:pt>
    <dgm:pt modelId="{E7FE479D-4EF6-4528-B702-25E605349C81}" type="pres">
      <dgm:prSet presAssocID="{6E009EEE-4DE3-47FF-874E-1F02F4116DEE}" presName="node" presStyleLbl="node1" presStyleIdx="1" presStyleCnt="4">
        <dgm:presLayoutVars>
          <dgm:bulletEnabled val="1"/>
        </dgm:presLayoutVars>
      </dgm:prSet>
      <dgm:spPr/>
    </dgm:pt>
    <dgm:pt modelId="{918EEC64-9C90-4EB2-89BA-56EB9AC89EA6}" type="pres">
      <dgm:prSet presAssocID="{99CEE03C-0C18-45B6-AD0A-BD79F9C97B69}" presName="sibTrans" presStyleLbl="sibTrans1D1" presStyleIdx="1" presStyleCnt="3"/>
      <dgm:spPr/>
    </dgm:pt>
    <dgm:pt modelId="{87CBE49F-E0FA-4C1B-A11A-1DC319D39345}" type="pres">
      <dgm:prSet presAssocID="{99CEE03C-0C18-45B6-AD0A-BD79F9C97B69}" presName="connectorText" presStyleLbl="sibTrans1D1" presStyleIdx="1" presStyleCnt="3"/>
      <dgm:spPr/>
    </dgm:pt>
    <dgm:pt modelId="{C5B0335F-0992-4DB3-9DCB-2469F3144182}" type="pres">
      <dgm:prSet presAssocID="{F338D52A-D598-4592-A9FC-49F8D0685A62}" presName="node" presStyleLbl="node1" presStyleIdx="2" presStyleCnt="4">
        <dgm:presLayoutVars>
          <dgm:bulletEnabled val="1"/>
        </dgm:presLayoutVars>
      </dgm:prSet>
      <dgm:spPr/>
    </dgm:pt>
    <dgm:pt modelId="{A9766910-8F98-42C1-8522-08816BFD0F9C}" type="pres">
      <dgm:prSet presAssocID="{60527BD5-FEF6-4B99-9BF5-D8BF4B9E5506}" presName="sibTrans" presStyleLbl="sibTrans1D1" presStyleIdx="2" presStyleCnt="3"/>
      <dgm:spPr/>
    </dgm:pt>
    <dgm:pt modelId="{74431626-F64C-4E87-B8E6-D5A5AB2DF908}" type="pres">
      <dgm:prSet presAssocID="{60527BD5-FEF6-4B99-9BF5-D8BF4B9E5506}" presName="connectorText" presStyleLbl="sibTrans1D1" presStyleIdx="2" presStyleCnt="3"/>
      <dgm:spPr/>
    </dgm:pt>
    <dgm:pt modelId="{DE8B75F8-3997-41E1-9BE0-688F1A8ED089}" type="pres">
      <dgm:prSet presAssocID="{C111A299-8053-4F37-A820-86668405E3C6}" presName="node" presStyleLbl="node1" presStyleIdx="3" presStyleCnt="4">
        <dgm:presLayoutVars>
          <dgm:bulletEnabled val="1"/>
        </dgm:presLayoutVars>
      </dgm:prSet>
      <dgm:spPr/>
    </dgm:pt>
  </dgm:ptLst>
  <dgm:cxnLst>
    <dgm:cxn modelId="{0760B219-F475-44A3-9F1E-DDFFA49375BF}" type="presOf" srcId="{F338D52A-D598-4592-A9FC-49F8D0685A62}" destId="{C5B0335F-0992-4DB3-9DCB-2469F3144182}" srcOrd="0" destOrd="0" presId="urn:microsoft.com/office/officeart/2016/7/layout/RepeatingBendingProcessNew"/>
    <dgm:cxn modelId="{EC48BE46-7D52-4EED-825D-83633E20EAFB}" type="presOf" srcId="{99CEE03C-0C18-45B6-AD0A-BD79F9C97B69}" destId="{87CBE49F-E0FA-4C1B-A11A-1DC319D39345}" srcOrd="1" destOrd="0" presId="urn:microsoft.com/office/officeart/2016/7/layout/RepeatingBendingProcessNew"/>
    <dgm:cxn modelId="{38EC3A4A-4EF0-432C-BE7F-62E96B0D671D}" type="presOf" srcId="{60527BD5-FEF6-4B99-9BF5-D8BF4B9E5506}" destId="{A9766910-8F98-42C1-8522-08816BFD0F9C}" srcOrd="0" destOrd="0" presId="urn:microsoft.com/office/officeart/2016/7/layout/RepeatingBendingProcessNew"/>
    <dgm:cxn modelId="{6488734B-0573-493B-BF0C-A78D976F9061}" srcId="{F33217C9-E15B-454C-A245-FE91B5BABBA5}" destId="{F338D52A-D598-4592-A9FC-49F8D0685A62}" srcOrd="2" destOrd="0" parTransId="{16613CAC-1A2A-4BFD-85B0-EAA443AFC72A}" sibTransId="{60527BD5-FEF6-4B99-9BF5-D8BF4B9E5506}"/>
    <dgm:cxn modelId="{04374D4D-A77E-458F-A42A-A0C179241DCC}" srcId="{F33217C9-E15B-454C-A245-FE91B5BABBA5}" destId="{6E009EEE-4DE3-47FF-874E-1F02F4116DEE}" srcOrd="1" destOrd="0" parTransId="{82FE7C9A-0CC0-4C89-BADF-602D6F9E1DE9}" sibTransId="{99CEE03C-0C18-45B6-AD0A-BD79F9C97B69}"/>
    <dgm:cxn modelId="{1581296E-4C7C-48C9-8343-B98D7C043109}" type="presOf" srcId="{F33217C9-E15B-454C-A245-FE91B5BABBA5}" destId="{AF0B9179-922E-4DC7-874C-A2BEDA982205}" srcOrd="0" destOrd="0" presId="urn:microsoft.com/office/officeart/2016/7/layout/RepeatingBendingProcessNew"/>
    <dgm:cxn modelId="{650E626E-FD28-4C53-9299-8FE811DA6A9F}" type="presOf" srcId="{6E009EEE-4DE3-47FF-874E-1F02F4116DEE}" destId="{E7FE479D-4EF6-4528-B702-25E605349C81}" srcOrd="0" destOrd="0" presId="urn:microsoft.com/office/officeart/2016/7/layout/RepeatingBendingProcessNew"/>
    <dgm:cxn modelId="{C0B3D871-CB4B-4F16-9540-7FA944921A9A}" type="presOf" srcId="{37C4E954-0129-4B60-90C3-C25772174047}" destId="{B9683533-B80B-4128-8329-47C7AA4A9270}" srcOrd="1" destOrd="0" presId="urn:microsoft.com/office/officeart/2016/7/layout/RepeatingBendingProcessNew"/>
    <dgm:cxn modelId="{18C95F80-7994-4985-AADA-0ECB5316A35B}" srcId="{F33217C9-E15B-454C-A245-FE91B5BABBA5}" destId="{C111A299-8053-4F37-A820-86668405E3C6}" srcOrd="3" destOrd="0" parTransId="{A76C3915-5A59-4C7E-B043-0722DF93232C}" sibTransId="{D67CD88C-71BD-4074-9088-97D0382DD6B9}"/>
    <dgm:cxn modelId="{11CBE491-68D6-4451-B023-54B394983A7B}" type="presOf" srcId="{C111A299-8053-4F37-A820-86668405E3C6}" destId="{DE8B75F8-3997-41E1-9BE0-688F1A8ED089}" srcOrd="0" destOrd="0" presId="urn:microsoft.com/office/officeart/2016/7/layout/RepeatingBendingProcessNew"/>
    <dgm:cxn modelId="{36A4729F-0688-4B9B-9472-CE176837A956}" type="presOf" srcId="{C27BE3F0-8D79-433E-A6E9-A5C064907BA0}" destId="{9D2A361F-3591-4F38-A8E9-56B11D9EFE1C}" srcOrd="0" destOrd="0" presId="urn:microsoft.com/office/officeart/2016/7/layout/RepeatingBendingProcessNew"/>
    <dgm:cxn modelId="{F23351B2-2AD3-4DE2-9831-5BBC7048CD6B}" type="presOf" srcId="{60527BD5-FEF6-4B99-9BF5-D8BF4B9E5506}" destId="{74431626-F64C-4E87-B8E6-D5A5AB2DF908}" srcOrd="1" destOrd="0" presId="urn:microsoft.com/office/officeart/2016/7/layout/RepeatingBendingProcessNew"/>
    <dgm:cxn modelId="{6C57E5D5-B2CD-4E12-A90B-878EAF59A4B0}" type="presOf" srcId="{99CEE03C-0C18-45B6-AD0A-BD79F9C97B69}" destId="{918EEC64-9C90-4EB2-89BA-56EB9AC89EA6}" srcOrd="0" destOrd="0" presId="urn:microsoft.com/office/officeart/2016/7/layout/RepeatingBendingProcessNew"/>
    <dgm:cxn modelId="{5CFA94DF-EBF9-4E57-B853-8768C15034E8}" srcId="{F33217C9-E15B-454C-A245-FE91B5BABBA5}" destId="{C27BE3F0-8D79-433E-A6E9-A5C064907BA0}" srcOrd="0" destOrd="0" parTransId="{E0708483-617D-4A26-BCCA-EBE7D0CE3DAE}" sibTransId="{37C4E954-0129-4B60-90C3-C25772174047}"/>
    <dgm:cxn modelId="{BE44E1F5-3084-4CC3-AEDD-BCCF250AA82E}" type="presOf" srcId="{37C4E954-0129-4B60-90C3-C25772174047}" destId="{321F48C8-5AD0-4825-9E4F-9134230A51E1}" srcOrd="0" destOrd="0" presId="urn:microsoft.com/office/officeart/2016/7/layout/RepeatingBendingProcessNew"/>
    <dgm:cxn modelId="{020C9B20-4933-4292-AD4C-AFC1E6DCDAD3}" type="presParOf" srcId="{AF0B9179-922E-4DC7-874C-A2BEDA982205}" destId="{9D2A361F-3591-4F38-A8E9-56B11D9EFE1C}" srcOrd="0" destOrd="0" presId="urn:microsoft.com/office/officeart/2016/7/layout/RepeatingBendingProcessNew"/>
    <dgm:cxn modelId="{F9D17D59-2B2E-4CF5-9B34-5EF55904F677}" type="presParOf" srcId="{AF0B9179-922E-4DC7-874C-A2BEDA982205}" destId="{321F48C8-5AD0-4825-9E4F-9134230A51E1}" srcOrd="1" destOrd="0" presId="urn:microsoft.com/office/officeart/2016/7/layout/RepeatingBendingProcessNew"/>
    <dgm:cxn modelId="{C2FD55E6-6CB6-4D57-96CD-5B4560B28FDC}" type="presParOf" srcId="{321F48C8-5AD0-4825-9E4F-9134230A51E1}" destId="{B9683533-B80B-4128-8329-47C7AA4A9270}" srcOrd="0" destOrd="0" presId="urn:microsoft.com/office/officeart/2016/7/layout/RepeatingBendingProcessNew"/>
    <dgm:cxn modelId="{01B2BA68-E55D-4E19-AF6D-E7A998B0091C}" type="presParOf" srcId="{AF0B9179-922E-4DC7-874C-A2BEDA982205}" destId="{E7FE479D-4EF6-4528-B702-25E605349C81}" srcOrd="2" destOrd="0" presId="urn:microsoft.com/office/officeart/2016/7/layout/RepeatingBendingProcessNew"/>
    <dgm:cxn modelId="{DC242B80-2271-4858-9100-71AFF63E998E}" type="presParOf" srcId="{AF0B9179-922E-4DC7-874C-A2BEDA982205}" destId="{918EEC64-9C90-4EB2-89BA-56EB9AC89EA6}" srcOrd="3" destOrd="0" presId="urn:microsoft.com/office/officeart/2016/7/layout/RepeatingBendingProcessNew"/>
    <dgm:cxn modelId="{ECF1F3C3-0370-49D8-BB12-6967554EE953}" type="presParOf" srcId="{918EEC64-9C90-4EB2-89BA-56EB9AC89EA6}" destId="{87CBE49F-E0FA-4C1B-A11A-1DC319D39345}" srcOrd="0" destOrd="0" presId="urn:microsoft.com/office/officeart/2016/7/layout/RepeatingBendingProcessNew"/>
    <dgm:cxn modelId="{F105F419-53F0-4C8F-A963-BB2E84D68664}" type="presParOf" srcId="{AF0B9179-922E-4DC7-874C-A2BEDA982205}" destId="{C5B0335F-0992-4DB3-9DCB-2469F3144182}" srcOrd="4" destOrd="0" presId="urn:microsoft.com/office/officeart/2016/7/layout/RepeatingBendingProcessNew"/>
    <dgm:cxn modelId="{8EE4629D-2D38-4AD1-8693-2DDF78A3AD73}" type="presParOf" srcId="{AF0B9179-922E-4DC7-874C-A2BEDA982205}" destId="{A9766910-8F98-42C1-8522-08816BFD0F9C}" srcOrd="5" destOrd="0" presId="urn:microsoft.com/office/officeart/2016/7/layout/RepeatingBendingProcessNew"/>
    <dgm:cxn modelId="{830EF9A9-76F6-46B0-ADD2-BECCD339500E}" type="presParOf" srcId="{A9766910-8F98-42C1-8522-08816BFD0F9C}" destId="{74431626-F64C-4E87-B8E6-D5A5AB2DF908}" srcOrd="0" destOrd="0" presId="urn:microsoft.com/office/officeart/2016/7/layout/RepeatingBendingProcessNew"/>
    <dgm:cxn modelId="{B2931718-EB31-4DED-8884-8EA8B920CBEF}" type="presParOf" srcId="{AF0B9179-922E-4DC7-874C-A2BEDA982205}" destId="{DE8B75F8-3997-41E1-9BE0-688F1A8ED089}" srcOrd="6"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2882A12-22F1-4E80-ABAB-7144C0ECB244}" type="doc">
      <dgm:prSet loTypeId="urn:microsoft.com/office/officeart/2016/7/layout/RepeatingBendingProcessNew" loCatId="process" qsTypeId="urn:microsoft.com/office/officeart/2005/8/quickstyle/simple1" qsCatId="simple" csTypeId="urn:microsoft.com/office/officeart/2005/8/colors/accent4_2" csCatId="accent4" phldr="1"/>
      <dgm:spPr/>
      <dgm:t>
        <a:bodyPr/>
        <a:lstStyle/>
        <a:p>
          <a:endParaRPr lang="en-US"/>
        </a:p>
      </dgm:t>
    </dgm:pt>
    <dgm:pt modelId="{3D45D81B-BB51-41D7-A156-4E82D4C22166}">
      <dgm:prSet/>
      <dgm:spPr/>
      <dgm:t>
        <a:bodyPr/>
        <a:lstStyle/>
        <a:p>
          <a:pPr rtl="0"/>
          <a:r>
            <a:rPr lang="en-GB" dirty="0">
              <a:latin typeface="Comic Sans MS"/>
            </a:rPr>
            <a:t>If you are unable to report to the DSP, contact the other Safeguarding Officers (Deputy Head, Family Support Officers or Head of Wing (HOW)</a:t>
          </a:r>
          <a:endParaRPr lang="en-US" dirty="0">
            <a:latin typeface="Comic Sans MS"/>
          </a:endParaRPr>
        </a:p>
      </dgm:t>
    </dgm:pt>
    <dgm:pt modelId="{D63B6DFA-9793-4EFF-AD78-F600491B6278}" type="parTrans" cxnId="{791B8E16-8EE4-4879-A690-54D142F1622E}">
      <dgm:prSet/>
      <dgm:spPr/>
      <dgm:t>
        <a:bodyPr/>
        <a:lstStyle/>
        <a:p>
          <a:endParaRPr lang="en-US"/>
        </a:p>
      </dgm:t>
    </dgm:pt>
    <dgm:pt modelId="{7681B5C4-B8D4-45E7-ABC1-78CBBD6A5EB6}" type="sibTrans" cxnId="{791B8E16-8EE4-4879-A690-54D142F1622E}">
      <dgm:prSet/>
      <dgm:spPr/>
      <dgm:t>
        <a:bodyPr/>
        <a:lstStyle/>
        <a:p>
          <a:endParaRPr lang="en-US"/>
        </a:p>
      </dgm:t>
    </dgm:pt>
    <dgm:pt modelId="{9F728F31-D81A-4E6B-8E36-A26ACED5E18F}">
      <dgm:prSet/>
      <dgm:spPr/>
      <dgm:t>
        <a:bodyPr/>
        <a:lstStyle/>
        <a:p>
          <a:r>
            <a:rPr lang="en-GB" dirty="0">
              <a:latin typeface="Comic Sans MS"/>
            </a:rPr>
            <a:t>Staff have a professional responsibility to share information about child abuse or neglect (sites.google.com, n.d.).</a:t>
          </a:r>
          <a:endParaRPr lang="en-US" dirty="0">
            <a:latin typeface="Comic Sans MS"/>
          </a:endParaRPr>
        </a:p>
      </dgm:t>
    </dgm:pt>
    <dgm:pt modelId="{BDC5E668-2558-4E57-A947-434AFD7766FB}" type="parTrans" cxnId="{C0388621-9DC8-4D3A-B0D4-BDF0DF3EBAA3}">
      <dgm:prSet/>
      <dgm:spPr/>
      <dgm:t>
        <a:bodyPr/>
        <a:lstStyle/>
        <a:p>
          <a:endParaRPr lang="en-US"/>
        </a:p>
      </dgm:t>
    </dgm:pt>
    <dgm:pt modelId="{2D158804-5E27-4EEC-8B4D-FC4C842424A5}" type="sibTrans" cxnId="{C0388621-9DC8-4D3A-B0D4-BDF0DF3EBAA3}">
      <dgm:prSet/>
      <dgm:spPr/>
      <dgm:t>
        <a:bodyPr/>
        <a:lstStyle/>
        <a:p>
          <a:endParaRPr lang="en-US"/>
        </a:p>
      </dgm:t>
    </dgm:pt>
    <dgm:pt modelId="{87933848-A04B-44F2-9DDF-83834AF30DD4}">
      <dgm:prSet phldr="0"/>
      <dgm:spPr/>
      <dgm:t>
        <a:bodyPr/>
        <a:lstStyle/>
        <a:p>
          <a:pPr rtl="0"/>
          <a:r>
            <a:rPr lang="en-GB" dirty="0">
              <a:latin typeface="Comic Sans MS"/>
            </a:rPr>
            <a:t>Report any concerns about a child or staff member at risk to the Designated Senior Person (DSP) or Headteacher immediately. Failure to do so may lead to disciplinary action. If the concern involves the DSP, Headteacher, or designated Governor, contact - </a:t>
          </a:r>
          <a:endParaRPr lang="en-US" dirty="0">
            <a:latin typeface="Comic Sans MS"/>
          </a:endParaRPr>
        </a:p>
      </dgm:t>
    </dgm:pt>
    <dgm:pt modelId="{FBAD5E7B-799E-44BA-8921-2DA7B30CDA95}" type="parTrans" cxnId="{6D65ED99-2F1E-491C-BD06-3D437E08E173}">
      <dgm:prSet/>
      <dgm:spPr/>
    </dgm:pt>
    <dgm:pt modelId="{04B11E09-A7A6-43D5-BB5B-50703A258B08}" type="sibTrans" cxnId="{6D65ED99-2F1E-491C-BD06-3D437E08E173}">
      <dgm:prSet/>
      <dgm:spPr/>
      <dgm:t>
        <a:bodyPr/>
        <a:lstStyle/>
        <a:p>
          <a:endParaRPr lang="en-GB"/>
        </a:p>
      </dgm:t>
    </dgm:pt>
    <dgm:pt modelId="{5D8797F7-5F56-4246-A4A4-AD898036E835}">
      <dgm:prSet phldr="0"/>
      <dgm:spPr/>
      <dgm:t>
        <a:bodyPr/>
        <a:lstStyle/>
        <a:p>
          <a:pPr rtl="0"/>
          <a:r>
            <a:rPr lang="en-GB" dirty="0">
              <a:latin typeface="Comic Sans MS"/>
            </a:rPr>
            <a:t>Safeguarding Allegations about practitioners – 01437 776222</a:t>
          </a:r>
          <a:endParaRPr lang="en-US" dirty="0">
            <a:latin typeface="Comic Sans MS"/>
          </a:endParaRPr>
        </a:p>
      </dgm:t>
    </dgm:pt>
    <dgm:pt modelId="{5C299360-7DC4-4294-956F-061F6A56DA7B}" type="parTrans" cxnId="{7094D6E3-B33D-4CDB-8A56-76929F7E0C7E}">
      <dgm:prSet/>
      <dgm:spPr/>
    </dgm:pt>
    <dgm:pt modelId="{068E402B-E3B5-4110-85BB-D96C63676D85}" type="sibTrans" cxnId="{7094D6E3-B33D-4CDB-8A56-76929F7E0C7E}">
      <dgm:prSet/>
      <dgm:spPr/>
      <dgm:t>
        <a:bodyPr/>
        <a:lstStyle/>
        <a:p>
          <a:endParaRPr lang="en-GB"/>
        </a:p>
      </dgm:t>
    </dgm:pt>
    <dgm:pt modelId="{610A9871-9BDA-46C0-93B2-17FD3FE2D3A4}">
      <dgm:prSet phldr="0"/>
      <dgm:spPr/>
      <dgm:t>
        <a:bodyPr/>
        <a:lstStyle/>
        <a:p>
          <a:pPr rtl="0"/>
          <a:r>
            <a:rPr lang="en-GB" dirty="0">
              <a:latin typeface="Comic Sans MS"/>
            </a:rPr>
            <a:t>The Child Care Assessment Team within Pembrokeshire County Council can be contacted for advice and guidance on - 01437 776444</a:t>
          </a:r>
          <a:endParaRPr lang="en-US" dirty="0">
            <a:latin typeface="Comic Sans MS"/>
          </a:endParaRPr>
        </a:p>
      </dgm:t>
    </dgm:pt>
    <dgm:pt modelId="{A6A88CF6-A889-456F-A551-B464DB517677}" type="parTrans" cxnId="{EC90D119-B720-4239-9956-5CE3A39CD9D3}">
      <dgm:prSet/>
      <dgm:spPr/>
    </dgm:pt>
    <dgm:pt modelId="{E77BD98C-F437-41DD-B8D8-7D402ABC0F90}" type="sibTrans" cxnId="{EC90D119-B720-4239-9956-5CE3A39CD9D3}">
      <dgm:prSet/>
      <dgm:spPr/>
      <dgm:t>
        <a:bodyPr/>
        <a:lstStyle/>
        <a:p>
          <a:endParaRPr lang="en-GB"/>
        </a:p>
      </dgm:t>
    </dgm:pt>
    <dgm:pt modelId="{DB244FFF-6B7F-46A9-8139-BB00B0FA1659}">
      <dgm:prSet phldr="0"/>
      <dgm:spPr/>
      <dgm:t>
        <a:bodyPr/>
        <a:lstStyle/>
        <a:p>
          <a:pPr rtl="0"/>
          <a:r>
            <a:rPr lang="en-US" dirty="0">
              <a:latin typeface="Comic Sans MS"/>
            </a:rPr>
            <a:t>Email:  </a:t>
          </a:r>
          <a:r>
            <a:rPr lang="en-US" dirty="0">
              <a:latin typeface="Comic Sans MS"/>
              <a:hlinkClick xmlns:r="http://schemas.openxmlformats.org/officeDocument/2006/relationships" r:id="rId1"/>
            </a:rPr>
            <a:t>ccat@pembrokeshire.gov.uk</a:t>
          </a:r>
          <a:endParaRPr lang="en-US" dirty="0">
            <a:latin typeface="Comic Sans MS"/>
          </a:endParaRPr>
        </a:p>
      </dgm:t>
    </dgm:pt>
    <dgm:pt modelId="{6A5D20D1-EA36-478D-B1EB-A2C52705623C}" type="parTrans" cxnId="{0FB25F4D-5CD7-4236-A3F9-E4BCEE30E71E}">
      <dgm:prSet/>
      <dgm:spPr/>
    </dgm:pt>
    <dgm:pt modelId="{106BA037-9DD9-46EB-992C-2DE693D45F58}" type="sibTrans" cxnId="{0FB25F4D-5CD7-4236-A3F9-E4BCEE30E71E}">
      <dgm:prSet/>
      <dgm:spPr/>
    </dgm:pt>
    <dgm:pt modelId="{892848CD-8069-4BEC-9866-0617B368B7C8}">
      <dgm:prSet phldr="0"/>
      <dgm:spPr/>
      <dgm:t>
        <a:bodyPr/>
        <a:lstStyle/>
        <a:p>
          <a:pPr rtl="0"/>
          <a:r>
            <a:rPr lang="en-US" dirty="0">
              <a:latin typeface="Comic Sans MS"/>
            </a:rPr>
            <a:t>Outside office hours: Emergency Duty Team – 0300 333 2222</a:t>
          </a:r>
          <a:endParaRPr lang="en-GB" dirty="0"/>
        </a:p>
      </dgm:t>
    </dgm:pt>
    <dgm:pt modelId="{CCB43BAB-336A-45D4-A218-9DB0AB8978D0}" type="parTrans" cxnId="{F34D0E6F-EB95-4878-A0ED-B57D6911141D}">
      <dgm:prSet/>
      <dgm:spPr/>
    </dgm:pt>
    <dgm:pt modelId="{8F193594-B6FC-4C66-A996-F5C298D2AECD}" type="sibTrans" cxnId="{F34D0E6F-EB95-4878-A0ED-B57D6911141D}">
      <dgm:prSet/>
      <dgm:spPr/>
      <dgm:t>
        <a:bodyPr/>
        <a:lstStyle/>
        <a:p>
          <a:endParaRPr lang="en-GB"/>
        </a:p>
      </dgm:t>
    </dgm:pt>
    <dgm:pt modelId="{B9431E96-A9FD-49CE-8EA0-460EB7502EC5}">
      <dgm:prSet phldr="0"/>
      <dgm:spPr/>
      <dgm:t>
        <a:bodyPr/>
        <a:lstStyle/>
        <a:p>
          <a:pPr rtl="0"/>
          <a:r>
            <a:rPr lang="en-US" dirty="0">
              <a:latin typeface="Comic Sans MS"/>
            </a:rPr>
            <a:t>If you think a child is in immediate danger ring 999</a:t>
          </a:r>
          <a:endParaRPr lang="en-GB" dirty="0"/>
        </a:p>
      </dgm:t>
    </dgm:pt>
    <dgm:pt modelId="{FB5478B5-59E8-43AB-8B6D-DD92719F30DE}" type="parTrans" cxnId="{575D1ABE-20FD-4EE6-94AF-7F3B885328DA}">
      <dgm:prSet/>
      <dgm:spPr/>
    </dgm:pt>
    <dgm:pt modelId="{E9DA2C0A-9E98-4FF2-BEA1-C34A978FFF7D}" type="sibTrans" cxnId="{575D1ABE-20FD-4EE6-94AF-7F3B885328DA}">
      <dgm:prSet/>
      <dgm:spPr/>
      <dgm:t>
        <a:bodyPr/>
        <a:lstStyle/>
        <a:p>
          <a:endParaRPr lang="en-GB"/>
        </a:p>
      </dgm:t>
    </dgm:pt>
    <dgm:pt modelId="{99A8B335-80B6-4A1C-AC71-009F8C1B15F7}">
      <dgm:prSet phldr="0"/>
      <dgm:spPr/>
      <dgm:t>
        <a:bodyPr/>
        <a:lstStyle/>
        <a:p>
          <a:pPr rtl="0"/>
          <a:r>
            <a:rPr lang="en-GB" dirty="0">
              <a:latin typeface="Comic Sans MS"/>
            </a:rPr>
            <a:t>The DSP for child protection is Mrs Jane Jones. The Designated Governor for child protection is Mr Joe Bloggs</a:t>
          </a:r>
          <a:endParaRPr lang="en-US" dirty="0">
            <a:latin typeface="Comic Sans MS"/>
          </a:endParaRPr>
        </a:p>
      </dgm:t>
    </dgm:pt>
    <dgm:pt modelId="{E5DCC896-AF68-410E-974D-763A66B22564}" type="parTrans" cxnId="{E58F8430-4EE9-4942-894F-56A5D1278B91}">
      <dgm:prSet/>
      <dgm:spPr/>
    </dgm:pt>
    <dgm:pt modelId="{10F6CB8B-35E3-4D70-8F61-B63BAFC1AAB1}" type="sibTrans" cxnId="{E58F8430-4EE9-4942-894F-56A5D1278B91}">
      <dgm:prSet/>
      <dgm:spPr/>
      <dgm:t>
        <a:bodyPr/>
        <a:lstStyle/>
        <a:p>
          <a:endParaRPr lang="en-GB"/>
        </a:p>
      </dgm:t>
    </dgm:pt>
    <dgm:pt modelId="{D71E1C0A-60CA-4F11-B46C-B8D2EE51FA2B}" type="pres">
      <dgm:prSet presAssocID="{42882A12-22F1-4E80-ABAB-7144C0ECB244}" presName="Name0" presStyleCnt="0">
        <dgm:presLayoutVars>
          <dgm:dir/>
          <dgm:resizeHandles val="exact"/>
        </dgm:presLayoutVars>
      </dgm:prSet>
      <dgm:spPr/>
    </dgm:pt>
    <dgm:pt modelId="{60214E3B-CDF8-4DB4-B13A-3248B6D808D1}" type="pres">
      <dgm:prSet presAssocID="{87933848-A04B-44F2-9DDF-83834AF30DD4}" presName="node" presStyleLbl="node1" presStyleIdx="0" presStyleCnt="6">
        <dgm:presLayoutVars>
          <dgm:bulletEnabled val="1"/>
        </dgm:presLayoutVars>
      </dgm:prSet>
      <dgm:spPr/>
    </dgm:pt>
    <dgm:pt modelId="{B336DC12-F660-4B74-9DFA-5BB8C1CDA690}" type="pres">
      <dgm:prSet presAssocID="{04B11E09-A7A6-43D5-BB5B-50703A258B08}" presName="sibTrans" presStyleLbl="sibTrans1D1" presStyleIdx="0" presStyleCnt="5"/>
      <dgm:spPr/>
    </dgm:pt>
    <dgm:pt modelId="{FB94F4A5-FC37-4DCA-AA02-BC797CE7C63E}" type="pres">
      <dgm:prSet presAssocID="{04B11E09-A7A6-43D5-BB5B-50703A258B08}" presName="connectorText" presStyleLbl="sibTrans1D1" presStyleIdx="0" presStyleCnt="5"/>
      <dgm:spPr/>
    </dgm:pt>
    <dgm:pt modelId="{4BCD6188-6894-463F-9550-DDE59AF152A8}" type="pres">
      <dgm:prSet presAssocID="{5D8797F7-5F56-4246-A4A4-AD898036E835}" presName="node" presStyleLbl="node1" presStyleIdx="1" presStyleCnt="6">
        <dgm:presLayoutVars>
          <dgm:bulletEnabled val="1"/>
        </dgm:presLayoutVars>
      </dgm:prSet>
      <dgm:spPr/>
    </dgm:pt>
    <dgm:pt modelId="{16973375-4D02-4C93-95C1-84E8AAD5EDB1}" type="pres">
      <dgm:prSet presAssocID="{068E402B-E3B5-4110-85BB-D96C63676D85}" presName="sibTrans" presStyleLbl="sibTrans1D1" presStyleIdx="1" presStyleCnt="5"/>
      <dgm:spPr/>
    </dgm:pt>
    <dgm:pt modelId="{A53F5D9D-7C54-46BE-96EE-5F2C6D1402E8}" type="pres">
      <dgm:prSet presAssocID="{068E402B-E3B5-4110-85BB-D96C63676D85}" presName="connectorText" presStyleLbl="sibTrans1D1" presStyleIdx="1" presStyleCnt="5"/>
      <dgm:spPr/>
    </dgm:pt>
    <dgm:pt modelId="{DF21B977-B08D-42D2-B9EB-D0F513434A0D}" type="pres">
      <dgm:prSet presAssocID="{610A9871-9BDA-46C0-93B2-17FD3FE2D3A4}" presName="node" presStyleLbl="node1" presStyleIdx="2" presStyleCnt="6">
        <dgm:presLayoutVars>
          <dgm:bulletEnabled val="1"/>
        </dgm:presLayoutVars>
      </dgm:prSet>
      <dgm:spPr/>
    </dgm:pt>
    <dgm:pt modelId="{769F138A-0202-45FF-8EF8-BB4C877CE2B1}" type="pres">
      <dgm:prSet presAssocID="{E77BD98C-F437-41DD-B8D8-7D402ABC0F90}" presName="sibTrans" presStyleLbl="sibTrans1D1" presStyleIdx="2" presStyleCnt="5"/>
      <dgm:spPr/>
    </dgm:pt>
    <dgm:pt modelId="{A7B4115B-B792-4233-8629-E9D57C29DAA3}" type="pres">
      <dgm:prSet presAssocID="{E77BD98C-F437-41DD-B8D8-7D402ABC0F90}" presName="connectorText" presStyleLbl="sibTrans1D1" presStyleIdx="2" presStyleCnt="5"/>
      <dgm:spPr/>
    </dgm:pt>
    <dgm:pt modelId="{4EB80B4C-7E16-45BB-8175-0A9C5961D15F}" type="pres">
      <dgm:prSet presAssocID="{99A8B335-80B6-4A1C-AC71-009F8C1B15F7}" presName="node" presStyleLbl="node1" presStyleIdx="3" presStyleCnt="6">
        <dgm:presLayoutVars>
          <dgm:bulletEnabled val="1"/>
        </dgm:presLayoutVars>
      </dgm:prSet>
      <dgm:spPr/>
    </dgm:pt>
    <dgm:pt modelId="{083EDEA6-66E1-4018-B0CA-A63E7FD89711}" type="pres">
      <dgm:prSet presAssocID="{10F6CB8B-35E3-4D70-8F61-B63BAFC1AAB1}" presName="sibTrans" presStyleLbl="sibTrans1D1" presStyleIdx="3" presStyleCnt="5"/>
      <dgm:spPr/>
    </dgm:pt>
    <dgm:pt modelId="{910B2064-DC6C-48C7-A15D-FCC7A0BAF054}" type="pres">
      <dgm:prSet presAssocID="{10F6CB8B-35E3-4D70-8F61-B63BAFC1AAB1}" presName="connectorText" presStyleLbl="sibTrans1D1" presStyleIdx="3" presStyleCnt="5"/>
      <dgm:spPr/>
    </dgm:pt>
    <dgm:pt modelId="{52C225BB-BB57-4EED-B42A-A69E896B37BB}" type="pres">
      <dgm:prSet presAssocID="{3D45D81B-BB51-41D7-A156-4E82D4C22166}" presName="node" presStyleLbl="node1" presStyleIdx="4" presStyleCnt="6">
        <dgm:presLayoutVars>
          <dgm:bulletEnabled val="1"/>
        </dgm:presLayoutVars>
      </dgm:prSet>
      <dgm:spPr/>
    </dgm:pt>
    <dgm:pt modelId="{2D920CEB-BBEB-4CBF-A1E4-9DD5F811483F}" type="pres">
      <dgm:prSet presAssocID="{7681B5C4-B8D4-45E7-ABC1-78CBBD6A5EB6}" presName="sibTrans" presStyleLbl="sibTrans1D1" presStyleIdx="4" presStyleCnt="5"/>
      <dgm:spPr/>
    </dgm:pt>
    <dgm:pt modelId="{724D332F-6AFA-4CAD-B3DA-2A815BBCD7C9}" type="pres">
      <dgm:prSet presAssocID="{7681B5C4-B8D4-45E7-ABC1-78CBBD6A5EB6}" presName="connectorText" presStyleLbl="sibTrans1D1" presStyleIdx="4" presStyleCnt="5"/>
      <dgm:spPr/>
    </dgm:pt>
    <dgm:pt modelId="{C11EDF0C-B9BB-4382-9B44-3338CB657E3C}" type="pres">
      <dgm:prSet presAssocID="{9F728F31-D81A-4E6B-8E36-A26ACED5E18F}" presName="node" presStyleLbl="node1" presStyleIdx="5" presStyleCnt="6">
        <dgm:presLayoutVars>
          <dgm:bulletEnabled val="1"/>
        </dgm:presLayoutVars>
      </dgm:prSet>
      <dgm:spPr/>
    </dgm:pt>
  </dgm:ptLst>
  <dgm:cxnLst>
    <dgm:cxn modelId="{044D0701-48D3-4102-B6C2-1F5D256BB5EC}" type="presOf" srcId="{10F6CB8B-35E3-4D70-8F61-B63BAFC1AAB1}" destId="{910B2064-DC6C-48C7-A15D-FCC7A0BAF054}" srcOrd="1" destOrd="0" presId="urn:microsoft.com/office/officeart/2016/7/layout/RepeatingBendingProcessNew"/>
    <dgm:cxn modelId="{7C99730B-B400-4D07-B983-6ABF6157F0A2}" type="presOf" srcId="{610A9871-9BDA-46C0-93B2-17FD3FE2D3A4}" destId="{DF21B977-B08D-42D2-B9EB-D0F513434A0D}" srcOrd="0" destOrd="0" presId="urn:microsoft.com/office/officeart/2016/7/layout/RepeatingBendingProcessNew"/>
    <dgm:cxn modelId="{F0C8960B-AFEE-47CC-B773-7C43D5FECB2B}" type="presOf" srcId="{9F728F31-D81A-4E6B-8E36-A26ACED5E18F}" destId="{C11EDF0C-B9BB-4382-9B44-3338CB657E3C}" srcOrd="0" destOrd="0" presId="urn:microsoft.com/office/officeart/2016/7/layout/RepeatingBendingProcessNew"/>
    <dgm:cxn modelId="{791B8E16-8EE4-4879-A690-54D142F1622E}" srcId="{42882A12-22F1-4E80-ABAB-7144C0ECB244}" destId="{3D45D81B-BB51-41D7-A156-4E82D4C22166}" srcOrd="4" destOrd="0" parTransId="{D63B6DFA-9793-4EFF-AD78-F600491B6278}" sibTransId="{7681B5C4-B8D4-45E7-ABC1-78CBBD6A5EB6}"/>
    <dgm:cxn modelId="{EC90D119-B720-4239-9956-5CE3A39CD9D3}" srcId="{42882A12-22F1-4E80-ABAB-7144C0ECB244}" destId="{610A9871-9BDA-46C0-93B2-17FD3FE2D3A4}" srcOrd="2" destOrd="0" parTransId="{A6A88CF6-A889-456F-A551-B464DB517677}" sibTransId="{E77BD98C-F437-41DD-B8D8-7D402ABC0F90}"/>
    <dgm:cxn modelId="{BE78911C-C19A-46E4-841B-10899E9F7944}" type="presOf" srcId="{E77BD98C-F437-41DD-B8D8-7D402ABC0F90}" destId="{A7B4115B-B792-4233-8629-E9D57C29DAA3}" srcOrd="1" destOrd="0" presId="urn:microsoft.com/office/officeart/2016/7/layout/RepeatingBendingProcessNew"/>
    <dgm:cxn modelId="{E516EA1C-189E-4AD7-B429-1C5F0441BF46}" type="presOf" srcId="{B9431E96-A9FD-49CE-8EA0-460EB7502EC5}" destId="{DF21B977-B08D-42D2-B9EB-D0F513434A0D}" srcOrd="0" destOrd="3" presId="urn:microsoft.com/office/officeart/2016/7/layout/RepeatingBendingProcessNew"/>
    <dgm:cxn modelId="{C0388621-9DC8-4D3A-B0D4-BDF0DF3EBAA3}" srcId="{42882A12-22F1-4E80-ABAB-7144C0ECB244}" destId="{9F728F31-D81A-4E6B-8E36-A26ACED5E18F}" srcOrd="5" destOrd="0" parTransId="{BDC5E668-2558-4E57-A947-434AFD7766FB}" sibTransId="{2D158804-5E27-4EEC-8B4D-FC4C842424A5}"/>
    <dgm:cxn modelId="{E58F8430-4EE9-4942-894F-56A5D1278B91}" srcId="{42882A12-22F1-4E80-ABAB-7144C0ECB244}" destId="{99A8B335-80B6-4A1C-AC71-009F8C1B15F7}" srcOrd="3" destOrd="0" parTransId="{E5DCC896-AF68-410E-974D-763A66B22564}" sibTransId="{10F6CB8B-35E3-4D70-8F61-B63BAFC1AAB1}"/>
    <dgm:cxn modelId="{438DA94C-ACDE-46D9-9D76-FCB995E8DEAF}" type="presOf" srcId="{5D8797F7-5F56-4246-A4A4-AD898036E835}" destId="{4BCD6188-6894-463F-9550-DDE59AF152A8}" srcOrd="0" destOrd="0" presId="urn:microsoft.com/office/officeart/2016/7/layout/RepeatingBendingProcessNew"/>
    <dgm:cxn modelId="{0FB25F4D-5CD7-4236-A3F9-E4BCEE30E71E}" srcId="{610A9871-9BDA-46C0-93B2-17FD3FE2D3A4}" destId="{DB244FFF-6B7F-46A9-8139-BB00B0FA1659}" srcOrd="0" destOrd="0" parTransId="{6A5D20D1-EA36-478D-B1EB-A2C52705623C}" sibTransId="{106BA037-9DD9-46EB-992C-2DE693D45F58}"/>
    <dgm:cxn modelId="{F34D0E6F-EB95-4878-A0ED-B57D6911141D}" srcId="{610A9871-9BDA-46C0-93B2-17FD3FE2D3A4}" destId="{892848CD-8069-4BEC-9866-0617B368B7C8}" srcOrd="1" destOrd="0" parTransId="{CCB43BAB-336A-45D4-A218-9DB0AB8978D0}" sibTransId="{8F193594-B6FC-4C66-A996-F5C298D2AECD}"/>
    <dgm:cxn modelId="{DFB12A74-6D41-44E8-AFE1-190484715738}" type="presOf" srcId="{10F6CB8B-35E3-4D70-8F61-B63BAFC1AAB1}" destId="{083EDEA6-66E1-4018-B0CA-A63E7FD89711}" srcOrd="0" destOrd="0" presId="urn:microsoft.com/office/officeart/2016/7/layout/RepeatingBendingProcessNew"/>
    <dgm:cxn modelId="{2B444A57-23C6-4C55-8F7D-DB3654B93D54}" type="presOf" srcId="{068E402B-E3B5-4110-85BB-D96C63676D85}" destId="{A53F5D9D-7C54-46BE-96EE-5F2C6D1402E8}" srcOrd="1" destOrd="0" presId="urn:microsoft.com/office/officeart/2016/7/layout/RepeatingBendingProcessNew"/>
    <dgm:cxn modelId="{D09A818D-C53F-4C5B-876C-847524292990}" type="presOf" srcId="{7681B5C4-B8D4-45E7-ABC1-78CBBD6A5EB6}" destId="{2D920CEB-BBEB-4CBF-A1E4-9DD5F811483F}" srcOrd="0" destOrd="0" presId="urn:microsoft.com/office/officeart/2016/7/layout/RepeatingBendingProcessNew"/>
    <dgm:cxn modelId="{0B92FC98-788F-4D4A-BC81-4CDB03A95236}" type="presOf" srcId="{99A8B335-80B6-4A1C-AC71-009F8C1B15F7}" destId="{4EB80B4C-7E16-45BB-8175-0A9C5961D15F}" srcOrd="0" destOrd="0" presId="urn:microsoft.com/office/officeart/2016/7/layout/RepeatingBendingProcessNew"/>
    <dgm:cxn modelId="{6D65ED99-2F1E-491C-BD06-3D437E08E173}" srcId="{42882A12-22F1-4E80-ABAB-7144C0ECB244}" destId="{87933848-A04B-44F2-9DDF-83834AF30DD4}" srcOrd="0" destOrd="0" parTransId="{FBAD5E7B-799E-44BA-8921-2DA7B30CDA95}" sibTransId="{04B11E09-A7A6-43D5-BB5B-50703A258B08}"/>
    <dgm:cxn modelId="{5D8835A2-002F-4208-AAC1-565EB3B2ACE1}" type="presOf" srcId="{04B11E09-A7A6-43D5-BB5B-50703A258B08}" destId="{FB94F4A5-FC37-4DCA-AA02-BC797CE7C63E}" srcOrd="1" destOrd="0" presId="urn:microsoft.com/office/officeart/2016/7/layout/RepeatingBendingProcessNew"/>
    <dgm:cxn modelId="{BBC676A6-169A-4009-8487-2395152EAEE0}" type="presOf" srcId="{04B11E09-A7A6-43D5-BB5B-50703A258B08}" destId="{B336DC12-F660-4B74-9DFA-5BB8C1CDA690}" srcOrd="0" destOrd="0" presId="urn:microsoft.com/office/officeart/2016/7/layout/RepeatingBendingProcessNew"/>
    <dgm:cxn modelId="{62EDEDA6-8EFF-4454-B864-E069C6E0CDE2}" type="presOf" srcId="{068E402B-E3B5-4110-85BB-D96C63676D85}" destId="{16973375-4D02-4C93-95C1-84E8AAD5EDB1}" srcOrd="0" destOrd="0" presId="urn:microsoft.com/office/officeart/2016/7/layout/RepeatingBendingProcessNew"/>
    <dgm:cxn modelId="{B25ABAB1-57C7-4D5D-9922-27C813F3E5B3}" type="presOf" srcId="{87933848-A04B-44F2-9DDF-83834AF30DD4}" destId="{60214E3B-CDF8-4DB4-B13A-3248B6D808D1}" srcOrd="0" destOrd="0" presId="urn:microsoft.com/office/officeart/2016/7/layout/RepeatingBendingProcessNew"/>
    <dgm:cxn modelId="{4698FCB3-DA66-4F8D-9D7A-FAB222EDE629}" type="presOf" srcId="{7681B5C4-B8D4-45E7-ABC1-78CBBD6A5EB6}" destId="{724D332F-6AFA-4CAD-B3DA-2A815BBCD7C9}" srcOrd="1" destOrd="0" presId="urn:microsoft.com/office/officeart/2016/7/layout/RepeatingBendingProcessNew"/>
    <dgm:cxn modelId="{9F08E7B5-CE7B-4193-9B06-F16053CC31F7}" type="presOf" srcId="{3D45D81B-BB51-41D7-A156-4E82D4C22166}" destId="{52C225BB-BB57-4EED-B42A-A69E896B37BB}" srcOrd="0" destOrd="0" presId="urn:microsoft.com/office/officeart/2016/7/layout/RepeatingBendingProcessNew"/>
    <dgm:cxn modelId="{575D1ABE-20FD-4EE6-94AF-7F3B885328DA}" srcId="{610A9871-9BDA-46C0-93B2-17FD3FE2D3A4}" destId="{B9431E96-A9FD-49CE-8EA0-460EB7502EC5}" srcOrd="2" destOrd="0" parTransId="{FB5478B5-59E8-43AB-8B6D-DD92719F30DE}" sibTransId="{E9DA2C0A-9E98-4FF2-BEA1-C34A978FFF7D}"/>
    <dgm:cxn modelId="{1E5256D3-AB7C-4623-B765-F31138F8923A}" type="presOf" srcId="{DB244FFF-6B7F-46A9-8139-BB00B0FA1659}" destId="{DF21B977-B08D-42D2-B9EB-D0F513434A0D}" srcOrd="0" destOrd="1" presId="urn:microsoft.com/office/officeart/2016/7/layout/RepeatingBendingProcessNew"/>
    <dgm:cxn modelId="{27243ADC-3ED4-44C8-9032-84925EA67946}" type="presOf" srcId="{42882A12-22F1-4E80-ABAB-7144C0ECB244}" destId="{D71E1C0A-60CA-4F11-B46C-B8D2EE51FA2B}" srcOrd="0" destOrd="0" presId="urn:microsoft.com/office/officeart/2016/7/layout/RepeatingBendingProcessNew"/>
    <dgm:cxn modelId="{D269FBDF-7BFA-4AEB-AB41-E760ADA18939}" type="presOf" srcId="{E77BD98C-F437-41DD-B8D8-7D402ABC0F90}" destId="{769F138A-0202-45FF-8EF8-BB4C877CE2B1}" srcOrd="0" destOrd="0" presId="urn:microsoft.com/office/officeart/2016/7/layout/RepeatingBendingProcessNew"/>
    <dgm:cxn modelId="{7094D6E3-B33D-4CDB-8A56-76929F7E0C7E}" srcId="{42882A12-22F1-4E80-ABAB-7144C0ECB244}" destId="{5D8797F7-5F56-4246-A4A4-AD898036E835}" srcOrd="1" destOrd="0" parTransId="{5C299360-7DC4-4294-956F-061F6A56DA7B}" sibTransId="{068E402B-E3B5-4110-85BB-D96C63676D85}"/>
    <dgm:cxn modelId="{FAD62FE5-BBD6-410A-AD91-0CA4070BD73B}" type="presOf" srcId="{892848CD-8069-4BEC-9866-0617B368B7C8}" destId="{DF21B977-B08D-42D2-B9EB-D0F513434A0D}" srcOrd="0" destOrd="2" presId="urn:microsoft.com/office/officeart/2016/7/layout/RepeatingBendingProcessNew"/>
    <dgm:cxn modelId="{90E91997-A78A-468D-A156-70D3984488CA}" type="presParOf" srcId="{D71E1C0A-60CA-4F11-B46C-B8D2EE51FA2B}" destId="{60214E3B-CDF8-4DB4-B13A-3248B6D808D1}" srcOrd="0" destOrd="0" presId="urn:microsoft.com/office/officeart/2016/7/layout/RepeatingBendingProcessNew"/>
    <dgm:cxn modelId="{55305C13-54BE-4FAF-B3AA-9A961A276C49}" type="presParOf" srcId="{D71E1C0A-60CA-4F11-B46C-B8D2EE51FA2B}" destId="{B336DC12-F660-4B74-9DFA-5BB8C1CDA690}" srcOrd="1" destOrd="0" presId="urn:microsoft.com/office/officeart/2016/7/layout/RepeatingBendingProcessNew"/>
    <dgm:cxn modelId="{1CC9DC1D-8207-4072-80E0-19A824C3B969}" type="presParOf" srcId="{B336DC12-F660-4B74-9DFA-5BB8C1CDA690}" destId="{FB94F4A5-FC37-4DCA-AA02-BC797CE7C63E}" srcOrd="0" destOrd="0" presId="urn:microsoft.com/office/officeart/2016/7/layout/RepeatingBendingProcessNew"/>
    <dgm:cxn modelId="{D982DA08-772C-4CFB-B7B1-97D550EDCA60}" type="presParOf" srcId="{D71E1C0A-60CA-4F11-B46C-B8D2EE51FA2B}" destId="{4BCD6188-6894-463F-9550-DDE59AF152A8}" srcOrd="2" destOrd="0" presId="urn:microsoft.com/office/officeart/2016/7/layout/RepeatingBendingProcessNew"/>
    <dgm:cxn modelId="{62B4B072-C1A9-4ADE-96E7-A340F02A83A2}" type="presParOf" srcId="{D71E1C0A-60CA-4F11-B46C-B8D2EE51FA2B}" destId="{16973375-4D02-4C93-95C1-84E8AAD5EDB1}" srcOrd="3" destOrd="0" presId="urn:microsoft.com/office/officeart/2016/7/layout/RepeatingBendingProcessNew"/>
    <dgm:cxn modelId="{64A94179-E5E5-40DF-AB77-8FA199DD2360}" type="presParOf" srcId="{16973375-4D02-4C93-95C1-84E8AAD5EDB1}" destId="{A53F5D9D-7C54-46BE-96EE-5F2C6D1402E8}" srcOrd="0" destOrd="0" presId="urn:microsoft.com/office/officeart/2016/7/layout/RepeatingBendingProcessNew"/>
    <dgm:cxn modelId="{84C24511-B118-43A7-8CF6-CF04039BBC07}" type="presParOf" srcId="{D71E1C0A-60CA-4F11-B46C-B8D2EE51FA2B}" destId="{DF21B977-B08D-42D2-B9EB-D0F513434A0D}" srcOrd="4" destOrd="0" presId="urn:microsoft.com/office/officeart/2016/7/layout/RepeatingBendingProcessNew"/>
    <dgm:cxn modelId="{2348F6BD-ADCB-476E-ADE4-D575B37BD2E9}" type="presParOf" srcId="{D71E1C0A-60CA-4F11-B46C-B8D2EE51FA2B}" destId="{769F138A-0202-45FF-8EF8-BB4C877CE2B1}" srcOrd="5" destOrd="0" presId="urn:microsoft.com/office/officeart/2016/7/layout/RepeatingBendingProcessNew"/>
    <dgm:cxn modelId="{5499B56C-85F7-4088-8532-8AD6AEE753BC}" type="presParOf" srcId="{769F138A-0202-45FF-8EF8-BB4C877CE2B1}" destId="{A7B4115B-B792-4233-8629-E9D57C29DAA3}" srcOrd="0" destOrd="0" presId="urn:microsoft.com/office/officeart/2016/7/layout/RepeatingBendingProcessNew"/>
    <dgm:cxn modelId="{8BD3263C-9716-46C6-BCFC-4E9D8806DA37}" type="presParOf" srcId="{D71E1C0A-60CA-4F11-B46C-B8D2EE51FA2B}" destId="{4EB80B4C-7E16-45BB-8175-0A9C5961D15F}" srcOrd="6" destOrd="0" presId="urn:microsoft.com/office/officeart/2016/7/layout/RepeatingBendingProcessNew"/>
    <dgm:cxn modelId="{F8E1A657-E1CF-4433-BDBE-155FD7DE497F}" type="presParOf" srcId="{D71E1C0A-60CA-4F11-B46C-B8D2EE51FA2B}" destId="{083EDEA6-66E1-4018-B0CA-A63E7FD89711}" srcOrd="7" destOrd="0" presId="urn:microsoft.com/office/officeart/2016/7/layout/RepeatingBendingProcessNew"/>
    <dgm:cxn modelId="{4E56B254-E50A-4563-8801-4B6BC15D8276}" type="presParOf" srcId="{083EDEA6-66E1-4018-B0CA-A63E7FD89711}" destId="{910B2064-DC6C-48C7-A15D-FCC7A0BAF054}" srcOrd="0" destOrd="0" presId="urn:microsoft.com/office/officeart/2016/7/layout/RepeatingBendingProcessNew"/>
    <dgm:cxn modelId="{A9C07648-3043-4F58-9BFE-887A137423CA}" type="presParOf" srcId="{D71E1C0A-60CA-4F11-B46C-B8D2EE51FA2B}" destId="{52C225BB-BB57-4EED-B42A-A69E896B37BB}" srcOrd="8" destOrd="0" presId="urn:microsoft.com/office/officeart/2016/7/layout/RepeatingBendingProcessNew"/>
    <dgm:cxn modelId="{B685CB68-8071-4225-AB26-6FC96BE5CE66}" type="presParOf" srcId="{D71E1C0A-60CA-4F11-B46C-B8D2EE51FA2B}" destId="{2D920CEB-BBEB-4CBF-A1E4-9DD5F811483F}" srcOrd="9" destOrd="0" presId="urn:microsoft.com/office/officeart/2016/7/layout/RepeatingBendingProcessNew"/>
    <dgm:cxn modelId="{147F143D-0345-4EB8-9896-EBB53436A5DA}" type="presParOf" srcId="{2D920CEB-BBEB-4CBF-A1E4-9DD5F811483F}" destId="{724D332F-6AFA-4CAD-B3DA-2A815BBCD7C9}" srcOrd="0" destOrd="0" presId="urn:microsoft.com/office/officeart/2016/7/layout/RepeatingBendingProcessNew"/>
    <dgm:cxn modelId="{264AFFE5-2CB2-48A4-9CEF-3DB5DED6B4A2}" type="presParOf" srcId="{D71E1C0A-60CA-4F11-B46C-B8D2EE51FA2B}" destId="{C11EDF0C-B9BB-4382-9B44-3338CB657E3C}"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C6FC144-048B-4D04-BEE5-6724F6274A5E}" type="doc">
      <dgm:prSet loTypeId="urn:microsoft.com/office/officeart/2005/8/layout/cycle2" loCatId="cycle" qsTypeId="urn:microsoft.com/office/officeart/2005/8/quickstyle/simple5" qsCatId="simple" csTypeId="urn:microsoft.com/office/officeart/2005/8/colors/colorful1" csCatId="colorful"/>
      <dgm:spPr/>
      <dgm:t>
        <a:bodyPr/>
        <a:lstStyle/>
        <a:p>
          <a:endParaRPr lang="en-US"/>
        </a:p>
      </dgm:t>
    </dgm:pt>
    <dgm:pt modelId="{AD99F7C5-0120-41FF-921E-EA4854A3C823}">
      <dgm:prSet/>
      <dgm:spPr/>
      <dgm:t>
        <a:bodyPr/>
        <a:lstStyle/>
        <a:p>
          <a:r>
            <a:rPr lang="en-GB" dirty="0">
              <a:latin typeface="Comic Sans MS"/>
            </a:rPr>
            <a:t>The Human Rights Act (1998)</a:t>
          </a:r>
          <a:endParaRPr lang="en-US" dirty="0">
            <a:latin typeface="Comic Sans MS"/>
          </a:endParaRPr>
        </a:p>
      </dgm:t>
    </dgm:pt>
    <dgm:pt modelId="{4CC8615E-2BD8-44D2-AB75-DC3D3791E93F}" type="parTrans" cxnId="{2173ECC3-D438-4764-B452-C33596FC3761}">
      <dgm:prSet/>
      <dgm:spPr/>
      <dgm:t>
        <a:bodyPr/>
        <a:lstStyle/>
        <a:p>
          <a:endParaRPr lang="en-US"/>
        </a:p>
      </dgm:t>
    </dgm:pt>
    <dgm:pt modelId="{B349597E-8704-4BF3-8B87-DE9D9DC96162}" type="sibTrans" cxnId="{2173ECC3-D438-4764-B452-C33596FC3761}">
      <dgm:prSet/>
      <dgm:spPr/>
      <dgm:t>
        <a:bodyPr/>
        <a:lstStyle/>
        <a:p>
          <a:endParaRPr lang="en-US"/>
        </a:p>
      </dgm:t>
    </dgm:pt>
    <dgm:pt modelId="{224C9092-4066-47B6-9D43-7A03FFF137C7}">
      <dgm:prSet/>
      <dgm:spPr/>
      <dgm:t>
        <a:bodyPr/>
        <a:lstStyle/>
        <a:p>
          <a:r>
            <a:rPr lang="en-GB" dirty="0">
              <a:latin typeface="Comic Sans MS"/>
            </a:rPr>
            <a:t>The Education Act (2002)</a:t>
          </a:r>
          <a:endParaRPr lang="en-US" dirty="0">
            <a:latin typeface="Comic Sans MS"/>
          </a:endParaRPr>
        </a:p>
      </dgm:t>
    </dgm:pt>
    <dgm:pt modelId="{9C8B462D-5173-4EA1-AFDF-2A44EBAEFFCC}" type="parTrans" cxnId="{3519F4B6-FE77-4651-AB6C-BE0AF4E459D7}">
      <dgm:prSet/>
      <dgm:spPr/>
      <dgm:t>
        <a:bodyPr/>
        <a:lstStyle/>
        <a:p>
          <a:endParaRPr lang="en-US"/>
        </a:p>
      </dgm:t>
    </dgm:pt>
    <dgm:pt modelId="{3B70A0EC-0B2B-4F9F-B7C3-C9C437112F28}" type="sibTrans" cxnId="{3519F4B6-FE77-4651-AB6C-BE0AF4E459D7}">
      <dgm:prSet/>
      <dgm:spPr/>
      <dgm:t>
        <a:bodyPr/>
        <a:lstStyle/>
        <a:p>
          <a:endParaRPr lang="en-US"/>
        </a:p>
      </dgm:t>
    </dgm:pt>
    <dgm:pt modelId="{90504E00-9BF9-489F-86DF-655978568B4C}">
      <dgm:prSet/>
      <dgm:spPr/>
      <dgm:t>
        <a:bodyPr/>
        <a:lstStyle/>
        <a:p>
          <a:r>
            <a:rPr lang="en-GB" dirty="0">
              <a:latin typeface="Comic Sans MS"/>
            </a:rPr>
            <a:t>Childcare Act (2006)</a:t>
          </a:r>
          <a:endParaRPr lang="en-US" dirty="0">
            <a:latin typeface="Comic Sans MS"/>
          </a:endParaRPr>
        </a:p>
      </dgm:t>
    </dgm:pt>
    <dgm:pt modelId="{E6EF07C6-2349-44F5-B2AA-C0EE4DEC78AF}" type="parTrans" cxnId="{F3BBD9BB-599B-460B-AF65-3E1155E99248}">
      <dgm:prSet/>
      <dgm:spPr/>
      <dgm:t>
        <a:bodyPr/>
        <a:lstStyle/>
        <a:p>
          <a:endParaRPr lang="en-US"/>
        </a:p>
      </dgm:t>
    </dgm:pt>
    <dgm:pt modelId="{31DA6A1A-53FA-4C6A-B8F5-0AC6612A3F9D}" type="sibTrans" cxnId="{F3BBD9BB-599B-460B-AF65-3E1155E99248}">
      <dgm:prSet/>
      <dgm:spPr/>
      <dgm:t>
        <a:bodyPr/>
        <a:lstStyle/>
        <a:p>
          <a:endParaRPr lang="en-US"/>
        </a:p>
      </dgm:t>
    </dgm:pt>
    <dgm:pt modelId="{1BEF95C5-F109-424E-9ECD-31463948432A}">
      <dgm:prSet/>
      <dgm:spPr/>
      <dgm:t>
        <a:bodyPr/>
        <a:lstStyle/>
        <a:p>
          <a:r>
            <a:rPr lang="en-GB" dirty="0">
              <a:latin typeface="Comic Sans MS"/>
            </a:rPr>
            <a:t>The Safeguarding Vulnerable Groups Act (2006)</a:t>
          </a:r>
          <a:endParaRPr lang="en-US" dirty="0">
            <a:latin typeface="Comic Sans MS"/>
          </a:endParaRPr>
        </a:p>
      </dgm:t>
    </dgm:pt>
    <dgm:pt modelId="{1BA2919E-BDBB-4B5E-9F44-4EE84A63B7EB}" type="parTrans" cxnId="{B1A5FB40-B8EA-42CF-833C-57B38BB7D8BF}">
      <dgm:prSet/>
      <dgm:spPr/>
      <dgm:t>
        <a:bodyPr/>
        <a:lstStyle/>
        <a:p>
          <a:endParaRPr lang="en-US"/>
        </a:p>
      </dgm:t>
    </dgm:pt>
    <dgm:pt modelId="{86DD7B0B-2630-48D6-AD33-4F5E506D1BDA}" type="sibTrans" cxnId="{B1A5FB40-B8EA-42CF-833C-57B38BB7D8BF}">
      <dgm:prSet/>
      <dgm:spPr/>
      <dgm:t>
        <a:bodyPr/>
        <a:lstStyle/>
        <a:p>
          <a:endParaRPr lang="en-US"/>
        </a:p>
      </dgm:t>
    </dgm:pt>
    <dgm:pt modelId="{0D832EE3-027B-4911-941B-3456A4565DB1}">
      <dgm:prSet/>
      <dgm:spPr/>
      <dgm:t>
        <a:bodyPr/>
        <a:lstStyle/>
        <a:p>
          <a:r>
            <a:rPr lang="en-GB" dirty="0">
              <a:latin typeface="Comic Sans MS"/>
            </a:rPr>
            <a:t>Children and Young Persons Act (2008)</a:t>
          </a:r>
          <a:endParaRPr lang="en-US" dirty="0">
            <a:latin typeface="Comic Sans MS"/>
          </a:endParaRPr>
        </a:p>
      </dgm:t>
    </dgm:pt>
    <dgm:pt modelId="{00D1F6F6-9B76-43DE-AC8E-469EDE1DA160}" type="parTrans" cxnId="{27E69804-8AA1-469E-933F-4C37DFD1F1BC}">
      <dgm:prSet/>
      <dgm:spPr/>
      <dgm:t>
        <a:bodyPr/>
        <a:lstStyle/>
        <a:p>
          <a:endParaRPr lang="en-US"/>
        </a:p>
      </dgm:t>
    </dgm:pt>
    <dgm:pt modelId="{EA8F7027-9746-4E41-B789-7CA746051DC4}" type="sibTrans" cxnId="{27E69804-8AA1-469E-933F-4C37DFD1F1BC}">
      <dgm:prSet/>
      <dgm:spPr/>
      <dgm:t>
        <a:bodyPr/>
        <a:lstStyle/>
        <a:p>
          <a:endParaRPr lang="en-US"/>
        </a:p>
      </dgm:t>
    </dgm:pt>
    <dgm:pt modelId="{0AE82173-E9CD-4FE5-9B16-B4C2D2DA5D58}">
      <dgm:prSet/>
      <dgm:spPr/>
      <dgm:t>
        <a:bodyPr/>
        <a:lstStyle/>
        <a:p>
          <a:r>
            <a:rPr lang="en-GB" dirty="0">
              <a:latin typeface="Comic Sans MS"/>
            </a:rPr>
            <a:t>The Children and Families Act (2014)</a:t>
          </a:r>
          <a:endParaRPr lang="en-US" dirty="0">
            <a:latin typeface="Comic Sans MS"/>
          </a:endParaRPr>
        </a:p>
      </dgm:t>
    </dgm:pt>
    <dgm:pt modelId="{69A2710E-0A6A-4A1B-B54F-6AFA44A38DC0}" type="parTrans" cxnId="{FEB0310B-BFF4-483A-A9B9-0D31C51D296E}">
      <dgm:prSet/>
      <dgm:spPr/>
      <dgm:t>
        <a:bodyPr/>
        <a:lstStyle/>
        <a:p>
          <a:endParaRPr lang="en-US"/>
        </a:p>
      </dgm:t>
    </dgm:pt>
    <dgm:pt modelId="{02E5EC83-DD15-4AAD-82E7-711513AE5BF1}" type="sibTrans" cxnId="{FEB0310B-BFF4-483A-A9B9-0D31C51D296E}">
      <dgm:prSet/>
      <dgm:spPr/>
      <dgm:t>
        <a:bodyPr/>
        <a:lstStyle/>
        <a:p>
          <a:endParaRPr lang="en-US"/>
        </a:p>
      </dgm:t>
    </dgm:pt>
    <dgm:pt modelId="{26D76604-2212-49F1-9B2B-7C354EB97D78}">
      <dgm:prSet/>
      <dgm:spPr/>
      <dgm:t>
        <a:bodyPr/>
        <a:lstStyle/>
        <a:p>
          <a:r>
            <a:rPr lang="en-GB" dirty="0">
              <a:latin typeface="Comic Sans MS"/>
            </a:rPr>
            <a:t>The Social Services and Well-being (Wales) Act (2014)</a:t>
          </a:r>
          <a:endParaRPr lang="en-US" dirty="0">
            <a:latin typeface="Comic Sans MS"/>
          </a:endParaRPr>
        </a:p>
      </dgm:t>
    </dgm:pt>
    <dgm:pt modelId="{DBB5A9E9-A3DF-403A-941B-F00E101F2269}" type="parTrans" cxnId="{C89D609E-F822-4E33-8FD9-C4EFA5921A3A}">
      <dgm:prSet/>
      <dgm:spPr/>
      <dgm:t>
        <a:bodyPr/>
        <a:lstStyle/>
        <a:p>
          <a:endParaRPr lang="en-US"/>
        </a:p>
      </dgm:t>
    </dgm:pt>
    <dgm:pt modelId="{455FBBC0-9BB8-4E0F-BABE-DD9DABE65920}" type="sibTrans" cxnId="{C89D609E-F822-4E33-8FD9-C4EFA5921A3A}">
      <dgm:prSet/>
      <dgm:spPr/>
      <dgm:t>
        <a:bodyPr/>
        <a:lstStyle/>
        <a:p>
          <a:endParaRPr lang="en-US"/>
        </a:p>
      </dgm:t>
    </dgm:pt>
    <dgm:pt modelId="{E8F7921C-905F-4AF0-8ED1-86105CC014D3}">
      <dgm:prSet/>
      <dgm:spPr/>
      <dgm:t>
        <a:bodyPr/>
        <a:lstStyle/>
        <a:p>
          <a:r>
            <a:rPr lang="en-GB" dirty="0">
              <a:latin typeface="Comic Sans MS"/>
            </a:rPr>
            <a:t>Working Together to Safeguard Children (2023)</a:t>
          </a:r>
          <a:endParaRPr lang="en-US" dirty="0">
            <a:latin typeface="Comic Sans MS"/>
          </a:endParaRPr>
        </a:p>
      </dgm:t>
    </dgm:pt>
    <dgm:pt modelId="{5EE8183E-88FA-4BDE-BD0B-9B904B4DBBC1}" type="parTrans" cxnId="{57035F97-58F1-4D13-A37F-43F877B6AA1A}">
      <dgm:prSet/>
      <dgm:spPr/>
      <dgm:t>
        <a:bodyPr/>
        <a:lstStyle/>
        <a:p>
          <a:endParaRPr lang="en-US"/>
        </a:p>
      </dgm:t>
    </dgm:pt>
    <dgm:pt modelId="{13277F63-D252-4AC6-A00C-789AF264EFDE}" type="sibTrans" cxnId="{57035F97-58F1-4D13-A37F-43F877B6AA1A}">
      <dgm:prSet/>
      <dgm:spPr/>
      <dgm:t>
        <a:bodyPr/>
        <a:lstStyle/>
        <a:p>
          <a:endParaRPr lang="en-US"/>
        </a:p>
      </dgm:t>
    </dgm:pt>
    <dgm:pt modelId="{E15CE8FB-A596-45F1-BD2B-42A6959D66C3}">
      <dgm:prSet/>
      <dgm:spPr/>
      <dgm:t>
        <a:bodyPr/>
        <a:lstStyle/>
        <a:p>
          <a:r>
            <a:rPr lang="en-GB" dirty="0">
              <a:latin typeface="Comic Sans MS"/>
            </a:rPr>
            <a:t>Keeping Children Safe in Education (2024)</a:t>
          </a:r>
          <a:endParaRPr lang="en-US" dirty="0">
            <a:latin typeface="Comic Sans MS"/>
          </a:endParaRPr>
        </a:p>
      </dgm:t>
    </dgm:pt>
    <dgm:pt modelId="{51A1F20A-6536-4A5C-8B89-0A462C57DB96}" type="parTrans" cxnId="{97ACA532-55CC-4043-94B2-BD5C0EADA8B9}">
      <dgm:prSet/>
      <dgm:spPr/>
      <dgm:t>
        <a:bodyPr/>
        <a:lstStyle/>
        <a:p>
          <a:endParaRPr lang="en-US"/>
        </a:p>
      </dgm:t>
    </dgm:pt>
    <dgm:pt modelId="{66EE18CD-B041-41AF-8C62-6DB251F5A9E9}" type="sibTrans" cxnId="{97ACA532-55CC-4043-94B2-BD5C0EADA8B9}">
      <dgm:prSet/>
      <dgm:spPr/>
      <dgm:t>
        <a:bodyPr/>
        <a:lstStyle/>
        <a:p>
          <a:endParaRPr lang="en-US"/>
        </a:p>
      </dgm:t>
    </dgm:pt>
    <dgm:pt modelId="{385156DB-08F6-411D-92A8-09407994CC7B}">
      <dgm:prSet/>
      <dgm:spPr/>
      <dgm:t>
        <a:bodyPr/>
        <a:lstStyle/>
        <a:p>
          <a:r>
            <a:rPr lang="en-GB" dirty="0">
              <a:latin typeface="Comic Sans MS"/>
            </a:rPr>
            <a:t>UNCRC – Seven Core Aims</a:t>
          </a:r>
          <a:endParaRPr lang="en-US" dirty="0">
            <a:latin typeface="Comic Sans MS"/>
          </a:endParaRPr>
        </a:p>
      </dgm:t>
    </dgm:pt>
    <dgm:pt modelId="{8308C04C-0E5D-4ECB-911B-CC13C0EDB026}" type="parTrans" cxnId="{3DEF311E-CA4B-4699-9ED0-F4FECAEA411C}">
      <dgm:prSet/>
      <dgm:spPr/>
      <dgm:t>
        <a:bodyPr/>
        <a:lstStyle/>
        <a:p>
          <a:endParaRPr lang="en-US"/>
        </a:p>
      </dgm:t>
    </dgm:pt>
    <dgm:pt modelId="{2C00E893-A5A2-4A57-B845-C41FB785495C}" type="sibTrans" cxnId="{3DEF311E-CA4B-4699-9ED0-F4FECAEA411C}">
      <dgm:prSet/>
      <dgm:spPr/>
      <dgm:t>
        <a:bodyPr/>
        <a:lstStyle/>
        <a:p>
          <a:endParaRPr lang="en-US"/>
        </a:p>
      </dgm:t>
    </dgm:pt>
    <dgm:pt modelId="{7E648878-D807-421E-A9A1-59C42522FDE1}" type="pres">
      <dgm:prSet presAssocID="{DC6FC144-048B-4D04-BEE5-6724F6274A5E}" presName="cycle" presStyleCnt="0">
        <dgm:presLayoutVars>
          <dgm:dir/>
          <dgm:resizeHandles val="exact"/>
        </dgm:presLayoutVars>
      </dgm:prSet>
      <dgm:spPr/>
    </dgm:pt>
    <dgm:pt modelId="{A305F9B4-9E86-458D-89F7-C57921B9EB50}" type="pres">
      <dgm:prSet presAssocID="{AD99F7C5-0120-41FF-921E-EA4854A3C823}" presName="node" presStyleLbl="node1" presStyleIdx="0" presStyleCnt="10">
        <dgm:presLayoutVars>
          <dgm:bulletEnabled val="1"/>
        </dgm:presLayoutVars>
      </dgm:prSet>
      <dgm:spPr/>
    </dgm:pt>
    <dgm:pt modelId="{62D5F84C-329B-403F-A536-F826479BF5EF}" type="pres">
      <dgm:prSet presAssocID="{B349597E-8704-4BF3-8B87-DE9D9DC96162}" presName="sibTrans" presStyleLbl="sibTrans2D1" presStyleIdx="0" presStyleCnt="10"/>
      <dgm:spPr/>
    </dgm:pt>
    <dgm:pt modelId="{F88F71D6-5F1A-4A60-AB04-5957D3614325}" type="pres">
      <dgm:prSet presAssocID="{B349597E-8704-4BF3-8B87-DE9D9DC96162}" presName="connectorText" presStyleLbl="sibTrans2D1" presStyleIdx="0" presStyleCnt="10"/>
      <dgm:spPr/>
    </dgm:pt>
    <dgm:pt modelId="{B728EFF2-B9F8-47D8-A541-F53379818756}" type="pres">
      <dgm:prSet presAssocID="{224C9092-4066-47B6-9D43-7A03FFF137C7}" presName="node" presStyleLbl="node1" presStyleIdx="1" presStyleCnt="10">
        <dgm:presLayoutVars>
          <dgm:bulletEnabled val="1"/>
        </dgm:presLayoutVars>
      </dgm:prSet>
      <dgm:spPr/>
    </dgm:pt>
    <dgm:pt modelId="{B9A64D3B-898D-446E-A566-47D8D4358AE2}" type="pres">
      <dgm:prSet presAssocID="{3B70A0EC-0B2B-4F9F-B7C3-C9C437112F28}" presName="sibTrans" presStyleLbl="sibTrans2D1" presStyleIdx="1" presStyleCnt="10"/>
      <dgm:spPr/>
    </dgm:pt>
    <dgm:pt modelId="{B614AAAF-5D43-4BB5-966F-57ACACED0BC2}" type="pres">
      <dgm:prSet presAssocID="{3B70A0EC-0B2B-4F9F-B7C3-C9C437112F28}" presName="connectorText" presStyleLbl="sibTrans2D1" presStyleIdx="1" presStyleCnt="10"/>
      <dgm:spPr/>
    </dgm:pt>
    <dgm:pt modelId="{0FC7FB8B-C080-449B-BCF3-0001791BD2F7}" type="pres">
      <dgm:prSet presAssocID="{90504E00-9BF9-489F-86DF-655978568B4C}" presName="node" presStyleLbl="node1" presStyleIdx="2" presStyleCnt="10">
        <dgm:presLayoutVars>
          <dgm:bulletEnabled val="1"/>
        </dgm:presLayoutVars>
      </dgm:prSet>
      <dgm:spPr/>
    </dgm:pt>
    <dgm:pt modelId="{38BD2AD0-F5ED-424C-84DC-824D383C2789}" type="pres">
      <dgm:prSet presAssocID="{31DA6A1A-53FA-4C6A-B8F5-0AC6612A3F9D}" presName="sibTrans" presStyleLbl="sibTrans2D1" presStyleIdx="2" presStyleCnt="10"/>
      <dgm:spPr/>
    </dgm:pt>
    <dgm:pt modelId="{E3361978-AD68-4570-893C-580C3841E133}" type="pres">
      <dgm:prSet presAssocID="{31DA6A1A-53FA-4C6A-B8F5-0AC6612A3F9D}" presName="connectorText" presStyleLbl="sibTrans2D1" presStyleIdx="2" presStyleCnt="10"/>
      <dgm:spPr/>
    </dgm:pt>
    <dgm:pt modelId="{0BDBCFD0-F3E7-461A-8F58-CA6F9353CFE1}" type="pres">
      <dgm:prSet presAssocID="{1BEF95C5-F109-424E-9ECD-31463948432A}" presName="node" presStyleLbl="node1" presStyleIdx="3" presStyleCnt="10">
        <dgm:presLayoutVars>
          <dgm:bulletEnabled val="1"/>
        </dgm:presLayoutVars>
      </dgm:prSet>
      <dgm:spPr/>
    </dgm:pt>
    <dgm:pt modelId="{971DB1DC-63C0-4BCD-BBC3-451DDFB35AE3}" type="pres">
      <dgm:prSet presAssocID="{86DD7B0B-2630-48D6-AD33-4F5E506D1BDA}" presName="sibTrans" presStyleLbl="sibTrans2D1" presStyleIdx="3" presStyleCnt="10"/>
      <dgm:spPr/>
    </dgm:pt>
    <dgm:pt modelId="{58ED3D4C-E9F0-4D46-B3D1-FD4193D2F841}" type="pres">
      <dgm:prSet presAssocID="{86DD7B0B-2630-48D6-AD33-4F5E506D1BDA}" presName="connectorText" presStyleLbl="sibTrans2D1" presStyleIdx="3" presStyleCnt="10"/>
      <dgm:spPr/>
    </dgm:pt>
    <dgm:pt modelId="{105251C3-C0D0-4201-807B-633DC0B80296}" type="pres">
      <dgm:prSet presAssocID="{0D832EE3-027B-4911-941B-3456A4565DB1}" presName="node" presStyleLbl="node1" presStyleIdx="4" presStyleCnt="10">
        <dgm:presLayoutVars>
          <dgm:bulletEnabled val="1"/>
        </dgm:presLayoutVars>
      </dgm:prSet>
      <dgm:spPr/>
    </dgm:pt>
    <dgm:pt modelId="{814A0067-846E-4215-B3CE-B71F0C75D441}" type="pres">
      <dgm:prSet presAssocID="{EA8F7027-9746-4E41-B789-7CA746051DC4}" presName="sibTrans" presStyleLbl="sibTrans2D1" presStyleIdx="4" presStyleCnt="10"/>
      <dgm:spPr/>
    </dgm:pt>
    <dgm:pt modelId="{1B65DC8F-A177-478D-8512-F1B656CA2EBB}" type="pres">
      <dgm:prSet presAssocID="{EA8F7027-9746-4E41-B789-7CA746051DC4}" presName="connectorText" presStyleLbl="sibTrans2D1" presStyleIdx="4" presStyleCnt="10"/>
      <dgm:spPr/>
    </dgm:pt>
    <dgm:pt modelId="{4C7AC0CC-2534-4924-B2A1-183F99581A68}" type="pres">
      <dgm:prSet presAssocID="{0AE82173-E9CD-4FE5-9B16-B4C2D2DA5D58}" presName="node" presStyleLbl="node1" presStyleIdx="5" presStyleCnt="10">
        <dgm:presLayoutVars>
          <dgm:bulletEnabled val="1"/>
        </dgm:presLayoutVars>
      </dgm:prSet>
      <dgm:spPr/>
    </dgm:pt>
    <dgm:pt modelId="{BC623125-4C3A-42D2-85F7-682BBBBA517B}" type="pres">
      <dgm:prSet presAssocID="{02E5EC83-DD15-4AAD-82E7-711513AE5BF1}" presName="sibTrans" presStyleLbl="sibTrans2D1" presStyleIdx="5" presStyleCnt="10"/>
      <dgm:spPr/>
    </dgm:pt>
    <dgm:pt modelId="{F284A1B7-38F9-4F24-9F02-77E263FA1E66}" type="pres">
      <dgm:prSet presAssocID="{02E5EC83-DD15-4AAD-82E7-711513AE5BF1}" presName="connectorText" presStyleLbl="sibTrans2D1" presStyleIdx="5" presStyleCnt="10"/>
      <dgm:spPr/>
    </dgm:pt>
    <dgm:pt modelId="{2C6549D6-3A91-4498-90F8-220F924621CA}" type="pres">
      <dgm:prSet presAssocID="{26D76604-2212-49F1-9B2B-7C354EB97D78}" presName="node" presStyleLbl="node1" presStyleIdx="6" presStyleCnt="10">
        <dgm:presLayoutVars>
          <dgm:bulletEnabled val="1"/>
        </dgm:presLayoutVars>
      </dgm:prSet>
      <dgm:spPr/>
    </dgm:pt>
    <dgm:pt modelId="{19DFE66D-E3B4-4785-BD77-965641E06650}" type="pres">
      <dgm:prSet presAssocID="{455FBBC0-9BB8-4E0F-BABE-DD9DABE65920}" presName="sibTrans" presStyleLbl="sibTrans2D1" presStyleIdx="6" presStyleCnt="10"/>
      <dgm:spPr/>
    </dgm:pt>
    <dgm:pt modelId="{A19AC144-6F55-4E1C-B52B-5758BCD7AB9A}" type="pres">
      <dgm:prSet presAssocID="{455FBBC0-9BB8-4E0F-BABE-DD9DABE65920}" presName="connectorText" presStyleLbl="sibTrans2D1" presStyleIdx="6" presStyleCnt="10"/>
      <dgm:spPr/>
    </dgm:pt>
    <dgm:pt modelId="{0C452231-B70D-4C0A-B47D-BDDDBE253895}" type="pres">
      <dgm:prSet presAssocID="{E8F7921C-905F-4AF0-8ED1-86105CC014D3}" presName="node" presStyleLbl="node1" presStyleIdx="7" presStyleCnt="10">
        <dgm:presLayoutVars>
          <dgm:bulletEnabled val="1"/>
        </dgm:presLayoutVars>
      </dgm:prSet>
      <dgm:spPr/>
    </dgm:pt>
    <dgm:pt modelId="{01F0B7DC-0011-4C6E-8177-3CABA37627F1}" type="pres">
      <dgm:prSet presAssocID="{13277F63-D252-4AC6-A00C-789AF264EFDE}" presName="sibTrans" presStyleLbl="sibTrans2D1" presStyleIdx="7" presStyleCnt="10"/>
      <dgm:spPr/>
    </dgm:pt>
    <dgm:pt modelId="{91CDE715-E67C-43C9-82B6-474CFD21DB7F}" type="pres">
      <dgm:prSet presAssocID="{13277F63-D252-4AC6-A00C-789AF264EFDE}" presName="connectorText" presStyleLbl="sibTrans2D1" presStyleIdx="7" presStyleCnt="10"/>
      <dgm:spPr/>
    </dgm:pt>
    <dgm:pt modelId="{18836396-12EF-40F8-9B45-F4C50B36F69C}" type="pres">
      <dgm:prSet presAssocID="{E15CE8FB-A596-45F1-BD2B-42A6959D66C3}" presName="node" presStyleLbl="node1" presStyleIdx="8" presStyleCnt="10">
        <dgm:presLayoutVars>
          <dgm:bulletEnabled val="1"/>
        </dgm:presLayoutVars>
      </dgm:prSet>
      <dgm:spPr/>
    </dgm:pt>
    <dgm:pt modelId="{A976B266-2BD5-4FCA-B2FB-6FDA2D282AF5}" type="pres">
      <dgm:prSet presAssocID="{66EE18CD-B041-41AF-8C62-6DB251F5A9E9}" presName="sibTrans" presStyleLbl="sibTrans2D1" presStyleIdx="8" presStyleCnt="10"/>
      <dgm:spPr/>
    </dgm:pt>
    <dgm:pt modelId="{6260A77C-61AD-4E77-B6BC-2D1F1F851509}" type="pres">
      <dgm:prSet presAssocID="{66EE18CD-B041-41AF-8C62-6DB251F5A9E9}" presName="connectorText" presStyleLbl="sibTrans2D1" presStyleIdx="8" presStyleCnt="10"/>
      <dgm:spPr/>
    </dgm:pt>
    <dgm:pt modelId="{D807B5A6-3B19-4D7C-9EEE-46C4BE595E0F}" type="pres">
      <dgm:prSet presAssocID="{385156DB-08F6-411D-92A8-09407994CC7B}" presName="node" presStyleLbl="node1" presStyleIdx="9" presStyleCnt="10">
        <dgm:presLayoutVars>
          <dgm:bulletEnabled val="1"/>
        </dgm:presLayoutVars>
      </dgm:prSet>
      <dgm:spPr/>
    </dgm:pt>
    <dgm:pt modelId="{120DA60B-B3CD-416B-B99D-5F042034FE60}" type="pres">
      <dgm:prSet presAssocID="{2C00E893-A5A2-4A57-B845-C41FB785495C}" presName="sibTrans" presStyleLbl="sibTrans2D1" presStyleIdx="9" presStyleCnt="10"/>
      <dgm:spPr/>
    </dgm:pt>
    <dgm:pt modelId="{8C637C32-CFB8-4702-AB82-5459A8E2C402}" type="pres">
      <dgm:prSet presAssocID="{2C00E893-A5A2-4A57-B845-C41FB785495C}" presName="connectorText" presStyleLbl="sibTrans2D1" presStyleIdx="9" presStyleCnt="10"/>
      <dgm:spPr/>
    </dgm:pt>
  </dgm:ptLst>
  <dgm:cxnLst>
    <dgm:cxn modelId="{D1998803-E804-4023-BE01-CC5A8AB7903E}" type="presOf" srcId="{13277F63-D252-4AC6-A00C-789AF264EFDE}" destId="{01F0B7DC-0011-4C6E-8177-3CABA37627F1}" srcOrd="0" destOrd="0" presId="urn:microsoft.com/office/officeart/2005/8/layout/cycle2"/>
    <dgm:cxn modelId="{27E69804-8AA1-469E-933F-4C37DFD1F1BC}" srcId="{DC6FC144-048B-4D04-BEE5-6724F6274A5E}" destId="{0D832EE3-027B-4911-941B-3456A4565DB1}" srcOrd="4" destOrd="0" parTransId="{00D1F6F6-9B76-43DE-AC8E-469EDE1DA160}" sibTransId="{EA8F7027-9746-4E41-B789-7CA746051DC4}"/>
    <dgm:cxn modelId="{8330EC09-97A6-485D-8639-4FAD45463D87}" type="presOf" srcId="{224C9092-4066-47B6-9D43-7A03FFF137C7}" destId="{B728EFF2-B9F8-47D8-A541-F53379818756}" srcOrd="0" destOrd="0" presId="urn:microsoft.com/office/officeart/2005/8/layout/cycle2"/>
    <dgm:cxn modelId="{FEB0310B-BFF4-483A-A9B9-0D31C51D296E}" srcId="{DC6FC144-048B-4D04-BEE5-6724F6274A5E}" destId="{0AE82173-E9CD-4FE5-9B16-B4C2D2DA5D58}" srcOrd="5" destOrd="0" parTransId="{69A2710E-0A6A-4A1B-B54F-6AFA44A38DC0}" sibTransId="{02E5EC83-DD15-4AAD-82E7-711513AE5BF1}"/>
    <dgm:cxn modelId="{8D2FDC0F-CAD8-4391-AF68-2A0F6F0EA1AB}" type="presOf" srcId="{31DA6A1A-53FA-4C6A-B8F5-0AC6612A3F9D}" destId="{E3361978-AD68-4570-893C-580C3841E133}" srcOrd="1" destOrd="0" presId="urn:microsoft.com/office/officeart/2005/8/layout/cycle2"/>
    <dgm:cxn modelId="{C5103110-73FC-4898-92DF-27EA10809506}" type="presOf" srcId="{86DD7B0B-2630-48D6-AD33-4F5E506D1BDA}" destId="{971DB1DC-63C0-4BCD-BBC3-451DDFB35AE3}" srcOrd="0" destOrd="0" presId="urn:microsoft.com/office/officeart/2005/8/layout/cycle2"/>
    <dgm:cxn modelId="{9BFAEE10-8497-4CEF-9F8F-428411F6CFE9}" type="presOf" srcId="{455FBBC0-9BB8-4E0F-BABE-DD9DABE65920}" destId="{19DFE66D-E3B4-4785-BD77-965641E06650}" srcOrd="0" destOrd="0" presId="urn:microsoft.com/office/officeart/2005/8/layout/cycle2"/>
    <dgm:cxn modelId="{3DEF311E-CA4B-4699-9ED0-F4FECAEA411C}" srcId="{DC6FC144-048B-4D04-BEE5-6724F6274A5E}" destId="{385156DB-08F6-411D-92A8-09407994CC7B}" srcOrd="9" destOrd="0" parTransId="{8308C04C-0E5D-4ECB-911B-CC13C0EDB026}" sibTransId="{2C00E893-A5A2-4A57-B845-C41FB785495C}"/>
    <dgm:cxn modelId="{181C9A30-AA00-4A34-8EA8-1CFB26B3DC69}" type="presOf" srcId="{90504E00-9BF9-489F-86DF-655978568B4C}" destId="{0FC7FB8B-C080-449B-BCF3-0001791BD2F7}" srcOrd="0" destOrd="0" presId="urn:microsoft.com/office/officeart/2005/8/layout/cycle2"/>
    <dgm:cxn modelId="{97ACA532-55CC-4043-94B2-BD5C0EADA8B9}" srcId="{DC6FC144-048B-4D04-BEE5-6724F6274A5E}" destId="{E15CE8FB-A596-45F1-BD2B-42A6959D66C3}" srcOrd="8" destOrd="0" parTransId="{51A1F20A-6536-4A5C-8B89-0A462C57DB96}" sibTransId="{66EE18CD-B041-41AF-8C62-6DB251F5A9E9}"/>
    <dgm:cxn modelId="{00889939-B4D4-40A8-B0CF-988BD860DEFC}" type="presOf" srcId="{DC6FC144-048B-4D04-BEE5-6724F6274A5E}" destId="{7E648878-D807-421E-A9A1-59C42522FDE1}" srcOrd="0" destOrd="0" presId="urn:microsoft.com/office/officeart/2005/8/layout/cycle2"/>
    <dgm:cxn modelId="{B1A5FB40-B8EA-42CF-833C-57B38BB7D8BF}" srcId="{DC6FC144-048B-4D04-BEE5-6724F6274A5E}" destId="{1BEF95C5-F109-424E-9ECD-31463948432A}" srcOrd="3" destOrd="0" parTransId="{1BA2919E-BDBB-4B5E-9F44-4EE84A63B7EB}" sibTransId="{86DD7B0B-2630-48D6-AD33-4F5E506D1BDA}"/>
    <dgm:cxn modelId="{2305F25C-AB16-4E99-A199-811039698C30}" type="presOf" srcId="{B349597E-8704-4BF3-8B87-DE9D9DC96162}" destId="{62D5F84C-329B-403F-A536-F826479BF5EF}" srcOrd="0" destOrd="0" presId="urn:microsoft.com/office/officeart/2005/8/layout/cycle2"/>
    <dgm:cxn modelId="{03D31442-CB26-400F-972E-C2536CEF5BD9}" type="presOf" srcId="{455FBBC0-9BB8-4E0F-BABE-DD9DABE65920}" destId="{A19AC144-6F55-4E1C-B52B-5758BCD7AB9A}" srcOrd="1" destOrd="0" presId="urn:microsoft.com/office/officeart/2005/8/layout/cycle2"/>
    <dgm:cxn modelId="{92D09C46-01F7-4DFB-A218-B6900502EFD2}" type="presOf" srcId="{385156DB-08F6-411D-92A8-09407994CC7B}" destId="{D807B5A6-3B19-4D7C-9EEE-46C4BE595E0F}" srcOrd="0" destOrd="0" presId="urn:microsoft.com/office/officeart/2005/8/layout/cycle2"/>
    <dgm:cxn modelId="{96280F4B-9134-4EC2-832C-FB7EE0EF6422}" type="presOf" srcId="{EA8F7027-9746-4E41-B789-7CA746051DC4}" destId="{1B65DC8F-A177-478D-8512-F1B656CA2EBB}" srcOrd="1" destOrd="0" presId="urn:microsoft.com/office/officeart/2005/8/layout/cycle2"/>
    <dgm:cxn modelId="{9621324E-5B40-41E6-BAE6-7DA3A44DD79D}" type="presOf" srcId="{66EE18CD-B041-41AF-8C62-6DB251F5A9E9}" destId="{A976B266-2BD5-4FCA-B2FB-6FDA2D282AF5}" srcOrd="0" destOrd="0" presId="urn:microsoft.com/office/officeart/2005/8/layout/cycle2"/>
    <dgm:cxn modelId="{0698344F-380C-4C87-8912-E7A8B788FB47}" type="presOf" srcId="{EA8F7027-9746-4E41-B789-7CA746051DC4}" destId="{814A0067-846E-4215-B3CE-B71F0C75D441}" srcOrd="0" destOrd="0" presId="urn:microsoft.com/office/officeart/2005/8/layout/cycle2"/>
    <dgm:cxn modelId="{F6D01483-AD66-4E39-8519-423EF05667E3}" type="presOf" srcId="{86DD7B0B-2630-48D6-AD33-4F5E506D1BDA}" destId="{58ED3D4C-E9F0-4D46-B3D1-FD4193D2F841}" srcOrd="1" destOrd="0" presId="urn:microsoft.com/office/officeart/2005/8/layout/cycle2"/>
    <dgm:cxn modelId="{D6C29183-23C4-4168-B31D-9705897E4EA4}" type="presOf" srcId="{1BEF95C5-F109-424E-9ECD-31463948432A}" destId="{0BDBCFD0-F3E7-461A-8F58-CA6F9353CFE1}" srcOrd="0" destOrd="0" presId="urn:microsoft.com/office/officeart/2005/8/layout/cycle2"/>
    <dgm:cxn modelId="{20E26189-AFE5-4919-8A72-5CBB26B6AD71}" type="presOf" srcId="{02E5EC83-DD15-4AAD-82E7-711513AE5BF1}" destId="{F284A1B7-38F9-4F24-9F02-77E263FA1E66}" srcOrd="1" destOrd="0" presId="urn:microsoft.com/office/officeart/2005/8/layout/cycle2"/>
    <dgm:cxn modelId="{75E2FF8B-ED72-4A46-B129-FDCE8C177439}" type="presOf" srcId="{26D76604-2212-49F1-9B2B-7C354EB97D78}" destId="{2C6549D6-3A91-4498-90F8-220F924621CA}" srcOrd="0" destOrd="0" presId="urn:microsoft.com/office/officeart/2005/8/layout/cycle2"/>
    <dgm:cxn modelId="{78B62C97-0AB5-4BA3-A4DF-C7E6AF3F5434}" type="presOf" srcId="{0D832EE3-027B-4911-941B-3456A4565DB1}" destId="{105251C3-C0D0-4201-807B-633DC0B80296}" srcOrd="0" destOrd="0" presId="urn:microsoft.com/office/officeart/2005/8/layout/cycle2"/>
    <dgm:cxn modelId="{57035F97-58F1-4D13-A37F-43F877B6AA1A}" srcId="{DC6FC144-048B-4D04-BEE5-6724F6274A5E}" destId="{E8F7921C-905F-4AF0-8ED1-86105CC014D3}" srcOrd="7" destOrd="0" parTransId="{5EE8183E-88FA-4BDE-BD0B-9B904B4DBBC1}" sibTransId="{13277F63-D252-4AC6-A00C-789AF264EFDE}"/>
    <dgm:cxn modelId="{25DA3A9A-65CE-4F2B-90A5-434B868F832E}" type="presOf" srcId="{66EE18CD-B041-41AF-8C62-6DB251F5A9E9}" destId="{6260A77C-61AD-4E77-B6BC-2D1F1F851509}" srcOrd="1" destOrd="0" presId="urn:microsoft.com/office/officeart/2005/8/layout/cycle2"/>
    <dgm:cxn modelId="{C89D609E-F822-4E33-8FD9-C4EFA5921A3A}" srcId="{DC6FC144-048B-4D04-BEE5-6724F6274A5E}" destId="{26D76604-2212-49F1-9B2B-7C354EB97D78}" srcOrd="6" destOrd="0" parTransId="{DBB5A9E9-A3DF-403A-941B-F00E101F2269}" sibTransId="{455FBBC0-9BB8-4E0F-BABE-DD9DABE65920}"/>
    <dgm:cxn modelId="{8A318CA4-DCD9-44C6-9388-BCA0E526D5A5}" type="presOf" srcId="{3B70A0EC-0B2B-4F9F-B7C3-C9C437112F28}" destId="{B9A64D3B-898D-446E-A566-47D8D4358AE2}" srcOrd="0" destOrd="0" presId="urn:microsoft.com/office/officeart/2005/8/layout/cycle2"/>
    <dgm:cxn modelId="{99B857A8-F481-41F5-BBA0-6E6DCF9C2DD3}" type="presOf" srcId="{AD99F7C5-0120-41FF-921E-EA4854A3C823}" destId="{A305F9B4-9E86-458D-89F7-C57921B9EB50}" srcOrd="0" destOrd="0" presId="urn:microsoft.com/office/officeart/2005/8/layout/cycle2"/>
    <dgm:cxn modelId="{28D326B2-B1B1-4B91-8975-992B60D70AED}" type="presOf" srcId="{13277F63-D252-4AC6-A00C-789AF264EFDE}" destId="{91CDE715-E67C-43C9-82B6-474CFD21DB7F}" srcOrd="1" destOrd="0" presId="urn:microsoft.com/office/officeart/2005/8/layout/cycle2"/>
    <dgm:cxn modelId="{3519F4B6-FE77-4651-AB6C-BE0AF4E459D7}" srcId="{DC6FC144-048B-4D04-BEE5-6724F6274A5E}" destId="{224C9092-4066-47B6-9D43-7A03FFF137C7}" srcOrd="1" destOrd="0" parTransId="{9C8B462D-5173-4EA1-AFDF-2A44EBAEFFCC}" sibTransId="{3B70A0EC-0B2B-4F9F-B7C3-C9C437112F28}"/>
    <dgm:cxn modelId="{D3697EBA-21A3-47D5-83A8-FD6A84DB46F7}" type="presOf" srcId="{02E5EC83-DD15-4AAD-82E7-711513AE5BF1}" destId="{BC623125-4C3A-42D2-85F7-682BBBBA517B}" srcOrd="0" destOrd="0" presId="urn:microsoft.com/office/officeart/2005/8/layout/cycle2"/>
    <dgm:cxn modelId="{F3BBD9BB-599B-460B-AF65-3E1155E99248}" srcId="{DC6FC144-048B-4D04-BEE5-6724F6274A5E}" destId="{90504E00-9BF9-489F-86DF-655978568B4C}" srcOrd="2" destOrd="0" parTransId="{E6EF07C6-2349-44F5-B2AA-C0EE4DEC78AF}" sibTransId="{31DA6A1A-53FA-4C6A-B8F5-0AC6612A3F9D}"/>
    <dgm:cxn modelId="{B92700BF-4B3A-495C-A19E-5133E73AD4D4}" type="presOf" srcId="{B349597E-8704-4BF3-8B87-DE9D9DC96162}" destId="{F88F71D6-5F1A-4A60-AB04-5957D3614325}" srcOrd="1" destOrd="0" presId="urn:microsoft.com/office/officeart/2005/8/layout/cycle2"/>
    <dgm:cxn modelId="{6E8FDDC3-914F-4B76-AE78-6483FD62BE36}" type="presOf" srcId="{0AE82173-E9CD-4FE5-9B16-B4C2D2DA5D58}" destId="{4C7AC0CC-2534-4924-B2A1-183F99581A68}" srcOrd="0" destOrd="0" presId="urn:microsoft.com/office/officeart/2005/8/layout/cycle2"/>
    <dgm:cxn modelId="{2173ECC3-D438-4764-B452-C33596FC3761}" srcId="{DC6FC144-048B-4D04-BEE5-6724F6274A5E}" destId="{AD99F7C5-0120-41FF-921E-EA4854A3C823}" srcOrd="0" destOrd="0" parTransId="{4CC8615E-2BD8-44D2-AB75-DC3D3791E93F}" sibTransId="{B349597E-8704-4BF3-8B87-DE9D9DC96162}"/>
    <dgm:cxn modelId="{DDAF4BD3-76C7-4041-BFCB-1CABE3474EB9}" type="presOf" srcId="{E8F7921C-905F-4AF0-8ED1-86105CC014D3}" destId="{0C452231-B70D-4C0A-B47D-BDDDBE253895}" srcOrd="0" destOrd="0" presId="urn:microsoft.com/office/officeart/2005/8/layout/cycle2"/>
    <dgm:cxn modelId="{526DA4D3-AA6A-4F0D-8594-6556BA8BD7B3}" type="presOf" srcId="{2C00E893-A5A2-4A57-B845-C41FB785495C}" destId="{8C637C32-CFB8-4702-AB82-5459A8E2C402}" srcOrd="1" destOrd="0" presId="urn:microsoft.com/office/officeart/2005/8/layout/cycle2"/>
    <dgm:cxn modelId="{6B56F5D5-5228-4DA5-8C15-B552A30ED98E}" type="presOf" srcId="{3B70A0EC-0B2B-4F9F-B7C3-C9C437112F28}" destId="{B614AAAF-5D43-4BB5-966F-57ACACED0BC2}" srcOrd="1" destOrd="0" presId="urn:microsoft.com/office/officeart/2005/8/layout/cycle2"/>
    <dgm:cxn modelId="{E0F3C9D6-3A7B-4B91-B993-D84BAA08F4F2}" type="presOf" srcId="{31DA6A1A-53FA-4C6A-B8F5-0AC6612A3F9D}" destId="{38BD2AD0-F5ED-424C-84DC-824D383C2789}" srcOrd="0" destOrd="0" presId="urn:microsoft.com/office/officeart/2005/8/layout/cycle2"/>
    <dgm:cxn modelId="{20E762F0-9395-4FFC-9430-2C5CD8724E44}" type="presOf" srcId="{2C00E893-A5A2-4A57-B845-C41FB785495C}" destId="{120DA60B-B3CD-416B-B99D-5F042034FE60}" srcOrd="0" destOrd="0" presId="urn:microsoft.com/office/officeart/2005/8/layout/cycle2"/>
    <dgm:cxn modelId="{496CCDF9-38F9-43FE-9B2F-2CAABC1BA515}" type="presOf" srcId="{E15CE8FB-A596-45F1-BD2B-42A6959D66C3}" destId="{18836396-12EF-40F8-9B45-F4C50B36F69C}" srcOrd="0" destOrd="0" presId="urn:microsoft.com/office/officeart/2005/8/layout/cycle2"/>
    <dgm:cxn modelId="{272B1966-F83A-4CE1-BB17-AB1E4C41715D}" type="presParOf" srcId="{7E648878-D807-421E-A9A1-59C42522FDE1}" destId="{A305F9B4-9E86-458D-89F7-C57921B9EB50}" srcOrd="0" destOrd="0" presId="urn:microsoft.com/office/officeart/2005/8/layout/cycle2"/>
    <dgm:cxn modelId="{9DA74232-26B1-42F7-9A78-D703C517E606}" type="presParOf" srcId="{7E648878-D807-421E-A9A1-59C42522FDE1}" destId="{62D5F84C-329B-403F-A536-F826479BF5EF}" srcOrd="1" destOrd="0" presId="urn:microsoft.com/office/officeart/2005/8/layout/cycle2"/>
    <dgm:cxn modelId="{0475AE27-2558-4A96-88E4-24B09CA93BEA}" type="presParOf" srcId="{62D5F84C-329B-403F-A536-F826479BF5EF}" destId="{F88F71D6-5F1A-4A60-AB04-5957D3614325}" srcOrd="0" destOrd="0" presId="urn:microsoft.com/office/officeart/2005/8/layout/cycle2"/>
    <dgm:cxn modelId="{4DAF41B4-6B7C-46B7-88B8-B9A7DD8F1143}" type="presParOf" srcId="{7E648878-D807-421E-A9A1-59C42522FDE1}" destId="{B728EFF2-B9F8-47D8-A541-F53379818756}" srcOrd="2" destOrd="0" presId="urn:microsoft.com/office/officeart/2005/8/layout/cycle2"/>
    <dgm:cxn modelId="{8592267A-CF7D-46FA-BF1D-CA02CA88421C}" type="presParOf" srcId="{7E648878-D807-421E-A9A1-59C42522FDE1}" destId="{B9A64D3B-898D-446E-A566-47D8D4358AE2}" srcOrd="3" destOrd="0" presId="urn:microsoft.com/office/officeart/2005/8/layout/cycle2"/>
    <dgm:cxn modelId="{2AA52B84-E51C-4EBC-A568-33B5B5387245}" type="presParOf" srcId="{B9A64D3B-898D-446E-A566-47D8D4358AE2}" destId="{B614AAAF-5D43-4BB5-966F-57ACACED0BC2}" srcOrd="0" destOrd="0" presId="urn:microsoft.com/office/officeart/2005/8/layout/cycle2"/>
    <dgm:cxn modelId="{85B9675D-C55A-4099-9C18-F93C8E63BDDA}" type="presParOf" srcId="{7E648878-D807-421E-A9A1-59C42522FDE1}" destId="{0FC7FB8B-C080-449B-BCF3-0001791BD2F7}" srcOrd="4" destOrd="0" presId="urn:microsoft.com/office/officeart/2005/8/layout/cycle2"/>
    <dgm:cxn modelId="{D7BD2295-D2B8-4FFD-A418-C2A2D7FC1D73}" type="presParOf" srcId="{7E648878-D807-421E-A9A1-59C42522FDE1}" destId="{38BD2AD0-F5ED-424C-84DC-824D383C2789}" srcOrd="5" destOrd="0" presId="urn:microsoft.com/office/officeart/2005/8/layout/cycle2"/>
    <dgm:cxn modelId="{EB64A2AB-6D24-433B-B3EC-60BE37BD2817}" type="presParOf" srcId="{38BD2AD0-F5ED-424C-84DC-824D383C2789}" destId="{E3361978-AD68-4570-893C-580C3841E133}" srcOrd="0" destOrd="0" presId="urn:microsoft.com/office/officeart/2005/8/layout/cycle2"/>
    <dgm:cxn modelId="{421B7927-B51A-4A22-88FB-C8E87512E5E6}" type="presParOf" srcId="{7E648878-D807-421E-A9A1-59C42522FDE1}" destId="{0BDBCFD0-F3E7-461A-8F58-CA6F9353CFE1}" srcOrd="6" destOrd="0" presId="urn:microsoft.com/office/officeart/2005/8/layout/cycle2"/>
    <dgm:cxn modelId="{4C0B2911-7EA2-4557-A92C-EB71D8E7C441}" type="presParOf" srcId="{7E648878-D807-421E-A9A1-59C42522FDE1}" destId="{971DB1DC-63C0-4BCD-BBC3-451DDFB35AE3}" srcOrd="7" destOrd="0" presId="urn:microsoft.com/office/officeart/2005/8/layout/cycle2"/>
    <dgm:cxn modelId="{B8E0B10A-97D3-412F-AA86-471198E99D7B}" type="presParOf" srcId="{971DB1DC-63C0-4BCD-BBC3-451DDFB35AE3}" destId="{58ED3D4C-E9F0-4D46-B3D1-FD4193D2F841}" srcOrd="0" destOrd="0" presId="urn:microsoft.com/office/officeart/2005/8/layout/cycle2"/>
    <dgm:cxn modelId="{88FA9F1E-2E85-4A56-9D66-2E945F4D2001}" type="presParOf" srcId="{7E648878-D807-421E-A9A1-59C42522FDE1}" destId="{105251C3-C0D0-4201-807B-633DC0B80296}" srcOrd="8" destOrd="0" presId="urn:microsoft.com/office/officeart/2005/8/layout/cycle2"/>
    <dgm:cxn modelId="{41AC105D-D408-41F5-9AFF-F44DF97B977C}" type="presParOf" srcId="{7E648878-D807-421E-A9A1-59C42522FDE1}" destId="{814A0067-846E-4215-B3CE-B71F0C75D441}" srcOrd="9" destOrd="0" presId="urn:microsoft.com/office/officeart/2005/8/layout/cycle2"/>
    <dgm:cxn modelId="{CA8CA806-367B-4575-880E-72143578D6B2}" type="presParOf" srcId="{814A0067-846E-4215-B3CE-B71F0C75D441}" destId="{1B65DC8F-A177-478D-8512-F1B656CA2EBB}" srcOrd="0" destOrd="0" presId="urn:microsoft.com/office/officeart/2005/8/layout/cycle2"/>
    <dgm:cxn modelId="{E63F79E6-E6E7-430C-ADFF-547DA3A7C8A9}" type="presParOf" srcId="{7E648878-D807-421E-A9A1-59C42522FDE1}" destId="{4C7AC0CC-2534-4924-B2A1-183F99581A68}" srcOrd="10" destOrd="0" presId="urn:microsoft.com/office/officeart/2005/8/layout/cycle2"/>
    <dgm:cxn modelId="{3D8B6627-6C6E-4EFF-A05E-AF171E0B0489}" type="presParOf" srcId="{7E648878-D807-421E-A9A1-59C42522FDE1}" destId="{BC623125-4C3A-42D2-85F7-682BBBBA517B}" srcOrd="11" destOrd="0" presId="urn:microsoft.com/office/officeart/2005/8/layout/cycle2"/>
    <dgm:cxn modelId="{FBEF280D-0034-40A0-8FD8-8DB4F511745F}" type="presParOf" srcId="{BC623125-4C3A-42D2-85F7-682BBBBA517B}" destId="{F284A1B7-38F9-4F24-9F02-77E263FA1E66}" srcOrd="0" destOrd="0" presId="urn:microsoft.com/office/officeart/2005/8/layout/cycle2"/>
    <dgm:cxn modelId="{9FAA09CB-86F0-4273-AAE1-6F6B23258FB7}" type="presParOf" srcId="{7E648878-D807-421E-A9A1-59C42522FDE1}" destId="{2C6549D6-3A91-4498-90F8-220F924621CA}" srcOrd="12" destOrd="0" presId="urn:microsoft.com/office/officeart/2005/8/layout/cycle2"/>
    <dgm:cxn modelId="{DD084E01-70EB-4673-BC77-5DE7966C0C6B}" type="presParOf" srcId="{7E648878-D807-421E-A9A1-59C42522FDE1}" destId="{19DFE66D-E3B4-4785-BD77-965641E06650}" srcOrd="13" destOrd="0" presId="urn:microsoft.com/office/officeart/2005/8/layout/cycle2"/>
    <dgm:cxn modelId="{E3536584-07D9-4BD7-99CB-FD57198A5C14}" type="presParOf" srcId="{19DFE66D-E3B4-4785-BD77-965641E06650}" destId="{A19AC144-6F55-4E1C-B52B-5758BCD7AB9A}" srcOrd="0" destOrd="0" presId="urn:microsoft.com/office/officeart/2005/8/layout/cycle2"/>
    <dgm:cxn modelId="{0A3FC914-1C18-4566-9A76-AEA95F11CB1D}" type="presParOf" srcId="{7E648878-D807-421E-A9A1-59C42522FDE1}" destId="{0C452231-B70D-4C0A-B47D-BDDDBE253895}" srcOrd="14" destOrd="0" presId="urn:microsoft.com/office/officeart/2005/8/layout/cycle2"/>
    <dgm:cxn modelId="{92A20BDE-740D-4B59-9BF1-9F74B657343D}" type="presParOf" srcId="{7E648878-D807-421E-A9A1-59C42522FDE1}" destId="{01F0B7DC-0011-4C6E-8177-3CABA37627F1}" srcOrd="15" destOrd="0" presId="urn:microsoft.com/office/officeart/2005/8/layout/cycle2"/>
    <dgm:cxn modelId="{F519F7D4-3BEC-46FC-9741-65EA02C7FBC3}" type="presParOf" srcId="{01F0B7DC-0011-4C6E-8177-3CABA37627F1}" destId="{91CDE715-E67C-43C9-82B6-474CFD21DB7F}" srcOrd="0" destOrd="0" presId="urn:microsoft.com/office/officeart/2005/8/layout/cycle2"/>
    <dgm:cxn modelId="{6F4F1635-37C9-421D-8B8B-8351A62B0983}" type="presParOf" srcId="{7E648878-D807-421E-A9A1-59C42522FDE1}" destId="{18836396-12EF-40F8-9B45-F4C50B36F69C}" srcOrd="16" destOrd="0" presId="urn:microsoft.com/office/officeart/2005/8/layout/cycle2"/>
    <dgm:cxn modelId="{A6166187-30B5-4570-8976-9CFAD0214C89}" type="presParOf" srcId="{7E648878-D807-421E-A9A1-59C42522FDE1}" destId="{A976B266-2BD5-4FCA-B2FB-6FDA2D282AF5}" srcOrd="17" destOrd="0" presId="urn:microsoft.com/office/officeart/2005/8/layout/cycle2"/>
    <dgm:cxn modelId="{30F6D100-326E-4EEE-8F35-B81597796637}" type="presParOf" srcId="{A976B266-2BD5-4FCA-B2FB-6FDA2D282AF5}" destId="{6260A77C-61AD-4E77-B6BC-2D1F1F851509}" srcOrd="0" destOrd="0" presId="urn:microsoft.com/office/officeart/2005/8/layout/cycle2"/>
    <dgm:cxn modelId="{069C9587-C5C3-4649-B570-53CABF388A9A}" type="presParOf" srcId="{7E648878-D807-421E-A9A1-59C42522FDE1}" destId="{D807B5A6-3B19-4D7C-9EEE-46C4BE595E0F}" srcOrd="18" destOrd="0" presId="urn:microsoft.com/office/officeart/2005/8/layout/cycle2"/>
    <dgm:cxn modelId="{0E7FE705-A20A-4074-8A1A-18244ED54F40}" type="presParOf" srcId="{7E648878-D807-421E-A9A1-59C42522FDE1}" destId="{120DA60B-B3CD-416B-B99D-5F042034FE60}" srcOrd="19" destOrd="0" presId="urn:microsoft.com/office/officeart/2005/8/layout/cycle2"/>
    <dgm:cxn modelId="{A93F2C01-19C9-44B7-B006-8508330E881D}" type="presParOf" srcId="{120DA60B-B3CD-416B-B99D-5F042034FE60}" destId="{8C637C32-CFB8-4702-AB82-5459A8E2C402}"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17B50E9-DD52-4C48-B1E4-94C642782009}"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646F3A3F-EC95-4081-8D97-20C8CA4E645C}">
      <dgm:prSet/>
      <dgm:spPr/>
      <dgm:t>
        <a:bodyPr/>
        <a:lstStyle/>
        <a:p>
          <a:r>
            <a:rPr lang="en-GB"/>
            <a:t>Local Authorities</a:t>
          </a:r>
          <a:r>
            <a:rPr lang="en-US"/>
            <a:t>​</a:t>
          </a:r>
        </a:p>
      </dgm:t>
    </dgm:pt>
    <dgm:pt modelId="{DAADC79C-65D8-4D9E-839C-2DA7D1158BC3}" type="parTrans" cxnId="{557B5CDE-3EAC-43D1-8D99-4D0F1F198837}">
      <dgm:prSet/>
      <dgm:spPr/>
      <dgm:t>
        <a:bodyPr/>
        <a:lstStyle/>
        <a:p>
          <a:endParaRPr lang="en-US"/>
        </a:p>
      </dgm:t>
    </dgm:pt>
    <dgm:pt modelId="{6D78C519-C1A0-4540-8713-377F5D30A815}" type="sibTrans" cxnId="{557B5CDE-3EAC-43D1-8D99-4D0F1F198837}">
      <dgm:prSet/>
      <dgm:spPr/>
      <dgm:t>
        <a:bodyPr/>
        <a:lstStyle/>
        <a:p>
          <a:endParaRPr lang="en-US"/>
        </a:p>
      </dgm:t>
    </dgm:pt>
    <dgm:pt modelId="{C6C2D5F6-548B-48F1-8605-222DD574CB9B}">
      <dgm:prSet/>
      <dgm:spPr/>
      <dgm:t>
        <a:bodyPr/>
        <a:lstStyle/>
        <a:p>
          <a:r>
            <a:rPr lang="en-GB"/>
            <a:t>Police</a:t>
          </a:r>
          <a:r>
            <a:rPr lang="en-US"/>
            <a:t>​</a:t>
          </a:r>
        </a:p>
      </dgm:t>
    </dgm:pt>
    <dgm:pt modelId="{CFE1A602-83AA-4EF1-BD58-81600CB2FED4}" type="parTrans" cxnId="{FE40D742-9B65-495D-B696-921A6882146C}">
      <dgm:prSet/>
      <dgm:spPr/>
      <dgm:t>
        <a:bodyPr/>
        <a:lstStyle/>
        <a:p>
          <a:endParaRPr lang="en-US"/>
        </a:p>
      </dgm:t>
    </dgm:pt>
    <dgm:pt modelId="{DF4FA074-4B99-4B4E-8F95-E088D181E073}" type="sibTrans" cxnId="{FE40D742-9B65-495D-B696-921A6882146C}">
      <dgm:prSet/>
      <dgm:spPr/>
      <dgm:t>
        <a:bodyPr/>
        <a:lstStyle/>
        <a:p>
          <a:endParaRPr lang="en-US"/>
        </a:p>
      </dgm:t>
    </dgm:pt>
    <dgm:pt modelId="{8E905793-12D4-4A5B-9A7C-A0EE0DF40A38}">
      <dgm:prSet/>
      <dgm:spPr/>
      <dgm:t>
        <a:bodyPr/>
        <a:lstStyle/>
        <a:p>
          <a:r>
            <a:rPr lang="en-GB"/>
            <a:t>Education</a:t>
          </a:r>
          <a:r>
            <a:rPr lang="en-US"/>
            <a:t>​</a:t>
          </a:r>
        </a:p>
      </dgm:t>
    </dgm:pt>
    <dgm:pt modelId="{8FC56604-46D5-45FA-A2A3-2F860805D591}" type="parTrans" cxnId="{01BCC534-0401-4B88-BFE1-3CDB2C6A29B8}">
      <dgm:prSet/>
      <dgm:spPr/>
      <dgm:t>
        <a:bodyPr/>
        <a:lstStyle/>
        <a:p>
          <a:endParaRPr lang="en-US"/>
        </a:p>
      </dgm:t>
    </dgm:pt>
    <dgm:pt modelId="{AFEA4B05-2D1C-4D7E-AC2F-786C494C444C}" type="sibTrans" cxnId="{01BCC534-0401-4B88-BFE1-3CDB2C6A29B8}">
      <dgm:prSet/>
      <dgm:spPr/>
      <dgm:t>
        <a:bodyPr/>
        <a:lstStyle/>
        <a:p>
          <a:endParaRPr lang="en-US"/>
        </a:p>
      </dgm:t>
    </dgm:pt>
    <dgm:pt modelId="{922F90C2-FA39-4D94-A4FC-332DD85C9411}">
      <dgm:prSet/>
      <dgm:spPr/>
      <dgm:t>
        <a:bodyPr/>
        <a:lstStyle/>
        <a:p>
          <a:r>
            <a:rPr lang="en-GB"/>
            <a:t>NHS</a:t>
          </a:r>
          <a:r>
            <a:rPr lang="en-US"/>
            <a:t>​</a:t>
          </a:r>
        </a:p>
      </dgm:t>
    </dgm:pt>
    <dgm:pt modelId="{7F5F4D29-42BB-4169-9F48-C75F6FEA0BA7}" type="parTrans" cxnId="{22259117-4EE6-41A8-9387-BC399D7C4838}">
      <dgm:prSet/>
      <dgm:spPr/>
      <dgm:t>
        <a:bodyPr/>
        <a:lstStyle/>
        <a:p>
          <a:endParaRPr lang="en-US"/>
        </a:p>
      </dgm:t>
    </dgm:pt>
    <dgm:pt modelId="{7FB4A896-DD90-4C64-BA92-1D8409A5E63A}" type="sibTrans" cxnId="{22259117-4EE6-41A8-9387-BC399D7C4838}">
      <dgm:prSet/>
      <dgm:spPr/>
      <dgm:t>
        <a:bodyPr/>
        <a:lstStyle/>
        <a:p>
          <a:endParaRPr lang="en-US"/>
        </a:p>
      </dgm:t>
    </dgm:pt>
    <dgm:pt modelId="{0304034D-167F-45B3-AD61-0660F36DEFB6}">
      <dgm:prSet/>
      <dgm:spPr/>
      <dgm:t>
        <a:bodyPr/>
        <a:lstStyle/>
        <a:p>
          <a:r>
            <a:rPr lang="en-GB"/>
            <a:t>Social Services</a:t>
          </a:r>
          <a:r>
            <a:rPr lang="en-US"/>
            <a:t>​</a:t>
          </a:r>
        </a:p>
      </dgm:t>
    </dgm:pt>
    <dgm:pt modelId="{2B2C9097-2A2F-4CBF-8A38-1B70C55933D5}" type="parTrans" cxnId="{F71D3169-65FD-4D73-A2C8-F4D4AA301033}">
      <dgm:prSet/>
      <dgm:spPr/>
      <dgm:t>
        <a:bodyPr/>
        <a:lstStyle/>
        <a:p>
          <a:endParaRPr lang="en-US"/>
        </a:p>
      </dgm:t>
    </dgm:pt>
    <dgm:pt modelId="{88DFC3C7-B5A6-4187-BEE1-48A9B6FAE986}" type="sibTrans" cxnId="{F71D3169-65FD-4D73-A2C8-F4D4AA301033}">
      <dgm:prSet/>
      <dgm:spPr/>
      <dgm:t>
        <a:bodyPr/>
        <a:lstStyle/>
        <a:p>
          <a:endParaRPr lang="en-US"/>
        </a:p>
      </dgm:t>
    </dgm:pt>
    <dgm:pt modelId="{B5E355BC-2980-4C48-A41D-A111DA96151C}">
      <dgm:prSet/>
      <dgm:spPr/>
      <dgm:t>
        <a:bodyPr/>
        <a:lstStyle/>
        <a:p>
          <a:r>
            <a:rPr lang="en-GB"/>
            <a:t>NSPCC</a:t>
          </a:r>
          <a:endParaRPr lang="en-US"/>
        </a:p>
      </dgm:t>
    </dgm:pt>
    <dgm:pt modelId="{0B916C88-FD49-482D-9649-D2E77D64ABB2}" type="parTrans" cxnId="{211C2456-A891-431A-A41C-714E2EB70B01}">
      <dgm:prSet/>
      <dgm:spPr/>
      <dgm:t>
        <a:bodyPr/>
        <a:lstStyle/>
        <a:p>
          <a:endParaRPr lang="en-US"/>
        </a:p>
      </dgm:t>
    </dgm:pt>
    <dgm:pt modelId="{AF4A7679-30ED-438E-9F89-5026130A1A93}" type="sibTrans" cxnId="{211C2456-A891-431A-A41C-714E2EB70B01}">
      <dgm:prSet/>
      <dgm:spPr/>
      <dgm:t>
        <a:bodyPr/>
        <a:lstStyle/>
        <a:p>
          <a:endParaRPr lang="en-US"/>
        </a:p>
      </dgm:t>
    </dgm:pt>
    <dgm:pt modelId="{478A761B-9753-4B7B-802A-C0A102EF136F}">
      <dgm:prSet/>
      <dgm:spPr/>
      <dgm:t>
        <a:bodyPr/>
        <a:lstStyle/>
        <a:p>
          <a:r>
            <a:rPr lang="en-GB"/>
            <a:t>Social Worker</a:t>
          </a:r>
          <a:r>
            <a:rPr lang="en-US"/>
            <a:t>​</a:t>
          </a:r>
        </a:p>
      </dgm:t>
    </dgm:pt>
    <dgm:pt modelId="{6CACAE02-AD15-41E6-9EE2-75052446BF1B}" type="parTrans" cxnId="{235ABC21-8E9D-4FDB-ACEF-94103F8BD58A}">
      <dgm:prSet/>
      <dgm:spPr/>
      <dgm:t>
        <a:bodyPr/>
        <a:lstStyle/>
        <a:p>
          <a:endParaRPr lang="en-US"/>
        </a:p>
      </dgm:t>
    </dgm:pt>
    <dgm:pt modelId="{6F724C52-B272-456B-8C16-897C87C7D209}" type="sibTrans" cxnId="{235ABC21-8E9D-4FDB-ACEF-94103F8BD58A}">
      <dgm:prSet/>
      <dgm:spPr/>
      <dgm:t>
        <a:bodyPr/>
        <a:lstStyle/>
        <a:p>
          <a:endParaRPr lang="en-US"/>
        </a:p>
      </dgm:t>
    </dgm:pt>
    <dgm:pt modelId="{4F2A310F-659D-41F4-ADF6-6D5C4B5E28F9}">
      <dgm:prSet/>
      <dgm:spPr/>
      <dgm:t>
        <a:bodyPr/>
        <a:lstStyle/>
        <a:p>
          <a:r>
            <a:rPr lang="en-GB"/>
            <a:t>Health Visitor</a:t>
          </a:r>
          <a:endParaRPr lang="en-US"/>
        </a:p>
      </dgm:t>
    </dgm:pt>
    <dgm:pt modelId="{835DE1A4-9985-46E5-B028-29945390C5CA}" type="parTrans" cxnId="{94C0FD53-BAA3-4228-A5C9-A9DA3237A65F}">
      <dgm:prSet/>
      <dgm:spPr/>
      <dgm:t>
        <a:bodyPr/>
        <a:lstStyle/>
        <a:p>
          <a:endParaRPr lang="en-US"/>
        </a:p>
      </dgm:t>
    </dgm:pt>
    <dgm:pt modelId="{5FEB321F-9616-4D25-A42E-C197385A4F35}" type="sibTrans" cxnId="{94C0FD53-BAA3-4228-A5C9-A9DA3237A65F}">
      <dgm:prSet/>
      <dgm:spPr/>
      <dgm:t>
        <a:bodyPr/>
        <a:lstStyle/>
        <a:p>
          <a:endParaRPr lang="en-US"/>
        </a:p>
      </dgm:t>
    </dgm:pt>
    <dgm:pt modelId="{99A1045A-2927-4517-9828-BD46CA798ABC}">
      <dgm:prSet/>
      <dgm:spPr/>
      <dgm:t>
        <a:bodyPr/>
        <a:lstStyle/>
        <a:p>
          <a:r>
            <a:rPr lang="en-GB"/>
            <a:t>Child Psychologist</a:t>
          </a:r>
          <a:r>
            <a:rPr lang="en-US"/>
            <a:t>​</a:t>
          </a:r>
        </a:p>
      </dgm:t>
    </dgm:pt>
    <dgm:pt modelId="{6DE66B01-7B0B-4C3B-93BB-B92CE1ECE71B}" type="parTrans" cxnId="{966BDDA1-97C2-4062-AF32-27C1E22C5BBF}">
      <dgm:prSet/>
      <dgm:spPr/>
      <dgm:t>
        <a:bodyPr/>
        <a:lstStyle/>
        <a:p>
          <a:endParaRPr lang="en-US"/>
        </a:p>
      </dgm:t>
    </dgm:pt>
    <dgm:pt modelId="{57806FF5-DCF8-4BAF-959D-1256C57B1459}" type="sibTrans" cxnId="{966BDDA1-97C2-4062-AF32-27C1E22C5BBF}">
      <dgm:prSet/>
      <dgm:spPr/>
      <dgm:t>
        <a:bodyPr/>
        <a:lstStyle/>
        <a:p>
          <a:endParaRPr lang="en-US"/>
        </a:p>
      </dgm:t>
    </dgm:pt>
    <dgm:pt modelId="{5425809E-07C1-475E-93AF-DF9F018611CE}">
      <dgm:prSet/>
      <dgm:spPr/>
      <dgm:t>
        <a:bodyPr/>
        <a:lstStyle/>
        <a:p>
          <a:r>
            <a:rPr lang="en-GB"/>
            <a:t>UNICEF</a:t>
          </a:r>
          <a:r>
            <a:rPr lang="en-US"/>
            <a:t>​</a:t>
          </a:r>
        </a:p>
      </dgm:t>
    </dgm:pt>
    <dgm:pt modelId="{0BBC2D30-43DC-461A-AA0E-6E31076C52E9}" type="parTrans" cxnId="{2D3CF6D1-7490-43C5-A188-84052D43CAE8}">
      <dgm:prSet/>
      <dgm:spPr/>
      <dgm:t>
        <a:bodyPr/>
        <a:lstStyle/>
        <a:p>
          <a:endParaRPr lang="en-US"/>
        </a:p>
      </dgm:t>
    </dgm:pt>
    <dgm:pt modelId="{5F7DF22A-B268-4C8A-B382-DE1992CFDDCD}" type="sibTrans" cxnId="{2D3CF6D1-7490-43C5-A188-84052D43CAE8}">
      <dgm:prSet/>
      <dgm:spPr/>
      <dgm:t>
        <a:bodyPr/>
        <a:lstStyle/>
        <a:p>
          <a:endParaRPr lang="en-US"/>
        </a:p>
      </dgm:t>
    </dgm:pt>
    <dgm:pt modelId="{4D172392-2627-4753-8F3E-C97D49C5FB50}">
      <dgm:prSet/>
      <dgm:spPr/>
      <dgm:t>
        <a:bodyPr/>
        <a:lstStyle/>
        <a:p>
          <a:r>
            <a:rPr lang="en-GB"/>
            <a:t>Children Act (1989) (2004)</a:t>
          </a:r>
          <a:endParaRPr lang="en-US"/>
        </a:p>
      </dgm:t>
    </dgm:pt>
    <dgm:pt modelId="{DD3B4CC5-541D-4CFB-B4EA-71D32FD86F81}" type="parTrans" cxnId="{A28833ED-4796-4391-9B45-55D161F42407}">
      <dgm:prSet/>
      <dgm:spPr/>
      <dgm:t>
        <a:bodyPr/>
        <a:lstStyle/>
        <a:p>
          <a:endParaRPr lang="en-US"/>
        </a:p>
      </dgm:t>
    </dgm:pt>
    <dgm:pt modelId="{4C83D8B8-C8BA-4B1E-97EF-745509171F6B}" type="sibTrans" cxnId="{A28833ED-4796-4391-9B45-55D161F42407}">
      <dgm:prSet/>
      <dgm:spPr/>
      <dgm:t>
        <a:bodyPr/>
        <a:lstStyle/>
        <a:p>
          <a:endParaRPr lang="en-US"/>
        </a:p>
      </dgm:t>
    </dgm:pt>
    <dgm:pt modelId="{AE00FC90-4ACB-4F76-A9B8-EF4E761552C6}" type="pres">
      <dgm:prSet presAssocID="{217B50E9-DD52-4C48-B1E4-94C642782009}" presName="linear" presStyleCnt="0">
        <dgm:presLayoutVars>
          <dgm:animLvl val="lvl"/>
          <dgm:resizeHandles val="exact"/>
        </dgm:presLayoutVars>
      </dgm:prSet>
      <dgm:spPr/>
    </dgm:pt>
    <dgm:pt modelId="{4C1F3B79-A06D-4A1D-82FA-08BFADE21289}" type="pres">
      <dgm:prSet presAssocID="{646F3A3F-EC95-4081-8D97-20C8CA4E645C}" presName="parentText" presStyleLbl="node1" presStyleIdx="0" presStyleCnt="11">
        <dgm:presLayoutVars>
          <dgm:chMax val="0"/>
          <dgm:bulletEnabled val="1"/>
        </dgm:presLayoutVars>
      </dgm:prSet>
      <dgm:spPr/>
    </dgm:pt>
    <dgm:pt modelId="{9D7CB1CE-F4E4-4CE9-9DD9-492D7D7B8CFF}" type="pres">
      <dgm:prSet presAssocID="{6D78C519-C1A0-4540-8713-377F5D30A815}" presName="spacer" presStyleCnt="0"/>
      <dgm:spPr/>
    </dgm:pt>
    <dgm:pt modelId="{385B151F-849A-4251-A003-C37A073D0DD1}" type="pres">
      <dgm:prSet presAssocID="{C6C2D5F6-548B-48F1-8605-222DD574CB9B}" presName="parentText" presStyleLbl="node1" presStyleIdx="1" presStyleCnt="11">
        <dgm:presLayoutVars>
          <dgm:chMax val="0"/>
          <dgm:bulletEnabled val="1"/>
        </dgm:presLayoutVars>
      </dgm:prSet>
      <dgm:spPr/>
    </dgm:pt>
    <dgm:pt modelId="{71EBCAA4-4033-405B-827D-E88178C81284}" type="pres">
      <dgm:prSet presAssocID="{DF4FA074-4B99-4B4E-8F95-E088D181E073}" presName="spacer" presStyleCnt="0"/>
      <dgm:spPr/>
    </dgm:pt>
    <dgm:pt modelId="{43E8B704-7285-41F5-8634-D3B39906D9E6}" type="pres">
      <dgm:prSet presAssocID="{8E905793-12D4-4A5B-9A7C-A0EE0DF40A38}" presName="parentText" presStyleLbl="node1" presStyleIdx="2" presStyleCnt="11">
        <dgm:presLayoutVars>
          <dgm:chMax val="0"/>
          <dgm:bulletEnabled val="1"/>
        </dgm:presLayoutVars>
      </dgm:prSet>
      <dgm:spPr/>
    </dgm:pt>
    <dgm:pt modelId="{6FB3EA41-739D-493A-8B76-93DBC2855488}" type="pres">
      <dgm:prSet presAssocID="{AFEA4B05-2D1C-4D7E-AC2F-786C494C444C}" presName="spacer" presStyleCnt="0"/>
      <dgm:spPr/>
    </dgm:pt>
    <dgm:pt modelId="{DC834F13-0339-4FE4-90B8-557E6783FC89}" type="pres">
      <dgm:prSet presAssocID="{922F90C2-FA39-4D94-A4FC-332DD85C9411}" presName="parentText" presStyleLbl="node1" presStyleIdx="3" presStyleCnt="11">
        <dgm:presLayoutVars>
          <dgm:chMax val="0"/>
          <dgm:bulletEnabled val="1"/>
        </dgm:presLayoutVars>
      </dgm:prSet>
      <dgm:spPr/>
    </dgm:pt>
    <dgm:pt modelId="{41C659A6-D4C4-4573-B07C-685A312C378C}" type="pres">
      <dgm:prSet presAssocID="{7FB4A896-DD90-4C64-BA92-1D8409A5E63A}" presName="spacer" presStyleCnt="0"/>
      <dgm:spPr/>
    </dgm:pt>
    <dgm:pt modelId="{D893FEE2-062D-4B62-938D-EB34B63E9555}" type="pres">
      <dgm:prSet presAssocID="{0304034D-167F-45B3-AD61-0660F36DEFB6}" presName="parentText" presStyleLbl="node1" presStyleIdx="4" presStyleCnt="11">
        <dgm:presLayoutVars>
          <dgm:chMax val="0"/>
          <dgm:bulletEnabled val="1"/>
        </dgm:presLayoutVars>
      </dgm:prSet>
      <dgm:spPr/>
    </dgm:pt>
    <dgm:pt modelId="{03292A54-8BD5-4E31-8228-465D3A3BEC8E}" type="pres">
      <dgm:prSet presAssocID="{88DFC3C7-B5A6-4187-BEE1-48A9B6FAE986}" presName="spacer" presStyleCnt="0"/>
      <dgm:spPr/>
    </dgm:pt>
    <dgm:pt modelId="{7476897F-D340-4DED-9794-30E3B6A724F0}" type="pres">
      <dgm:prSet presAssocID="{B5E355BC-2980-4C48-A41D-A111DA96151C}" presName="parentText" presStyleLbl="node1" presStyleIdx="5" presStyleCnt="11">
        <dgm:presLayoutVars>
          <dgm:chMax val="0"/>
          <dgm:bulletEnabled val="1"/>
        </dgm:presLayoutVars>
      </dgm:prSet>
      <dgm:spPr/>
    </dgm:pt>
    <dgm:pt modelId="{DE640E64-5506-44FA-B807-DE961420F1D6}" type="pres">
      <dgm:prSet presAssocID="{AF4A7679-30ED-438E-9F89-5026130A1A93}" presName="spacer" presStyleCnt="0"/>
      <dgm:spPr/>
    </dgm:pt>
    <dgm:pt modelId="{8866098C-58D6-4299-84F7-CD27A7019AF7}" type="pres">
      <dgm:prSet presAssocID="{478A761B-9753-4B7B-802A-C0A102EF136F}" presName="parentText" presStyleLbl="node1" presStyleIdx="6" presStyleCnt="11">
        <dgm:presLayoutVars>
          <dgm:chMax val="0"/>
          <dgm:bulletEnabled val="1"/>
        </dgm:presLayoutVars>
      </dgm:prSet>
      <dgm:spPr/>
    </dgm:pt>
    <dgm:pt modelId="{04F332C3-6974-47BD-8A1E-4D7B2D0F4E6E}" type="pres">
      <dgm:prSet presAssocID="{6F724C52-B272-456B-8C16-897C87C7D209}" presName="spacer" presStyleCnt="0"/>
      <dgm:spPr/>
    </dgm:pt>
    <dgm:pt modelId="{D5AA65A7-5AA3-4197-B59C-D435F4A61172}" type="pres">
      <dgm:prSet presAssocID="{4F2A310F-659D-41F4-ADF6-6D5C4B5E28F9}" presName="parentText" presStyleLbl="node1" presStyleIdx="7" presStyleCnt="11">
        <dgm:presLayoutVars>
          <dgm:chMax val="0"/>
          <dgm:bulletEnabled val="1"/>
        </dgm:presLayoutVars>
      </dgm:prSet>
      <dgm:spPr/>
    </dgm:pt>
    <dgm:pt modelId="{36AE9708-4CFB-4250-90AD-28CDBD80732A}" type="pres">
      <dgm:prSet presAssocID="{5FEB321F-9616-4D25-A42E-C197385A4F35}" presName="spacer" presStyleCnt="0"/>
      <dgm:spPr/>
    </dgm:pt>
    <dgm:pt modelId="{59628E42-A2E8-479F-897B-CC25228A268E}" type="pres">
      <dgm:prSet presAssocID="{99A1045A-2927-4517-9828-BD46CA798ABC}" presName="parentText" presStyleLbl="node1" presStyleIdx="8" presStyleCnt="11">
        <dgm:presLayoutVars>
          <dgm:chMax val="0"/>
          <dgm:bulletEnabled val="1"/>
        </dgm:presLayoutVars>
      </dgm:prSet>
      <dgm:spPr/>
    </dgm:pt>
    <dgm:pt modelId="{A744B5F1-20E8-44C2-9CD5-0D7D355C1CE7}" type="pres">
      <dgm:prSet presAssocID="{57806FF5-DCF8-4BAF-959D-1256C57B1459}" presName="spacer" presStyleCnt="0"/>
      <dgm:spPr/>
    </dgm:pt>
    <dgm:pt modelId="{025D76B1-7483-4238-A324-BBA26A256EA1}" type="pres">
      <dgm:prSet presAssocID="{5425809E-07C1-475E-93AF-DF9F018611CE}" presName="parentText" presStyleLbl="node1" presStyleIdx="9" presStyleCnt="11">
        <dgm:presLayoutVars>
          <dgm:chMax val="0"/>
          <dgm:bulletEnabled val="1"/>
        </dgm:presLayoutVars>
      </dgm:prSet>
      <dgm:spPr/>
    </dgm:pt>
    <dgm:pt modelId="{6DF69F00-6307-4AA3-93FB-9DA7931D1AD9}" type="pres">
      <dgm:prSet presAssocID="{5F7DF22A-B268-4C8A-B382-DE1992CFDDCD}" presName="spacer" presStyleCnt="0"/>
      <dgm:spPr/>
    </dgm:pt>
    <dgm:pt modelId="{9577D5E3-CDD0-41C7-BBFE-AD504C243349}" type="pres">
      <dgm:prSet presAssocID="{4D172392-2627-4753-8F3E-C97D49C5FB50}" presName="parentText" presStyleLbl="node1" presStyleIdx="10" presStyleCnt="11">
        <dgm:presLayoutVars>
          <dgm:chMax val="0"/>
          <dgm:bulletEnabled val="1"/>
        </dgm:presLayoutVars>
      </dgm:prSet>
      <dgm:spPr/>
    </dgm:pt>
  </dgm:ptLst>
  <dgm:cxnLst>
    <dgm:cxn modelId="{22259117-4EE6-41A8-9387-BC399D7C4838}" srcId="{217B50E9-DD52-4C48-B1E4-94C642782009}" destId="{922F90C2-FA39-4D94-A4FC-332DD85C9411}" srcOrd="3" destOrd="0" parTransId="{7F5F4D29-42BB-4169-9F48-C75F6FEA0BA7}" sibTransId="{7FB4A896-DD90-4C64-BA92-1D8409A5E63A}"/>
    <dgm:cxn modelId="{235ABC21-8E9D-4FDB-ACEF-94103F8BD58A}" srcId="{217B50E9-DD52-4C48-B1E4-94C642782009}" destId="{478A761B-9753-4B7B-802A-C0A102EF136F}" srcOrd="6" destOrd="0" parTransId="{6CACAE02-AD15-41E6-9EE2-75052446BF1B}" sibTransId="{6F724C52-B272-456B-8C16-897C87C7D209}"/>
    <dgm:cxn modelId="{0389AA27-1E56-4522-8BF7-A63F8F0765A5}" type="presOf" srcId="{646F3A3F-EC95-4081-8D97-20C8CA4E645C}" destId="{4C1F3B79-A06D-4A1D-82FA-08BFADE21289}" srcOrd="0" destOrd="0" presId="urn:microsoft.com/office/officeart/2005/8/layout/vList2"/>
    <dgm:cxn modelId="{01BCC534-0401-4B88-BFE1-3CDB2C6A29B8}" srcId="{217B50E9-DD52-4C48-B1E4-94C642782009}" destId="{8E905793-12D4-4A5B-9A7C-A0EE0DF40A38}" srcOrd="2" destOrd="0" parTransId="{8FC56604-46D5-45FA-A2A3-2F860805D591}" sibTransId="{AFEA4B05-2D1C-4D7E-AC2F-786C494C444C}"/>
    <dgm:cxn modelId="{00318236-5C42-47AB-B8FE-C131110539A3}" type="presOf" srcId="{478A761B-9753-4B7B-802A-C0A102EF136F}" destId="{8866098C-58D6-4299-84F7-CD27A7019AF7}" srcOrd="0" destOrd="0" presId="urn:microsoft.com/office/officeart/2005/8/layout/vList2"/>
    <dgm:cxn modelId="{FE40D742-9B65-495D-B696-921A6882146C}" srcId="{217B50E9-DD52-4C48-B1E4-94C642782009}" destId="{C6C2D5F6-548B-48F1-8605-222DD574CB9B}" srcOrd="1" destOrd="0" parTransId="{CFE1A602-83AA-4EF1-BD58-81600CB2FED4}" sibTransId="{DF4FA074-4B99-4B4E-8F95-E088D181E073}"/>
    <dgm:cxn modelId="{FB19D067-8E50-4536-8E03-CAAEF6D009F3}" type="presOf" srcId="{8E905793-12D4-4A5B-9A7C-A0EE0DF40A38}" destId="{43E8B704-7285-41F5-8634-D3B39906D9E6}" srcOrd="0" destOrd="0" presId="urn:microsoft.com/office/officeart/2005/8/layout/vList2"/>
    <dgm:cxn modelId="{F71D3169-65FD-4D73-A2C8-F4D4AA301033}" srcId="{217B50E9-DD52-4C48-B1E4-94C642782009}" destId="{0304034D-167F-45B3-AD61-0660F36DEFB6}" srcOrd="4" destOrd="0" parTransId="{2B2C9097-2A2F-4CBF-8A38-1B70C55933D5}" sibTransId="{88DFC3C7-B5A6-4187-BEE1-48A9B6FAE986}"/>
    <dgm:cxn modelId="{B340846A-1614-4BF2-B556-C0482CF121A4}" type="presOf" srcId="{99A1045A-2927-4517-9828-BD46CA798ABC}" destId="{59628E42-A2E8-479F-897B-CC25228A268E}" srcOrd="0" destOrd="0" presId="urn:microsoft.com/office/officeart/2005/8/layout/vList2"/>
    <dgm:cxn modelId="{1010CA4F-11FC-4E19-A0F2-5A42F2C5E7AF}" type="presOf" srcId="{4D172392-2627-4753-8F3E-C97D49C5FB50}" destId="{9577D5E3-CDD0-41C7-BBFE-AD504C243349}" srcOrd="0" destOrd="0" presId="urn:microsoft.com/office/officeart/2005/8/layout/vList2"/>
    <dgm:cxn modelId="{880CE952-B4E6-4B2B-B93E-D13D89BBF39D}" type="presOf" srcId="{217B50E9-DD52-4C48-B1E4-94C642782009}" destId="{AE00FC90-4ACB-4F76-A9B8-EF4E761552C6}" srcOrd="0" destOrd="0" presId="urn:microsoft.com/office/officeart/2005/8/layout/vList2"/>
    <dgm:cxn modelId="{94C0FD53-BAA3-4228-A5C9-A9DA3237A65F}" srcId="{217B50E9-DD52-4C48-B1E4-94C642782009}" destId="{4F2A310F-659D-41F4-ADF6-6D5C4B5E28F9}" srcOrd="7" destOrd="0" parTransId="{835DE1A4-9985-46E5-B028-29945390C5CA}" sibTransId="{5FEB321F-9616-4D25-A42E-C197385A4F35}"/>
    <dgm:cxn modelId="{211C2456-A891-431A-A41C-714E2EB70B01}" srcId="{217B50E9-DD52-4C48-B1E4-94C642782009}" destId="{B5E355BC-2980-4C48-A41D-A111DA96151C}" srcOrd="5" destOrd="0" parTransId="{0B916C88-FD49-482D-9649-D2E77D64ABB2}" sibTransId="{AF4A7679-30ED-438E-9F89-5026130A1A93}"/>
    <dgm:cxn modelId="{11E0F358-B75B-4551-99FA-8CEFAA48533E}" type="presOf" srcId="{0304034D-167F-45B3-AD61-0660F36DEFB6}" destId="{D893FEE2-062D-4B62-938D-EB34B63E9555}" srcOrd="0" destOrd="0" presId="urn:microsoft.com/office/officeart/2005/8/layout/vList2"/>
    <dgm:cxn modelId="{14341280-85CF-4DFC-B725-831ECC8C4F52}" type="presOf" srcId="{C6C2D5F6-548B-48F1-8605-222DD574CB9B}" destId="{385B151F-849A-4251-A003-C37A073D0DD1}" srcOrd="0" destOrd="0" presId="urn:microsoft.com/office/officeart/2005/8/layout/vList2"/>
    <dgm:cxn modelId="{966BDDA1-97C2-4062-AF32-27C1E22C5BBF}" srcId="{217B50E9-DD52-4C48-B1E4-94C642782009}" destId="{99A1045A-2927-4517-9828-BD46CA798ABC}" srcOrd="8" destOrd="0" parTransId="{6DE66B01-7B0B-4C3B-93BB-B92CE1ECE71B}" sibTransId="{57806FF5-DCF8-4BAF-959D-1256C57B1459}"/>
    <dgm:cxn modelId="{863B95BB-7891-4244-8FFB-4850CEB79151}" type="presOf" srcId="{B5E355BC-2980-4C48-A41D-A111DA96151C}" destId="{7476897F-D340-4DED-9794-30E3B6A724F0}" srcOrd="0" destOrd="0" presId="urn:microsoft.com/office/officeart/2005/8/layout/vList2"/>
    <dgm:cxn modelId="{F0A10EC3-3813-4142-97C8-50BDDEA078CA}" type="presOf" srcId="{5425809E-07C1-475E-93AF-DF9F018611CE}" destId="{025D76B1-7483-4238-A324-BBA26A256EA1}" srcOrd="0" destOrd="0" presId="urn:microsoft.com/office/officeart/2005/8/layout/vList2"/>
    <dgm:cxn modelId="{7C2ECBC5-31E1-4CBF-AF69-E4C9756F178C}" type="presOf" srcId="{922F90C2-FA39-4D94-A4FC-332DD85C9411}" destId="{DC834F13-0339-4FE4-90B8-557E6783FC89}" srcOrd="0" destOrd="0" presId="urn:microsoft.com/office/officeart/2005/8/layout/vList2"/>
    <dgm:cxn modelId="{3CE209CD-213E-42E8-8847-1C4BB13AA9E4}" type="presOf" srcId="{4F2A310F-659D-41F4-ADF6-6D5C4B5E28F9}" destId="{D5AA65A7-5AA3-4197-B59C-D435F4A61172}" srcOrd="0" destOrd="0" presId="urn:microsoft.com/office/officeart/2005/8/layout/vList2"/>
    <dgm:cxn modelId="{2D3CF6D1-7490-43C5-A188-84052D43CAE8}" srcId="{217B50E9-DD52-4C48-B1E4-94C642782009}" destId="{5425809E-07C1-475E-93AF-DF9F018611CE}" srcOrd="9" destOrd="0" parTransId="{0BBC2D30-43DC-461A-AA0E-6E31076C52E9}" sibTransId="{5F7DF22A-B268-4C8A-B382-DE1992CFDDCD}"/>
    <dgm:cxn modelId="{557B5CDE-3EAC-43D1-8D99-4D0F1F198837}" srcId="{217B50E9-DD52-4C48-B1E4-94C642782009}" destId="{646F3A3F-EC95-4081-8D97-20C8CA4E645C}" srcOrd="0" destOrd="0" parTransId="{DAADC79C-65D8-4D9E-839C-2DA7D1158BC3}" sibTransId="{6D78C519-C1A0-4540-8713-377F5D30A815}"/>
    <dgm:cxn modelId="{A28833ED-4796-4391-9B45-55D161F42407}" srcId="{217B50E9-DD52-4C48-B1E4-94C642782009}" destId="{4D172392-2627-4753-8F3E-C97D49C5FB50}" srcOrd="10" destOrd="0" parTransId="{DD3B4CC5-541D-4CFB-B4EA-71D32FD86F81}" sibTransId="{4C83D8B8-C8BA-4B1E-97EF-745509171F6B}"/>
    <dgm:cxn modelId="{EE11CDB4-F3B6-4C72-9EF6-75E879069B86}" type="presParOf" srcId="{AE00FC90-4ACB-4F76-A9B8-EF4E761552C6}" destId="{4C1F3B79-A06D-4A1D-82FA-08BFADE21289}" srcOrd="0" destOrd="0" presId="urn:microsoft.com/office/officeart/2005/8/layout/vList2"/>
    <dgm:cxn modelId="{D23977C8-6F89-48E7-A636-AC023E9ABBB9}" type="presParOf" srcId="{AE00FC90-4ACB-4F76-A9B8-EF4E761552C6}" destId="{9D7CB1CE-F4E4-4CE9-9DD9-492D7D7B8CFF}" srcOrd="1" destOrd="0" presId="urn:microsoft.com/office/officeart/2005/8/layout/vList2"/>
    <dgm:cxn modelId="{101993E6-D6D6-4361-BD15-E58A7A967233}" type="presParOf" srcId="{AE00FC90-4ACB-4F76-A9B8-EF4E761552C6}" destId="{385B151F-849A-4251-A003-C37A073D0DD1}" srcOrd="2" destOrd="0" presId="urn:microsoft.com/office/officeart/2005/8/layout/vList2"/>
    <dgm:cxn modelId="{0C17F676-7F8F-4A9B-B824-D5D874FE4184}" type="presParOf" srcId="{AE00FC90-4ACB-4F76-A9B8-EF4E761552C6}" destId="{71EBCAA4-4033-405B-827D-E88178C81284}" srcOrd="3" destOrd="0" presId="urn:microsoft.com/office/officeart/2005/8/layout/vList2"/>
    <dgm:cxn modelId="{BAA2F76D-AC82-4659-87B6-72DAFE69A2B3}" type="presParOf" srcId="{AE00FC90-4ACB-4F76-A9B8-EF4E761552C6}" destId="{43E8B704-7285-41F5-8634-D3B39906D9E6}" srcOrd="4" destOrd="0" presId="urn:microsoft.com/office/officeart/2005/8/layout/vList2"/>
    <dgm:cxn modelId="{65095365-6612-4FD8-BC23-AF326D7E72D0}" type="presParOf" srcId="{AE00FC90-4ACB-4F76-A9B8-EF4E761552C6}" destId="{6FB3EA41-739D-493A-8B76-93DBC2855488}" srcOrd="5" destOrd="0" presId="urn:microsoft.com/office/officeart/2005/8/layout/vList2"/>
    <dgm:cxn modelId="{13B103CC-6421-458F-83AB-53698D8E56AB}" type="presParOf" srcId="{AE00FC90-4ACB-4F76-A9B8-EF4E761552C6}" destId="{DC834F13-0339-4FE4-90B8-557E6783FC89}" srcOrd="6" destOrd="0" presId="urn:microsoft.com/office/officeart/2005/8/layout/vList2"/>
    <dgm:cxn modelId="{AFA6C9C9-7F21-470E-B9ED-8455F126F8A2}" type="presParOf" srcId="{AE00FC90-4ACB-4F76-A9B8-EF4E761552C6}" destId="{41C659A6-D4C4-4573-B07C-685A312C378C}" srcOrd="7" destOrd="0" presId="urn:microsoft.com/office/officeart/2005/8/layout/vList2"/>
    <dgm:cxn modelId="{C883D446-FA38-4020-B4C4-0BB009B25AED}" type="presParOf" srcId="{AE00FC90-4ACB-4F76-A9B8-EF4E761552C6}" destId="{D893FEE2-062D-4B62-938D-EB34B63E9555}" srcOrd="8" destOrd="0" presId="urn:microsoft.com/office/officeart/2005/8/layout/vList2"/>
    <dgm:cxn modelId="{20726DDD-8AE0-4105-835A-D6F0F96B3593}" type="presParOf" srcId="{AE00FC90-4ACB-4F76-A9B8-EF4E761552C6}" destId="{03292A54-8BD5-4E31-8228-465D3A3BEC8E}" srcOrd="9" destOrd="0" presId="urn:microsoft.com/office/officeart/2005/8/layout/vList2"/>
    <dgm:cxn modelId="{710B03A8-F2D7-4508-B75D-D6B56B46B923}" type="presParOf" srcId="{AE00FC90-4ACB-4F76-A9B8-EF4E761552C6}" destId="{7476897F-D340-4DED-9794-30E3B6A724F0}" srcOrd="10" destOrd="0" presId="urn:microsoft.com/office/officeart/2005/8/layout/vList2"/>
    <dgm:cxn modelId="{E130FA42-00B9-4312-A958-0C96719BBAB5}" type="presParOf" srcId="{AE00FC90-4ACB-4F76-A9B8-EF4E761552C6}" destId="{DE640E64-5506-44FA-B807-DE961420F1D6}" srcOrd="11" destOrd="0" presId="urn:microsoft.com/office/officeart/2005/8/layout/vList2"/>
    <dgm:cxn modelId="{B0977ACD-50C8-4F73-924F-207FDA4E4D7B}" type="presParOf" srcId="{AE00FC90-4ACB-4F76-A9B8-EF4E761552C6}" destId="{8866098C-58D6-4299-84F7-CD27A7019AF7}" srcOrd="12" destOrd="0" presId="urn:microsoft.com/office/officeart/2005/8/layout/vList2"/>
    <dgm:cxn modelId="{19437ADF-4BD3-4440-8BF0-041550D875F0}" type="presParOf" srcId="{AE00FC90-4ACB-4F76-A9B8-EF4E761552C6}" destId="{04F332C3-6974-47BD-8A1E-4D7B2D0F4E6E}" srcOrd="13" destOrd="0" presId="urn:microsoft.com/office/officeart/2005/8/layout/vList2"/>
    <dgm:cxn modelId="{9A186BED-467E-4F9A-830E-8F8C65059B7A}" type="presParOf" srcId="{AE00FC90-4ACB-4F76-A9B8-EF4E761552C6}" destId="{D5AA65A7-5AA3-4197-B59C-D435F4A61172}" srcOrd="14" destOrd="0" presId="urn:microsoft.com/office/officeart/2005/8/layout/vList2"/>
    <dgm:cxn modelId="{FD53CBB9-D5D2-443F-952A-03A97797DCFA}" type="presParOf" srcId="{AE00FC90-4ACB-4F76-A9B8-EF4E761552C6}" destId="{36AE9708-4CFB-4250-90AD-28CDBD80732A}" srcOrd="15" destOrd="0" presId="urn:microsoft.com/office/officeart/2005/8/layout/vList2"/>
    <dgm:cxn modelId="{BEB4834D-487F-499E-8BCE-95C02AE46FDE}" type="presParOf" srcId="{AE00FC90-4ACB-4F76-A9B8-EF4E761552C6}" destId="{59628E42-A2E8-479F-897B-CC25228A268E}" srcOrd="16" destOrd="0" presId="urn:microsoft.com/office/officeart/2005/8/layout/vList2"/>
    <dgm:cxn modelId="{BFE8E93F-286C-44F3-A3D8-246945CAD09C}" type="presParOf" srcId="{AE00FC90-4ACB-4F76-A9B8-EF4E761552C6}" destId="{A744B5F1-20E8-44C2-9CD5-0D7D355C1CE7}" srcOrd="17" destOrd="0" presId="urn:microsoft.com/office/officeart/2005/8/layout/vList2"/>
    <dgm:cxn modelId="{30D6C3D1-7B7F-4391-AFFF-8A3523FCD549}" type="presParOf" srcId="{AE00FC90-4ACB-4F76-A9B8-EF4E761552C6}" destId="{025D76B1-7483-4238-A324-BBA26A256EA1}" srcOrd="18" destOrd="0" presId="urn:microsoft.com/office/officeart/2005/8/layout/vList2"/>
    <dgm:cxn modelId="{528B8041-E2E4-4BD5-84C1-38C0C0764E65}" type="presParOf" srcId="{AE00FC90-4ACB-4F76-A9B8-EF4E761552C6}" destId="{6DF69F00-6307-4AA3-93FB-9DA7931D1AD9}" srcOrd="19" destOrd="0" presId="urn:microsoft.com/office/officeart/2005/8/layout/vList2"/>
    <dgm:cxn modelId="{99373FE7-A54C-46CE-9287-3257844EE8B7}" type="presParOf" srcId="{AE00FC90-4ACB-4F76-A9B8-EF4E761552C6}" destId="{9577D5E3-CDD0-41C7-BBFE-AD504C243349}" srcOrd="20"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26B65A-9928-4BC0-AC2F-97F8D48FE749}">
      <dsp:nvSpPr>
        <dsp:cNvPr id="0" name=""/>
        <dsp:cNvSpPr/>
      </dsp:nvSpPr>
      <dsp:spPr>
        <a:xfrm>
          <a:off x="0" y="0"/>
          <a:ext cx="5977370" cy="1183427"/>
        </a:xfrm>
        <a:prstGeom prst="roundRect">
          <a:avLst>
            <a:gd name="adj" fmla="val 10000"/>
          </a:avLst>
        </a:prstGeom>
        <a:solidFill>
          <a:schemeClr val="accent1">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kern="1200" dirty="0">
              <a:latin typeface="Comic Sans MS"/>
            </a:rPr>
            <a:t>Promote collaboration among agencies for children and young people, while educating on recognising signs of maltreatment.</a:t>
          </a:r>
        </a:p>
      </dsp:txBody>
      <dsp:txXfrm>
        <a:off x="34661" y="34661"/>
        <a:ext cx="4700360" cy="1114105"/>
      </dsp:txXfrm>
    </dsp:sp>
    <dsp:sp modelId="{70B13707-146A-4785-9B07-37AA5CA14DCD}">
      <dsp:nvSpPr>
        <dsp:cNvPr id="0" name=""/>
        <dsp:cNvSpPr/>
      </dsp:nvSpPr>
      <dsp:spPr>
        <a:xfrm>
          <a:off x="527414" y="1380665"/>
          <a:ext cx="5977370" cy="1183427"/>
        </a:xfrm>
        <a:prstGeom prst="roundRect">
          <a:avLst>
            <a:gd name="adj" fmla="val 10000"/>
          </a:avLst>
        </a:prstGeom>
        <a:solidFill>
          <a:schemeClr val="accent1">
            <a:alpha val="90000"/>
            <a:hueOff val="0"/>
            <a:satOff val="0"/>
            <a:lumOff val="0"/>
            <a:alphaOff val="-2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kern="1200" dirty="0">
              <a:latin typeface="Comic Sans MS"/>
            </a:rPr>
            <a:t>Preventing impairment of mental and physical health, and development.</a:t>
          </a:r>
        </a:p>
      </dsp:txBody>
      <dsp:txXfrm>
        <a:off x="562075" y="1415326"/>
        <a:ext cx="4611405" cy="1114105"/>
      </dsp:txXfrm>
    </dsp:sp>
    <dsp:sp modelId="{B94EB756-D46F-4900-96B6-5B30B1B65307}">
      <dsp:nvSpPr>
        <dsp:cNvPr id="0" name=""/>
        <dsp:cNvSpPr/>
      </dsp:nvSpPr>
      <dsp:spPr>
        <a:xfrm>
          <a:off x="1054829" y="2761330"/>
          <a:ext cx="5977370" cy="1183427"/>
        </a:xfrm>
        <a:prstGeom prst="roundRect">
          <a:avLst>
            <a:gd name="adj" fmla="val 10000"/>
          </a:avLst>
        </a:prstGeom>
        <a:solidFill>
          <a:schemeClr val="accent1">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kern="1200" dirty="0">
              <a:latin typeface="Comic Sans MS"/>
            </a:rPr>
            <a:t>Ensuring individuals receive safe and effective care (Haves, 2023).</a:t>
          </a:r>
        </a:p>
      </dsp:txBody>
      <dsp:txXfrm>
        <a:off x="1089490" y="2795991"/>
        <a:ext cx="4611405" cy="1114105"/>
      </dsp:txXfrm>
    </dsp:sp>
    <dsp:sp modelId="{8C35884E-EF29-481C-8144-FF5ED0F2DA9E}">
      <dsp:nvSpPr>
        <dsp:cNvPr id="0" name=""/>
        <dsp:cNvSpPr/>
      </dsp:nvSpPr>
      <dsp:spPr>
        <a:xfrm>
          <a:off x="5208142" y="897432"/>
          <a:ext cx="769227" cy="769227"/>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5381218" y="897432"/>
        <a:ext cx="423075" cy="578843"/>
      </dsp:txXfrm>
    </dsp:sp>
    <dsp:sp modelId="{28BC1A75-076B-47E3-83F8-AC927A364ADA}">
      <dsp:nvSpPr>
        <dsp:cNvPr id="0" name=""/>
        <dsp:cNvSpPr/>
      </dsp:nvSpPr>
      <dsp:spPr>
        <a:xfrm>
          <a:off x="5735557" y="2270208"/>
          <a:ext cx="769227" cy="769227"/>
        </a:xfrm>
        <a:prstGeom prst="downArrow">
          <a:avLst>
            <a:gd name="adj1" fmla="val 55000"/>
            <a:gd name="adj2" fmla="val 45000"/>
          </a:avLst>
        </a:prstGeom>
        <a:solidFill>
          <a:schemeClr val="accent1">
            <a:alpha val="90000"/>
            <a:tint val="40000"/>
            <a:hueOff val="0"/>
            <a:satOff val="0"/>
            <a:lumOff val="0"/>
            <a:alphaOff val="-4000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GB" sz="3500" kern="1200"/>
        </a:p>
      </dsp:txBody>
      <dsp:txXfrm>
        <a:off x="5908633" y="2270208"/>
        <a:ext cx="423075" cy="57884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1F48C8-5AD0-4825-9E4F-9134230A51E1}">
      <dsp:nvSpPr>
        <dsp:cNvPr id="0" name=""/>
        <dsp:cNvSpPr/>
      </dsp:nvSpPr>
      <dsp:spPr>
        <a:xfrm>
          <a:off x="3253714" y="1740211"/>
          <a:ext cx="717817" cy="91440"/>
        </a:xfrm>
        <a:custGeom>
          <a:avLst/>
          <a:gdLst/>
          <a:ahLst/>
          <a:cxnLst/>
          <a:rect l="0" t="0" r="0" b="0"/>
          <a:pathLst>
            <a:path>
              <a:moveTo>
                <a:pt x="0" y="45720"/>
              </a:moveTo>
              <a:lnTo>
                <a:pt x="717817" y="45720"/>
              </a:lnTo>
            </a:path>
          </a:pathLst>
        </a:custGeom>
        <a:noFill/>
        <a:ln w="6350" cap="flat" cmpd="sng" algn="ctr">
          <a:solidFill>
            <a:schemeClr val="accent1">
              <a:shade val="90000"/>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93912" y="1782189"/>
        <a:ext cx="37420" cy="7484"/>
      </dsp:txXfrm>
    </dsp:sp>
    <dsp:sp modelId="{9D2A361F-3591-4F38-A8E9-56B11D9EFE1C}">
      <dsp:nvSpPr>
        <dsp:cNvPr id="0" name=""/>
        <dsp:cNvSpPr/>
      </dsp:nvSpPr>
      <dsp:spPr>
        <a:xfrm>
          <a:off x="1524" y="809734"/>
          <a:ext cx="3253989" cy="1952393"/>
        </a:xfrm>
        <a:prstGeom prst="rect">
          <a:avLst/>
        </a:prstGeom>
        <a:solidFill>
          <a:schemeClr val="accent1">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9448" tIns="167369" rIns="159448" bIns="167369" numCol="1" spcCol="1270" anchor="ctr" anchorCtr="0">
          <a:noAutofit/>
        </a:bodyPr>
        <a:lstStyle/>
        <a:p>
          <a:pPr marL="0" lvl="0" indent="0" algn="ctr" defTabSz="889000" rtl="0">
            <a:lnSpc>
              <a:spcPct val="90000"/>
            </a:lnSpc>
            <a:spcBef>
              <a:spcPct val="0"/>
            </a:spcBef>
            <a:spcAft>
              <a:spcPct val="35000"/>
            </a:spcAft>
            <a:buNone/>
          </a:pPr>
          <a:r>
            <a:rPr lang="en-US" sz="2000" b="1" u="sng" kern="1200" dirty="0">
              <a:latin typeface="Comic Sans MS"/>
            </a:rPr>
            <a:t>Protect &amp; Prevent</a:t>
          </a:r>
          <a:r>
            <a:rPr lang="en-US" sz="2000" kern="1200" dirty="0">
              <a:latin typeface="Comic Sans MS"/>
            </a:rPr>
            <a:t>  - Keep children safe and prevent unsuitable individuals from working with them.</a:t>
          </a:r>
        </a:p>
      </dsp:txBody>
      <dsp:txXfrm>
        <a:off x="1524" y="809734"/>
        <a:ext cx="3253989" cy="1952393"/>
      </dsp:txXfrm>
    </dsp:sp>
    <dsp:sp modelId="{918EEC64-9C90-4EB2-89BA-56EB9AC89EA6}">
      <dsp:nvSpPr>
        <dsp:cNvPr id="0" name=""/>
        <dsp:cNvSpPr/>
      </dsp:nvSpPr>
      <dsp:spPr>
        <a:xfrm>
          <a:off x="1628519" y="2760328"/>
          <a:ext cx="4002407" cy="717817"/>
        </a:xfrm>
        <a:custGeom>
          <a:avLst/>
          <a:gdLst/>
          <a:ahLst/>
          <a:cxnLst/>
          <a:rect l="0" t="0" r="0" b="0"/>
          <a:pathLst>
            <a:path>
              <a:moveTo>
                <a:pt x="4002407" y="0"/>
              </a:moveTo>
              <a:lnTo>
                <a:pt x="4002407" y="376008"/>
              </a:lnTo>
              <a:lnTo>
                <a:pt x="0" y="376008"/>
              </a:lnTo>
              <a:lnTo>
                <a:pt x="0" y="717817"/>
              </a:lnTo>
            </a:path>
          </a:pathLst>
        </a:custGeom>
        <a:noFill/>
        <a:ln w="6350" cap="flat" cmpd="sng" algn="ctr">
          <a:solidFill>
            <a:schemeClr val="accent1">
              <a:shade val="90000"/>
              <a:hueOff val="-63149"/>
              <a:satOff val="-23759"/>
              <a:lumOff val="2169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27928" y="3115494"/>
        <a:ext cx="203589" cy="7484"/>
      </dsp:txXfrm>
    </dsp:sp>
    <dsp:sp modelId="{E7FE479D-4EF6-4528-B702-25E605349C81}">
      <dsp:nvSpPr>
        <dsp:cNvPr id="0" name=""/>
        <dsp:cNvSpPr/>
      </dsp:nvSpPr>
      <dsp:spPr>
        <a:xfrm>
          <a:off x="4003931" y="809734"/>
          <a:ext cx="3253989" cy="1952393"/>
        </a:xfrm>
        <a:prstGeom prst="rect">
          <a:avLst/>
        </a:prstGeom>
        <a:solidFill>
          <a:schemeClr val="accent1">
            <a:alpha val="90000"/>
            <a:hueOff val="0"/>
            <a:satOff val="0"/>
            <a:lumOff val="0"/>
            <a:alphaOff val="-13333"/>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9448" tIns="167369" rIns="159448" bIns="167369" numCol="1" spcCol="1270" anchor="ctr" anchorCtr="0">
          <a:noAutofit/>
        </a:bodyPr>
        <a:lstStyle/>
        <a:p>
          <a:pPr marL="0" lvl="0" indent="0" algn="ctr" defTabSz="889000" rtl="0">
            <a:lnSpc>
              <a:spcPct val="90000"/>
            </a:lnSpc>
            <a:spcBef>
              <a:spcPct val="0"/>
            </a:spcBef>
            <a:spcAft>
              <a:spcPct val="35000"/>
            </a:spcAft>
            <a:buNone/>
          </a:pPr>
          <a:r>
            <a:rPr lang="en-US" sz="2000" b="1" u="sng" kern="1200" dirty="0">
              <a:latin typeface="Comic Sans MS"/>
            </a:rPr>
            <a:t>Ensure &amp; Promote</a:t>
          </a:r>
          <a:r>
            <a:rPr lang="en-US" sz="2000" kern="1200" dirty="0">
              <a:latin typeface="Comic Sans MS"/>
            </a:rPr>
            <a:t> - Promote safety and address unsafe practices.</a:t>
          </a:r>
        </a:p>
      </dsp:txBody>
      <dsp:txXfrm>
        <a:off x="4003931" y="809734"/>
        <a:ext cx="3253989" cy="1952393"/>
      </dsp:txXfrm>
    </dsp:sp>
    <dsp:sp modelId="{A9766910-8F98-42C1-8522-08816BFD0F9C}">
      <dsp:nvSpPr>
        <dsp:cNvPr id="0" name=""/>
        <dsp:cNvSpPr/>
      </dsp:nvSpPr>
      <dsp:spPr>
        <a:xfrm>
          <a:off x="3253714" y="4441022"/>
          <a:ext cx="717817" cy="91440"/>
        </a:xfrm>
        <a:custGeom>
          <a:avLst/>
          <a:gdLst/>
          <a:ahLst/>
          <a:cxnLst/>
          <a:rect l="0" t="0" r="0" b="0"/>
          <a:pathLst>
            <a:path>
              <a:moveTo>
                <a:pt x="0" y="45720"/>
              </a:moveTo>
              <a:lnTo>
                <a:pt x="717817" y="45720"/>
              </a:lnTo>
            </a:path>
          </a:pathLst>
        </a:custGeom>
        <a:noFill/>
        <a:ln w="6350" cap="flat" cmpd="sng" algn="ctr">
          <a:solidFill>
            <a:schemeClr val="accent1">
              <a:shade val="90000"/>
              <a:hueOff val="-126298"/>
              <a:satOff val="-47519"/>
              <a:lumOff val="43384"/>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593912" y="4483000"/>
        <a:ext cx="37420" cy="7484"/>
      </dsp:txXfrm>
    </dsp:sp>
    <dsp:sp modelId="{C5B0335F-0992-4DB3-9DCB-2469F3144182}">
      <dsp:nvSpPr>
        <dsp:cNvPr id="0" name=""/>
        <dsp:cNvSpPr/>
      </dsp:nvSpPr>
      <dsp:spPr>
        <a:xfrm>
          <a:off x="1524" y="3510545"/>
          <a:ext cx="3253989" cy="1952393"/>
        </a:xfrm>
        <a:prstGeom prst="rect">
          <a:avLst/>
        </a:prstGeom>
        <a:solidFill>
          <a:schemeClr val="accent1">
            <a:alpha val="90000"/>
            <a:hueOff val="0"/>
            <a:satOff val="0"/>
            <a:lumOff val="0"/>
            <a:alphaOff val="-26667"/>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9448" tIns="167369" rIns="159448" bIns="167369" numCol="1" spcCol="1270" anchor="ctr" anchorCtr="0">
          <a:noAutofit/>
        </a:bodyPr>
        <a:lstStyle/>
        <a:p>
          <a:pPr marL="0" lvl="0" indent="0" algn="ctr" defTabSz="889000" rtl="0">
            <a:lnSpc>
              <a:spcPct val="90000"/>
            </a:lnSpc>
            <a:spcBef>
              <a:spcPct val="0"/>
            </a:spcBef>
            <a:spcAft>
              <a:spcPct val="35000"/>
            </a:spcAft>
            <a:buNone/>
          </a:pPr>
          <a:r>
            <a:rPr lang="en-US" sz="2000" b="1" u="sng" kern="1200" dirty="0">
              <a:latin typeface="Comic Sans MS"/>
            </a:rPr>
            <a:t>Identify &amp; Act -</a:t>
          </a:r>
          <a:r>
            <a:rPr lang="en-US" sz="2000" kern="1200" dirty="0">
              <a:latin typeface="Comic Sans MS"/>
            </a:rPr>
            <a:t> Identify safety concerns for a child and take action to protect them.</a:t>
          </a:r>
        </a:p>
      </dsp:txBody>
      <dsp:txXfrm>
        <a:off x="1524" y="3510545"/>
        <a:ext cx="3253989" cy="1952393"/>
      </dsp:txXfrm>
    </dsp:sp>
    <dsp:sp modelId="{DE8B75F8-3997-41E1-9BE0-688F1A8ED089}">
      <dsp:nvSpPr>
        <dsp:cNvPr id="0" name=""/>
        <dsp:cNvSpPr/>
      </dsp:nvSpPr>
      <dsp:spPr>
        <a:xfrm>
          <a:off x="4003931" y="3510545"/>
          <a:ext cx="3253989" cy="1952393"/>
        </a:xfrm>
        <a:prstGeom prst="rect">
          <a:avLst/>
        </a:prstGeom>
        <a:solidFill>
          <a:schemeClr val="accent1">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9448" tIns="167369" rIns="159448" bIns="167369" numCol="1" spcCol="1270" anchor="ctr" anchorCtr="0">
          <a:noAutofit/>
        </a:bodyPr>
        <a:lstStyle/>
        <a:p>
          <a:pPr marL="0" lvl="0" indent="0" algn="ctr" defTabSz="889000" rtl="0">
            <a:lnSpc>
              <a:spcPct val="90000"/>
            </a:lnSpc>
            <a:spcBef>
              <a:spcPct val="0"/>
            </a:spcBef>
            <a:spcAft>
              <a:spcPct val="35000"/>
            </a:spcAft>
            <a:buNone/>
          </a:pPr>
          <a:r>
            <a:rPr lang="en-US" sz="2000" b="1" u="sng" kern="1200" dirty="0">
              <a:latin typeface="Comic Sans MS"/>
            </a:rPr>
            <a:t>Collaboration</a:t>
          </a:r>
          <a:r>
            <a:rPr lang="en-US" sz="2000" kern="1200" dirty="0">
              <a:latin typeface="Comic Sans MS"/>
            </a:rPr>
            <a:t> - Foster collaboration among agencies serving children and young people.</a:t>
          </a:r>
        </a:p>
      </dsp:txBody>
      <dsp:txXfrm>
        <a:off x="4003931" y="3510545"/>
        <a:ext cx="3253989" cy="195239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36DC12-F660-4B74-9DFA-5BB8C1CDA690}">
      <dsp:nvSpPr>
        <dsp:cNvPr id="0" name=""/>
        <dsp:cNvSpPr/>
      </dsp:nvSpPr>
      <dsp:spPr>
        <a:xfrm>
          <a:off x="4089785" y="869389"/>
          <a:ext cx="666853" cy="91440"/>
        </a:xfrm>
        <a:custGeom>
          <a:avLst/>
          <a:gdLst/>
          <a:ahLst/>
          <a:cxnLst/>
          <a:rect l="0" t="0" r="0" b="0"/>
          <a:pathLst>
            <a:path>
              <a:moveTo>
                <a:pt x="0" y="45720"/>
              </a:moveTo>
              <a:lnTo>
                <a:pt x="666853" y="45720"/>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405776" y="911618"/>
        <a:ext cx="34872" cy="6981"/>
      </dsp:txXfrm>
    </dsp:sp>
    <dsp:sp modelId="{60214E3B-CDF8-4DB4-B13A-3248B6D808D1}">
      <dsp:nvSpPr>
        <dsp:cNvPr id="0" name=""/>
        <dsp:cNvSpPr/>
      </dsp:nvSpPr>
      <dsp:spPr>
        <a:xfrm>
          <a:off x="1059180" y="5387"/>
          <a:ext cx="3032405" cy="1819443"/>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55972" rIns="148590" bIns="155972" numCol="1" spcCol="1270" anchor="ctr" anchorCtr="0">
          <a:noAutofit/>
        </a:bodyPr>
        <a:lstStyle/>
        <a:p>
          <a:pPr marL="0" lvl="0" indent="0" algn="ctr" defTabSz="533400" rtl="0">
            <a:lnSpc>
              <a:spcPct val="90000"/>
            </a:lnSpc>
            <a:spcBef>
              <a:spcPct val="0"/>
            </a:spcBef>
            <a:spcAft>
              <a:spcPct val="35000"/>
            </a:spcAft>
            <a:buNone/>
          </a:pPr>
          <a:r>
            <a:rPr lang="en-GB" sz="1200" kern="1200" dirty="0">
              <a:latin typeface="Comic Sans MS"/>
            </a:rPr>
            <a:t>Report any concerns about a child or staff member at risk to the Designated Senior Person (DSP) or Headteacher immediately. Failure to do so may lead to disciplinary action. If the concern involves the DSP, Headteacher, or designated Governor, contact - </a:t>
          </a:r>
          <a:endParaRPr lang="en-US" sz="1200" kern="1200" dirty="0">
            <a:latin typeface="Comic Sans MS"/>
          </a:endParaRPr>
        </a:p>
      </dsp:txBody>
      <dsp:txXfrm>
        <a:off x="1059180" y="5387"/>
        <a:ext cx="3032405" cy="1819443"/>
      </dsp:txXfrm>
    </dsp:sp>
    <dsp:sp modelId="{16973375-4D02-4C93-95C1-84E8AAD5EDB1}">
      <dsp:nvSpPr>
        <dsp:cNvPr id="0" name=""/>
        <dsp:cNvSpPr/>
      </dsp:nvSpPr>
      <dsp:spPr>
        <a:xfrm>
          <a:off x="2575383" y="1823031"/>
          <a:ext cx="3729858" cy="666853"/>
        </a:xfrm>
        <a:custGeom>
          <a:avLst/>
          <a:gdLst/>
          <a:ahLst/>
          <a:cxnLst/>
          <a:rect l="0" t="0" r="0" b="0"/>
          <a:pathLst>
            <a:path>
              <a:moveTo>
                <a:pt x="3729858" y="0"/>
              </a:moveTo>
              <a:lnTo>
                <a:pt x="3729858" y="350526"/>
              </a:lnTo>
              <a:lnTo>
                <a:pt x="0" y="350526"/>
              </a:lnTo>
              <a:lnTo>
                <a:pt x="0" y="666853"/>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345449" y="2152966"/>
        <a:ext cx="189725" cy="6981"/>
      </dsp:txXfrm>
    </dsp:sp>
    <dsp:sp modelId="{4BCD6188-6894-463F-9550-DDE59AF152A8}">
      <dsp:nvSpPr>
        <dsp:cNvPr id="0" name=""/>
        <dsp:cNvSpPr/>
      </dsp:nvSpPr>
      <dsp:spPr>
        <a:xfrm>
          <a:off x="4789039" y="5387"/>
          <a:ext cx="3032405" cy="1819443"/>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55972" rIns="148590" bIns="155972" numCol="1" spcCol="1270" anchor="ctr" anchorCtr="0">
          <a:noAutofit/>
        </a:bodyPr>
        <a:lstStyle/>
        <a:p>
          <a:pPr marL="0" lvl="0" indent="0" algn="ctr" defTabSz="533400" rtl="0">
            <a:lnSpc>
              <a:spcPct val="90000"/>
            </a:lnSpc>
            <a:spcBef>
              <a:spcPct val="0"/>
            </a:spcBef>
            <a:spcAft>
              <a:spcPct val="35000"/>
            </a:spcAft>
            <a:buNone/>
          </a:pPr>
          <a:r>
            <a:rPr lang="en-GB" sz="1200" kern="1200" dirty="0">
              <a:latin typeface="Comic Sans MS"/>
            </a:rPr>
            <a:t>Safeguarding Allegations about practitioners – 01437 776222</a:t>
          </a:r>
          <a:endParaRPr lang="en-US" sz="1200" kern="1200" dirty="0">
            <a:latin typeface="Comic Sans MS"/>
          </a:endParaRPr>
        </a:p>
      </dsp:txBody>
      <dsp:txXfrm>
        <a:off x="4789039" y="5387"/>
        <a:ext cx="3032405" cy="1819443"/>
      </dsp:txXfrm>
    </dsp:sp>
    <dsp:sp modelId="{769F138A-0202-45FF-8EF8-BB4C877CE2B1}">
      <dsp:nvSpPr>
        <dsp:cNvPr id="0" name=""/>
        <dsp:cNvSpPr/>
      </dsp:nvSpPr>
      <dsp:spPr>
        <a:xfrm>
          <a:off x="4089785" y="3386286"/>
          <a:ext cx="666853" cy="91440"/>
        </a:xfrm>
        <a:custGeom>
          <a:avLst/>
          <a:gdLst/>
          <a:ahLst/>
          <a:cxnLst/>
          <a:rect l="0" t="0" r="0" b="0"/>
          <a:pathLst>
            <a:path>
              <a:moveTo>
                <a:pt x="0" y="45720"/>
              </a:moveTo>
              <a:lnTo>
                <a:pt x="666853" y="45720"/>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405776" y="3428515"/>
        <a:ext cx="34872" cy="6981"/>
      </dsp:txXfrm>
    </dsp:sp>
    <dsp:sp modelId="{DF21B977-B08D-42D2-B9EB-D0F513434A0D}">
      <dsp:nvSpPr>
        <dsp:cNvPr id="0" name=""/>
        <dsp:cNvSpPr/>
      </dsp:nvSpPr>
      <dsp:spPr>
        <a:xfrm>
          <a:off x="1059180" y="2522284"/>
          <a:ext cx="3032405" cy="1819443"/>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55972" rIns="148590" bIns="155972" numCol="1" spcCol="1270" anchor="t" anchorCtr="0">
          <a:noAutofit/>
        </a:bodyPr>
        <a:lstStyle/>
        <a:p>
          <a:pPr marL="0" lvl="0" indent="0" algn="l" defTabSz="533400" rtl="0">
            <a:lnSpc>
              <a:spcPct val="90000"/>
            </a:lnSpc>
            <a:spcBef>
              <a:spcPct val="0"/>
            </a:spcBef>
            <a:spcAft>
              <a:spcPct val="35000"/>
            </a:spcAft>
            <a:buNone/>
          </a:pPr>
          <a:r>
            <a:rPr lang="en-GB" sz="1200" kern="1200" dirty="0">
              <a:latin typeface="Comic Sans MS"/>
            </a:rPr>
            <a:t>The Child Care Assessment Team within Pembrokeshire County Council can be contacted for advice and guidance on - 01437 776444</a:t>
          </a:r>
          <a:endParaRPr lang="en-US" sz="1200" kern="1200" dirty="0">
            <a:latin typeface="Comic Sans MS"/>
          </a:endParaRPr>
        </a:p>
        <a:p>
          <a:pPr marL="57150" lvl="1" indent="-57150" algn="l" defTabSz="400050" rtl="0">
            <a:lnSpc>
              <a:spcPct val="90000"/>
            </a:lnSpc>
            <a:spcBef>
              <a:spcPct val="0"/>
            </a:spcBef>
            <a:spcAft>
              <a:spcPct val="15000"/>
            </a:spcAft>
            <a:buChar char="•"/>
          </a:pPr>
          <a:r>
            <a:rPr lang="en-US" sz="900" kern="1200" dirty="0">
              <a:latin typeface="Comic Sans MS"/>
            </a:rPr>
            <a:t>Email:  </a:t>
          </a:r>
          <a:r>
            <a:rPr lang="en-US" sz="900" kern="1200" dirty="0">
              <a:latin typeface="Comic Sans MS"/>
              <a:hlinkClick xmlns:r="http://schemas.openxmlformats.org/officeDocument/2006/relationships" r:id="rId1"/>
            </a:rPr>
            <a:t>ccat@pembrokeshire.gov.uk</a:t>
          </a:r>
          <a:endParaRPr lang="en-US" sz="900" kern="1200" dirty="0">
            <a:latin typeface="Comic Sans MS"/>
          </a:endParaRPr>
        </a:p>
        <a:p>
          <a:pPr marL="57150" lvl="1" indent="-57150" algn="l" defTabSz="400050" rtl="0">
            <a:lnSpc>
              <a:spcPct val="90000"/>
            </a:lnSpc>
            <a:spcBef>
              <a:spcPct val="0"/>
            </a:spcBef>
            <a:spcAft>
              <a:spcPct val="15000"/>
            </a:spcAft>
            <a:buChar char="•"/>
          </a:pPr>
          <a:r>
            <a:rPr lang="en-US" sz="900" kern="1200" dirty="0">
              <a:latin typeface="Comic Sans MS"/>
            </a:rPr>
            <a:t>Outside office hours: Emergency Duty Team – 0300 333 2222</a:t>
          </a:r>
          <a:endParaRPr lang="en-GB" sz="900" kern="1200" dirty="0"/>
        </a:p>
        <a:p>
          <a:pPr marL="57150" lvl="1" indent="-57150" algn="l" defTabSz="400050" rtl="0">
            <a:lnSpc>
              <a:spcPct val="90000"/>
            </a:lnSpc>
            <a:spcBef>
              <a:spcPct val="0"/>
            </a:spcBef>
            <a:spcAft>
              <a:spcPct val="15000"/>
            </a:spcAft>
            <a:buChar char="•"/>
          </a:pPr>
          <a:r>
            <a:rPr lang="en-US" sz="900" kern="1200" dirty="0">
              <a:latin typeface="Comic Sans MS"/>
            </a:rPr>
            <a:t>If you think a child is in immediate danger ring 999</a:t>
          </a:r>
          <a:endParaRPr lang="en-GB" sz="900" kern="1200" dirty="0"/>
        </a:p>
      </dsp:txBody>
      <dsp:txXfrm>
        <a:off x="1059180" y="2522284"/>
        <a:ext cx="3032405" cy="1819443"/>
      </dsp:txXfrm>
    </dsp:sp>
    <dsp:sp modelId="{083EDEA6-66E1-4018-B0CA-A63E7FD89711}">
      <dsp:nvSpPr>
        <dsp:cNvPr id="0" name=""/>
        <dsp:cNvSpPr/>
      </dsp:nvSpPr>
      <dsp:spPr>
        <a:xfrm>
          <a:off x="2575383" y="4339927"/>
          <a:ext cx="3729858" cy="666853"/>
        </a:xfrm>
        <a:custGeom>
          <a:avLst/>
          <a:gdLst/>
          <a:ahLst/>
          <a:cxnLst/>
          <a:rect l="0" t="0" r="0" b="0"/>
          <a:pathLst>
            <a:path>
              <a:moveTo>
                <a:pt x="3729858" y="0"/>
              </a:moveTo>
              <a:lnTo>
                <a:pt x="3729858" y="350526"/>
              </a:lnTo>
              <a:lnTo>
                <a:pt x="0" y="350526"/>
              </a:lnTo>
              <a:lnTo>
                <a:pt x="0" y="666853"/>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345449" y="4669863"/>
        <a:ext cx="189725" cy="6981"/>
      </dsp:txXfrm>
    </dsp:sp>
    <dsp:sp modelId="{4EB80B4C-7E16-45BB-8175-0A9C5961D15F}">
      <dsp:nvSpPr>
        <dsp:cNvPr id="0" name=""/>
        <dsp:cNvSpPr/>
      </dsp:nvSpPr>
      <dsp:spPr>
        <a:xfrm>
          <a:off x="4789039" y="2522284"/>
          <a:ext cx="3032405" cy="1819443"/>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55972" rIns="148590" bIns="155972" numCol="1" spcCol="1270" anchor="ctr" anchorCtr="0">
          <a:noAutofit/>
        </a:bodyPr>
        <a:lstStyle/>
        <a:p>
          <a:pPr marL="0" lvl="0" indent="0" algn="ctr" defTabSz="533400" rtl="0">
            <a:lnSpc>
              <a:spcPct val="90000"/>
            </a:lnSpc>
            <a:spcBef>
              <a:spcPct val="0"/>
            </a:spcBef>
            <a:spcAft>
              <a:spcPct val="35000"/>
            </a:spcAft>
            <a:buNone/>
          </a:pPr>
          <a:r>
            <a:rPr lang="en-GB" sz="1200" kern="1200" dirty="0">
              <a:latin typeface="Comic Sans MS"/>
            </a:rPr>
            <a:t>The DSP for child protection is Mrs Jane Jones. The Designated Governor for child protection is Mr Joe Bloggs</a:t>
          </a:r>
          <a:endParaRPr lang="en-US" sz="1200" kern="1200" dirty="0">
            <a:latin typeface="Comic Sans MS"/>
          </a:endParaRPr>
        </a:p>
      </dsp:txBody>
      <dsp:txXfrm>
        <a:off x="4789039" y="2522284"/>
        <a:ext cx="3032405" cy="1819443"/>
      </dsp:txXfrm>
    </dsp:sp>
    <dsp:sp modelId="{2D920CEB-BBEB-4CBF-A1E4-9DD5F811483F}">
      <dsp:nvSpPr>
        <dsp:cNvPr id="0" name=""/>
        <dsp:cNvSpPr/>
      </dsp:nvSpPr>
      <dsp:spPr>
        <a:xfrm>
          <a:off x="4089785" y="5903182"/>
          <a:ext cx="666853" cy="91440"/>
        </a:xfrm>
        <a:custGeom>
          <a:avLst/>
          <a:gdLst/>
          <a:ahLst/>
          <a:cxnLst/>
          <a:rect l="0" t="0" r="0" b="0"/>
          <a:pathLst>
            <a:path>
              <a:moveTo>
                <a:pt x="0" y="45720"/>
              </a:moveTo>
              <a:lnTo>
                <a:pt x="666853" y="45720"/>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405776" y="5945412"/>
        <a:ext cx="34872" cy="6981"/>
      </dsp:txXfrm>
    </dsp:sp>
    <dsp:sp modelId="{52C225BB-BB57-4EED-B42A-A69E896B37BB}">
      <dsp:nvSpPr>
        <dsp:cNvPr id="0" name=""/>
        <dsp:cNvSpPr/>
      </dsp:nvSpPr>
      <dsp:spPr>
        <a:xfrm>
          <a:off x="1059180" y="5039180"/>
          <a:ext cx="3032405" cy="1819443"/>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55972" rIns="148590" bIns="155972" numCol="1" spcCol="1270" anchor="ctr" anchorCtr="0">
          <a:noAutofit/>
        </a:bodyPr>
        <a:lstStyle/>
        <a:p>
          <a:pPr marL="0" lvl="0" indent="0" algn="ctr" defTabSz="533400" rtl="0">
            <a:lnSpc>
              <a:spcPct val="90000"/>
            </a:lnSpc>
            <a:spcBef>
              <a:spcPct val="0"/>
            </a:spcBef>
            <a:spcAft>
              <a:spcPct val="35000"/>
            </a:spcAft>
            <a:buNone/>
          </a:pPr>
          <a:r>
            <a:rPr lang="en-GB" sz="1200" kern="1200" dirty="0">
              <a:latin typeface="Comic Sans MS"/>
            </a:rPr>
            <a:t>If you are unable to report to the DSP, contact the other Safeguarding Officers (Deputy Head, Family Support Officers or Head of Wing (HOW)</a:t>
          </a:r>
          <a:endParaRPr lang="en-US" sz="1200" kern="1200" dirty="0">
            <a:latin typeface="Comic Sans MS"/>
          </a:endParaRPr>
        </a:p>
      </dsp:txBody>
      <dsp:txXfrm>
        <a:off x="1059180" y="5039180"/>
        <a:ext cx="3032405" cy="1819443"/>
      </dsp:txXfrm>
    </dsp:sp>
    <dsp:sp modelId="{C11EDF0C-B9BB-4382-9B44-3338CB657E3C}">
      <dsp:nvSpPr>
        <dsp:cNvPr id="0" name=""/>
        <dsp:cNvSpPr/>
      </dsp:nvSpPr>
      <dsp:spPr>
        <a:xfrm>
          <a:off x="4789039" y="5039180"/>
          <a:ext cx="3032405" cy="1819443"/>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55972" rIns="148590" bIns="155972"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Comic Sans MS"/>
            </a:rPr>
            <a:t>Staff have a professional responsibility to share information about child abuse or neglect (sites.google.com, n.d.).</a:t>
          </a:r>
          <a:endParaRPr lang="en-US" sz="1200" kern="1200" dirty="0">
            <a:latin typeface="Comic Sans MS"/>
          </a:endParaRPr>
        </a:p>
      </dsp:txBody>
      <dsp:txXfrm>
        <a:off x="4789039" y="5039180"/>
        <a:ext cx="3032405" cy="181944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05F9B4-9E86-458D-89F7-C57921B9EB50}">
      <dsp:nvSpPr>
        <dsp:cNvPr id="0" name=""/>
        <dsp:cNvSpPr/>
      </dsp:nvSpPr>
      <dsp:spPr>
        <a:xfrm>
          <a:off x="2835027" y="90"/>
          <a:ext cx="883146" cy="883146"/>
        </a:xfrm>
        <a:prstGeom prst="ellips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GB" sz="700" kern="1200" dirty="0">
              <a:latin typeface="Comic Sans MS"/>
            </a:rPr>
            <a:t>The Human Rights Act (1998)</a:t>
          </a:r>
          <a:endParaRPr lang="en-US" sz="700" kern="1200" dirty="0">
            <a:latin typeface="Comic Sans MS"/>
          </a:endParaRPr>
        </a:p>
      </dsp:txBody>
      <dsp:txXfrm>
        <a:off x="2964361" y="129424"/>
        <a:ext cx="624478" cy="624478"/>
      </dsp:txXfrm>
    </dsp:sp>
    <dsp:sp modelId="{62D5F84C-329B-403F-A536-F826479BF5EF}">
      <dsp:nvSpPr>
        <dsp:cNvPr id="0" name=""/>
        <dsp:cNvSpPr/>
      </dsp:nvSpPr>
      <dsp:spPr>
        <a:xfrm rot="1080000">
          <a:off x="3783858" y="495749"/>
          <a:ext cx="235742" cy="298061"/>
        </a:xfrm>
        <a:prstGeom prst="rightArrow">
          <a:avLst>
            <a:gd name="adj1" fmla="val 60000"/>
            <a:gd name="adj2" fmla="val 5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3785589" y="544434"/>
        <a:ext cx="165019" cy="178837"/>
      </dsp:txXfrm>
    </dsp:sp>
    <dsp:sp modelId="{B728EFF2-B9F8-47D8-A541-F53379818756}">
      <dsp:nvSpPr>
        <dsp:cNvPr id="0" name=""/>
        <dsp:cNvSpPr/>
      </dsp:nvSpPr>
      <dsp:spPr>
        <a:xfrm>
          <a:off x="4097976" y="410447"/>
          <a:ext cx="883146" cy="883146"/>
        </a:xfrm>
        <a:prstGeom prst="ellips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GB" sz="700" kern="1200" dirty="0">
              <a:latin typeface="Comic Sans MS"/>
            </a:rPr>
            <a:t>The Education Act (2002)</a:t>
          </a:r>
          <a:endParaRPr lang="en-US" sz="700" kern="1200" dirty="0">
            <a:latin typeface="Comic Sans MS"/>
          </a:endParaRPr>
        </a:p>
      </dsp:txBody>
      <dsp:txXfrm>
        <a:off x="4227310" y="539781"/>
        <a:ext cx="624478" cy="624478"/>
      </dsp:txXfrm>
    </dsp:sp>
    <dsp:sp modelId="{B9A64D3B-898D-446E-A566-47D8D4358AE2}">
      <dsp:nvSpPr>
        <dsp:cNvPr id="0" name=""/>
        <dsp:cNvSpPr/>
      </dsp:nvSpPr>
      <dsp:spPr>
        <a:xfrm rot="3240000">
          <a:off x="4808029" y="1234756"/>
          <a:ext cx="235742" cy="298061"/>
        </a:xfrm>
        <a:prstGeom prst="rightArrow">
          <a:avLst>
            <a:gd name="adj1" fmla="val 60000"/>
            <a:gd name="adj2" fmla="val 5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4822606" y="1265760"/>
        <a:ext cx="165019" cy="178837"/>
      </dsp:txXfrm>
    </dsp:sp>
    <dsp:sp modelId="{0FC7FB8B-C080-449B-BCF3-0001791BD2F7}">
      <dsp:nvSpPr>
        <dsp:cNvPr id="0" name=""/>
        <dsp:cNvSpPr/>
      </dsp:nvSpPr>
      <dsp:spPr>
        <a:xfrm>
          <a:off x="4878522" y="1484776"/>
          <a:ext cx="883146" cy="883146"/>
        </a:xfrm>
        <a:prstGeom prst="ellips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GB" sz="700" kern="1200" dirty="0">
              <a:latin typeface="Comic Sans MS"/>
            </a:rPr>
            <a:t>Childcare Act (2006)</a:t>
          </a:r>
          <a:endParaRPr lang="en-US" sz="700" kern="1200" dirty="0">
            <a:latin typeface="Comic Sans MS"/>
          </a:endParaRPr>
        </a:p>
      </dsp:txBody>
      <dsp:txXfrm>
        <a:off x="5007856" y="1614110"/>
        <a:ext cx="624478" cy="624478"/>
      </dsp:txXfrm>
    </dsp:sp>
    <dsp:sp modelId="{38BD2AD0-F5ED-424C-84DC-824D383C2789}">
      <dsp:nvSpPr>
        <dsp:cNvPr id="0" name=""/>
        <dsp:cNvSpPr/>
      </dsp:nvSpPr>
      <dsp:spPr>
        <a:xfrm rot="5400000">
          <a:off x="5202224" y="2434618"/>
          <a:ext cx="235742" cy="298061"/>
        </a:xfrm>
        <a:prstGeom prst="rightArrow">
          <a:avLst>
            <a:gd name="adj1" fmla="val 60000"/>
            <a:gd name="adj2" fmla="val 5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5237586" y="2458869"/>
        <a:ext cx="165019" cy="178837"/>
      </dsp:txXfrm>
    </dsp:sp>
    <dsp:sp modelId="{0BDBCFD0-F3E7-461A-8F58-CA6F9353CFE1}">
      <dsp:nvSpPr>
        <dsp:cNvPr id="0" name=""/>
        <dsp:cNvSpPr/>
      </dsp:nvSpPr>
      <dsp:spPr>
        <a:xfrm>
          <a:off x="4878522" y="2812719"/>
          <a:ext cx="883146" cy="883146"/>
        </a:xfrm>
        <a:prstGeom prst="ellips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GB" sz="700" kern="1200" dirty="0">
              <a:latin typeface="Comic Sans MS"/>
            </a:rPr>
            <a:t>The Safeguarding Vulnerable Groups Act (2006)</a:t>
          </a:r>
          <a:endParaRPr lang="en-US" sz="700" kern="1200" dirty="0">
            <a:latin typeface="Comic Sans MS"/>
          </a:endParaRPr>
        </a:p>
      </dsp:txBody>
      <dsp:txXfrm>
        <a:off x="5007856" y="2942053"/>
        <a:ext cx="624478" cy="624478"/>
      </dsp:txXfrm>
    </dsp:sp>
    <dsp:sp modelId="{971DB1DC-63C0-4BCD-BBC3-451DDFB35AE3}">
      <dsp:nvSpPr>
        <dsp:cNvPr id="0" name=""/>
        <dsp:cNvSpPr/>
      </dsp:nvSpPr>
      <dsp:spPr>
        <a:xfrm rot="7560000">
          <a:off x="4815873" y="3637028"/>
          <a:ext cx="235742" cy="298061"/>
        </a:xfrm>
        <a:prstGeom prst="rightArrow">
          <a:avLst>
            <a:gd name="adj1" fmla="val 60000"/>
            <a:gd name="adj2" fmla="val 50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rot="10800000">
        <a:off x="4872019" y="3668032"/>
        <a:ext cx="165019" cy="178837"/>
      </dsp:txXfrm>
    </dsp:sp>
    <dsp:sp modelId="{105251C3-C0D0-4201-807B-633DC0B80296}">
      <dsp:nvSpPr>
        <dsp:cNvPr id="0" name=""/>
        <dsp:cNvSpPr/>
      </dsp:nvSpPr>
      <dsp:spPr>
        <a:xfrm>
          <a:off x="4097976" y="3887048"/>
          <a:ext cx="883146" cy="883146"/>
        </a:xfrm>
        <a:prstGeom prst="ellipse">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GB" sz="700" kern="1200" dirty="0">
              <a:latin typeface="Comic Sans MS"/>
            </a:rPr>
            <a:t>Children and Young Persons Act (2008)</a:t>
          </a:r>
          <a:endParaRPr lang="en-US" sz="700" kern="1200" dirty="0">
            <a:latin typeface="Comic Sans MS"/>
          </a:endParaRPr>
        </a:p>
      </dsp:txBody>
      <dsp:txXfrm>
        <a:off x="4227310" y="4016382"/>
        <a:ext cx="624478" cy="624478"/>
      </dsp:txXfrm>
    </dsp:sp>
    <dsp:sp modelId="{814A0067-846E-4215-B3CE-B71F0C75D441}">
      <dsp:nvSpPr>
        <dsp:cNvPr id="0" name=""/>
        <dsp:cNvSpPr/>
      </dsp:nvSpPr>
      <dsp:spPr>
        <a:xfrm rot="9720000">
          <a:off x="3796549" y="4382707"/>
          <a:ext cx="235742" cy="298061"/>
        </a:xfrm>
        <a:prstGeom prst="rightArrow">
          <a:avLst>
            <a:gd name="adj1" fmla="val 60000"/>
            <a:gd name="adj2" fmla="val 50000"/>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rot="10800000">
        <a:off x="3865541" y="4431392"/>
        <a:ext cx="165019" cy="178837"/>
      </dsp:txXfrm>
    </dsp:sp>
    <dsp:sp modelId="{4C7AC0CC-2534-4924-B2A1-183F99581A68}">
      <dsp:nvSpPr>
        <dsp:cNvPr id="0" name=""/>
        <dsp:cNvSpPr/>
      </dsp:nvSpPr>
      <dsp:spPr>
        <a:xfrm>
          <a:off x="2835027" y="4297405"/>
          <a:ext cx="883146" cy="883146"/>
        </a:xfrm>
        <a:prstGeom prst="ellips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GB" sz="700" kern="1200" dirty="0">
              <a:latin typeface="Comic Sans MS"/>
            </a:rPr>
            <a:t>The Children and Families Act (2014)</a:t>
          </a:r>
          <a:endParaRPr lang="en-US" sz="700" kern="1200" dirty="0">
            <a:latin typeface="Comic Sans MS"/>
          </a:endParaRPr>
        </a:p>
      </dsp:txBody>
      <dsp:txXfrm>
        <a:off x="2964361" y="4426739"/>
        <a:ext cx="624478" cy="624478"/>
      </dsp:txXfrm>
    </dsp:sp>
    <dsp:sp modelId="{BC623125-4C3A-42D2-85F7-682BBBBA517B}">
      <dsp:nvSpPr>
        <dsp:cNvPr id="0" name=""/>
        <dsp:cNvSpPr/>
      </dsp:nvSpPr>
      <dsp:spPr>
        <a:xfrm rot="11880000">
          <a:off x="2533599" y="4386830"/>
          <a:ext cx="235742" cy="298061"/>
        </a:xfrm>
        <a:prstGeom prst="rightArrow">
          <a:avLst>
            <a:gd name="adj1" fmla="val 60000"/>
            <a:gd name="adj2" fmla="val 5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rot="10800000">
        <a:off x="2602591" y="4457369"/>
        <a:ext cx="165019" cy="178837"/>
      </dsp:txXfrm>
    </dsp:sp>
    <dsp:sp modelId="{2C6549D6-3A91-4498-90F8-220F924621CA}">
      <dsp:nvSpPr>
        <dsp:cNvPr id="0" name=""/>
        <dsp:cNvSpPr/>
      </dsp:nvSpPr>
      <dsp:spPr>
        <a:xfrm>
          <a:off x="1572078" y="3887048"/>
          <a:ext cx="883146" cy="883146"/>
        </a:xfrm>
        <a:prstGeom prst="ellips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GB" sz="700" kern="1200" dirty="0">
              <a:latin typeface="Comic Sans MS"/>
            </a:rPr>
            <a:t>The Social Services and Well-being (Wales) Act (2014)</a:t>
          </a:r>
          <a:endParaRPr lang="en-US" sz="700" kern="1200" dirty="0">
            <a:latin typeface="Comic Sans MS"/>
          </a:endParaRPr>
        </a:p>
      </dsp:txBody>
      <dsp:txXfrm>
        <a:off x="1701412" y="4016382"/>
        <a:ext cx="624478" cy="624478"/>
      </dsp:txXfrm>
    </dsp:sp>
    <dsp:sp modelId="{19DFE66D-E3B4-4785-BD77-965641E06650}">
      <dsp:nvSpPr>
        <dsp:cNvPr id="0" name=""/>
        <dsp:cNvSpPr/>
      </dsp:nvSpPr>
      <dsp:spPr>
        <a:xfrm rot="14040000">
          <a:off x="1509428" y="3647823"/>
          <a:ext cx="235742" cy="298061"/>
        </a:xfrm>
        <a:prstGeom prst="rightArrow">
          <a:avLst>
            <a:gd name="adj1" fmla="val 60000"/>
            <a:gd name="adj2" fmla="val 5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rot="10800000">
        <a:off x="1565574" y="3736043"/>
        <a:ext cx="165019" cy="178837"/>
      </dsp:txXfrm>
    </dsp:sp>
    <dsp:sp modelId="{0C452231-B70D-4C0A-B47D-BDDDBE253895}">
      <dsp:nvSpPr>
        <dsp:cNvPr id="0" name=""/>
        <dsp:cNvSpPr/>
      </dsp:nvSpPr>
      <dsp:spPr>
        <a:xfrm>
          <a:off x="791532" y="2812719"/>
          <a:ext cx="883146" cy="883146"/>
        </a:xfrm>
        <a:prstGeom prst="ellips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GB" sz="700" kern="1200" dirty="0">
              <a:latin typeface="Comic Sans MS"/>
            </a:rPr>
            <a:t>Working Together to Safeguard Children (2023)</a:t>
          </a:r>
          <a:endParaRPr lang="en-US" sz="700" kern="1200" dirty="0">
            <a:latin typeface="Comic Sans MS"/>
          </a:endParaRPr>
        </a:p>
      </dsp:txBody>
      <dsp:txXfrm>
        <a:off x="920866" y="2942053"/>
        <a:ext cx="624478" cy="624478"/>
      </dsp:txXfrm>
    </dsp:sp>
    <dsp:sp modelId="{01F0B7DC-0011-4C6E-8177-3CABA37627F1}">
      <dsp:nvSpPr>
        <dsp:cNvPr id="0" name=""/>
        <dsp:cNvSpPr/>
      </dsp:nvSpPr>
      <dsp:spPr>
        <a:xfrm rot="16200000">
          <a:off x="1115234" y="2447962"/>
          <a:ext cx="235742" cy="298061"/>
        </a:xfrm>
        <a:prstGeom prst="rightArrow">
          <a:avLst>
            <a:gd name="adj1" fmla="val 60000"/>
            <a:gd name="adj2" fmla="val 5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1150596" y="2542936"/>
        <a:ext cx="165019" cy="178837"/>
      </dsp:txXfrm>
    </dsp:sp>
    <dsp:sp modelId="{18836396-12EF-40F8-9B45-F4C50B36F69C}">
      <dsp:nvSpPr>
        <dsp:cNvPr id="0" name=""/>
        <dsp:cNvSpPr/>
      </dsp:nvSpPr>
      <dsp:spPr>
        <a:xfrm>
          <a:off x="791532" y="1484776"/>
          <a:ext cx="883146" cy="883146"/>
        </a:xfrm>
        <a:prstGeom prst="ellips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GB" sz="700" kern="1200" dirty="0">
              <a:latin typeface="Comic Sans MS"/>
            </a:rPr>
            <a:t>Keeping Children Safe in Education (2024)</a:t>
          </a:r>
          <a:endParaRPr lang="en-US" sz="700" kern="1200" dirty="0">
            <a:latin typeface="Comic Sans MS"/>
          </a:endParaRPr>
        </a:p>
      </dsp:txBody>
      <dsp:txXfrm>
        <a:off x="920866" y="1614110"/>
        <a:ext cx="624478" cy="624478"/>
      </dsp:txXfrm>
    </dsp:sp>
    <dsp:sp modelId="{A976B266-2BD5-4FCA-B2FB-6FDA2D282AF5}">
      <dsp:nvSpPr>
        <dsp:cNvPr id="0" name=""/>
        <dsp:cNvSpPr/>
      </dsp:nvSpPr>
      <dsp:spPr>
        <a:xfrm rot="18360000">
          <a:off x="1501585" y="1245551"/>
          <a:ext cx="235742" cy="298061"/>
        </a:xfrm>
        <a:prstGeom prst="rightArrow">
          <a:avLst>
            <a:gd name="adj1" fmla="val 60000"/>
            <a:gd name="adj2" fmla="val 50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1516162" y="1333771"/>
        <a:ext cx="165019" cy="178837"/>
      </dsp:txXfrm>
    </dsp:sp>
    <dsp:sp modelId="{D807B5A6-3B19-4D7C-9EEE-46C4BE595E0F}">
      <dsp:nvSpPr>
        <dsp:cNvPr id="0" name=""/>
        <dsp:cNvSpPr/>
      </dsp:nvSpPr>
      <dsp:spPr>
        <a:xfrm>
          <a:off x="1572078" y="410447"/>
          <a:ext cx="883146" cy="883146"/>
        </a:xfrm>
        <a:prstGeom prst="ellipse">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GB" sz="700" kern="1200" dirty="0">
              <a:latin typeface="Comic Sans MS"/>
            </a:rPr>
            <a:t>UNCRC – Seven Core Aims</a:t>
          </a:r>
          <a:endParaRPr lang="en-US" sz="700" kern="1200" dirty="0">
            <a:latin typeface="Comic Sans MS"/>
          </a:endParaRPr>
        </a:p>
      </dsp:txBody>
      <dsp:txXfrm>
        <a:off x="1701412" y="539781"/>
        <a:ext cx="624478" cy="624478"/>
      </dsp:txXfrm>
    </dsp:sp>
    <dsp:sp modelId="{120DA60B-B3CD-416B-B99D-5F042034FE60}">
      <dsp:nvSpPr>
        <dsp:cNvPr id="0" name=""/>
        <dsp:cNvSpPr/>
      </dsp:nvSpPr>
      <dsp:spPr>
        <a:xfrm rot="20520000">
          <a:off x="2520909" y="499872"/>
          <a:ext cx="235742" cy="298061"/>
        </a:xfrm>
        <a:prstGeom prst="rightArrow">
          <a:avLst>
            <a:gd name="adj1" fmla="val 60000"/>
            <a:gd name="adj2" fmla="val 50000"/>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2522640" y="570411"/>
        <a:ext cx="165019" cy="17883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1F3B79-A06D-4A1D-82FA-08BFADE21289}">
      <dsp:nvSpPr>
        <dsp:cNvPr id="0" name=""/>
        <dsp:cNvSpPr/>
      </dsp:nvSpPr>
      <dsp:spPr>
        <a:xfrm>
          <a:off x="0" y="21723"/>
          <a:ext cx="5519801" cy="45571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Local Authorities</a:t>
          </a:r>
          <a:r>
            <a:rPr lang="en-US" sz="1900" kern="1200"/>
            <a:t>​</a:t>
          </a:r>
        </a:p>
      </dsp:txBody>
      <dsp:txXfrm>
        <a:off x="22246" y="43969"/>
        <a:ext cx="5475309" cy="411223"/>
      </dsp:txXfrm>
    </dsp:sp>
    <dsp:sp modelId="{385B151F-849A-4251-A003-C37A073D0DD1}">
      <dsp:nvSpPr>
        <dsp:cNvPr id="0" name=""/>
        <dsp:cNvSpPr/>
      </dsp:nvSpPr>
      <dsp:spPr>
        <a:xfrm>
          <a:off x="0" y="532158"/>
          <a:ext cx="5519801" cy="45571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Police</a:t>
          </a:r>
          <a:r>
            <a:rPr lang="en-US" sz="1900" kern="1200"/>
            <a:t>​</a:t>
          </a:r>
        </a:p>
      </dsp:txBody>
      <dsp:txXfrm>
        <a:off x="22246" y="554404"/>
        <a:ext cx="5475309" cy="411223"/>
      </dsp:txXfrm>
    </dsp:sp>
    <dsp:sp modelId="{43E8B704-7285-41F5-8634-D3B39906D9E6}">
      <dsp:nvSpPr>
        <dsp:cNvPr id="0" name=""/>
        <dsp:cNvSpPr/>
      </dsp:nvSpPr>
      <dsp:spPr>
        <a:xfrm>
          <a:off x="0" y="1042593"/>
          <a:ext cx="5519801" cy="45571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Education</a:t>
          </a:r>
          <a:r>
            <a:rPr lang="en-US" sz="1900" kern="1200"/>
            <a:t>​</a:t>
          </a:r>
        </a:p>
      </dsp:txBody>
      <dsp:txXfrm>
        <a:off x="22246" y="1064839"/>
        <a:ext cx="5475309" cy="411223"/>
      </dsp:txXfrm>
    </dsp:sp>
    <dsp:sp modelId="{DC834F13-0339-4FE4-90B8-557E6783FC89}">
      <dsp:nvSpPr>
        <dsp:cNvPr id="0" name=""/>
        <dsp:cNvSpPr/>
      </dsp:nvSpPr>
      <dsp:spPr>
        <a:xfrm>
          <a:off x="0" y="1553028"/>
          <a:ext cx="5519801" cy="45571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NHS</a:t>
          </a:r>
          <a:r>
            <a:rPr lang="en-US" sz="1900" kern="1200"/>
            <a:t>​</a:t>
          </a:r>
        </a:p>
      </dsp:txBody>
      <dsp:txXfrm>
        <a:off x="22246" y="1575274"/>
        <a:ext cx="5475309" cy="411223"/>
      </dsp:txXfrm>
    </dsp:sp>
    <dsp:sp modelId="{D893FEE2-062D-4B62-938D-EB34B63E9555}">
      <dsp:nvSpPr>
        <dsp:cNvPr id="0" name=""/>
        <dsp:cNvSpPr/>
      </dsp:nvSpPr>
      <dsp:spPr>
        <a:xfrm>
          <a:off x="0" y="2063463"/>
          <a:ext cx="5519801" cy="45571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Social Services</a:t>
          </a:r>
          <a:r>
            <a:rPr lang="en-US" sz="1900" kern="1200"/>
            <a:t>​</a:t>
          </a:r>
        </a:p>
      </dsp:txBody>
      <dsp:txXfrm>
        <a:off x="22246" y="2085709"/>
        <a:ext cx="5475309" cy="411223"/>
      </dsp:txXfrm>
    </dsp:sp>
    <dsp:sp modelId="{7476897F-D340-4DED-9794-30E3B6A724F0}">
      <dsp:nvSpPr>
        <dsp:cNvPr id="0" name=""/>
        <dsp:cNvSpPr/>
      </dsp:nvSpPr>
      <dsp:spPr>
        <a:xfrm>
          <a:off x="0" y="2573898"/>
          <a:ext cx="5519801" cy="45571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NSPCC</a:t>
          </a:r>
          <a:endParaRPr lang="en-US" sz="1900" kern="1200"/>
        </a:p>
      </dsp:txBody>
      <dsp:txXfrm>
        <a:off x="22246" y="2596144"/>
        <a:ext cx="5475309" cy="411223"/>
      </dsp:txXfrm>
    </dsp:sp>
    <dsp:sp modelId="{8866098C-58D6-4299-84F7-CD27A7019AF7}">
      <dsp:nvSpPr>
        <dsp:cNvPr id="0" name=""/>
        <dsp:cNvSpPr/>
      </dsp:nvSpPr>
      <dsp:spPr>
        <a:xfrm>
          <a:off x="0" y="3084333"/>
          <a:ext cx="5519801" cy="45571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Social Worker</a:t>
          </a:r>
          <a:r>
            <a:rPr lang="en-US" sz="1900" kern="1200"/>
            <a:t>​</a:t>
          </a:r>
        </a:p>
      </dsp:txBody>
      <dsp:txXfrm>
        <a:off x="22246" y="3106579"/>
        <a:ext cx="5475309" cy="411223"/>
      </dsp:txXfrm>
    </dsp:sp>
    <dsp:sp modelId="{D5AA65A7-5AA3-4197-B59C-D435F4A61172}">
      <dsp:nvSpPr>
        <dsp:cNvPr id="0" name=""/>
        <dsp:cNvSpPr/>
      </dsp:nvSpPr>
      <dsp:spPr>
        <a:xfrm>
          <a:off x="0" y="3594768"/>
          <a:ext cx="5519801" cy="45571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Health Visitor</a:t>
          </a:r>
          <a:endParaRPr lang="en-US" sz="1900" kern="1200"/>
        </a:p>
      </dsp:txBody>
      <dsp:txXfrm>
        <a:off x="22246" y="3617014"/>
        <a:ext cx="5475309" cy="411223"/>
      </dsp:txXfrm>
    </dsp:sp>
    <dsp:sp modelId="{59628E42-A2E8-479F-897B-CC25228A268E}">
      <dsp:nvSpPr>
        <dsp:cNvPr id="0" name=""/>
        <dsp:cNvSpPr/>
      </dsp:nvSpPr>
      <dsp:spPr>
        <a:xfrm>
          <a:off x="0" y="4105202"/>
          <a:ext cx="5519801" cy="45571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Child Psychologist</a:t>
          </a:r>
          <a:r>
            <a:rPr lang="en-US" sz="1900" kern="1200"/>
            <a:t>​</a:t>
          </a:r>
        </a:p>
      </dsp:txBody>
      <dsp:txXfrm>
        <a:off x="22246" y="4127448"/>
        <a:ext cx="5475309" cy="411223"/>
      </dsp:txXfrm>
    </dsp:sp>
    <dsp:sp modelId="{025D76B1-7483-4238-A324-BBA26A256EA1}">
      <dsp:nvSpPr>
        <dsp:cNvPr id="0" name=""/>
        <dsp:cNvSpPr/>
      </dsp:nvSpPr>
      <dsp:spPr>
        <a:xfrm>
          <a:off x="0" y="4615637"/>
          <a:ext cx="5519801" cy="45571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UNICEF</a:t>
          </a:r>
          <a:r>
            <a:rPr lang="en-US" sz="1900" kern="1200"/>
            <a:t>​</a:t>
          </a:r>
        </a:p>
      </dsp:txBody>
      <dsp:txXfrm>
        <a:off x="22246" y="4637883"/>
        <a:ext cx="5475309" cy="411223"/>
      </dsp:txXfrm>
    </dsp:sp>
    <dsp:sp modelId="{9577D5E3-CDD0-41C7-BBFE-AD504C243349}">
      <dsp:nvSpPr>
        <dsp:cNvPr id="0" name=""/>
        <dsp:cNvSpPr/>
      </dsp:nvSpPr>
      <dsp:spPr>
        <a:xfrm>
          <a:off x="0" y="5126073"/>
          <a:ext cx="5519801" cy="45571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Children Act (1989) (2004)</a:t>
          </a:r>
          <a:endParaRPr lang="en-US" sz="1900" kern="1200"/>
        </a:p>
      </dsp:txBody>
      <dsp:txXfrm>
        <a:off x="22246" y="5148319"/>
        <a:ext cx="5475309" cy="411223"/>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27/04/2025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27/04/2025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27/04/2025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27/04/2025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27/04/2025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27/04/2025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27/04/2025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27/04/2025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27/04/2025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27/04/2025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27/04/2025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48D7368D-31D9-8101-473D-CD39E706FD22}"/>
              </a:ext>
              <a:ext uri="{C183D7F6-B498-43B3-948B-1728B52AA6E4}">
                <adec:decorative xmlns:adec="http://schemas.microsoft.com/office/drawing/2017/decorative" val="1"/>
              </a:ext>
            </a:extLst>
          </p:cNvPr>
          <p:cNvSpPr/>
          <p:nvPr/>
        </p:nvSpPr>
        <p:spPr>
          <a:xfrm>
            <a:off x="5796401" y="3378954"/>
            <a:ext cx="6394567" cy="3479046"/>
          </a:xfrm>
          <a:custGeom>
            <a:avLst/>
            <a:gdLst>
              <a:gd name="connsiteX0" fmla="*/ 5171297 w 6394567"/>
              <a:gd name="connsiteY0" fmla="*/ 284 h 3479046"/>
              <a:gd name="connsiteX1" fmla="*/ 6394290 w 6394567"/>
              <a:gd name="connsiteY1" fmla="*/ 430072 h 3479046"/>
              <a:gd name="connsiteX2" fmla="*/ 6394567 w 6394567"/>
              <a:gd name="connsiteY2" fmla="*/ 430316 h 3479046"/>
              <a:gd name="connsiteX3" fmla="*/ 6394567 w 6394567"/>
              <a:gd name="connsiteY3" fmla="*/ 3479046 h 3479046"/>
              <a:gd name="connsiteX4" fmla="*/ 0 w 6394567"/>
              <a:gd name="connsiteY4" fmla="*/ 3479046 h 3479046"/>
              <a:gd name="connsiteX5" fmla="*/ 3916974 w 6394567"/>
              <a:gd name="connsiteY5" fmla="*/ 405504 h 3479046"/>
              <a:gd name="connsiteX6" fmla="*/ 3959456 w 6394567"/>
              <a:gd name="connsiteY6" fmla="*/ 373857 h 3479046"/>
              <a:gd name="connsiteX7" fmla="*/ 5052215 w 6394567"/>
              <a:gd name="connsiteY7" fmla="*/ 1756 h 3479046"/>
              <a:gd name="connsiteX8" fmla="*/ 5171297 w 6394567"/>
              <a:gd name="connsiteY8" fmla="*/ 284 h 3479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394567" h="3479046">
                <a:moveTo>
                  <a:pt x="5171297" y="284"/>
                </a:moveTo>
                <a:cubicBezTo>
                  <a:pt x="5607674" y="7531"/>
                  <a:pt x="6039042" y="153650"/>
                  <a:pt x="6394290" y="430072"/>
                </a:cubicBezTo>
                <a:lnTo>
                  <a:pt x="6394567" y="430316"/>
                </a:lnTo>
                <a:lnTo>
                  <a:pt x="6394567"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a:gradFill>
            <a:gsLst>
              <a:gs pos="39000">
                <a:schemeClr val="bg2"/>
              </a:gs>
              <a:gs pos="100000">
                <a:schemeClr val="accent1">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FF32C74-82F4-2A29-889B-EF23CEE6AA4F}"/>
              </a:ext>
            </a:extLst>
          </p:cNvPr>
          <p:cNvSpPr>
            <a:spLocks noGrp="1"/>
          </p:cNvSpPr>
          <p:nvPr>
            <p:ph type="ctrTitle"/>
          </p:nvPr>
        </p:nvSpPr>
        <p:spPr>
          <a:xfrm>
            <a:off x="1066801" y="1122363"/>
            <a:ext cx="6211185" cy="2305246"/>
          </a:xfrm>
        </p:spPr>
        <p:txBody>
          <a:bodyPr anchor="b">
            <a:normAutofit/>
          </a:bodyPr>
          <a:lstStyle>
            <a:lvl1pPr algn="l">
              <a:lnSpc>
                <a:spcPct val="100000"/>
              </a:lnSpc>
              <a:defRPr sz="3600"/>
            </a:lvl1pPr>
          </a:lstStyle>
          <a:p>
            <a:r>
              <a:rPr lang="en-US"/>
              <a:t>Click to edit Master title style</a:t>
            </a:r>
          </a:p>
        </p:txBody>
      </p:sp>
      <p:sp>
        <p:nvSpPr>
          <p:cNvPr id="3" name="Subtitle 2">
            <a:extLst>
              <a:ext uri="{FF2B5EF4-FFF2-40B4-BE49-F238E27FC236}">
                <a16:creationId xmlns:a16="http://schemas.microsoft.com/office/drawing/2014/main" id="{74ACADD6-278F-604C-8A38-BBBAFC6754E8}"/>
              </a:ext>
            </a:extLst>
          </p:cNvPr>
          <p:cNvSpPr>
            <a:spLocks noGrp="1"/>
          </p:cNvSpPr>
          <p:nvPr>
            <p:ph type="subTitle" idx="1"/>
          </p:nvPr>
        </p:nvSpPr>
        <p:spPr>
          <a:xfrm>
            <a:off x="1066802" y="3549048"/>
            <a:ext cx="5029198" cy="1956278"/>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C43946B-3F5A-C916-B62B-8D5938EA8285}"/>
              </a:ext>
            </a:extLst>
          </p:cNvPr>
          <p:cNvSpPr>
            <a:spLocks noGrp="1"/>
          </p:cNvSpPr>
          <p:nvPr>
            <p:ph type="dt" sz="half" idx="10"/>
          </p:nvPr>
        </p:nvSpPr>
        <p:spPr/>
        <p:txBody>
          <a:bodyPr/>
          <a:lstStyle/>
          <a:p>
            <a:fld id="{1E351CED-465B-40B5-ADCE-957C918F227B}" type="datetimeFigureOut">
              <a:rPr lang="en-US" smtClean="0"/>
              <a:t>4/27/2025</a:t>
            </a:fld>
            <a:endParaRPr lang="en-US"/>
          </a:p>
        </p:txBody>
      </p:sp>
      <p:sp>
        <p:nvSpPr>
          <p:cNvPr id="5" name="Footer Placeholder 4">
            <a:extLst>
              <a:ext uri="{FF2B5EF4-FFF2-40B4-BE49-F238E27FC236}">
                <a16:creationId xmlns:a16="http://schemas.microsoft.com/office/drawing/2014/main" id="{5986539F-2DB8-FCDA-C884-9C3CD29B8C4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DAA7B3-5D3B-D493-8F6F-1FEBB8576D62}"/>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36499904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A4769-9A55-AF9B-4CE4-DFA07E711CF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CE45D9E-DBB4-B890-88D5-B4C03599EC0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E15260-1C0B-A965-3114-D7C40D18BDF4}"/>
              </a:ext>
            </a:extLst>
          </p:cNvPr>
          <p:cNvSpPr>
            <a:spLocks noGrp="1"/>
          </p:cNvSpPr>
          <p:nvPr>
            <p:ph type="dt" sz="half" idx="10"/>
          </p:nvPr>
        </p:nvSpPr>
        <p:spPr/>
        <p:txBody>
          <a:bodyPr/>
          <a:lstStyle/>
          <a:p>
            <a:fld id="{1E351CED-465B-40B5-ADCE-957C918F227B}" type="datetimeFigureOut">
              <a:rPr lang="en-US" smtClean="0"/>
              <a:t>4/27/2025</a:t>
            </a:fld>
            <a:endParaRPr lang="en-US"/>
          </a:p>
        </p:txBody>
      </p:sp>
      <p:sp>
        <p:nvSpPr>
          <p:cNvPr id="5" name="Footer Placeholder 4">
            <a:extLst>
              <a:ext uri="{FF2B5EF4-FFF2-40B4-BE49-F238E27FC236}">
                <a16:creationId xmlns:a16="http://schemas.microsoft.com/office/drawing/2014/main" id="{19AAF4D1-0334-3F24-69B4-06C7BD7426F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D8BA76D-3B8B-429D-9B32-54D6A6297C0A}"/>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415342539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D8D9C414-4A2F-78AF-ED60-6130D4C563B3}"/>
              </a:ext>
            </a:extLst>
          </p:cNvPr>
          <p:cNvSpPr/>
          <p:nvPr/>
        </p:nvSpPr>
        <p:spPr>
          <a:xfrm>
            <a:off x="6284115" y="3378954"/>
            <a:ext cx="5907885" cy="3479046"/>
          </a:xfrm>
          <a:custGeom>
            <a:avLst/>
            <a:gdLst>
              <a:gd name="connsiteX0" fmla="*/ 5171297 w 5907885"/>
              <a:gd name="connsiteY0" fmla="*/ 284 h 3479046"/>
              <a:gd name="connsiteX1" fmla="*/ 5813217 w 5907885"/>
              <a:gd name="connsiteY1" fmla="*/ 114238 h 3479046"/>
              <a:gd name="connsiteX2" fmla="*/ 5907885 w 5907885"/>
              <a:gd name="connsiteY2" fmla="*/ 151524 h 3479046"/>
              <a:gd name="connsiteX3" fmla="*/ 5907885 w 5907885"/>
              <a:gd name="connsiteY3" fmla="*/ 3479046 h 3479046"/>
              <a:gd name="connsiteX4" fmla="*/ 0 w 5907885"/>
              <a:gd name="connsiteY4" fmla="*/ 3479046 h 3479046"/>
              <a:gd name="connsiteX5" fmla="*/ 3916974 w 5907885"/>
              <a:gd name="connsiteY5" fmla="*/ 405504 h 3479046"/>
              <a:gd name="connsiteX6" fmla="*/ 3959456 w 5907885"/>
              <a:gd name="connsiteY6" fmla="*/ 373857 h 3479046"/>
              <a:gd name="connsiteX7" fmla="*/ 5052215 w 5907885"/>
              <a:gd name="connsiteY7" fmla="*/ 1756 h 3479046"/>
              <a:gd name="connsiteX8" fmla="*/ 5171297 w 5907885"/>
              <a:gd name="connsiteY8" fmla="*/ 284 h 3479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07885" h="3479046">
                <a:moveTo>
                  <a:pt x="5171297" y="284"/>
                </a:moveTo>
                <a:cubicBezTo>
                  <a:pt x="5389485" y="3908"/>
                  <a:pt x="5606422" y="42249"/>
                  <a:pt x="5813217" y="114238"/>
                </a:cubicBezTo>
                <a:lnTo>
                  <a:pt x="5907885" y="151524"/>
                </a:lnTo>
                <a:lnTo>
                  <a:pt x="5907885"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a:gradFill>
            <a:gsLst>
              <a:gs pos="23000">
                <a:schemeClr val="bg2"/>
              </a:gs>
              <a:gs pos="100000">
                <a:schemeClr val="accent1">
                  <a:lumMod val="60000"/>
                  <a:lumOff val="4000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13410AE4-7FC7-589E-B6D3-0DA7B5FC5CE3}"/>
              </a:ext>
            </a:extLst>
          </p:cNvPr>
          <p:cNvSpPr/>
          <p:nvPr/>
        </p:nvSpPr>
        <p:spPr>
          <a:xfrm flipH="1" flipV="1">
            <a:off x="0" y="0"/>
            <a:ext cx="2923855" cy="1479128"/>
          </a:xfrm>
          <a:custGeom>
            <a:avLst/>
            <a:gdLst>
              <a:gd name="connsiteX0" fmla="*/ 2923855 w 2923855"/>
              <a:gd name="connsiteY0" fmla="*/ 1479128 h 1479128"/>
              <a:gd name="connsiteX1" fmla="*/ 0 w 2923855"/>
              <a:gd name="connsiteY1" fmla="*/ 1479128 h 1479128"/>
              <a:gd name="connsiteX2" fmla="*/ 1368245 w 2923855"/>
              <a:gd name="connsiteY2" fmla="*/ 405504 h 1479128"/>
              <a:gd name="connsiteX3" fmla="*/ 1410727 w 2923855"/>
              <a:gd name="connsiteY3" fmla="*/ 373857 h 1479128"/>
              <a:gd name="connsiteX4" fmla="*/ 2503486 w 2923855"/>
              <a:gd name="connsiteY4" fmla="*/ 1756 h 1479128"/>
              <a:gd name="connsiteX5" fmla="*/ 2622568 w 2923855"/>
              <a:gd name="connsiteY5" fmla="*/ 284 h 1479128"/>
              <a:gd name="connsiteX6" fmla="*/ 2785835 w 2923855"/>
              <a:gd name="connsiteY6" fmla="*/ 9494 h 1479128"/>
              <a:gd name="connsiteX7" fmla="*/ 2923855 w 2923855"/>
              <a:gd name="connsiteY7" fmla="*/ 28352 h 14791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23855" h="1479128">
                <a:moveTo>
                  <a:pt x="2923855" y="1479128"/>
                </a:moveTo>
                <a:lnTo>
                  <a:pt x="0" y="1479128"/>
                </a:lnTo>
                <a:lnTo>
                  <a:pt x="1368245" y="405504"/>
                </a:lnTo>
                <a:lnTo>
                  <a:pt x="1410727" y="373857"/>
                </a:lnTo>
                <a:cubicBezTo>
                  <a:pt x="1742357" y="139664"/>
                  <a:pt x="2122368" y="17528"/>
                  <a:pt x="2503486" y="1756"/>
                </a:cubicBezTo>
                <a:cubicBezTo>
                  <a:pt x="2543187" y="114"/>
                  <a:pt x="2582898" y="-375"/>
                  <a:pt x="2622568" y="284"/>
                </a:cubicBezTo>
                <a:cubicBezTo>
                  <a:pt x="2677115" y="1190"/>
                  <a:pt x="2731584" y="4266"/>
                  <a:pt x="2785835" y="9494"/>
                </a:cubicBezTo>
                <a:lnTo>
                  <a:pt x="2923855" y="28352"/>
                </a:lnTo>
                <a:close/>
              </a:path>
            </a:pathLst>
          </a:custGeom>
          <a:gradFill>
            <a:gsLst>
              <a:gs pos="33000">
                <a:schemeClr val="bg2"/>
              </a:gs>
              <a:gs pos="100000">
                <a:schemeClr val="accent1">
                  <a:lumMod val="60000"/>
                  <a:lumOff val="4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B381CBD-08D9-3C9A-7620-24F2D6404893}"/>
              </a:ext>
            </a:extLst>
          </p:cNvPr>
          <p:cNvSpPr>
            <a:spLocks noGrp="1"/>
          </p:cNvSpPr>
          <p:nvPr>
            <p:ph type="title"/>
          </p:nvPr>
        </p:nvSpPr>
        <p:spPr>
          <a:xfrm>
            <a:off x="1066800" y="1709738"/>
            <a:ext cx="6455434" cy="2981274"/>
          </a:xfrm>
        </p:spPr>
        <p:txBody>
          <a:bodyPr anchor="b">
            <a:normAutofit/>
          </a:bodyPr>
          <a:lstStyle>
            <a:lvl1pPr>
              <a:defRPr sz="4800"/>
            </a:lvl1pPr>
          </a:lstStyle>
          <a:p>
            <a:r>
              <a:rPr lang="en-US"/>
              <a:t>Click to edit Master title style</a:t>
            </a:r>
          </a:p>
        </p:txBody>
      </p:sp>
      <p:sp>
        <p:nvSpPr>
          <p:cNvPr id="3" name="Text Placeholder 2">
            <a:extLst>
              <a:ext uri="{FF2B5EF4-FFF2-40B4-BE49-F238E27FC236}">
                <a16:creationId xmlns:a16="http://schemas.microsoft.com/office/drawing/2014/main" id="{AED5AE2B-1716-CEEC-73F8-E81F59192562}"/>
              </a:ext>
            </a:extLst>
          </p:cNvPr>
          <p:cNvSpPr>
            <a:spLocks noGrp="1"/>
          </p:cNvSpPr>
          <p:nvPr>
            <p:ph type="body" idx="1"/>
          </p:nvPr>
        </p:nvSpPr>
        <p:spPr>
          <a:xfrm>
            <a:off x="1066800" y="4759252"/>
            <a:ext cx="5397260" cy="955748"/>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5CF3052-6EE8-979F-04FB-1B8DF81F29B9}"/>
              </a:ext>
            </a:extLst>
          </p:cNvPr>
          <p:cNvSpPr>
            <a:spLocks noGrp="1"/>
          </p:cNvSpPr>
          <p:nvPr>
            <p:ph type="dt" sz="half" idx="10"/>
          </p:nvPr>
        </p:nvSpPr>
        <p:spPr/>
        <p:txBody>
          <a:bodyPr/>
          <a:lstStyle/>
          <a:p>
            <a:fld id="{1E351CED-465B-40B5-ADCE-957C918F227B}" type="datetimeFigureOut">
              <a:rPr lang="en-US" smtClean="0"/>
              <a:t>4/27/2025</a:t>
            </a:fld>
            <a:endParaRPr lang="en-US"/>
          </a:p>
        </p:txBody>
      </p:sp>
      <p:sp>
        <p:nvSpPr>
          <p:cNvPr id="5" name="Footer Placeholder 4">
            <a:extLst>
              <a:ext uri="{FF2B5EF4-FFF2-40B4-BE49-F238E27FC236}">
                <a16:creationId xmlns:a16="http://schemas.microsoft.com/office/drawing/2014/main" id="{7D986285-161A-6869-27C2-0A159C23440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7ED64F-5DAB-238D-C34A-1DCCB12221DD}"/>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174357095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F484D0-7460-7B08-F1EE-96EABE40212A}"/>
              </a:ext>
            </a:extLst>
          </p:cNvPr>
          <p:cNvSpPr>
            <a:spLocks noGrp="1"/>
          </p:cNvSpPr>
          <p:nvPr>
            <p:ph type="title"/>
          </p:nvPr>
        </p:nvSpPr>
        <p:spPr>
          <a:xfrm>
            <a:off x="1066799" y="936841"/>
            <a:ext cx="10092477" cy="953669"/>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9780B7F9-8ECB-7079-A11E-51D3903E2B1A}"/>
              </a:ext>
            </a:extLst>
          </p:cNvPr>
          <p:cNvSpPr>
            <a:spLocks noGrp="1"/>
          </p:cNvSpPr>
          <p:nvPr>
            <p:ph sz="half" idx="1"/>
          </p:nvPr>
        </p:nvSpPr>
        <p:spPr>
          <a:xfrm>
            <a:off x="1066800" y="2117341"/>
            <a:ext cx="4809482" cy="37601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4E97161-CAF5-CA48-D814-7ACD43AB99E1}"/>
              </a:ext>
            </a:extLst>
          </p:cNvPr>
          <p:cNvSpPr>
            <a:spLocks noGrp="1"/>
          </p:cNvSpPr>
          <p:nvPr>
            <p:ph sz="half" idx="2"/>
          </p:nvPr>
        </p:nvSpPr>
        <p:spPr>
          <a:xfrm>
            <a:off x="6349795" y="2117341"/>
            <a:ext cx="4809482" cy="37601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23BD680-4E7A-5155-3CAE-6BD44EE8BA83}"/>
              </a:ext>
            </a:extLst>
          </p:cNvPr>
          <p:cNvSpPr>
            <a:spLocks noGrp="1"/>
          </p:cNvSpPr>
          <p:nvPr>
            <p:ph type="dt" sz="half" idx="10"/>
          </p:nvPr>
        </p:nvSpPr>
        <p:spPr/>
        <p:txBody>
          <a:bodyPr/>
          <a:lstStyle/>
          <a:p>
            <a:fld id="{1E351CED-465B-40B5-ADCE-957C918F227B}" type="datetimeFigureOut">
              <a:rPr lang="en-US" smtClean="0"/>
              <a:t>4/27/2025</a:t>
            </a:fld>
            <a:endParaRPr lang="en-US"/>
          </a:p>
        </p:txBody>
      </p:sp>
      <p:sp>
        <p:nvSpPr>
          <p:cNvPr id="6" name="Footer Placeholder 5">
            <a:extLst>
              <a:ext uri="{FF2B5EF4-FFF2-40B4-BE49-F238E27FC236}">
                <a16:creationId xmlns:a16="http://schemas.microsoft.com/office/drawing/2014/main" id="{4F6A152D-EFF2-B3AA-3F25-14E1136734A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0BD6032-FD7A-BFFD-9BE5-48EDBEFBD147}"/>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13362015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47F4D-4855-340E-03F3-4860885EC671}"/>
              </a:ext>
            </a:extLst>
          </p:cNvPr>
          <p:cNvSpPr>
            <a:spLocks noGrp="1"/>
          </p:cNvSpPr>
          <p:nvPr>
            <p:ph type="title"/>
          </p:nvPr>
        </p:nvSpPr>
        <p:spPr>
          <a:xfrm>
            <a:off x="1066800" y="963283"/>
            <a:ext cx="10096500" cy="916004"/>
          </a:xfrm>
        </p:spPr>
        <p:txBody>
          <a:bodyPr/>
          <a:lstStyle/>
          <a:p>
            <a:r>
              <a:rPr lang="en-US"/>
              <a:t>Click to edit Master title style</a:t>
            </a:r>
          </a:p>
        </p:txBody>
      </p:sp>
      <p:sp>
        <p:nvSpPr>
          <p:cNvPr id="3" name="Text Placeholder 2">
            <a:extLst>
              <a:ext uri="{FF2B5EF4-FFF2-40B4-BE49-F238E27FC236}">
                <a16:creationId xmlns:a16="http://schemas.microsoft.com/office/drawing/2014/main" id="{D3CEB472-7426-C288-B5F6-0A1232DCED65}"/>
              </a:ext>
            </a:extLst>
          </p:cNvPr>
          <p:cNvSpPr>
            <a:spLocks noGrp="1"/>
          </p:cNvSpPr>
          <p:nvPr>
            <p:ph type="body" idx="1"/>
          </p:nvPr>
        </p:nvSpPr>
        <p:spPr>
          <a:xfrm>
            <a:off x="1066801" y="1879287"/>
            <a:ext cx="4739628" cy="582117"/>
          </a:xfrm>
        </p:spPr>
        <p:txBody>
          <a:bodyPr anchor="b">
            <a:noAutofit/>
          </a:bodyPr>
          <a:lstStyle>
            <a:lvl1pPr marL="0" indent="0">
              <a:buNone/>
              <a:defRPr sz="1400" b="1" cap="all" spc="25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3194F9C-B6FA-97C3-F618-0CF956CB53B2}"/>
              </a:ext>
            </a:extLst>
          </p:cNvPr>
          <p:cNvSpPr>
            <a:spLocks noGrp="1"/>
          </p:cNvSpPr>
          <p:nvPr>
            <p:ph sz="half" idx="2"/>
          </p:nvPr>
        </p:nvSpPr>
        <p:spPr>
          <a:xfrm>
            <a:off x="1066801" y="2505075"/>
            <a:ext cx="4739628" cy="33896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8F5665C-7910-AFA2-350F-42C06ED5AF47}"/>
              </a:ext>
            </a:extLst>
          </p:cNvPr>
          <p:cNvSpPr>
            <a:spLocks noGrp="1"/>
          </p:cNvSpPr>
          <p:nvPr>
            <p:ph type="body" sz="quarter" idx="3"/>
          </p:nvPr>
        </p:nvSpPr>
        <p:spPr>
          <a:xfrm>
            <a:off x="6400330" y="1879287"/>
            <a:ext cx="4762970" cy="582117"/>
          </a:xfrm>
        </p:spPr>
        <p:txBody>
          <a:bodyPr anchor="b">
            <a:noAutofit/>
          </a:bodyPr>
          <a:lstStyle>
            <a:lvl1pPr marL="0" indent="0">
              <a:buNone/>
              <a:defRPr sz="1400" b="1" cap="all" spc="25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D71352E-1DE0-F0CD-6F81-1D8FF59C2B0D}"/>
              </a:ext>
            </a:extLst>
          </p:cNvPr>
          <p:cNvSpPr>
            <a:spLocks noGrp="1"/>
          </p:cNvSpPr>
          <p:nvPr>
            <p:ph sz="quarter" idx="4"/>
          </p:nvPr>
        </p:nvSpPr>
        <p:spPr>
          <a:xfrm>
            <a:off x="6400330" y="2505075"/>
            <a:ext cx="4762970" cy="33896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D38F7E4-7D9E-4736-3269-4F0C46996125}"/>
              </a:ext>
            </a:extLst>
          </p:cNvPr>
          <p:cNvSpPr>
            <a:spLocks noGrp="1"/>
          </p:cNvSpPr>
          <p:nvPr>
            <p:ph type="dt" sz="half" idx="10"/>
          </p:nvPr>
        </p:nvSpPr>
        <p:spPr/>
        <p:txBody>
          <a:bodyPr/>
          <a:lstStyle/>
          <a:p>
            <a:fld id="{1E351CED-465B-40B5-ADCE-957C918F227B}" type="datetimeFigureOut">
              <a:rPr lang="en-US" smtClean="0"/>
              <a:t>4/27/2025</a:t>
            </a:fld>
            <a:endParaRPr lang="en-US"/>
          </a:p>
        </p:txBody>
      </p:sp>
      <p:sp>
        <p:nvSpPr>
          <p:cNvPr id="8" name="Footer Placeholder 7">
            <a:extLst>
              <a:ext uri="{FF2B5EF4-FFF2-40B4-BE49-F238E27FC236}">
                <a16:creationId xmlns:a16="http://schemas.microsoft.com/office/drawing/2014/main" id="{218386CF-9A84-8D2A-BC47-C951DD99492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980844D-FE1F-49E7-3BBD-527FB72ECD1D}"/>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184105202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F691C-93A5-1364-00A9-A470C289F365}"/>
              </a:ext>
            </a:extLst>
          </p:cNvPr>
          <p:cNvSpPr>
            <a:spLocks noGrp="1"/>
          </p:cNvSpPr>
          <p:nvPr>
            <p:ph type="title"/>
          </p:nvPr>
        </p:nvSpPr>
        <p:spPr>
          <a:xfrm>
            <a:off x="1066800" y="1357223"/>
            <a:ext cx="8886884" cy="1043078"/>
          </a:xfrm>
        </p:spPr>
        <p:txBody>
          <a:bodyPr anchor="t"/>
          <a:lstStyle/>
          <a:p>
            <a:r>
              <a:rPr lang="en-US"/>
              <a:t>Click to edit Master title style</a:t>
            </a:r>
          </a:p>
        </p:txBody>
      </p:sp>
      <p:sp>
        <p:nvSpPr>
          <p:cNvPr id="3" name="Date Placeholder 2">
            <a:extLst>
              <a:ext uri="{FF2B5EF4-FFF2-40B4-BE49-F238E27FC236}">
                <a16:creationId xmlns:a16="http://schemas.microsoft.com/office/drawing/2014/main" id="{76E055BD-4154-B9D1-0B5B-B1E3A06B6B31}"/>
              </a:ext>
            </a:extLst>
          </p:cNvPr>
          <p:cNvSpPr>
            <a:spLocks noGrp="1"/>
          </p:cNvSpPr>
          <p:nvPr>
            <p:ph type="dt" sz="half" idx="10"/>
          </p:nvPr>
        </p:nvSpPr>
        <p:spPr/>
        <p:txBody>
          <a:bodyPr/>
          <a:lstStyle/>
          <a:p>
            <a:fld id="{1E351CED-465B-40B5-ADCE-957C918F227B}" type="datetimeFigureOut">
              <a:rPr lang="en-US" smtClean="0"/>
              <a:t>4/27/2025</a:t>
            </a:fld>
            <a:endParaRPr lang="en-US"/>
          </a:p>
        </p:txBody>
      </p:sp>
      <p:sp>
        <p:nvSpPr>
          <p:cNvPr id="4" name="Footer Placeholder 3">
            <a:extLst>
              <a:ext uri="{FF2B5EF4-FFF2-40B4-BE49-F238E27FC236}">
                <a16:creationId xmlns:a16="http://schemas.microsoft.com/office/drawing/2014/main" id="{0C2A9E4A-03D1-7A8B-233D-014A3248F0B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82CEFC4-D276-DF45-F395-F5BD2EA70114}"/>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58195215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12C0AD-76F4-FCE4-2717-0A9AA4351B6D}"/>
              </a:ext>
            </a:extLst>
          </p:cNvPr>
          <p:cNvSpPr>
            <a:spLocks noGrp="1"/>
          </p:cNvSpPr>
          <p:nvPr>
            <p:ph type="dt" sz="half" idx="10"/>
          </p:nvPr>
        </p:nvSpPr>
        <p:spPr/>
        <p:txBody>
          <a:bodyPr/>
          <a:lstStyle/>
          <a:p>
            <a:fld id="{1E351CED-465B-40B5-ADCE-957C918F227B}" type="datetimeFigureOut">
              <a:rPr lang="en-US" smtClean="0"/>
              <a:t>4/27/2025</a:t>
            </a:fld>
            <a:endParaRPr lang="en-US"/>
          </a:p>
        </p:txBody>
      </p:sp>
      <p:sp>
        <p:nvSpPr>
          <p:cNvPr id="3" name="Footer Placeholder 2">
            <a:extLst>
              <a:ext uri="{FF2B5EF4-FFF2-40B4-BE49-F238E27FC236}">
                <a16:creationId xmlns:a16="http://schemas.microsoft.com/office/drawing/2014/main" id="{BE83BB66-3F41-7F1D-5108-B3F679A88E6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FAA6DA0-07AE-4BE4-B82F-7936D0E3E37D}"/>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414855878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BFB75-C953-0BD0-4E2E-717767426228}"/>
              </a:ext>
            </a:extLst>
          </p:cNvPr>
          <p:cNvSpPr>
            <a:spLocks noGrp="1"/>
          </p:cNvSpPr>
          <p:nvPr>
            <p:ph type="title"/>
          </p:nvPr>
        </p:nvSpPr>
        <p:spPr>
          <a:xfrm>
            <a:off x="1066800" y="770626"/>
            <a:ext cx="3705225" cy="1286774"/>
          </a:xfrm>
        </p:spPr>
        <p:txBody>
          <a:bodyPr anchor="b">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98E1AA52-60F3-40F2-673B-5848F4253FF0}"/>
              </a:ext>
            </a:extLst>
          </p:cNvPr>
          <p:cNvSpPr>
            <a:spLocks noGrp="1"/>
          </p:cNvSpPr>
          <p:nvPr>
            <p:ph idx="1"/>
          </p:nvPr>
        </p:nvSpPr>
        <p:spPr>
          <a:xfrm>
            <a:off x="5183188" y="1075426"/>
            <a:ext cx="5980112" cy="4768371"/>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40167E8-C561-5A72-AED3-442F66DDEE31}"/>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FDBFED3-7CB3-1B8B-9504-13A121CAD015}"/>
              </a:ext>
            </a:extLst>
          </p:cNvPr>
          <p:cNvSpPr>
            <a:spLocks noGrp="1"/>
          </p:cNvSpPr>
          <p:nvPr>
            <p:ph type="dt" sz="half" idx="10"/>
          </p:nvPr>
        </p:nvSpPr>
        <p:spPr/>
        <p:txBody>
          <a:bodyPr/>
          <a:lstStyle/>
          <a:p>
            <a:fld id="{1E351CED-465B-40B5-ADCE-957C918F227B}" type="datetimeFigureOut">
              <a:rPr lang="en-US" smtClean="0"/>
              <a:t>4/27/2025</a:t>
            </a:fld>
            <a:endParaRPr lang="en-US"/>
          </a:p>
        </p:txBody>
      </p:sp>
      <p:sp>
        <p:nvSpPr>
          <p:cNvPr id="6" name="Footer Placeholder 5">
            <a:extLst>
              <a:ext uri="{FF2B5EF4-FFF2-40B4-BE49-F238E27FC236}">
                <a16:creationId xmlns:a16="http://schemas.microsoft.com/office/drawing/2014/main" id="{152456C9-19A0-4441-B1AF-B7AFBF642FC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A8898EA-84CC-411C-0012-D314953696B9}"/>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88456432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AC1E10-1458-2553-05B4-313F7E26D210}"/>
              </a:ext>
            </a:extLst>
          </p:cNvPr>
          <p:cNvSpPr>
            <a:spLocks noGrp="1"/>
          </p:cNvSpPr>
          <p:nvPr>
            <p:ph type="title"/>
          </p:nvPr>
        </p:nvSpPr>
        <p:spPr>
          <a:xfrm>
            <a:off x="1066800" y="782128"/>
            <a:ext cx="3705225" cy="1275272"/>
          </a:xfrm>
        </p:spPr>
        <p:txBody>
          <a:bodyPr anchor="b">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43C0F677-F177-6DED-1920-685B9D9FF254}"/>
              </a:ext>
            </a:extLst>
          </p:cNvPr>
          <p:cNvSpPr>
            <a:spLocks noGrp="1"/>
          </p:cNvSpPr>
          <p:nvPr>
            <p:ph type="pic" idx="1"/>
          </p:nvPr>
        </p:nvSpPr>
        <p:spPr>
          <a:xfrm>
            <a:off x="5183188" y="1143000"/>
            <a:ext cx="5980112" cy="4572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C4D1CB1-2109-480E-8904-4077C94D6E7D}"/>
              </a:ext>
            </a:extLst>
          </p:cNvPr>
          <p:cNvSpPr>
            <a:spLocks noGrp="1"/>
          </p:cNvSpPr>
          <p:nvPr>
            <p:ph type="body" sz="half" idx="2"/>
          </p:nvPr>
        </p:nvSpPr>
        <p:spPr>
          <a:xfrm>
            <a:off x="1066800" y="2057400"/>
            <a:ext cx="3705225" cy="36576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B0DB38-7CB9-2140-BC21-6D2E7DD0B6B5}"/>
              </a:ext>
            </a:extLst>
          </p:cNvPr>
          <p:cNvSpPr>
            <a:spLocks noGrp="1"/>
          </p:cNvSpPr>
          <p:nvPr>
            <p:ph type="dt" sz="half" idx="10"/>
          </p:nvPr>
        </p:nvSpPr>
        <p:spPr/>
        <p:txBody>
          <a:bodyPr/>
          <a:lstStyle/>
          <a:p>
            <a:fld id="{1E351CED-465B-40B5-ADCE-957C918F227B}" type="datetimeFigureOut">
              <a:rPr lang="en-US" smtClean="0"/>
              <a:t>4/27/2025</a:t>
            </a:fld>
            <a:endParaRPr lang="en-US"/>
          </a:p>
        </p:txBody>
      </p:sp>
      <p:sp>
        <p:nvSpPr>
          <p:cNvPr id="6" name="Footer Placeholder 5">
            <a:extLst>
              <a:ext uri="{FF2B5EF4-FFF2-40B4-BE49-F238E27FC236}">
                <a16:creationId xmlns:a16="http://schemas.microsoft.com/office/drawing/2014/main" id="{C7B448AD-3B1D-4B5E-CAB9-BB5FD2CDEB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BEEF53D-CF5A-87A2-E973-3B8CCDEBAA2B}"/>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46199805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50D2E-0561-F284-F89A-AAE3CD09AC24}"/>
              </a:ext>
            </a:extLst>
          </p:cNvPr>
          <p:cNvSpPr>
            <a:spLocks noGrp="1"/>
          </p:cNvSpPr>
          <p:nvPr>
            <p:ph type="title"/>
          </p:nvPr>
        </p:nvSpPr>
        <p:spPr>
          <a:xfrm>
            <a:off x="1066800" y="936841"/>
            <a:ext cx="10239338" cy="953669"/>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2657C4C-16EC-2477-6332-830F53011D33}"/>
              </a:ext>
            </a:extLst>
          </p:cNvPr>
          <p:cNvSpPr>
            <a:spLocks noGrp="1"/>
          </p:cNvSpPr>
          <p:nvPr>
            <p:ph type="body" orient="vert" idx="1"/>
          </p:nvPr>
        </p:nvSpPr>
        <p:spPr>
          <a:xfrm>
            <a:off x="1069848" y="2139696"/>
            <a:ext cx="10239338" cy="367768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B0940D3-6996-1C08-F1AF-87C354657912}"/>
              </a:ext>
            </a:extLst>
          </p:cNvPr>
          <p:cNvSpPr>
            <a:spLocks noGrp="1"/>
          </p:cNvSpPr>
          <p:nvPr>
            <p:ph type="dt" sz="half" idx="10"/>
          </p:nvPr>
        </p:nvSpPr>
        <p:spPr/>
        <p:txBody>
          <a:bodyPr/>
          <a:lstStyle/>
          <a:p>
            <a:fld id="{1E351CED-465B-40B5-ADCE-957C918F227B}" type="datetimeFigureOut">
              <a:rPr lang="en-US" smtClean="0"/>
              <a:t>4/27/2025</a:t>
            </a:fld>
            <a:endParaRPr lang="en-US"/>
          </a:p>
        </p:txBody>
      </p:sp>
      <p:sp>
        <p:nvSpPr>
          <p:cNvPr id="5" name="Footer Placeholder 4">
            <a:extLst>
              <a:ext uri="{FF2B5EF4-FFF2-40B4-BE49-F238E27FC236}">
                <a16:creationId xmlns:a16="http://schemas.microsoft.com/office/drawing/2014/main" id="{4C3676C3-588F-B636-8CE0-AA2CBFBCE9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8CEF8A9-EB1E-B344-A4B8-B58D0633630B}"/>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81392245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EF3A28-33E4-2796-AE7A-1234569F5CE0}"/>
              </a:ext>
            </a:extLst>
          </p:cNvPr>
          <p:cNvSpPr>
            <a:spLocks noGrp="1"/>
          </p:cNvSpPr>
          <p:nvPr>
            <p:ph type="title" orient="vert"/>
          </p:nvPr>
        </p:nvSpPr>
        <p:spPr>
          <a:xfrm>
            <a:off x="8844950" y="1081177"/>
            <a:ext cx="2508849" cy="463382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6D185FC-2BBB-E997-A5CD-F2C6CF6B7C68}"/>
              </a:ext>
            </a:extLst>
          </p:cNvPr>
          <p:cNvSpPr>
            <a:spLocks noGrp="1"/>
          </p:cNvSpPr>
          <p:nvPr>
            <p:ph type="body" orient="vert" idx="1"/>
          </p:nvPr>
        </p:nvSpPr>
        <p:spPr>
          <a:xfrm>
            <a:off x="1066800" y="1081177"/>
            <a:ext cx="7505700" cy="463382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E314B3C-96CD-071C-C2AD-2C7E04F819C0}"/>
              </a:ext>
            </a:extLst>
          </p:cNvPr>
          <p:cNvSpPr>
            <a:spLocks noGrp="1"/>
          </p:cNvSpPr>
          <p:nvPr>
            <p:ph type="dt" sz="half" idx="10"/>
          </p:nvPr>
        </p:nvSpPr>
        <p:spPr/>
        <p:txBody>
          <a:bodyPr/>
          <a:lstStyle/>
          <a:p>
            <a:fld id="{1E351CED-465B-40B5-ADCE-957C918F227B}" type="datetimeFigureOut">
              <a:rPr lang="en-US" smtClean="0"/>
              <a:t>4/27/2025</a:t>
            </a:fld>
            <a:endParaRPr lang="en-US"/>
          </a:p>
        </p:txBody>
      </p:sp>
      <p:sp>
        <p:nvSpPr>
          <p:cNvPr id="5" name="Footer Placeholder 4">
            <a:extLst>
              <a:ext uri="{FF2B5EF4-FFF2-40B4-BE49-F238E27FC236}">
                <a16:creationId xmlns:a16="http://schemas.microsoft.com/office/drawing/2014/main" id="{F5AA2B04-F5E0-C5A3-C77D-6AE9A9E913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6155BC2-C712-C4A4-50EC-E10D88344310}"/>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84818686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27/04/2025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21F4A25-A386-9574-775C-E5E5F9FC352A}"/>
              </a:ext>
            </a:extLst>
          </p:cNvPr>
          <p:cNvSpPr>
            <a:spLocks noGrp="1"/>
          </p:cNvSpPr>
          <p:nvPr>
            <p:ph type="title"/>
          </p:nvPr>
        </p:nvSpPr>
        <p:spPr>
          <a:xfrm>
            <a:off x="1066800" y="936841"/>
            <a:ext cx="8886884" cy="953669"/>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C4F7885F-2B7B-74DB-9996-E0ACEBC9DB25}"/>
              </a:ext>
            </a:extLst>
          </p:cNvPr>
          <p:cNvSpPr>
            <a:spLocks noGrp="1"/>
          </p:cNvSpPr>
          <p:nvPr>
            <p:ph type="body" idx="1"/>
          </p:nvPr>
        </p:nvSpPr>
        <p:spPr>
          <a:xfrm>
            <a:off x="1069848" y="2139696"/>
            <a:ext cx="8883836" cy="36776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04F519-BA47-2B81-CC1C-7E1F119EC69E}"/>
              </a:ext>
            </a:extLst>
          </p:cNvPr>
          <p:cNvSpPr>
            <a:spLocks noGrp="1"/>
          </p:cNvSpPr>
          <p:nvPr>
            <p:ph type="dt" sz="half" idx="2"/>
          </p:nvPr>
        </p:nvSpPr>
        <p:spPr>
          <a:xfrm rot="5400000">
            <a:off x="10477379" y="4629744"/>
            <a:ext cx="2653508" cy="365125"/>
          </a:xfrm>
          <a:prstGeom prst="rect">
            <a:avLst/>
          </a:prstGeom>
        </p:spPr>
        <p:txBody>
          <a:bodyPr vert="horz" lIns="91440" tIns="45720" rIns="91440" bIns="45720" rtlCol="0" anchor="ctr"/>
          <a:lstStyle>
            <a:lvl1pPr algn="r">
              <a:defRPr sz="900">
                <a:solidFill>
                  <a:schemeClr val="tx1"/>
                </a:solidFill>
              </a:defRPr>
            </a:lvl1pPr>
          </a:lstStyle>
          <a:p>
            <a:fld id="{1E351CED-465B-40B5-ADCE-957C918F227B}" type="datetimeFigureOut">
              <a:rPr lang="en-US" smtClean="0"/>
              <a:t>4/27/2025</a:t>
            </a:fld>
            <a:endParaRPr lang="en-US"/>
          </a:p>
        </p:txBody>
      </p:sp>
      <p:sp>
        <p:nvSpPr>
          <p:cNvPr id="5" name="Footer Placeholder 4">
            <a:extLst>
              <a:ext uri="{FF2B5EF4-FFF2-40B4-BE49-F238E27FC236}">
                <a16:creationId xmlns:a16="http://schemas.microsoft.com/office/drawing/2014/main" id="{BE952D7B-C352-1630-4C3D-7D5983C04D4A}"/>
              </a:ext>
            </a:extLst>
          </p:cNvPr>
          <p:cNvSpPr>
            <a:spLocks noGrp="1"/>
          </p:cNvSpPr>
          <p:nvPr>
            <p:ph type="ftr" sz="quarter" idx="3"/>
          </p:nvPr>
        </p:nvSpPr>
        <p:spPr>
          <a:xfrm>
            <a:off x="8610602" y="6318446"/>
            <a:ext cx="2743198" cy="365125"/>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F96E04F0-DF9B-480B-CC46-BAE7A81FB7E6}"/>
              </a:ext>
            </a:extLst>
          </p:cNvPr>
          <p:cNvSpPr>
            <a:spLocks noGrp="1"/>
          </p:cNvSpPr>
          <p:nvPr>
            <p:ph type="sldNum" sz="quarter" idx="4"/>
          </p:nvPr>
        </p:nvSpPr>
        <p:spPr>
          <a:xfrm>
            <a:off x="11353800" y="6318446"/>
            <a:ext cx="615696" cy="365125"/>
          </a:xfrm>
          <a:prstGeom prst="rect">
            <a:avLst/>
          </a:prstGeom>
        </p:spPr>
        <p:txBody>
          <a:bodyPr vert="horz" lIns="91440" tIns="45720" rIns="91440" bIns="45720" rtlCol="0" anchor="ctr"/>
          <a:lstStyle>
            <a:lvl1pPr algn="r">
              <a:defRPr sz="1600" b="1">
                <a:solidFill>
                  <a:schemeClr val="tx1"/>
                </a:solidFill>
              </a:defRPr>
            </a:lvl1pPr>
          </a:lstStyle>
          <a:p>
            <a:fld id="{5A33CB2A-1702-4C1D-9CC4-8D472D39F19E}" type="slidenum">
              <a:rPr lang="en-US" smtClean="0"/>
              <a:t>‹#›</a:t>
            </a:fld>
            <a:endParaRPr lang="en-US"/>
          </a:p>
        </p:txBody>
      </p:sp>
    </p:spTree>
    <p:extLst>
      <p:ext uri="{BB962C8B-B14F-4D97-AF65-F5344CB8AC3E}">
        <p14:creationId xmlns:p14="http://schemas.microsoft.com/office/powerpoint/2010/main" val="2177595764"/>
      </p:ext>
    </p:extLst>
  </p:cSld>
  <p:clrMap bg1="lt1" tx1="dk1" bg2="lt2" tx2="dk2" accent1="accent1" accent2="accent2" accent3="accent3" accent4="accent4" accent5="accent5" accent6="accent6" hlink="hlink" folHlink="folHlink"/>
  <p:sldLayoutIdLst>
    <p:sldLayoutId id="2147483831" r:id="rId1"/>
    <p:sldLayoutId id="2147483832" r:id="rId2"/>
    <p:sldLayoutId id="2147483833" r:id="rId3"/>
    <p:sldLayoutId id="2147483834" r:id="rId4"/>
    <p:sldLayoutId id="2147483835" r:id="rId5"/>
    <p:sldLayoutId id="2147483829" r:id="rId6"/>
    <p:sldLayoutId id="2147483825" r:id="rId7"/>
    <p:sldLayoutId id="2147483826" r:id="rId8"/>
    <p:sldLayoutId id="2147483827" r:id="rId9"/>
    <p:sldLayoutId id="2147483828" r:id="rId10"/>
    <p:sldLayoutId id="2147483830" r:id="rId11"/>
  </p:sldLayoutIdLst>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xStyles>
    <p:titleStyle>
      <a:lvl1pPr algn="l" defTabSz="914400" rtl="0" eaLnBrk="1" latinLnBrk="0" hangingPunct="1">
        <a:lnSpc>
          <a:spcPct val="90000"/>
        </a:lnSpc>
        <a:spcBef>
          <a:spcPct val="0"/>
        </a:spcBef>
        <a:buNone/>
        <a:defRPr sz="32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548640" indent="-228600" algn="l" defTabSz="914400" rtl="0" eaLnBrk="1" latinLnBrk="0" hangingPunct="1">
        <a:lnSpc>
          <a:spcPct val="120000"/>
        </a:lnSpc>
        <a:spcBef>
          <a:spcPts val="500"/>
        </a:spcBef>
        <a:buFont typeface="Neue Haas Grotesk Text Pro" panose="020B0504020202020204" pitchFamily="34" charset="0"/>
        <a:buChar char="–"/>
        <a:defRPr sz="1600" kern="1200">
          <a:solidFill>
            <a:schemeClr val="tx1"/>
          </a:solidFill>
          <a:latin typeface="+mn-lt"/>
          <a:ea typeface="+mn-ea"/>
          <a:cs typeface="+mn-cs"/>
        </a:defRPr>
      </a:lvl2pPr>
      <a:lvl3pPr marL="7772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Neue Haas Grotesk Text Pro" panose="020B0504020202020204" pitchFamily="34" charset="0"/>
        <a:buChar char="–"/>
        <a:defRPr sz="1200" kern="1200">
          <a:solidFill>
            <a:schemeClr val="tx1"/>
          </a:solidFill>
          <a:latin typeface="+mn-lt"/>
          <a:ea typeface="+mn-ea"/>
          <a:cs typeface="+mn-cs"/>
        </a:defRPr>
      </a:lvl4pPr>
      <a:lvl5pPr marL="109728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png"/><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5.pn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8" Type="http://schemas.openxmlformats.org/officeDocument/2006/relationships/diagramLayout" Target="../diagrams/layout5.xml"/><Relationship Id="rId3" Type="http://schemas.openxmlformats.org/officeDocument/2006/relationships/diagramLayout" Target="../diagrams/layout4.xml"/><Relationship Id="rId7" Type="http://schemas.openxmlformats.org/officeDocument/2006/relationships/diagramData" Target="../diagrams/data5.xml"/><Relationship Id="rId2" Type="http://schemas.openxmlformats.org/officeDocument/2006/relationships/diagramData" Target="../diagrams/data4.xml"/><Relationship Id="rId1" Type="http://schemas.openxmlformats.org/officeDocument/2006/relationships/slideLayout" Target="../slideLayouts/slideLayout13.xml"/><Relationship Id="rId6" Type="http://schemas.microsoft.com/office/2007/relationships/diagramDrawing" Target="../diagrams/drawing4.xml"/><Relationship Id="rId11" Type="http://schemas.microsoft.com/office/2007/relationships/diagramDrawing" Target="../diagrams/drawing5.xml"/><Relationship Id="rId5" Type="http://schemas.openxmlformats.org/officeDocument/2006/relationships/diagramColors" Target="../diagrams/colors4.xml"/><Relationship Id="rId10" Type="http://schemas.openxmlformats.org/officeDocument/2006/relationships/diagramColors" Target="../diagrams/colors5.xml"/><Relationship Id="rId4" Type="http://schemas.openxmlformats.org/officeDocument/2006/relationships/diagramQuickStyle" Target="../diagrams/quickStyle4.xml"/><Relationship Id="rId9" Type="http://schemas.openxmlformats.org/officeDocument/2006/relationships/diagramQuickStyle" Target="../diagrams/quickStyle5.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olorized light photo effects">
            <a:extLst>
              <a:ext uri="{FF2B5EF4-FFF2-40B4-BE49-F238E27FC236}">
                <a16:creationId xmlns:a16="http://schemas.microsoft.com/office/drawing/2014/main" id="{F6EF3239-C195-4A02-4F5B-1565ACD8BF91}"/>
              </a:ext>
            </a:extLst>
          </p:cNvPr>
          <p:cNvPicPr>
            <a:picLocks noChangeAspect="1"/>
          </p:cNvPicPr>
          <p:nvPr/>
        </p:nvPicPr>
        <p:blipFill>
          <a:blip r:embed="rId2"/>
          <a:srcRect t="2420" b="13310"/>
          <a:stretch/>
        </p:blipFill>
        <p:spPr>
          <a:xfrm>
            <a:off x="20" y="10"/>
            <a:ext cx="12191979" cy="685798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2" name="Title 1"/>
          <p:cNvSpPr>
            <a:spLocks noGrp="1"/>
          </p:cNvSpPr>
          <p:nvPr>
            <p:ph type="ctrTitle"/>
          </p:nvPr>
        </p:nvSpPr>
        <p:spPr>
          <a:xfrm>
            <a:off x="5564323" y="1182389"/>
            <a:ext cx="5747413" cy="750149"/>
          </a:xfrm>
        </p:spPr>
        <p:txBody>
          <a:bodyPr>
            <a:normAutofit fontScale="90000"/>
          </a:bodyPr>
          <a:lstStyle/>
          <a:p>
            <a:pPr algn="r"/>
            <a:r>
              <a:rPr lang="en-GB" sz="5400" dirty="0">
                <a:latin typeface="Comic Sans MS"/>
              </a:rPr>
              <a:t>Keeping Our Children Safe</a:t>
            </a:r>
          </a:p>
        </p:txBody>
      </p:sp>
      <p:sp>
        <p:nvSpPr>
          <p:cNvPr id="3" name="Subtitle 2"/>
          <p:cNvSpPr>
            <a:spLocks noGrp="1"/>
          </p:cNvSpPr>
          <p:nvPr>
            <p:ph type="subTitle" idx="1"/>
          </p:nvPr>
        </p:nvSpPr>
        <p:spPr>
          <a:xfrm>
            <a:off x="5829817" y="2427529"/>
            <a:ext cx="5481920" cy="3890918"/>
          </a:xfrm>
        </p:spPr>
        <p:txBody>
          <a:bodyPr vert="horz" lIns="91440" tIns="45720" rIns="91440" bIns="45720" rtlCol="0" anchor="t">
            <a:normAutofit/>
          </a:bodyPr>
          <a:lstStyle/>
          <a:p>
            <a:pPr algn="r"/>
            <a:r>
              <a:rPr lang="en-GB" sz="3200" dirty="0">
                <a:highlight>
                  <a:srgbClr val="FFFF00"/>
                </a:highlight>
                <a:latin typeface="Comic Sans MS"/>
              </a:rPr>
              <a:t>Child Protection</a:t>
            </a:r>
          </a:p>
        </p:txBody>
      </p:sp>
      <p:pic>
        <p:nvPicPr>
          <p:cNvPr id="5" name="Picture 4" descr="Petition · Protect our children from disease - United States · Change.org">
            <a:extLst>
              <a:ext uri="{FF2B5EF4-FFF2-40B4-BE49-F238E27FC236}">
                <a16:creationId xmlns:a16="http://schemas.microsoft.com/office/drawing/2014/main" id="{961D8B98-D7AE-8C54-7DE2-B649FA844AFC}"/>
              </a:ext>
            </a:extLst>
          </p:cNvPr>
          <p:cNvPicPr>
            <a:picLocks noChangeAspect="1"/>
          </p:cNvPicPr>
          <p:nvPr/>
        </p:nvPicPr>
        <p:blipFill>
          <a:blip r:embed="rId3"/>
          <a:stretch>
            <a:fillRect/>
          </a:stretch>
        </p:blipFill>
        <p:spPr>
          <a:xfrm>
            <a:off x="1279743" y="1707586"/>
            <a:ext cx="4288076" cy="3181871"/>
          </a:xfrm>
          <a:prstGeom prst="rect">
            <a:avLst/>
          </a:prstGeom>
          <a:ln w="88900" cap="sq" cmpd="thickThin">
            <a:solidFill>
              <a:srgbClr val="000000"/>
            </a:solidFill>
            <a:prstDash val="solid"/>
            <a:miter lim="800000"/>
          </a:ln>
          <a:effectLst>
            <a:innerShdw blurRad="76200">
              <a:srgbClr val="000000"/>
            </a:innerShdw>
          </a:effectLst>
        </p:spPr>
      </p:pic>
      <p:sp>
        <p:nvSpPr>
          <p:cNvPr id="6" name="TextBox 5">
            <a:extLst>
              <a:ext uri="{FF2B5EF4-FFF2-40B4-BE49-F238E27FC236}">
                <a16:creationId xmlns:a16="http://schemas.microsoft.com/office/drawing/2014/main" id="{081AF9C5-5A5F-D809-CB68-261573FB83CA}"/>
              </a:ext>
            </a:extLst>
          </p:cNvPr>
          <p:cNvSpPr txBox="1"/>
          <p:nvPr/>
        </p:nvSpPr>
        <p:spPr>
          <a:xfrm>
            <a:off x="4607193" y="5089955"/>
            <a:ext cx="274319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200">
                <a:latin typeface="Comic Sans MS"/>
              </a:rPr>
              <a:t>(change.org)</a:t>
            </a:r>
          </a:p>
        </p:txBody>
      </p:sp>
      <p:pic>
        <p:nvPicPr>
          <p:cNvPr id="7" name="Picture 6" descr="A close-up of a child&amp;#39;s hands with blue writing on them&#10;&#10;AI-generated content may be incorrect.">
            <a:extLst>
              <a:ext uri="{FF2B5EF4-FFF2-40B4-BE49-F238E27FC236}">
                <a16:creationId xmlns:a16="http://schemas.microsoft.com/office/drawing/2014/main" id="{89498E0B-EE56-0804-EF3B-ABE976FD126B}"/>
              </a:ext>
            </a:extLst>
          </p:cNvPr>
          <p:cNvPicPr>
            <a:picLocks noChangeAspect="1"/>
          </p:cNvPicPr>
          <p:nvPr/>
        </p:nvPicPr>
        <p:blipFill>
          <a:blip r:embed="rId4"/>
          <a:stretch>
            <a:fillRect/>
          </a:stretch>
        </p:blipFill>
        <p:spPr>
          <a:xfrm>
            <a:off x="8260862" y="3818548"/>
            <a:ext cx="2743200" cy="1780442"/>
          </a:xfrm>
          <a:prstGeom prst="rect">
            <a:avLst/>
          </a:prstGeom>
          <a:ln w="88900" cap="sq" cmpd="thickThin">
            <a:solidFill>
              <a:srgbClr val="000000"/>
            </a:solidFill>
            <a:prstDash val="solid"/>
            <a:miter lim="800000"/>
          </a:ln>
          <a:effectLst>
            <a:innerShdw blurRad="76200">
              <a:srgbClr val="000000"/>
            </a:innerShdw>
          </a:effectLst>
        </p:spPr>
      </p:pic>
      <p:sp>
        <p:nvSpPr>
          <p:cNvPr id="9" name="TextBox 8">
            <a:extLst>
              <a:ext uri="{FF2B5EF4-FFF2-40B4-BE49-F238E27FC236}">
                <a16:creationId xmlns:a16="http://schemas.microsoft.com/office/drawing/2014/main" id="{F457E276-0F8C-310A-F7F4-358514A13CEF}"/>
              </a:ext>
            </a:extLst>
          </p:cNvPr>
          <p:cNvSpPr txBox="1"/>
          <p:nvPr/>
        </p:nvSpPr>
        <p:spPr>
          <a:xfrm>
            <a:off x="9941169" y="5769708"/>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Comic Sans MS"/>
                <a:cs typeface="Times New Roman"/>
              </a:rPr>
              <a:t>(Pritchard, 2017)</a:t>
            </a:r>
            <a:endParaRPr lang="en-US" sz="1200">
              <a:latin typeface="Comic Sans MS"/>
            </a:endParaRPr>
          </a:p>
        </p:txBody>
      </p:sp>
    </p:spTree>
    <p:extLst>
      <p:ext uri="{BB962C8B-B14F-4D97-AF65-F5344CB8AC3E}">
        <p14:creationId xmlns:p14="http://schemas.microsoft.com/office/powerpoint/2010/main" val="19679133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48D7368D-31D9-8101-473D-CD39E706FD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6401" y="3378954"/>
            <a:ext cx="6394567" cy="3479046"/>
          </a:xfrm>
          <a:custGeom>
            <a:avLst/>
            <a:gdLst/>
            <a:ahLst/>
            <a:cxnLst/>
            <a:rect l="l" t="t" r="r" b="b"/>
            <a:pathLst>
              <a:path w="6394567" h="3479046">
                <a:moveTo>
                  <a:pt x="5171297" y="284"/>
                </a:moveTo>
                <a:cubicBezTo>
                  <a:pt x="5607674" y="7531"/>
                  <a:pt x="6039042" y="153650"/>
                  <a:pt x="6394290" y="430072"/>
                </a:cubicBezTo>
                <a:lnTo>
                  <a:pt x="6394567" y="430316"/>
                </a:lnTo>
                <a:lnTo>
                  <a:pt x="6394567"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a:gradFill>
            <a:gsLst>
              <a:gs pos="39000">
                <a:schemeClr val="bg2"/>
              </a:gs>
              <a:gs pos="100000">
                <a:schemeClr val="accent1">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0" name="Rectangle 9">
            <a:extLst>
              <a:ext uri="{FF2B5EF4-FFF2-40B4-BE49-F238E27FC236}">
                <a16:creationId xmlns:a16="http://schemas.microsoft.com/office/drawing/2014/main" id="{9F84B89C-BB5C-7BD7-E0CB-97CE48938C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99869F-DDBB-89C2-461A-5FA628F78413}"/>
              </a:ext>
            </a:extLst>
          </p:cNvPr>
          <p:cNvSpPr>
            <a:spLocks noGrp="1"/>
          </p:cNvSpPr>
          <p:nvPr>
            <p:ph type="title"/>
          </p:nvPr>
        </p:nvSpPr>
        <p:spPr>
          <a:xfrm>
            <a:off x="169102" y="567161"/>
            <a:ext cx="7215893" cy="1779875"/>
          </a:xfrm>
        </p:spPr>
        <p:txBody>
          <a:bodyPr vert="horz" lIns="91440" tIns="45720" rIns="91440" bIns="45720" rtlCol="0" anchor="b">
            <a:normAutofit fontScale="90000"/>
          </a:bodyPr>
          <a:lstStyle/>
          <a:p>
            <a:pPr>
              <a:lnSpc>
                <a:spcPct val="100000"/>
              </a:lnSpc>
            </a:pPr>
            <a:r>
              <a:rPr lang="en-US" sz="4000" u="sng">
                <a:latin typeface="Comic Sans MS"/>
              </a:rPr>
              <a:t>What is safeguarding?</a:t>
            </a:r>
            <a:br>
              <a:rPr lang="en-US" sz="3600"/>
            </a:br>
            <a:br>
              <a:rPr lang="en-US" sz="3600"/>
            </a:br>
            <a:endParaRPr lang="en-US" sz="3600"/>
          </a:p>
        </p:txBody>
      </p:sp>
      <p:sp>
        <p:nvSpPr>
          <p:cNvPr id="12" name="Freeform: Shape 11">
            <a:extLst>
              <a:ext uri="{FF2B5EF4-FFF2-40B4-BE49-F238E27FC236}">
                <a16:creationId xmlns:a16="http://schemas.microsoft.com/office/drawing/2014/main" id="{51721161-CDDD-DB78-5803-9142A04A6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000" flipH="1">
            <a:off x="4620200" y="2812310"/>
            <a:ext cx="7602366" cy="4111195"/>
          </a:xfrm>
          <a:custGeom>
            <a:avLst/>
            <a:gdLst>
              <a:gd name="connsiteX0" fmla="*/ 1266091 w 7602366"/>
              <a:gd name="connsiteY0" fmla="*/ 1707 h 4111195"/>
              <a:gd name="connsiteX1" fmla="*/ 36097 w 7602366"/>
              <a:gd name="connsiteY1" fmla="*/ 317762 h 4111195"/>
              <a:gd name="connsiteX2" fmla="*/ 0 w 7602366"/>
              <a:gd name="connsiteY2" fmla="*/ 337363 h 4111195"/>
              <a:gd name="connsiteX3" fmla="*/ 65872 w 7602366"/>
              <a:gd name="connsiteY3" fmla="*/ 4111195 h 4111195"/>
              <a:gd name="connsiteX4" fmla="*/ 7602366 w 7602366"/>
              <a:gd name="connsiteY4" fmla="*/ 3979645 h 4111195"/>
              <a:gd name="connsiteX5" fmla="*/ 3071280 w 7602366"/>
              <a:gd name="connsiteY5" fmla="*/ 550286 h 4111195"/>
              <a:gd name="connsiteX6" fmla="*/ 3009694 w 7602366"/>
              <a:gd name="connsiteY6" fmla="*/ 506058 h 4111195"/>
              <a:gd name="connsiteX7" fmla="*/ 1436547 w 7602366"/>
              <a:gd name="connsiteY7" fmla="*/ 840 h 4111195"/>
              <a:gd name="connsiteX8" fmla="*/ 1266091 w 7602366"/>
              <a:gd name="connsiteY8" fmla="*/ 1707 h 4111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602366" h="4111195">
                <a:moveTo>
                  <a:pt x="1266091" y="1707"/>
                </a:moveTo>
                <a:cubicBezTo>
                  <a:pt x="840419" y="16212"/>
                  <a:pt x="419691" y="123046"/>
                  <a:pt x="36097" y="317762"/>
                </a:cubicBezTo>
                <a:lnTo>
                  <a:pt x="0" y="337363"/>
                </a:lnTo>
                <a:lnTo>
                  <a:pt x="65872" y="4111195"/>
                </a:lnTo>
                <a:lnTo>
                  <a:pt x="7602366" y="3979645"/>
                </a:lnTo>
                <a:lnTo>
                  <a:pt x="3071280" y="550286"/>
                </a:lnTo>
                <a:lnTo>
                  <a:pt x="3009694" y="506058"/>
                </a:lnTo>
                <a:cubicBezTo>
                  <a:pt x="2529246" y="179187"/>
                  <a:pt x="1982362" y="13891"/>
                  <a:pt x="1436547" y="840"/>
                </a:cubicBezTo>
                <a:cubicBezTo>
                  <a:pt x="1379692" y="-519"/>
                  <a:pt x="1322847" y="-227"/>
                  <a:pt x="1266091" y="1707"/>
                </a:cubicBezTo>
                <a:close/>
              </a:path>
            </a:pathLst>
          </a:custGeom>
          <a:gradFill>
            <a:gsLst>
              <a:gs pos="32000">
                <a:schemeClr val="bg2"/>
              </a:gs>
              <a:gs pos="100000">
                <a:schemeClr val="accent1">
                  <a:lumMod val="60000"/>
                  <a:lumOff val="4000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5" descr="Safeguarding">
            <a:extLst>
              <a:ext uri="{FF2B5EF4-FFF2-40B4-BE49-F238E27FC236}">
                <a16:creationId xmlns:a16="http://schemas.microsoft.com/office/drawing/2014/main" id="{5001040C-307D-4F87-D6F5-A2D9D1602414}"/>
              </a:ext>
            </a:extLst>
          </p:cNvPr>
          <p:cNvPicPr>
            <a:picLocks noChangeAspect="1"/>
          </p:cNvPicPr>
          <p:nvPr/>
        </p:nvPicPr>
        <p:blipFill>
          <a:blip r:embed="rId2"/>
          <a:stretch>
            <a:fillRect/>
          </a:stretch>
        </p:blipFill>
        <p:spPr>
          <a:xfrm>
            <a:off x="8817310" y="291432"/>
            <a:ext cx="2743200" cy="2058039"/>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graphicFrame>
        <p:nvGraphicFramePr>
          <p:cNvPr id="14" name="TextBox 4">
            <a:extLst>
              <a:ext uri="{FF2B5EF4-FFF2-40B4-BE49-F238E27FC236}">
                <a16:creationId xmlns:a16="http://schemas.microsoft.com/office/drawing/2014/main" id="{3C833A2C-6975-E011-BEBF-61B915EA9392}"/>
              </a:ext>
            </a:extLst>
          </p:cNvPr>
          <p:cNvGraphicFramePr/>
          <p:nvPr>
            <p:extLst>
              <p:ext uri="{D42A27DB-BD31-4B8C-83A1-F6EECF244321}">
                <p14:modId xmlns:p14="http://schemas.microsoft.com/office/powerpoint/2010/main" val="771154535"/>
              </p:ext>
            </p:extLst>
          </p:nvPr>
        </p:nvGraphicFramePr>
        <p:xfrm>
          <a:off x="168188" y="1711520"/>
          <a:ext cx="7032200" cy="39447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19" name="TextBox 118">
            <a:extLst>
              <a:ext uri="{FF2B5EF4-FFF2-40B4-BE49-F238E27FC236}">
                <a16:creationId xmlns:a16="http://schemas.microsoft.com/office/drawing/2014/main" id="{775BEEAE-C4E1-49C7-5764-0F4482A5198B}"/>
              </a:ext>
            </a:extLst>
          </p:cNvPr>
          <p:cNvSpPr txBox="1"/>
          <p:nvPr/>
        </p:nvSpPr>
        <p:spPr>
          <a:xfrm>
            <a:off x="4895" y="6216406"/>
            <a:ext cx="1218975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dirty="0">
                <a:latin typeface="Comic Sans MS"/>
              </a:rPr>
              <a:t>We  </a:t>
            </a:r>
            <a:r>
              <a:rPr lang="en-GB" b="1" dirty="0">
                <a:highlight>
                  <a:srgbClr val="FFFF00"/>
                </a:highlight>
                <a:latin typeface="Comic Sans MS"/>
              </a:rPr>
              <a:t>ALL</a:t>
            </a:r>
            <a:r>
              <a:rPr lang="en-GB" b="1" dirty="0">
                <a:latin typeface="Comic Sans MS"/>
              </a:rPr>
              <a:t> </a:t>
            </a:r>
            <a:r>
              <a:rPr lang="en-GB" dirty="0">
                <a:latin typeface="Comic Sans MS"/>
              </a:rPr>
              <a:t>have a statutory duty regarding safeguarding and promoting the welfare of our learners/staff.</a:t>
            </a:r>
            <a:endParaRPr lang="en-US" dirty="0">
              <a:latin typeface="Comic Sans MS"/>
            </a:endParaRPr>
          </a:p>
        </p:txBody>
      </p:sp>
      <p:sp>
        <p:nvSpPr>
          <p:cNvPr id="120" name="TextBox 119">
            <a:extLst>
              <a:ext uri="{FF2B5EF4-FFF2-40B4-BE49-F238E27FC236}">
                <a16:creationId xmlns:a16="http://schemas.microsoft.com/office/drawing/2014/main" id="{C8D6B8B7-4E22-802D-C23C-FC34E4540322}"/>
              </a:ext>
            </a:extLst>
          </p:cNvPr>
          <p:cNvSpPr txBox="1"/>
          <p:nvPr/>
        </p:nvSpPr>
        <p:spPr>
          <a:xfrm>
            <a:off x="9971183" y="2465547"/>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Times New Roman"/>
                <a:cs typeface="Times New Roman"/>
              </a:rPr>
              <a:t>(Mantra Learning, 2015).</a:t>
            </a:r>
            <a:endParaRPr lang="en-US"/>
          </a:p>
        </p:txBody>
      </p:sp>
    </p:spTree>
    <p:extLst>
      <p:ext uri="{BB962C8B-B14F-4D97-AF65-F5344CB8AC3E}">
        <p14:creationId xmlns:p14="http://schemas.microsoft.com/office/powerpoint/2010/main" val="241030008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6A364E18-0909-04B8-85B7-1D75F76733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9">
            <a:extLst>
              <a:ext uri="{FF2B5EF4-FFF2-40B4-BE49-F238E27FC236}">
                <a16:creationId xmlns:a16="http://schemas.microsoft.com/office/drawing/2014/main" id="{5A4E4C0D-6BCA-FC17-62BD-B629662A9D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2923855" cy="1479128"/>
          </a:xfrm>
          <a:custGeom>
            <a:avLst/>
            <a:gdLst>
              <a:gd name="connsiteX0" fmla="*/ 2923855 w 2923855"/>
              <a:gd name="connsiteY0" fmla="*/ 1479128 h 1479128"/>
              <a:gd name="connsiteX1" fmla="*/ 0 w 2923855"/>
              <a:gd name="connsiteY1" fmla="*/ 1479128 h 1479128"/>
              <a:gd name="connsiteX2" fmla="*/ 1368245 w 2923855"/>
              <a:gd name="connsiteY2" fmla="*/ 405504 h 1479128"/>
              <a:gd name="connsiteX3" fmla="*/ 1410727 w 2923855"/>
              <a:gd name="connsiteY3" fmla="*/ 373857 h 1479128"/>
              <a:gd name="connsiteX4" fmla="*/ 2503486 w 2923855"/>
              <a:gd name="connsiteY4" fmla="*/ 1756 h 1479128"/>
              <a:gd name="connsiteX5" fmla="*/ 2622568 w 2923855"/>
              <a:gd name="connsiteY5" fmla="*/ 284 h 1479128"/>
              <a:gd name="connsiteX6" fmla="*/ 2785835 w 2923855"/>
              <a:gd name="connsiteY6" fmla="*/ 9494 h 1479128"/>
              <a:gd name="connsiteX7" fmla="*/ 2923855 w 2923855"/>
              <a:gd name="connsiteY7" fmla="*/ 28352 h 14791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23855" h="1479128">
                <a:moveTo>
                  <a:pt x="2923855" y="1479128"/>
                </a:moveTo>
                <a:lnTo>
                  <a:pt x="0" y="1479128"/>
                </a:lnTo>
                <a:lnTo>
                  <a:pt x="1368245" y="405504"/>
                </a:lnTo>
                <a:lnTo>
                  <a:pt x="1410727" y="373857"/>
                </a:lnTo>
                <a:cubicBezTo>
                  <a:pt x="1742357" y="139664"/>
                  <a:pt x="2122368" y="17528"/>
                  <a:pt x="2503486" y="1756"/>
                </a:cubicBezTo>
                <a:cubicBezTo>
                  <a:pt x="2543187" y="114"/>
                  <a:pt x="2582898" y="-375"/>
                  <a:pt x="2622568" y="284"/>
                </a:cubicBezTo>
                <a:cubicBezTo>
                  <a:pt x="2677115" y="1190"/>
                  <a:pt x="2731584" y="4266"/>
                  <a:pt x="2785835" y="9494"/>
                </a:cubicBezTo>
                <a:lnTo>
                  <a:pt x="2923855" y="28352"/>
                </a:lnTo>
                <a:close/>
              </a:path>
            </a:pathLst>
          </a:custGeom>
          <a:gradFill>
            <a:gsLst>
              <a:gs pos="19000">
                <a:schemeClr val="bg2"/>
              </a:gs>
              <a:gs pos="99000">
                <a:schemeClr val="accent1">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9B9A084-E913-D12B-DD25-8EEFCC032CAD}"/>
              </a:ext>
            </a:extLst>
          </p:cNvPr>
          <p:cNvSpPr>
            <a:spLocks noGrp="1"/>
          </p:cNvSpPr>
          <p:nvPr>
            <p:ph type="title"/>
          </p:nvPr>
        </p:nvSpPr>
        <p:spPr>
          <a:xfrm>
            <a:off x="205945" y="342255"/>
            <a:ext cx="11711772" cy="1352319"/>
          </a:xfrm>
        </p:spPr>
        <p:txBody>
          <a:bodyPr anchor="ctr">
            <a:normAutofit/>
          </a:bodyPr>
          <a:lstStyle/>
          <a:p>
            <a:r>
              <a:rPr lang="en-GB"/>
              <a:t>     </a:t>
            </a:r>
            <a:r>
              <a:rPr lang="en-GB">
                <a:latin typeface="Neue Haas Grotesk Text Pro"/>
              </a:rPr>
              <a:t>   </a:t>
            </a:r>
            <a:r>
              <a:rPr lang="en-GB" u="sng">
                <a:latin typeface="Neue Haas Grotesk Text Pro"/>
              </a:rPr>
              <a:t>Creating a Safe Environment</a:t>
            </a:r>
            <a:br>
              <a:rPr lang="en-GB" u="sng">
                <a:latin typeface="Neue Haas Grotesk Text Pro"/>
              </a:rPr>
            </a:br>
            <a:r>
              <a:rPr lang="en-GB">
                <a:latin typeface="Comic Sans MS"/>
              </a:rPr>
              <a:t>  </a:t>
            </a:r>
            <a:r>
              <a:rPr lang="en-GB"/>
              <a:t>                         </a:t>
            </a:r>
            <a:r>
              <a:rPr lang="en-GB">
                <a:latin typeface="Neue Haas Grotesk Text Pro"/>
              </a:rPr>
              <a:t>                                                 </a:t>
            </a:r>
            <a:r>
              <a:rPr lang="en-GB" u="sng">
                <a:latin typeface="Comic Sans MS"/>
              </a:rPr>
              <a:t>How do we do it?</a:t>
            </a:r>
          </a:p>
        </p:txBody>
      </p:sp>
      <p:sp>
        <p:nvSpPr>
          <p:cNvPr id="12" name="Freeform: Shape 11">
            <a:extLst>
              <a:ext uri="{FF2B5EF4-FFF2-40B4-BE49-F238E27FC236}">
                <a16:creationId xmlns:a16="http://schemas.microsoft.com/office/drawing/2014/main" id="{8B08FA76-1ED5-E432-8E59-C7ABAAB69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84115" y="3378954"/>
            <a:ext cx="5907885" cy="3479046"/>
          </a:xfrm>
          <a:custGeom>
            <a:avLst/>
            <a:gdLst>
              <a:gd name="connsiteX0" fmla="*/ 5171297 w 5907885"/>
              <a:gd name="connsiteY0" fmla="*/ 284 h 3479046"/>
              <a:gd name="connsiteX1" fmla="*/ 5813217 w 5907885"/>
              <a:gd name="connsiteY1" fmla="*/ 114238 h 3479046"/>
              <a:gd name="connsiteX2" fmla="*/ 5907885 w 5907885"/>
              <a:gd name="connsiteY2" fmla="*/ 151524 h 3479046"/>
              <a:gd name="connsiteX3" fmla="*/ 5907885 w 5907885"/>
              <a:gd name="connsiteY3" fmla="*/ 3479046 h 3479046"/>
              <a:gd name="connsiteX4" fmla="*/ 0 w 5907885"/>
              <a:gd name="connsiteY4" fmla="*/ 3479046 h 3479046"/>
              <a:gd name="connsiteX5" fmla="*/ 3916974 w 5907885"/>
              <a:gd name="connsiteY5" fmla="*/ 405504 h 3479046"/>
              <a:gd name="connsiteX6" fmla="*/ 3959456 w 5907885"/>
              <a:gd name="connsiteY6" fmla="*/ 373857 h 3479046"/>
              <a:gd name="connsiteX7" fmla="*/ 5052215 w 5907885"/>
              <a:gd name="connsiteY7" fmla="*/ 1756 h 3479046"/>
              <a:gd name="connsiteX8" fmla="*/ 5171297 w 5907885"/>
              <a:gd name="connsiteY8" fmla="*/ 284 h 3479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07885" h="3479046">
                <a:moveTo>
                  <a:pt x="5171297" y="284"/>
                </a:moveTo>
                <a:cubicBezTo>
                  <a:pt x="5389485" y="3908"/>
                  <a:pt x="5606422" y="42249"/>
                  <a:pt x="5813217" y="114238"/>
                </a:cubicBezTo>
                <a:lnTo>
                  <a:pt x="5907885" y="151524"/>
                </a:lnTo>
                <a:lnTo>
                  <a:pt x="5907885"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a:gradFill>
            <a:gsLst>
              <a:gs pos="31000">
                <a:schemeClr val="bg2"/>
              </a:gs>
              <a:gs pos="100000">
                <a:schemeClr val="accent1">
                  <a:lumMod val="60000"/>
                  <a:lumOff val="4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18" name="Content Placeholder 2">
            <a:extLst>
              <a:ext uri="{FF2B5EF4-FFF2-40B4-BE49-F238E27FC236}">
                <a16:creationId xmlns:a16="http://schemas.microsoft.com/office/drawing/2014/main" id="{B432C1FB-BF77-1B2D-A6D6-072EB9E68352}"/>
              </a:ext>
            </a:extLst>
          </p:cNvPr>
          <p:cNvGraphicFramePr>
            <a:graphicFrameLocks noGrp="1"/>
          </p:cNvGraphicFramePr>
          <p:nvPr>
            <p:ph idx="1"/>
            <p:extLst>
              <p:ext uri="{D42A27DB-BD31-4B8C-83A1-F6EECF244321}">
                <p14:modId xmlns:p14="http://schemas.microsoft.com/office/powerpoint/2010/main" val="4025151939"/>
              </p:ext>
            </p:extLst>
          </p:nvPr>
        </p:nvGraphicFramePr>
        <p:xfrm>
          <a:off x="202569" y="886326"/>
          <a:ext cx="7259446" cy="62726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4E6212C2-5D6E-9EFD-D44C-B75E5D210930}"/>
              </a:ext>
            </a:extLst>
          </p:cNvPr>
          <p:cNvSpPr txBox="1"/>
          <p:nvPr/>
        </p:nvSpPr>
        <p:spPr>
          <a:xfrm>
            <a:off x="6776442" y="2534165"/>
            <a:ext cx="4914321" cy="41162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7" name="TextBox 6">
            <a:extLst>
              <a:ext uri="{FF2B5EF4-FFF2-40B4-BE49-F238E27FC236}">
                <a16:creationId xmlns:a16="http://schemas.microsoft.com/office/drawing/2014/main" id="{5DE5F1A7-50F5-8A08-92CF-4CB17A464633}"/>
              </a:ext>
            </a:extLst>
          </p:cNvPr>
          <p:cNvSpPr txBox="1"/>
          <p:nvPr/>
        </p:nvSpPr>
        <p:spPr>
          <a:xfrm>
            <a:off x="7470522" y="1688681"/>
            <a:ext cx="4720233" cy="48628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endParaRPr lang="en-GB"/>
          </a:p>
          <a:p>
            <a:pPr marL="285750" indent="-285750">
              <a:buFont typeface="Arial"/>
              <a:buChar char="•"/>
            </a:pPr>
            <a:r>
              <a:rPr lang="en-GB">
                <a:latin typeface="Comic Sans MS"/>
              </a:rPr>
              <a:t>Disclosure and Barring Service (DBS)</a:t>
            </a:r>
            <a:endParaRPr lang="en-GB" sz="1600">
              <a:latin typeface="Comic Sans MS"/>
            </a:endParaRPr>
          </a:p>
          <a:p>
            <a:endParaRPr lang="en-GB" sz="1600">
              <a:latin typeface="Comic Sans MS"/>
            </a:endParaRPr>
          </a:p>
          <a:p>
            <a:pPr marL="285750" indent="-285750">
              <a:buFont typeface="Arial"/>
              <a:buChar char="•"/>
            </a:pPr>
            <a:r>
              <a:rPr lang="en-GB" sz="1600">
                <a:latin typeface="Comic Sans MS"/>
              </a:rPr>
              <a:t>Safeguarding Vulnerable Groups Act (2006).</a:t>
            </a:r>
            <a:endParaRPr lang="en-GB" sz="1600">
              <a:latin typeface="Neue Haas Grotesk Text Pro"/>
            </a:endParaRPr>
          </a:p>
          <a:p>
            <a:endParaRPr lang="en-GB" sz="1600">
              <a:latin typeface="Neue Haas Grotesk Text Pro"/>
            </a:endParaRPr>
          </a:p>
          <a:p>
            <a:pPr marL="285750" indent="-285750">
              <a:buFont typeface="Arial"/>
              <a:buChar char="•"/>
            </a:pPr>
            <a:r>
              <a:rPr lang="en-GB" sz="1600">
                <a:latin typeface="Comic Sans MS"/>
              </a:rPr>
              <a:t>Unauthorised access.</a:t>
            </a:r>
            <a:endParaRPr lang="en-GB" sz="1600">
              <a:latin typeface="Neue Haas Grotesk Text Pro"/>
            </a:endParaRPr>
          </a:p>
          <a:p>
            <a:endParaRPr lang="en-GB" sz="1600">
              <a:latin typeface="Neue Haas Grotesk Text Pro"/>
            </a:endParaRPr>
          </a:p>
          <a:p>
            <a:pPr marL="285750" indent="-285750">
              <a:buFont typeface="Arial"/>
              <a:buChar char="•"/>
            </a:pPr>
            <a:r>
              <a:rPr lang="en-GB" sz="1600">
                <a:latin typeface="Comic Sans MS"/>
              </a:rPr>
              <a:t>Promote self-esteem and confidence.</a:t>
            </a:r>
            <a:endParaRPr lang="en-GB" sz="1600"/>
          </a:p>
          <a:p>
            <a:pPr marL="285750" indent="-285750">
              <a:buFont typeface="Arial"/>
              <a:buChar char="•"/>
            </a:pPr>
            <a:endParaRPr lang="en-GB" sz="1600">
              <a:latin typeface="Comic Sans MS"/>
            </a:endParaRPr>
          </a:p>
          <a:p>
            <a:pPr marL="285750" indent="-285750">
              <a:buFont typeface="Arial"/>
              <a:buChar char="•"/>
            </a:pPr>
            <a:r>
              <a:rPr lang="en-GB" sz="1600">
                <a:latin typeface="Comic Sans MS"/>
              </a:rPr>
              <a:t>Relevant training.</a:t>
            </a:r>
          </a:p>
          <a:p>
            <a:endParaRPr lang="en-GB" sz="1600"/>
          </a:p>
          <a:p>
            <a:pPr marL="285750" indent="-285750">
              <a:buFont typeface="Arial"/>
              <a:buChar char="•"/>
            </a:pPr>
            <a:r>
              <a:rPr lang="en-GB" sz="1600">
                <a:latin typeface="Comic Sans MS"/>
              </a:rPr>
              <a:t>Effective communication.</a:t>
            </a:r>
            <a:endParaRPr lang="en-GB" sz="1600"/>
          </a:p>
          <a:p>
            <a:pPr marL="285750" indent="-285750">
              <a:buFont typeface="Arial"/>
              <a:buChar char="•"/>
            </a:pPr>
            <a:endParaRPr lang="en-GB" sz="1600">
              <a:solidFill>
                <a:srgbClr val="000000"/>
              </a:solidFill>
              <a:latin typeface="Comic Sans MS"/>
              <a:ea typeface="+mn-lt"/>
              <a:cs typeface="+mn-lt"/>
            </a:endParaRPr>
          </a:p>
          <a:p>
            <a:pPr marL="285750" indent="-285750">
              <a:buFont typeface="Arial"/>
              <a:buChar char="•"/>
            </a:pPr>
            <a:r>
              <a:rPr lang="en-GB" sz="1600">
                <a:solidFill>
                  <a:srgbClr val="0E101A"/>
                </a:solidFill>
                <a:latin typeface="Comic Sans MS"/>
                <a:ea typeface="+mn-lt"/>
                <a:cs typeface="+mn-lt"/>
              </a:rPr>
              <a:t>Foster a safe environment.</a:t>
            </a:r>
            <a:endParaRPr lang="en-GB" sz="1600">
              <a:solidFill>
                <a:srgbClr val="000000"/>
              </a:solidFill>
              <a:latin typeface="Comic Sans MS"/>
              <a:ea typeface="+mn-lt"/>
              <a:cs typeface="+mn-lt"/>
            </a:endParaRPr>
          </a:p>
          <a:p>
            <a:pPr marL="285750" indent="-285750">
              <a:buFont typeface="Arial"/>
              <a:buChar char="•"/>
            </a:pPr>
            <a:endParaRPr lang="en-GB" sz="1600">
              <a:solidFill>
                <a:srgbClr val="0E101A"/>
              </a:solidFill>
              <a:latin typeface="Comic Sans MS"/>
              <a:ea typeface="+mn-lt"/>
              <a:cs typeface="+mn-lt"/>
            </a:endParaRPr>
          </a:p>
          <a:p>
            <a:pPr marL="285750" indent="-285750">
              <a:buFont typeface="Arial"/>
              <a:buChar char="•"/>
            </a:pPr>
            <a:r>
              <a:rPr lang="en-GB" sz="1600">
                <a:solidFill>
                  <a:srgbClr val="0E101A"/>
                </a:solidFill>
                <a:latin typeface="Comic Sans MS"/>
                <a:ea typeface="+mn-lt"/>
                <a:cs typeface="+mn-lt"/>
              </a:rPr>
              <a:t>Actively listen.</a:t>
            </a:r>
            <a:endParaRPr lang="en-GB" sz="1600">
              <a:latin typeface="Comic Sans MS"/>
            </a:endParaRPr>
          </a:p>
          <a:p>
            <a:pPr marL="285750" indent="-285750">
              <a:buFont typeface="Arial"/>
              <a:buChar char="•"/>
            </a:pPr>
            <a:endParaRPr lang="en-GB" sz="1600">
              <a:latin typeface="Comic Sans MS"/>
            </a:endParaRPr>
          </a:p>
          <a:p>
            <a:pPr marL="285750" indent="-285750">
              <a:buFont typeface="Arial"/>
              <a:buChar char="•"/>
            </a:pPr>
            <a:r>
              <a:rPr lang="en-GB" sz="1600">
                <a:latin typeface="Comic Sans MS"/>
              </a:rPr>
              <a:t>Establish trust.</a:t>
            </a:r>
          </a:p>
          <a:p>
            <a:pPr marL="285750" indent="-285750">
              <a:buFont typeface="Arial"/>
              <a:buChar char="•"/>
            </a:pPr>
            <a:endParaRPr lang="en-GB">
              <a:latin typeface="Comic Sans MS"/>
            </a:endParaRPr>
          </a:p>
        </p:txBody>
      </p:sp>
      <p:sp>
        <p:nvSpPr>
          <p:cNvPr id="41" name="TextBox 40">
            <a:extLst>
              <a:ext uri="{FF2B5EF4-FFF2-40B4-BE49-F238E27FC236}">
                <a16:creationId xmlns:a16="http://schemas.microsoft.com/office/drawing/2014/main" id="{C6ACFE0D-A03C-452F-ED34-266286FC3C1E}"/>
              </a:ext>
            </a:extLst>
          </p:cNvPr>
          <p:cNvSpPr txBox="1"/>
          <p:nvPr/>
        </p:nvSpPr>
        <p:spPr>
          <a:xfrm>
            <a:off x="9829285" y="6367103"/>
            <a:ext cx="274319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Times New Roman"/>
                <a:cs typeface="Times New Roman"/>
              </a:rPr>
              <a:t>(Social Care Wales, 2023).</a:t>
            </a:r>
            <a:endParaRPr lang="en-US"/>
          </a:p>
        </p:txBody>
      </p:sp>
    </p:spTree>
    <p:extLst>
      <p:ext uri="{BB962C8B-B14F-4D97-AF65-F5344CB8AC3E}">
        <p14:creationId xmlns:p14="http://schemas.microsoft.com/office/powerpoint/2010/main" val="297239433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BCE5EA-786C-209C-1516-240E59B51712}"/>
              </a:ext>
            </a:extLst>
          </p:cNvPr>
          <p:cNvSpPr>
            <a:spLocks noGrp="1"/>
          </p:cNvSpPr>
          <p:nvPr>
            <p:ph type="title"/>
          </p:nvPr>
        </p:nvSpPr>
        <p:spPr>
          <a:xfrm>
            <a:off x="806" y="1119334"/>
            <a:ext cx="3814534" cy="3244041"/>
          </a:xfrm>
        </p:spPr>
        <p:txBody>
          <a:bodyPr anchor="t">
            <a:normAutofit/>
          </a:bodyPr>
          <a:lstStyle/>
          <a:p>
            <a:pPr algn="r"/>
            <a:r>
              <a:rPr lang="en-GB" sz="3600" u="sng" dirty="0">
                <a:latin typeface="Comic Sans MS"/>
              </a:rPr>
              <a:t>Good Practice</a:t>
            </a:r>
            <a:r>
              <a:rPr lang="en-GB" sz="3600" dirty="0">
                <a:latin typeface="Comic Sans MS"/>
              </a:rPr>
              <a:t> </a:t>
            </a:r>
            <a:r>
              <a:rPr lang="en-GB" sz="4000" dirty="0">
                <a:latin typeface="Comic Sans MS"/>
              </a:rPr>
              <a:t>  </a:t>
            </a:r>
          </a:p>
        </p:txBody>
      </p:sp>
      <p:graphicFrame>
        <p:nvGraphicFramePr>
          <p:cNvPr id="22" name="Content Placeholder 18">
            <a:extLst>
              <a:ext uri="{FF2B5EF4-FFF2-40B4-BE49-F238E27FC236}">
                <a16:creationId xmlns:a16="http://schemas.microsoft.com/office/drawing/2014/main" id="{8379C465-CCAA-5D1F-87E3-2A6DE8762ECB}"/>
              </a:ext>
            </a:extLst>
          </p:cNvPr>
          <p:cNvGraphicFramePr>
            <a:graphicFrameLocks noGrp="1"/>
          </p:cNvGraphicFramePr>
          <p:nvPr>
            <p:ph idx="1"/>
            <p:extLst>
              <p:ext uri="{D42A27DB-BD31-4B8C-83A1-F6EECF244321}">
                <p14:modId xmlns:p14="http://schemas.microsoft.com/office/powerpoint/2010/main" val="401798986"/>
              </p:ext>
            </p:extLst>
          </p:nvPr>
        </p:nvGraphicFramePr>
        <p:xfrm>
          <a:off x="3309532" y="-2320"/>
          <a:ext cx="8880625" cy="68640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Picture 2" descr="A group of children standing in a line&#10;&#10;AI-generated content may be incorrect.">
            <a:extLst>
              <a:ext uri="{FF2B5EF4-FFF2-40B4-BE49-F238E27FC236}">
                <a16:creationId xmlns:a16="http://schemas.microsoft.com/office/drawing/2014/main" id="{56EFC6FF-0150-A191-2351-6EC9FDE06DF1}"/>
              </a:ext>
            </a:extLst>
          </p:cNvPr>
          <p:cNvPicPr>
            <a:picLocks noChangeAspect="1"/>
          </p:cNvPicPr>
          <p:nvPr/>
        </p:nvPicPr>
        <p:blipFill>
          <a:blip r:embed="rId7"/>
          <a:stretch>
            <a:fillRect/>
          </a:stretch>
        </p:blipFill>
        <p:spPr>
          <a:xfrm>
            <a:off x="262521" y="2109433"/>
            <a:ext cx="3044892" cy="2377988"/>
          </a:xfrm>
          <a:prstGeom prst="rect">
            <a:avLst/>
          </a:prstGeom>
          <a:ln w="88900" cap="sq" cmpd="thickThin">
            <a:solidFill>
              <a:srgbClr val="000000"/>
            </a:solidFill>
            <a:prstDash val="solid"/>
            <a:miter lim="800000"/>
          </a:ln>
          <a:effectLst>
            <a:innerShdw blurRad="76200">
              <a:srgbClr val="000000"/>
            </a:innerShdw>
          </a:effectLst>
        </p:spPr>
      </p:pic>
      <p:sp>
        <p:nvSpPr>
          <p:cNvPr id="4" name="TextBox 3">
            <a:extLst>
              <a:ext uri="{FF2B5EF4-FFF2-40B4-BE49-F238E27FC236}">
                <a16:creationId xmlns:a16="http://schemas.microsoft.com/office/drawing/2014/main" id="{24D5C9BA-CCDD-84ED-B3F8-244F33A16892}"/>
              </a:ext>
            </a:extLst>
          </p:cNvPr>
          <p:cNvSpPr txBox="1"/>
          <p:nvPr/>
        </p:nvSpPr>
        <p:spPr>
          <a:xfrm>
            <a:off x="1466399" y="4636686"/>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200">
                <a:latin typeface="Times New Roman"/>
                <a:ea typeface="Times New Roman"/>
                <a:cs typeface="Times New Roman"/>
              </a:rPr>
              <a:t>(www.aughtonstmichaels.co.uk, n.d.)</a:t>
            </a:r>
            <a:endParaRPr lang="en-GB" sz="1200"/>
          </a:p>
        </p:txBody>
      </p:sp>
    </p:spTree>
    <p:extLst>
      <p:ext uri="{BB962C8B-B14F-4D97-AF65-F5344CB8AC3E}">
        <p14:creationId xmlns:p14="http://schemas.microsoft.com/office/powerpoint/2010/main" val="128086993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287130B-8857-727B-18D5-BAD81BCD9C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5AEF33-8F4B-29C4-FCD2-042C9BA0C6E5}"/>
              </a:ext>
            </a:extLst>
          </p:cNvPr>
          <p:cNvSpPr>
            <a:spLocks noGrp="1"/>
          </p:cNvSpPr>
          <p:nvPr>
            <p:ph type="title"/>
          </p:nvPr>
        </p:nvSpPr>
        <p:spPr>
          <a:xfrm>
            <a:off x="607512" y="5219"/>
            <a:ext cx="5488488" cy="1685271"/>
          </a:xfrm>
        </p:spPr>
        <p:txBody>
          <a:bodyPr vert="horz" lIns="91440" tIns="45720" rIns="91440" bIns="45720" rtlCol="0" anchor="ctr">
            <a:normAutofit/>
          </a:bodyPr>
          <a:lstStyle/>
          <a:p>
            <a:r>
              <a:rPr lang="en-US" sz="2800" u="sng" dirty="0">
                <a:latin typeface="Comic Sans MS"/>
              </a:rPr>
              <a:t>Legislation and Guidance</a:t>
            </a:r>
          </a:p>
        </p:txBody>
      </p:sp>
      <p:graphicFrame>
        <p:nvGraphicFramePr>
          <p:cNvPr id="9" name="Content Placeholder 2">
            <a:extLst>
              <a:ext uri="{FF2B5EF4-FFF2-40B4-BE49-F238E27FC236}">
                <a16:creationId xmlns:a16="http://schemas.microsoft.com/office/drawing/2014/main" id="{8FB705D3-ACB8-594D-E3AB-58433FB00502}"/>
              </a:ext>
            </a:extLst>
          </p:cNvPr>
          <p:cNvGraphicFramePr>
            <a:graphicFrameLocks noGrp="1"/>
          </p:cNvGraphicFramePr>
          <p:nvPr>
            <p:ph idx="1"/>
          </p:nvPr>
        </p:nvGraphicFramePr>
        <p:xfrm>
          <a:off x="-457201" y="1400743"/>
          <a:ext cx="6553201" cy="51806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1592915E-B4D2-ED31-48B1-7BFAD8765496}"/>
              </a:ext>
            </a:extLst>
          </p:cNvPr>
          <p:cNvSpPr txBox="1"/>
          <p:nvPr/>
        </p:nvSpPr>
        <p:spPr>
          <a:xfrm>
            <a:off x="6092106" y="2848"/>
            <a:ext cx="5999964" cy="97498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spcAft>
                <a:spcPts val="600"/>
              </a:spcAft>
            </a:pPr>
            <a:r>
              <a:rPr lang="en-GB" sz="2800" b="1" i="0" u="sng" baseline="0" dirty="0">
                <a:solidFill>
                  <a:srgbClr val="000000"/>
                </a:solidFill>
                <a:latin typeface="Comic Sans MS"/>
                <a:ea typeface="Comic Sans MS"/>
                <a:cs typeface="Comic Sans MS"/>
              </a:rPr>
              <a:t>Statutory systems that support safeguarding in schools</a:t>
            </a:r>
            <a:endParaRPr lang="en-GB" sz="2800">
              <a:latin typeface="Comic Sans MS"/>
            </a:endParaRPr>
          </a:p>
        </p:txBody>
      </p:sp>
      <p:graphicFrame>
        <p:nvGraphicFramePr>
          <p:cNvPr id="15" name="TextBox 4">
            <a:extLst>
              <a:ext uri="{FF2B5EF4-FFF2-40B4-BE49-F238E27FC236}">
                <a16:creationId xmlns:a16="http://schemas.microsoft.com/office/drawing/2014/main" id="{790D1C81-4694-6295-9D3C-006A29A886E9}"/>
              </a:ext>
            </a:extLst>
          </p:cNvPr>
          <p:cNvGraphicFramePr/>
          <p:nvPr>
            <p:extLst>
              <p:ext uri="{D42A27DB-BD31-4B8C-83A1-F6EECF244321}">
                <p14:modId xmlns:p14="http://schemas.microsoft.com/office/powerpoint/2010/main" val="2614789671"/>
              </p:ext>
            </p:extLst>
          </p:nvPr>
        </p:nvGraphicFramePr>
        <p:xfrm>
          <a:off x="6331907" y="987469"/>
          <a:ext cx="5519801" cy="560351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52" name="TextBox 51">
            <a:extLst>
              <a:ext uri="{FF2B5EF4-FFF2-40B4-BE49-F238E27FC236}">
                <a16:creationId xmlns:a16="http://schemas.microsoft.com/office/drawing/2014/main" id="{57982565-84F0-1F62-4A98-DBABB6397A47}"/>
              </a:ext>
            </a:extLst>
          </p:cNvPr>
          <p:cNvSpPr txBox="1"/>
          <p:nvPr/>
        </p:nvSpPr>
        <p:spPr>
          <a:xfrm>
            <a:off x="10449957" y="6583743"/>
            <a:ext cx="2786182"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t>(NSPCC, 2022)</a:t>
            </a:r>
          </a:p>
        </p:txBody>
      </p:sp>
    </p:spTree>
    <p:extLst>
      <p:ext uri="{BB962C8B-B14F-4D97-AF65-F5344CB8AC3E}">
        <p14:creationId xmlns:p14="http://schemas.microsoft.com/office/powerpoint/2010/main" val="301708052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olourful carved figures of humans">
            <a:extLst>
              <a:ext uri="{FF2B5EF4-FFF2-40B4-BE49-F238E27FC236}">
                <a16:creationId xmlns:a16="http://schemas.microsoft.com/office/drawing/2014/main" id="{C8A65D05-9836-3E70-93BC-81F972FDE711}"/>
              </a:ext>
            </a:extLst>
          </p:cNvPr>
          <p:cNvPicPr>
            <a:picLocks noChangeAspect="1"/>
          </p:cNvPicPr>
          <p:nvPr/>
        </p:nvPicPr>
        <p:blipFill>
          <a:blip r:embed="rId2"/>
          <a:srcRect t="21042" r="-2" b="-2"/>
          <a:stretch/>
        </p:blipFill>
        <p:spPr>
          <a:xfrm>
            <a:off x="20" y="1"/>
            <a:ext cx="12191979" cy="685799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2" name="Title 1">
            <a:extLst>
              <a:ext uri="{FF2B5EF4-FFF2-40B4-BE49-F238E27FC236}">
                <a16:creationId xmlns:a16="http://schemas.microsoft.com/office/drawing/2014/main" id="{47DA67D0-738A-7395-2EB5-9B3FC0C9CA62}"/>
              </a:ext>
            </a:extLst>
          </p:cNvPr>
          <p:cNvSpPr>
            <a:spLocks noGrp="1"/>
          </p:cNvSpPr>
          <p:nvPr>
            <p:ph type="title"/>
          </p:nvPr>
        </p:nvSpPr>
        <p:spPr>
          <a:xfrm>
            <a:off x="940476" y="498764"/>
            <a:ext cx="5694016" cy="644644"/>
          </a:xfrm>
        </p:spPr>
        <p:txBody>
          <a:bodyPr vert="horz" lIns="91440" tIns="45720" rIns="91440" bIns="45720" rtlCol="0" anchor="b">
            <a:normAutofit fontScale="90000"/>
          </a:bodyPr>
          <a:lstStyle/>
          <a:p>
            <a:pPr>
              <a:lnSpc>
                <a:spcPct val="100000"/>
              </a:lnSpc>
            </a:pPr>
            <a:r>
              <a:rPr lang="en-US" sz="4000">
                <a:latin typeface="Comic Sans MS"/>
              </a:rPr>
              <a:t>Who is responsible?</a:t>
            </a:r>
          </a:p>
        </p:txBody>
      </p:sp>
      <p:sp>
        <p:nvSpPr>
          <p:cNvPr id="3" name="Content Placeholder 2">
            <a:extLst>
              <a:ext uri="{FF2B5EF4-FFF2-40B4-BE49-F238E27FC236}">
                <a16:creationId xmlns:a16="http://schemas.microsoft.com/office/drawing/2014/main" id="{D40FAFA0-5860-352E-2562-724F7F4F349D}"/>
              </a:ext>
            </a:extLst>
          </p:cNvPr>
          <p:cNvSpPr>
            <a:spLocks noGrp="1"/>
          </p:cNvSpPr>
          <p:nvPr>
            <p:ph idx="1"/>
          </p:nvPr>
        </p:nvSpPr>
        <p:spPr>
          <a:xfrm>
            <a:off x="934015" y="1389259"/>
            <a:ext cx="3741298" cy="659109"/>
          </a:xfrm>
        </p:spPr>
        <p:txBody>
          <a:bodyPr vert="horz" lIns="91440" tIns="45720" rIns="91440" bIns="45720" rtlCol="0" anchor="t">
            <a:noAutofit/>
          </a:bodyPr>
          <a:lstStyle/>
          <a:p>
            <a:pPr marL="0" indent="0">
              <a:buNone/>
            </a:pPr>
            <a:r>
              <a:rPr lang="en-US" sz="4800" b="1">
                <a:highlight>
                  <a:srgbClr val="FFFF00"/>
                </a:highlight>
                <a:latin typeface="Comic Sans MS"/>
              </a:rPr>
              <a:t>EVERYONE!</a:t>
            </a:r>
          </a:p>
        </p:txBody>
      </p:sp>
      <p:sp>
        <p:nvSpPr>
          <p:cNvPr id="6" name="TextBox 5">
            <a:extLst>
              <a:ext uri="{FF2B5EF4-FFF2-40B4-BE49-F238E27FC236}">
                <a16:creationId xmlns:a16="http://schemas.microsoft.com/office/drawing/2014/main" id="{E6CF25DE-2CCE-41FC-1BFA-5ACBD5728744}"/>
              </a:ext>
            </a:extLst>
          </p:cNvPr>
          <p:cNvSpPr txBox="1"/>
          <p:nvPr/>
        </p:nvSpPr>
        <p:spPr>
          <a:xfrm>
            <a:off x="-6002" y="6188404"/>
            <a:ext cx="12189758"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a:latin typeface="Comic Sans MS"/>
              </a:rPr>
              <a:t>Everyone working and volunteering with children has a responsibility to keep them safe and should understand what they need to do, what to look out for and how to respond to concerns </a:t>
            </a:r>
            <a:r>
              <a:rPr lang="en-GB" sz="1200">
                <a:latin typeface="Times New Roman"/>
                <a:cs typeface="Times New Roman"/>
              </a:rPr>
              <a:t>(NSPCC, 2023).</a:t>
            </a:r>
            <a:endParaRPr lang="en-US" sz="2000"/>
          </a:p>
        </p:txBody>
      </p:sp>
    </p:spTree>
    <p:extLst>
      <p:ext uri="{BB962C8B-B14F-4D97-AF65-F5344CB8AC3E}">
        <p14:creationId xmlns:p14="http://schemas.microsoft.com/office/powerpoint/2010/main" val="282999695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2" name="Rectangle 11">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TextBox 3">
            <a:extLst>
              <a:ext uri="{FF2B5EF4-FFF2-40B4-BE49-F238E27FC236}">
                <a16:creationId xmlns:a16="http://schemas.microsoft.com/office/drawing/2014/main" id="{62A149F5-B6C0-A05E-4035-9AAD2A3A2EC3}"/>
              </a:ext>
            </a:extLst>
          </p:cNvPr>
          <p:cNvSpPr txBox="1"/>
          <p:nvPr/>
        </p:nvSpPr>
        <p:spPr>
          <a:xfrm>
            <a:off x="1204591" y="1707715"/>
            <a:ext cx="10304740" cy="3473885"/>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fontScale="92500"/>
          </a:bodyPr>
          <a:lstStyle/>
          <a:p>
            <a:pPr>
              <a:lnSpc>
                <a:spcPct val="110000"/>
              </a:lnSpc>
              <a:spcAft>
                <a:spcPts val="600"/>
              </a:spcAft>
            </a:pPr>
            <a:r>
              <a:rPr lang="en-US" sz="1400" b="1" u="sng" dirty="0">
                <a:solidFill>
                  <a:schemeClr val="tx1">
                    <a:alpha val="55000"/>
                  </a:schemeClr>
                </a:solidFill>
                <a:latin typeface="Times New Roman"/>
                <a:cs typeface="Times New Roman"/>
              </a:rPr>
              <a:t>Reference list</a:t>
            </a:r>
            <a:endParaRPr lang="en-US" sz="1400">
              <a:solidFill>
                <a:schemeClr val="tx1">
                  <a:alpha val="55000"/>
                </a:schemeClr>
              </a:solidFill>
              <a:latin typeface="Times New Roman"/>
              <a:cs typeface="Times New Roman"/>
            </a:endParaRPr>
          </a:p>
          <a:p>
            <a:pPr indent="-228600">
              <a:lnSpc>
                <a:spcPct val="110000"/>
              </a:lnSpc>
              <a:spcAft>
                <a:spcPts val="600"/>
              </a:spcAft>
              <a:buFont typeface="Arial" panose="020B0604020202020204" pitchFamily="34" charset="0"/>
              <a:buChar char="•"/>
            </a:pPr>
            <a:endParaRPr lang="en-US" sz="1000" b="1">
              <a:solidFill>
                <a:srgbClr val="000000">
                  <a:alpha val="55000"/>
                </a:srgbClr>
              </a:solidFill>
            </a:endParaRPr>
          </a:p>
          <a:p>
            <a:pPr>
              <a:lnSpc>
                <a:spcPct val="110000"/>
              </a:lnSpc>
              <a:spcAft>
                <a:spcPts val="600"/>
              </a:spcAft>
            </a:pPr>
            <a:r>
              <a:rPr lang="en-US" sz="1200" dirty="0">
                <a:solidFill>
                  <a:schemeClr val="tx1">
                    <a:alpha val="55000"/>
                  </a:schemeClr>
                </a:solidFill>
                <a:latin typeface="Times New Roman"/>
                <a:cs typeface="Times New Roman"/>
              </a:rPr>
              <a:t>Haves, E. (2023). </a:t>
            </a:r>
            <a:r>
              <a:rPr lang="en-US" sz="1200" i="1" dirty="0">
                <a:solidFill>
                  <a:schemeClr val="tx1">
                    <a:alpha val="55000"/>
                  </a:schemeClr>
                </a:solidFill>
                <a:latin typeface="Times New Roman"/>
                <a:cs typeface="Times New Roman"/>
              </a:rPr>
              <a:t>Safeguarding in schools</a:t>
            </a:r>
            <a:r>
              <a:rPr lang="en-US" sz="1200" dirty="0">
                <a:solidFill>
                  <a:schemeClr val="tx1">
                    <a:alpha val="55000"/>
                  </a:schemeClr>
                </a:solidFill>
                <a:latin typeface="Times New Roman"/>
                <a:cs typeface="Times New Roman"/>
              </a:rPr>
              <a:t>. [online] House of Lords Library. Available at: https://lordslibrary.parliament.uk/safeguarding-in-schools/ [Accessed 16 Mar. 2025].</a:t>
            </a:r>
            <a:endParaRPr lang="en-US" sz="1200" dirty="0">
              <a:solidFill>
                <a:srgbClr val="000000">
                  <a:alpha val="55000"/>
                </a:srgbClr>
              </a:solidFill>
              <a:latin typeface="Times New Roman"/>
              <a:cs typeface="Times New Roman"/>
            </a:endParaRPr>
          </a:p>
          <a:p>
            <a:pPr>
              <a:lnSpc>
                <a:spcPct val="110000"/>
              </a:lnSpc>
              <a:spcAft>
                <a:spcPts val="600"/>
              </a:spcAft>
            </a:pPr>
            <a:endParaRPr lang="en-US" sz="1200" dirty="0">
              <a:solidFill>
                <a:srgbClr val="000000">
                  <a:alpha val="55000"/>
                </a:srgbClr>
              </a:solidFill>
              <a:latin typeface="Times New Roman"/>
              <a:cs typeface="Times New Roman"/>
            </a:endParaRPr>
          </a:p>
          <a:p>
            <a:pPr>
              <a:lnSpc>
                <a:spcPct val="110000"/>
              </a:lnSpc>
              <a:spcAft>
                <a:spcPts val="600"/>
              </a:spcAft>
            </a:pPr>
            <a:r>
              <a:rPr lang="en-US" sz="1200" dirty="0">
                <a:solidFill>
                  <a:schemeClr val="tx1">
                    <a:alpha val="55000"/>
                  </a:schemeClr>
                </a:solidFill>
                <a:latin typeface="Times New Roman"/>
                <a:cs typeface="Times New Roman"/>
              </a:rPr>
              <a:t>NSPCC (2022). </a:t>
            </a:r>
            <a:r>
              <a:rPr lang="en-US" sz="1200" i="1" dirty="0">
                <a:solidFill>
                  <a:schemeClr val="tx1">
                    <a:alpha val="55000"/>
                  </a:schemeClr>
                </a:solidFill>
                <a:latin typeface="Times New Roman"/>
                <a:cs typeface="Times New Roman"/>
              </a:rPr>
              <a:t>Child protection system for Wales</a:t>
            </a:r>
            <a:r>
              <a:rPr lang="en-US" sz="1200" dirty="0">
                <a:solidFill>
                  <a:schemeClr val="tx1">
                    <a:alpha val="55000"/>
                  </a:schemeClr>
                </a:solidFill>
                <a:latin typeface="Times New Roman"/>
                <a:cs typeface="Times New Roman"/>
              </a:rPr>
              <a:t>. [online] NSPCC Learning. Available at: https://learning.nspcc.org.uk/child-protection-system/wales [Accessed 22 Apr. 2025].</a:t>
            </a:r>
            <a:endParaRPr lang="en-US" sz="1200" dirty="0">
              <a:solidFill>
                <a:srgbClr val="000000">
                  <a:alpha val="55000"/>
                </a:srgbClr>
              </a:solidFill>
              <a:latin typeface="Times New Roman"/>
              <a:cs typeface="Times New Roman"/>
            </a:endParaRPr>
          </a:p>
          <a:p>
            <a:pPr>
              <a:lnSpc>
                <a:spcPct val="110000"/>
              </a:lnSpc>
              <a:spcAft>
                <a:spcPts val="600"/>
              </a:spcAft>
            </a:pPr>
            <a:endParaRPr lang="en-US" sz="1200" dirty="0">
              <a:solidFill>
                <a:srgbClr val="000000">
                  <a:alpha val="55000"/>
                </a:srgbClr>
              </a:solidFill>
              <a:latin typeface="Times New Roman"/>
              <a:cs typeface="Times New Roman"/>
            </a:endParaRPr>
          </a:p>
          <a:p>
            <a:pPr>
              <a:lnSpc>
                <a:spcPct val="110000"/>
              </a:lnSpc>
              <a:spcAft>
                <a:spcPts val="600"/>
              </a:spcAft>
            </a:pPr>
            <a:r>
              <a:rPr lang="en-US" sz="1200" dirty="0">
                <a:solidFill>
                  <a:schemeClr val="tx1">
                    <a:alpha val="55000"/>
                  </a:schemeClr>
                </a:solidFill>
                <a:latin typeface="Times New Roman"/>
                <a:cs typeface="Times New Roman"/>
              </a:rPr>
              <a:t>NSPCC (2023). </a:t>
            </a:r>
            <a:r>
              <a:rPr lang="en-US" sz="1200" i="1" dirty="0">
                <a:solidFill>
                  <a:schemeClr val="tx1">
                    <a:alpha val="55000"/>
                  </a:schemeClr>
                </a:solidFill>
                <a:latin typeface="Times New Roman"/>
                <a:cs typeface="Times New Roman"/>
              </a:rPr>
              <a:t>Duty of care and safeguarding</a:t>
            </a:r>
            <a:r>
              <a:rPr lang="en-US" sz="1200" dirty="0">
                <a:solidFill>
                  <a:schemeClr val="tx1">
                    <a:alpha val="55000"/>
                  </a:schemeClr>
                </a:solidFill>
                <a:latin typeface="Times New Roman"/>
                <a:cs typeface="Times New Roman"/>
              </a:rPr>
              <a:t>. [online] NSPCC Learning. Available at: https://learning.nspcc.org.uk/safeguarding-child-protection/duty-of-care-and-safeguarding [Accessed 16 Mar. 2025].</a:t>
            </a:r>
            <a:endParaRPr lang="en-US" sz="1200" dirty="0">
              <a:solidFill>
                <a:srgbClr val="000000">
                  <a:alpha val="55000"/>
                </a:srgbClr>
              </a:solidFill>
              <a:latin typeface="Times New Roman"/>
              <a:cs typeface="Times New Roman"/>
            </a:endParaRPr>
          </a:p>
          <a:p>
            <a:pPr>
              <a:lnSpc>
                <a:spcPct val="110000"/>
              </a:lnSpc>
              <a:spcAft>
                <a:spcPts val="600"/>
              </a:spcAft>
            </a:pPr>
            <a:endParaRPr lang="en-US" sz="1200" dirty="0">
              <a:solidFill>
                <a:srgbClr val="000000">
                  <a:alpha val="55000"/>
                </a:srgbClr>
              </a:solidFill>
              <a:latin typeface="Times New Roman"/>
              <a:cs typeface="Times New Roman"/>
            </a:endParaRPr>
          </a:p>
          <a:p>
            <a:pPr>
              <a:lnSpc>
                <a:spcPct val="110000"/>
              </a:lnSpc>
              <a:spcAft>
                <a:spcPts val="600"/>
              </a:spcAft>
            </a:pPr>
            <a:r>
              <a:rPr lang="en-US" sz="1200" dirty="0">
                <a:solidFill>
                  <a:schemeClr val="tx1">
                    <a:alpha val="55000"/>
                  </a:schemeClr>
                </a:solidFill>
                <a:latin typeface="Times New Roman"/>
                <a:cs typeface="Times New Roman"/>
              </a:rPr>
              <a:t>sites.google.com. (n.d.). </a:t>
            </a:r>
            <a:r>
              <a:rPr lang="en-US" sz="1200" i="1" dirty="0">
                <a:solidFill>
                  <a:schemeClr val="tx1">
                    <a:alpha val="55000"/>
                  </a:schemeClr>
                </a:solidFill>
                <a:latin typeface="Times New Roman"/>
                <a:cs typeface="Times New Roman"/>
              </a:rPr>
              <a:t>Pembroke Dock Community School - School Policies</a:t>
            </a:r>
            <a:r>
              <a:rPr lang="en-US" sz="1200" dirty="0">
                <a:solidFill>
                  <a:schemeClr val="tx1">
                    <a:alpha val="55000"/>
                  </a:schemeClr>
                </a:solidFill>
                <a:latin typeface="Times New Roman"/>
                <a:cs typeface="Times New Roman"/>
              </a:rPr>
              <a:t>. [online] Available at: https://sites.google.com/hwbcymru.net/pdcsprimary/key-information/school-policies/school-policies [Accessed 22 Apr. 2025].</a:t>
            </a:r>
            <a:endParaRPr lang="en-US" sz="1200" dirty="0">
              <a:solidFill>
                <a:srgbClr val="000000">
                  <a:alpha val="55000"/>
                </a:srgbClr>
              </a:solidFill>
              <a:latin typeface="Times New Roman"/>
              <a:cs typeface="Times New Roman"/>
            </a:endParaRPr>
          </a:p>
          <a:p>
            <a:pPr>
              <a:lnSpc>
                <a:spcPct val="110000"/>
              </a:lnSpc>
              <a:spcAft>
                <a:spcPts val="600"/>
              </a:spcAft>
            </a:pPr>
            <a:endParaRPr lang="en-US" sz="1200" dirty="0">
              <a:solidFill>
                <a:srgbClr val="000000">
                  <a:alpha val="55000"/>
                </a:srgbClr>
              </a:solidFill>
              <a:latin typeface="Times New Roman"/>
              <a:cs typeface="Times New Roman"/>
            </a:endParaRPr>
          </a:p>
          <a:p>
            <a:pPr>
              <a:lnSpc>
                <a:spcPct val="110000"/>
              </a:lnSpc>
              <a:spcAft>
                <a:spcPts val="600"/>
              </a:spcAft>
            </a:pPr>
            <a:r>
              <a:rPr lang="en-US" sz="1200" dirty="0">
                <a:solidFill>
                  <a:schemeClr val="tx1">
                    <a:alpha val="55000"/>
                  </a:schemeClr>
                </a:solidFill>
                <a:latin typeface="Times New Roman"/>
                <a:cs typeface="Times New Roman"/>
              </a:rPr>
              <a:t>Social Care Wales (2023). </a:t>
            </a:r>
            <a:r>
              <a:rPr lang="en-US" sz="1200" i="1" dirty="0">
                <a:solidFill>
                  <a:schemeClr val="tx1">
                    <a:alpha val="55000"/>
                  </a:schemeClr>
                </a:solidFill>
                <a:latin typeface="Times New Roman"/>
                <a:cs typeface="Times New Roman"/>
              </a:rPr>
              <a:t>Safeguarding Wales</a:t>
            </a:r>
            <a:r>
              <a:rPr lang="en-US" sz="1200" dirty="0">
                <a:solidFill>
                  <a:schemeClr val="tx1">
                    <a:alpha val="55000"/>
                  </a:schemeClr>
                </a:solidFill>
                <a:latin typeface="Times New Roman"/>
                <a:cs typeface="Times New Roman"/>
              </a:rPr>
              <a:t>. [online] www.safeguarding.wales. Available at: https://www.safeguarding.wales/en/ [Accessed 19 Mar. 2025].</a:t>
            </a:r>
            <a:endParaRPr lang="en-US" sz="1200" dirty="0">
              <a:solidFill>
                <a:srgbClr val="000000">
                  <a:alpha val="55000"/>
                </a:srgbClr>
              </a:solidFill>
              <a:latin typeface="Times New Roman"/>
              <a:cs typeface="Times New Roman"/>
            </a:endParaRPr>
          </a:p>
          <a:p>
            <a:pPr>
              <a:lnSpc>
                <a:spcPct val="110000"/>
              </a:lnSpc>
              <a:spcAft>
                <a:spcPts val="600"/>
              </a:spcAft>
            </a:pPr>
            <a:endParaRPr lang="en-US" sz="1200" dirty="0">
              <a:solidFill>
                <a:srgbClr val="000000">
                  <a:alpha val="55000"/>
                </a:srgbClr>
              </a:solidFill>
              <a:latin typeface="Times New Roman"/>
              <a:cs typeface="Times New Roman"/>
            </a:endParaRPr>
          </a:p>
        </p:txBody>
      </p:sp>
    </p:spTree>
    <p:extLst>
      <p:ext uri="{BB962C8B-B14F-4D97-AF65-F5344CB8AC3E}">
        <p14:creationId xmlns:p14="http://schemas.microsoft.com/office/powerpoint/2010/main" val="39258885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SwellVTI">
  <a:themeElements>
    <a:clrScheme name="Swell">
      <a:dk1>
        <a:sysClr val="windowText" lastClr="000000"/>
      </a:dk1>
      <a:lt1>
        <a:sysClr val="window" lastClr="FFFFFF"/>
      </a:lt1>
      <a:dk2>
        <a:srgbClr val="233B47"/>
      </a:dk2>
      <a:lt2>
        <a:srgbClr val="FEEFD9"/>
      </a:lt2>
      <a:accent1>
        <a:srgbClr val="16AEA7"/>
      </a:accent1>
      <a:accent2>
        <a:srgbClr val="618F88"/>
      </a:accent2>
      <a:accent3>
        <a:srgbClr val="7A9973"/>
      </a:accent3>
      <a:accent4>
        <a:srgbClr val="8AAE8E"/>
      </a:accent4>
      <a:accent5>
        <a:srgbClr val="EB8F60"/>
      </a:accent5>
      <a:accent6>
        <a:srgbClr val="E57A6F"/>
      </a:accent6>
      <a:hlink>
        <a:srgbClr val="13968F"/>
      </a:hlink>
      <a:folHlink>
        <a:srgbClr val="E56152"/>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wellVTI" id="{8361A04D-931A-43DC-973B-1B0B1DD5DECC}" vid="{6DDB23E8-D18E-4BDA-98D6-324466149EBD}"/>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7</Slides>
  <Notes>0</Notes>
  <HiddenSlides>0</HiddenSlides>
  <MMClips>0</MMClips>
  <ScaleCrop>false</ScaleCrop>
  <HeadingPairs>
    <vt:vector size="4" baseType="variant">
      <vt:variant>
        <vt:lpstr>Theme</vt:lpstr>
      </vt:variant>
      <vt:variant>
        <vt:i4>2</vt:i4>
      </vt:variant>
      <vt:variant>
        <vt:lpstr>Slide Titles</vt:lpstr>
      </vt:variant>
      <vt:variant>
        <vt:i4>7</vt:i4>
      </vt:variant>
    </vt:vector>
  </HeadingPairs>
  <TitlesOfParts>
    <vt:vector size="9" baseType="lpstr">
      <vt:lpstr>office theme</vt:lpstr>
      <vt:lpstr>SwellVTI</vt:lpstr>
      <vt:lpstr>Keeping Our Children Safe</vt:lpstr>
      <vt:lpstr>What is safeguarding?  </vt:lpstr>
      <vt:lpstr>        Creating a Safe Environment                                                                             How do we do it?</vt:lpstr>
      <vt:lpstr>Good Practice   </vt:lpstr>
      <vt:lpstr>Legislation and Guidance</vt:lpstr>
      <vt:lpstr>Who is responsible?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lastModifiedBy>
  <cp:revision>179</cp:revision>
  <dcterms:created xsi:type="dcterms:W3CDTF">2013-07-15T20:26:40Z</dcterms:created>
  <dcterms:modified xsi:type="dcterms:W3CDTF">2025-04-27T12:28:49Z</dcterms:modified>
</cp:coreProperties>
</file>