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AD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C8349D-2515-3B42-91EF-1D64074E2020}" v="181" dt="2026-08-13T18:26:08.8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1736"/>
    <p:restoredTop sz="94106"/>
  </p:normalViewPr>
  <p:slideViewPr>
    <p:cSldViewPr snapToGrid="0">
      <p:cViewPr>
        <p:scale>
          <a:sx n="61" d="100"/>
          <a:sy n="61" d="100"/>
        </p:scale>
        <p:origin x="504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fana-Viviana Todirascu (2516894)" userId="a5450504-9775-465e-bdd2-a4aa0ce9d6a7" providerId="ADAL" clId="{59402C52-1844-5230-A1B9-3FB2FFA2E176}"/>
    <pc:docChg chg="undo redo custSel addSld delSld modSld">
      <pc:chgData name="Stefana-Viviana Todirascu (2516894)" userId="a5450504-9775-465e-bdd2-a4aa0ce9d6a7" providerId="ADAL" clId="{59402C52-1844-5230-A1B9-3FB2FFA2E176}" dt="2026-08-13T19:24:28.916" v="3006" actId="20577"/>
      <pc:docMkLst>
        <pc:docMk/>
      </pc:docMkLst>
      <pc:sldChg chg="addSp delSp modSp new mod">
        <pc:chgData name="Stefana-Viviana Todirascu (2516894)" userId="a5450504-9775-465e-bdd2-a4aa0ce9d6a7" providerId="ADAL" clId="{59402C52-1844-5230-A1B9-3FB2FFA2E176}" dt="2026-08-13T08:31:37.465" v="1220" actId="14100"/>
        <pc:sldMkLst>
          <pc:docMk/>
          <pc:sldMk cId="1955888071" sldId="257"/>
        </pc:sldMkLst>
        <pc:spChg chg="mod">
          <ac:chgData name="Stefana-Viviana Todirascu (2516894)" userId="a5450504-9775-465e-bdd2-a4aa0ce9d6a7" providerId="ADAL" clId="{59402C52-1844-5230-A1B9-3FB2FFA2E176}" dt="2026-08-13T07:06:48.587" v="85" actId="207"/>
          <ac:spMkLst>
            <pc:docMk/>
            <pc:sldMk cId="1955888071" sldId="257"/>
            <ac:spMk id="2" creationId="{E36D2B0C-8E5D-792F-2D4E-BF7F531FB75A}"/>
          </ac:spMkLst>
        </pc:spChg>
        <pc:spChg chg="add del">
          <ac:chgData name="Stefana-Viviana Todirascu (2516894)" userId="a5450504-9775-465e-bdd2-a4aa0ce9d6a7" providerId="ADAL" clId="{59402C52-1844-5230-A1B9-3FB2FFA2E176}" dt="2026-08-13T07:07:06.056" v="86" actId="931"/>
          <ac:spMkLst>
            <pc:docMk/>
            <pc:sldMk cId="1955888071" sldId="257"/>
            <ac:spMk id="3" creationId="{5A5591C9-9B5B-731B-CA9B-A8CECAE0D3E1}"/>
          </ac:spMkLst>
        </pc:spChg>
        <pc:spChg chg="add mod">
          <ac:chgData name="Stefana-Viviana Todirascu (2516894)" userId="a5450504-9775-465e-bdd2-a4aa0ce9d6a7" providerId="ADAL" clId="{59402C52-1844-5230-A1B9-3FB2FFA2E176}" dt="2026-08-13T07:24:33.733" v="466" actId="1076"/>
          <ac:spMkLst>
            <pc:docMk/>
            <pc:sldMk cId="1955888071" sldId="257"/>
            <ac:spMk id="28" creationId="{B9A9FED0-E5FB-43AC-1374-2BA9FBCA0EE5}"/>
          </ac:spMkLst>
        </pc:spChg>
        <pc:spChg chg="add mod">
          <ac:chgData name="Stefana-Viviana Todirascu (2516894)" userId="a5450504-9775-465e-bdd2-a4aa0ce9d6a7" providerId="ADAL" clId="{59402C52-1844-5230-A1B9-3FB2FFA2E176}" dt="2026-08-13T07:24:43.847" v="467" actId="1076"/>
          <ac:spMkLst>
            <pc:docMk/>
            <pc:sldMk cId="1955888071" sldId="257"/>
            <ac:spMk id="29" creationId="{14017C83-68EB-8D4B-7833-27A5E9A13786}"/>
          </ac:spMkLst>
        </pc:spChg>
        <pc:spChg chg="add mod">
          <ac:chgData name="Stefana-Viviana Todirascu (2516894)" userId="a5450504-9775-465e-bdd2-a4aa0ce9d6a7" providerId="ADAL" clId="{59402C52-1844-5230-A1B9-3FB2FFA2E176}" dt="2026-08-13T07:24:51.132" v="468" actId="1076"/>
          <ac:spMkLst>
            <pc:docMk/>
            <pc:sldMk cId="1955888071" sldId="257"/>
            <ac:spMk id="30" creationId="{05ECBAD4-1C6C-8009-BFB6-853FB42237CF}"/>
          </ac:spMkLst>
        </pc:spChg>
        <pc:spChg chg="add mod">
          <ac:chgData name="Stefana-Viviana Todirascu (2516894)" userId="a5450504-9775-465e-bdd2-a4aa0ce9d6a7" providerId="ADAL" clId="{59402C52-1844-5230-A1B9-3FB2FFA2E176}" dt="2026-08-13T07:25:00.857" v="470" actId="14100"/>
          <ac:spMkLst>
            <pc:docMk/>
            <pc:sldMk cId="1955888071" sldId="257"/>
            <ac:spMk id="31" creationId="{AAE30204-992C-CBDF-7217-E60D07179EDA}"/>
          </ac:spMkLst>
        </pc:spChg>
        <pc:picChg chg="add del mod ord">
          <ac:chgData name="Stefana-Viviana Todirascu (2516894)" userId="a5450504-9775-465e-bdd2-a4aa0ce9d6a7" providerId="ADAL" clId="{59402C52-1844-5230-A1B9-3FB2FFA2E176}" dt="2026-08-13T06:59:29.453" v="61" actId="931"/>
          <ac:picMkLst>
            <pc:docMk/>
            <pc:sldMk cId="1955888071" sldId="257"/>
            <ac:picMk id="5" creationId="{9BBF223E-EC9F-9982-06ED-2E343F3B5120}"/>
          </ac:picMkLst>
        </pc:picChg>
        <pc:picChg chg="add mod">
          <ac:chgData name="Stefana-Viviana Todirascu (2516894)" userId="a5450504-9775-465e-bdd2-a4aa0ce9d6a7" providerId="ADAL" clId="{59402C52-1844-5230-A1B9-3FB2FFA2E176}" dt="2026-08-13T06:59:27.864" v="57" actId="571"/>
          <ac:picMkLst>
            <pc:docMk/>
            <pc:sldMk cId="1955888071" sldId="257"/>
            <ac:picMk id="6" creationId="{9A1D2B95-49AC-FB7B-482C-1A5D16C9D551}"/>
          </ac:picMkLst>
        </pc:picChg>
        <pc:picChg chg="add mod">
          <ac:chgData name="Stefana-Viviana Todirascu (2516894)" userId="a5450504-9775-465e-bdd2-a4aa0ce9d6a7" providerId="ADAL" clId="{59402C52-1844-5230-A1B9-3FB2FFA2E176}" dt="2026-08-13T06:59:27.097" v="55" actId="571"/>
          <ac:picMkLst>
            <pc:docMk/>
            <pc:sldMk cId="1955888071" sldId="257"/>
            <ac:picMk id="7" creationId="{F7F0FEE3-449E-50AD-92CA-C2BBC3A5FD23}"/>
          </ac:picMkLst>
        </pc:picChg>
        <pc:picChg chg="add mod">
          <ac:chgData name="Stefana-Viviana Todirascu (2516894)" userId="a5450504-9775-465e-bdd2-a4aa0ce9d6a7" providerId="ADAL" clId="{59402C52-1844-5230-A1B9-3FB2FFA2E176}" dt="2026-08-13T07:06:48.325" v="84" actId="931"/>
          <ac:picMkLst>
            <pc:docMk/>
            <pc:sldMk cId="1955888071" sldId="257"/>
            <ac:picMk id="9" creationId="{8E2C275B-1F96-9388-755E-272DD91DBEA2}"/>
          </ac:picMkLst>
        </pc:picChg>
        <pc:picChg chg="add mod">
          <ac:chgData name="Stefana-Viviana Todirascu (2516894)" userId="a5450504-9775-465e-bdd2-a4aa0ce9d6a7" providerId="ADAL" clId="{59402C52-1844-5230-A1B9-3FB2FFA2E176}" dt="2026-08-13T07:06:48.070" v="83" actId="1076"/>
          <ac:picMkLst>
            <pc:docMk/>
            <pc:sldMk cId="1955888071" sldId="257"/>
            <ac:picMk id="11" creationId="{6092CFF1-9ED7-12BB-B741-F022F87988D4}"/>
          </ac:picMkLst>
        </pc:picChg>
        <pc:picChg chg="add mod">
          <ac:chgData name="Stefana-Viviana Todirascu (2516894)" userId="a5450504-9775-465e-bdd2-a4aa0ce9d6a7" providerId="ADAL" clId="{59402C52-1844-5230-A1B9-3FB2FFA2E176}" dt="2026-08-13T07:06:48.070" v="83" actId="1076"/>
          <ac:picMkLst>
            <pc:docMk/>
            <pc:sldMk cId="1955888071" sldId="257"/>
            <ac:picMk id="13" creationId="{27DBC3A2-14F2-7734-E191-E41D5E998519}"/>
          </ac:picMkLst>
        </pc:picChg>
        <pc:picChg chg="add mod">
          <ac:chgData name="Stefana-Viviana Todirascu (2516894)" userId="a5450504-9775-465e-bdd2-a4aa0ce9d6a7" providerId="ADAL" clId="{59402C52-1844-5230-A1B9-3FB2FFA2E176}" dt="2026-08-13T07:06:48.070" v="83" actId="1076"/>
          <ac:picMkLst>
            <pc:docMk/>
            <pc:sldMk cId="1955888071" sldId="257"/>
            <ac:picMk id="15" creationId="{DBC616E6-7844-D9BE-555C-265557109C14}"/>
          </ac:picMkLst>
        </pc:picChg>
        <pc:picChg chg="add mod">
          <ac:chgData name="Stefana-Viviana Todirascu (2516894)" userId="a5450504-9775-465e-bdd2-a4aa0ce9d6a7" providerId="ADAL" clId="{59402C52-1844-5230-A1B9-3FB2FFA2E176}" dt="2026-08-13T07:07:29.438" v="90" actId="27349"/>
          <ac:picMkLst>
            <pc:docMk/>
            <pc:sldMk cId="1955888071" sldId="257"/>
            <ac:picMk id="17" creationId="{920E91E4-A6DA-E97F-F6E8-D2A12B4AD784}"/>
          </ac:picMkLst>
        </pc:picChg>
        <pc:picChg chg="add mod">
          <ac:chgData name="Stefana-Viviana Todirascu (2516894)" userId="a5450504-9775-465e-bdd2-a4aa0ce9d6a7" providerId="ADAL" clId="{59402C52-1844-5230-A1B9-3FB2FFA2E176}" dt="2026-08-13T07:09:54.203" v="111" actId="1076"/>
          <ac:picMkLst>
            <pc:docMk/>
            <pc:sldMk cId="1955888071" sldId="257"/>
            <ac:picMk id="19" creationId="{409DE423-060A-17F2-7371-53C1E2597020}"/>
          </ac:picMkLst>
        </pc:picChg>
        <pc:picChg chg="add mod">
          <ac:chgData name="Stefana-Viviana Todirascu (2516894)" userId="a5450504-9775-465e-bdd2-a4aa0ce9d6a7" providerId="ADAL" clId="{59402C52-1844-5230-A1B9-3FB2FFA2E176}" dt="2026-08-13T07:11:30.634" v="119" actId="27349"/>
          <ac:picMkLst>
            <pc:docMk/>
            <pc:sldMk cId="1955888071" sldId="257"/>
            <ac:picMk id="21" creationId="{D75DEB56-8CB9-9B61-71B4-C3D4D2B13740}"/>
          </ac:picMkLst>
        </pc:picChg>
        <pc:picChg chg="add mod">
          <ac:chgData name="Stefana-Viviana Todirascu (2516894)" userId="a5450504-9775-465e-bdd2-a4aa0ce9d6a7" providerId="ADAL" clId="{59402C52-1844-5230-A1B9-3FB2FFA2E176}" dt="2026-08-13T07:10:54.021" v="115" actId="1076"/>
          <ac:picMkLst>
            <pc:docMk/>
            <pc:sldMk cId="1955888071" sldId="257"/>
            <ac:picMk id="23" creationId="{5DE16441-196B-BF28-A66F-9DF906B4CE12}"/>
          </ac:picMkLst>
        </pc:picChg>
        <pc:picChg chg="add del mod">
          <ac:chgData name="Stefana-Viviana Todirascu (2516894)" userId="a5450504-9775-465e-bdd2-a4aa0ce9d6a7" providerId="ADAL" clId="{59402C52-1844-5230-A1B9-3FB2FFA2E176}" dt="2026-08-13T07:11:37.860" v="120" actId="21"/>
          <ac:picMkLst>
            <pc:docMk/>
            <pc:sldMk cId="1955888071" sldId="257"/>
            <ac:picMk id="25" creationId="{C1D0A188-BC95-9594-24CF-3852EF4F9258}"/>
          </ac:picMkLst>
        </pc:picChg>
        <pc:picChg chg="add mod">
          <ac:chgData name="Stefana-Viviana Todirascu (2516894)" userId="a5450504-9775-465e-bdd2-a4aa0ce9d6a7" providerId="ADAL" clId="{59402C52-1844-5230-A1B9-3FB2FFA2E176}" dt="2026-08-13T07:12:54.970" v="128" actId="1076"/>
          <ac:picMkLst>
            <pc:docMk/>
            <pc:sldMk cId="1955888071" sldId="257"/>
            <ac:picMk id="27" creationId="{4B27A98D-46FA-8BFE-5B78-6A255525D2E5}"/>
          </ac:picMkLst>
        </pc:picChg>
        <pc:picChg chg="add mod">
          <ac:chgData name="Stefana-Viviana Todirascu (2516894)" userId="a5450504-9775-465e-bdd2-a4aa0ce9d6a7" providerId="ADAL" clId="{59402C52-1844-5230-A1B9-3FB2FFA2E176}" dt="2026-08-13T08:31:37.465" v="1220" actId="14100"/>
          <ac:picMkLst>
            <pc:docMk/>
            <pc:sldMk cId="1955888071" sldId="257"/>
            <ac:picMk id="33" creationId="{7CFBB1CC-614B-502E-7567-BA05379E41FC}"/>
          </ac:picMkLst>
        </pc:picChg>
      </pc:sldChg>
      <pc:sldChg chg="addSp delSp modSp new mod">
        <pc:chgData name="Stefana-Viviana Todirascu (2516894)" userId="a5450504-9775-465e-bdd2-a4aa0ce9d6a7" providerId="ADAL" clId="{59402C52-1844-5230-A1B9-3FB2FFA2E176}" dt="2026-08-13T08:33:14.885" v="1226" actId="1076"/>
        <pc:sldMkLst>
          <pc:docMk/>
          <pc:sldMk cId="1478361427" sldId="258"/>
        </pc:sldMkLst>
        <pc:spChg chg="mod">
          <ac:chgData name="Stefana-Viviana Todirascu (2516894)" userId="a5450504-9775-465e-bdd2-a4aa0ce9d6a7" providerId="ADAL" clId="{59402C52-1844-5230-A1B9-3FB2FFA2E176}" dt="2026-08-13T07:26:36.299" v="500" actId="2711"/>
          <ac:spMkLst>
            <pc:docMk/>
            <pc:sldMk cId="1478361427" sldId="258"/>
            <ac:spMk id="2" creationId="{65C713AD-CE03-F0FC-2D16-D949DC7E1F1D}"/>
          </ac:spMkLst>
        </pc:spChg>
        <pc:spChg chg="mod">
          <ac:chgData name="Stefana-Viviana Todirascu (2516894)" userId="a5450504-9775-465e-bdd2-a4aa0ce9d6a7" providerId="ADAL" clId="{59402C52-1844-5230-A1B9-3FB2FFA2E176}" dt="2026-08-13T07:59:37.246" v="879" actId="2711"/>
          <ac:spMkLst>
            <pc:docMk/>
            <pc:sldMk cId="1478361427" sldId="258"/>
            <ac:spMk id="3" creationId="{72E4B19D-0AC1-FA9C-8B01-4EF9D93CA475}"/>
          </ac:spMkLst>
        </pc:spChg>
        <pc:spChg chg="add del mod">
          <ac:chgData name="Stefana-Viviana Todirascu (2516894)" userId="a5450504-9775-465e-bdd2-a4aa0ce9d6a7" providerId="ADAL" clId="{59402C52-1844-5230-A1B9-3FB2FFA2E176}" dt="2026-08-13T07:40:22.460" v="774"/>
          <ac:spMkLst>
            <pc:docMk/>
            <pc:sldMk cId="1478361427" sldId="258"/>
            <ac:spMk id="4" creationId="{B71AC550-52CB-83A4-BE9A-3D1F91128E53}"/>
          </ac:spMkLst>
        </pc:spChg>
        <pc:picChg chg="add mod modCrop">
          <ac:chgData name="Stefana-Viviana Todirascu (2516894)" userId="a5450504-9775-465e-bdd2-a4aa0ce9d6a7" providerId="ADAL" clId="{59402C52-1844-5230-A1B9-3FB2FFA2E176}" dt="2026-08-13T07:47:04.265" v="781" actId="1076"/>
          <ac:picMkLst>
            <pc:docMk/>
            <pc:sldMk cId="1478361427" sldId="258"/>
            <ac:picMk id="6" creationId="{B6C66A2B-B9E8-5A1B-5615-E543EB148F39}"/>
          </ac:picMkLst>
        </pc:picChg>
        <pc:picChg chg="add mod">
          <ac:chgData name="Stefana-Viviana Todirascu (2516894)" userId="a5450504-9775-465e-bdd2-a4aa0ce9d6a7" providerId="ADAL" clId="{59402C52-1844-5230-A1B9-3FB2FFA2E176}" dt="2026-08-13T07:51:25.272" v="821" actId="1076"/>
          <ac:picMkLst>
            <pc:docMk/>
            <pc:sldMk cId="1478361427" sldId="258"/>
            <ac:picMk id="8" creationId="{85C09FF3-E559-9BEB-63DA-061EEBE7D3E2}"/>
          </ac:picMkLst>
        </pc:picChg>
        <pc:picChg chg="add mod">
          <ac:chgData name="Stefana-Viviana Todirascu (2516894)" userId="a5450504-9775-465e-bdd2-a4aa0ce9d6a7" providerId="ADAL" clId="{59402C52-1844-5230-A1B9-3FB2FFA2E176}" dt="2026-08-13T07:51:59.998" v="823" actId="1076"/>
          <ac:picMkLst>
            <pc:docMk/>
            <pc:sldMk cId="1478361427" sldId="258"/>
            <ac:picMk id="10" creationId="{DC0C608F-A173-9E8F-10F3-4F2936512CDE}"/>
          </ac:picMkLst>
        </pc:picChg>
        <pc:picChg chg="add mod">
          <ac:chgData name="Stefana-Viviana Todirascu (2516894)" userId="a5450504-9775-465e-bdd2-a4aa0ce9d6a7" providerId="ADAL" clId="{59402C52-1844-5230-A1B9-3FB2FFA2E176}" dt="2026-08-13T07:57:37.775" v="847" actId="14100"/>
          <ac:picMkLst>
            <pc:docMk/>
            <pc:sldMk cId="1478361427" sldId="258"/>
            <ac:picMk id="12" creationId="{755BD738-97C5-FF82-A1F9-501F81850394}"/>
          </ac:picMkLst>
        </pc:picChg>
        <pc:picChg chg="add mod">
          <ac:chgData name="Stefana-Viviana Todirascu (2516894)" userId="a5450504-9775-465e-bdd2-a4aa0ce9d6a7" providerId="ADAL" clId="{59402C52-1844-5230-A1B9-3FB2FFA2E176}" dt="2026-08-13T07:57:53.630" v="849" actId="14100"/>
          <ac:picMkLst>
            <pc:docMk/>
            <pc:sldMk cId="1478361427" sldId="258"/>
            <ac:picMk id="14" creationId="{8C91924E-FEF5-C07E-8060-FE15A0F699E5}"/>
          </ac:picMkLst>
        </pc:picChg>
        <pc:picChg chg="add mod">
          <ac:chgData name="Stefana-Viviana Todirascu (2516894)" userId="a5450504-9775-465e-bdd2-a4aa0ce9d6a7" providerId="ADAL" clId="{59402C52-1844-5230-A1B9-3FB2FFA2E176}" dt="2026-08-13T07:52:36.559" v="826" actId="1076"/>
          <ac:picMkLst>
            <pc:docMk/>
            <pc:sldMk cId="1478361427" sldId="258"/>
            <ac:picMk id="16" creationId="{1E9ABF8B-0C26-99B9-0A78-243620F66716}"/>
          </ac:picMkLst>
        </pc:picChg>
        <pc:picChg chg="add mod">
          <ac:chgData name="Stefana-Viviana Todirascu (2516894)" userId="a5450504-9775-465e-bdd2-a4aa0ce9d6a7" providerId="ADAL" clId="{59402C52-1844-5230-A1B9-3FB2FFA2E176}" dt="2026-08-13T07:57:46.660" v="848" actId="14100"/>
          <ac:picMkLst>
            <pc:docMk/>
            <pc:sldMk cId="1478361427" sldId="258"/>
            <ac:picMk id="18" creationId="{52DE5A10-2068-730B-B0DB-E022BD43EC7E}"/>
          </ac:picMkLst>
        </pc:picChg>
        <pc:picChg chg="add mod">
          <ac:chgData name="Stefana-Viviana Todirascu (2516894)" userId="a5450504-9775-465e-bdd2-a4aa0ce9d6a7" providerId="ADAL" clId="{59402C52-1844-5230-A1B9-3FB2FFA2E176}" dt="2026-08-13T08:33:14.885" v="1226" actId="1076"/>
          <ac:picMkLst>
            <pc:docMk/>
            <pc:sldMk cId="1478361427" sldId="258"/>
            <ac:picMk id="20" creationId="{92EE8F25-89EB-4BF8-3D52-695A327140EB}"/>
          </ac:picMkLst>
        </pc:picChg>
      </pc:sldChg>
      <pc:sldChg chg="addSp delSp modSp new mod">
        <pc:chgData name="Stefana-Viviana Todirascu (2516894)" userId="a5450504-9775-465e-bdd2-a4aa0ce9d6a7" providerId="ADAL" clId="{59402C52-1844-5230-A1B9-3FB2FFA2E176}" dt="2026-08-13T08:31:58.196" v="1222" actId="1076"/>
        <pc:sldMkLst>
          <pc:docMk/>
          <pc:sldMk cId="884125709" sldId="259"/>
        </pc:sldMkLst>
        <pc:spChg chg="mod">
          <ac:chgData name="Stefana-Viviana Todirascu (2516894)" userId="a5450504-9775-465e-bdd2-a4aa0ce9d6a7" providerId="ADAL" clId="{59402C52-1844-5230-A1B9-3FB2FFA2E176}" dt="2026-08-13T08:02:19.888" v="893" actId="207"/>
          <ac:spMkLst>
            <pc:docMk/>
            <pc:sldMk cId="884125709" sldId="259"/>
            <ac:spMk id="2" creationId="{FCA9DA56-DCE0-07F8-C26B-37FAC7076E92}"/>
          </ac:spMkLst>
        </pc:spChg>
        <pc:spChg chg="del">
          <ac:chgData name="Stefana-Viviana Todirascu (2516894)" userId="a5450504-9775-465e-bdd2-a4aa0ce9d6a7" providerId="ADAL" clId="{59402C52-1844-5230-A1B9-3FB2FFA2E176}" dt="2026-08-13T08:04:36.141" v="894" actId="1032"/>
          <ac:spMkLst>
            <pc:docMk/>
            <pc:sldMk cId="884125709" sldId="259"/>
            <ac:spMk id="3" creationId="{2929B920-95B7-C7EF-84BC-401723F986D9}"/>
          </ac:spMkLst>
        </pc:spChg>
        <pc:spChg chg="add mod">
          <ac:chgData name="Stefana-Viviana Todirascu (2516894)" userId="a5450504-9775-465e-bdd2-a4aa0ce9d6a7" providerId="ADAL" clId="{59402C52-1844-5230-A1B9-3FB2FFA2E176}" dt="2026-08-13T08:26:50.892" v="1204" actId="2711"/>
          <ac:spMkLst>
            <pc:docMk/>
            <pc:sldMk cId="884125709" sldId="259"/>
            <ac:spMk id="5" creationId="{C81BDD6A-839A-A9C9-CC95-74B89639936A}"/>
          </ac:spMkLst>
        </pc:spChg>
        <pc:graphicFrameChg chg="add mod modGraphic">
          <ac:chgData name="Stefana-Viviana Todirascu (2516894)" userId="a5450504-9775-465e-bdd2-a4aa0ce9d6a7" providerId="ADAL" clId="{59402C52-1844-5230-A1B9-3FB2FFA2E176}" dt="2026-08-13T08:28:37.768" v="1207" actId="13926"/>
          <ac:graphicFrameMkLst>
            <pc:docMk/>
            <pc:sldMk cId="884125709" sldId="259"/>
            <ac:graphicFrameMk id="4" creationId="{42904B50-3E0A-C56C-5BDD-7A18D1F905EA}"/>
          </ac:graphicFrameMkLst>
        </pc:graphicFrameChg>
        <pc:picChg chg="add mod">
          <ac:chgData name="Stefana-Viviana Todirascu (2516894)" userId="a5450504-9775-465e-bdd2-a4aa0ce9d6a7" providerId="ADAL" clId="{59402C52-1844-5230-A1B9-3FB2FFA2E176}" dt="2026-08-13T08:31:58.196" v="1222" actId="1076"/>
          <ac:picMkLst>
            <pc:docMk/>
            <pc:sldMk cId="884125709" sldId="259"/>
            <ac:picMk id="10" creationId="{455A83EB-73D0-2EBE-9EA1-9228E6E5C4B2}"/>
          </ac:picMkLst>
        </pc:picChg>
        <pc:inkChg chg="add">
          <ac:chgData name="Stefana-Viviana Todirascu (2516894)" userId="a5450504-9775-465e-bdd2-a4aa0ce9d6a7" providerId="ADAL" clId="{59402C52-1844-5230-A1B9-3FB2FFA2E176}" dt="2026-08-13T08:29:08.842" v="1208" actId="9405"/>
          <ac:inkMkLst>
            <pc:docMk/>
            <pc:sldMk cId="884125709" sldId="259"/>
            <ac:inkMk id="6" creationId="{008B7523-918E-23DB-DDEE-41F27C28C0DF}"/>
          </ac:inkMkLst>
        </pc:inkChg>
        <pc:inkChg chg="add del">
          <ac:chgData name="Stefana-Viviana Todirascu (2516894)" userId="a5450504-9775-465e-bdd2-a4aa0ce9d6a7" providerId="ADAL" clId="{59402C52-1844-5230-A1B9-3FB2FFA2E176}" dt="2026-08-13T08:29:23.646" v="1212" actId="9405"/>
          <ac:inkMkLst>
            <pc:docMk/>
            <pc:sldMk cId="884125709" sldId="259"/>
            <ac:inkMk id="7" creationId="{B254D3FE-4AEB-0D2D-CD36-82A76859FD09}"/>
          </ac:inkMkLst>
        </pc:inkChg>
        <pc:inkChg chg="add del">
          <ac:chgData name="Stefana-Viviana Todirascu (2516894)" userId="a5450504-9775-465e-bdd2-a4aa0ce9d6a7" providerId="ADAL" clId="{59402C52-1844-5230-A1B9-3FB2FFA2E176}" dt="2026-08-13T08:29:23.044" v="1211" actId="9405"/>
          <ac:inkMkLst>
            <pc:docMk/>
            <pc:sldMk cId="884125709" sldId="259"/>
            <ac:inkMk id="8" creationId="{91577C7D-A8F2-5C5B-CC4D-1A89171E79F8}"/>
          </ac:inkMkLst>
        </pc:inkChg>
      </pc:sldChg>
      <pc:sldChg chg="del">
        <pc:chgData name="Stefana-Viviana Todirascu (2516894)" userId="a5450504-9775-465e-bdd2-a4aa0ce9d6a7" providerId="ADAL" clId="{59402C52-1844-5230-A1B9-3FB2FFA2E176}" dt="2026-08-13T06:37:11.287" v="8" actId="2696"/>
        <pc:sldMkLst>
          <pc:docMk/>
          <pc:sldMk cId="207378845" sldId="260"/>
        </pc:sldMkLst>
      </pc:sldChg>
      <pc:sldChg chg="addSp delSp modSp new mod">
        <pc:chgData name="Stefana-Viviana Todirascu (2516894)" userId="a5450504-9775-465e-bdd2-a4aa0ce9d6a7" providerId="ADAL" clId="{59402C52-1844-5230-A1B9-3FB2FFA2E176}" dt="2026-08-13T10:17:36.876" v="1856" actId="1076"/>
        <pc:sldMkLst>
          <pc:docMk/>
          <pc:sldMk cId="2455144926" sldId="260"/>
        </pc:sldMkLst>
        <pc:spChg chg="mod">
          <ac:chgData name="Stefana-Viviana Todirascu (2516894)" userId="a5450504-9775-465e-bdd2-a4aa0ce9d6a7" providerId="ADAL" clId="{59402C52-1844-5230-A1B9-3FB2FFA2E176}" dt="2026-08-13T08:35:21.779" v="1267" actId="122"/>
          <ac:spMkLst>
            <pc:docMk/>
            <pc:sldMk cId="2455144926" sldId="260"/>
            <ac:spMk id="2" creationId="{940A56EF-DFF0-8B5B-10D7-60A138CFC533}"/>
          </ac:spMkLst>
        </pc:spChg>
        <pc:spChg chg="del">
          <ac:chgData name="Stefana-Viviana Todirascu (2516894)" userId="a5450504-9775-465e-bdd2-a4aa0ce9d6a7" providerId="ADAL" clId="{59402C52-1844-5230-A1B9-3FB2FFA2E176}" dt="2026-08-13T08:36:09.294" v="1268" actId="931"/>
          <ac:spMkLst>
            <pc:docMk/>
            <pc:sldMk cId="2455144926" sldId="260"/>
            <ac:spMk id="3" creationId="{964B23A3-C34F-E34F-BF1E-EA7D7D79BA63}"/>
          </ac:spMkLst>
        </pc:spChg>
        <pc:spChg chg="add del mod">
          <ac:chgData name="Stefana-Viviana Todirascu (2516894)" userId="a5450504-9775-465e-bdd2-a4aa0ce9d6a7" providerId="ADAL" clId="{59402C52-1844-5230-A1B9-3FB2FFA2E176}" dt="2026-08-13T10:17:14.701" v="1853" actId="931"/>
          <ac:spMkLst>
            <pc:docMk/>
            <pc:sldMk cId="2455144926" sldId="260"/>
            <ac:spMk id="4" creationId="{16522B65-0911-6471-26D9-12BEAB888A09}"/>
          </ac:spMkLst>
        </pc:spChg>
        <pc:spChg chg="add del mod">
          <ac:chgData name="Stefana-Viviana Todirascu (2516894)" userId="a5450504-9775-465e-bdd2-a4aa0ce9d6a7" providerId="ADAL" clId="{59402C52-1844-5230-A1B9-3FB2FFA2E176}" dt="2026-08-13T08:40:48.530" v="1273" actId="931"/>
          <ac:spMkLst>
            <pc:docMk/>
            <pc:sldMk cId="2455144926" sldId="260"/>
            <ac:spMk id="7" creationId="{BDCD5D58-AED7-5367-3E07-CD6E4A9AC9CA}"/>
          </ac:spMkLst>
        </pc:spChg>
        <pc:spChg chg="add del mod">
          <ac:chgData name="Stefana-Viviana Todirascu (2516894)" userId="a5450504-9775-465e-bdd2-a4aa0ce9d6a7" providerId="ADAL" clId="{59402C52-1844-5230-A1B9-3FB2FFA2E176}" dt="2026-08-13T08:48:04.239" v="1308"/>
          <ac:spMkLst>
            <pc:docMk/>
            <pc:sldMk cId="2455144926" sldId="260"/>
            <ac:spMk id="14" creationId="{3C56A33E-5569-3263-776B-E8EE6B981C98}"/>
          </ac:spMkLst>
        </pc:spChg>
        <pc:spChg chg="add del mod">
          <ac:chgData name="Stefana-Viviana Todirascu (2516894)" userId="a5450504-9775-465e-bdd2-a4aa0ce9d6a7" providerId="ADAL" clId="{59402C52-1844-5230-A1B9-3FB2FFA2E176}" dt="2026-08-13T08:48:05.355" v="1312"/>
          <ac:spMkLst>
            <pc:docMk/>
            <pc:sldMk cId="2455144926" sldId="260"/>
            <ac:spMk id="15" creationId="{492FA7B4-A486-52E6-AFD9-66A3206748CD}"/>
          </ac:spMkLst>
        </pc:spChg>
        <pc:spChg chg="add del mod">
          <ac:chgData name="Stefana-Viviana Todirascu (2516894)" userId="a5450504-9775-465e-bdd2-a4aa0ce9d6a7" providerId="ADAL" clId="{59402C52-1844-5230-A1B9-3FB2FFA2E176}" dt="2026-08-13T08:48:05.353" v="1310"/>
          <ac:spMkLst>
            <pc:docMk/>
            <pc:sldMk cId="2455144926" sldId="260"/>
            <ac:spMk id="16" creationId="{9EFED91A-CE8A-1489-701B-29DB5B03F29D}"/>
          </ac:spMkLst>
        </pc:spChg>
        <pc:spChg chg="add mod">
          <ac:chgData name="Stefana-Viviana Todirascu (2516894)" userId="a5450504-9775-465e-bdd2-a4aa0ce9d6a7" providerId="ADAL" clId="{59402C52-1844-5230-A1B9-3FB2FFA2E176}" dt="2026-08-13T08:57:15.587" v="1472" actId="2711"/>
          <ac:spMkLst>
            <pc:docMk/>
            <pc:sldMk cId="2455144926" sldId="260"/>
            <ac:spMk id="17" creationId="{E9FD189D-C19B-6ED3-A7E7-6007218E93AD}"/>
          </ac:spMkLst>
        </pc:spChg>
        <pc:spChg chg="add mod">
          <ac:chgData name="Stefana-Viviana Todirascu (2516894)" userId="a5450504-9775-465e-bdd2-a4aa0ce9d6a7" providerId="ADAL" clId="{59402C52-1844-5230-A1B9-3FB2FFA2E176}" dt="2026-08-13T09:04:02.713" v="1624" actId="14100"/>
          <ac:spMkLst>
            <pc:docMk/>
            <pc:sldMk cId="2455144926" sldId="260"/>
            <ac:spMk id="18" creationId="{18112540-D32F-613D-7A3C-077A845B0EE8}"/>
          </ac:spMkLst>
        </pc:spChg>
        <pc:spChg chg="add mod">
          <ac:chgData name="Stefana-Viviana Todirascu (2516894)" userId="a5450504-9775-465e-bdd2-a4aa0ce9d6a7" providerId="ADAL" clId="{59402C52-1844-5230-A1B9-3FB2FFA2E176}" dt="2026-08-13T09:07:29.804" v="1758" actId="5793"/>
          <ac:spMkLst>
            <pc:docMk/>
            <pc:sldMk cId="2455144926" sldId="260"/>
            <ac:spMk id="19" creationId="{2796B224-5A4A-81A1-B210-0ACE02798605}"/>
          </ac:spMkLst>
        </pc:spChg>
        <pc:picChg chg="add del mod">
          <ac:chgData name="Stefana-Viviana Todirascu (2516894)" userId="a5450504-9775-465e-bdd2-a4aa0ce9d6a7" providerId="ADAL" clId="{59402C52-1844-5230-A1B9-3FB2FFA2E176}" dt="2026-08-13T08:40:34.165" v="1272" actId="21"/>
          <ac:picMkLst>
            <pc:docMk/>
            <pc:sldMk cId="2455144926" sldId="260"/>
            <ac:picMk id="5" creationId="{B0699E9B-56CE-3ACE-28C4-980A6B00D94E}"/>
          </ac:picMkLst>
        </pc:picChg>
        <pc:picChg chg="add mod ord modCrop">
          <ac:chgData name="Stefana-Viviana Todirascu (2516894)" userId="a5450504-9775-465e-bdd2-a4aa0ce9d6a7" providerId="ADAL" clId="{59402C52-1844-5230-A1B9-3FB2FFA2E176}" dt="2026-08-13T10:17:36.876" v="1856" actId="1076"/>
          <ac:picMkLst>
            <pc:docMk/>
            <pc:sldMk cId="2455144926" sldId="260"/>
            <ac:picMk id="6" creationId="{02E5DCE7-3E9A-818E-9D80-02FEC9199BB3}"/>
          </ac:picMkLst>
        </pc:picChg>
        <pc:picChg chg="add del mod ord modCrop">
          <ac:chgData name="Stefana-Viviana Todirascu (2516894)" userId="a5450504-9775-465e-bdd2-a4aa0ce9d6a7" providerId="ADAL" clId="{59402C52-1844-5230-A1B9-3FB2FFA2E176}" dt="2026-08-13T10:16:47.600" v="1852" actId="21"/>
          <ac:picMkLst>
            <pc:docMk/>
            <pc:sldMk cId="2455144926" sldId="260"/>
            <ac:picMk id="9" creationId="{2202149F-D892-2CFB-7FB9-9818A2C211E0}"/>
          </ac:picMkLst>
        </pc:picChg>
        <pc:picChg chg="add mod modCrop">
          <ac:chgData name="Stefana-Viviana Todirascu (2516894)" userId="a5450504-9775-465e-bdd2-a4aa0ce9d6a7" providerId="ADAL" clId="{59402C52-1844-5230-A1B9-3FB2FFA2E176}" dt="2026-08-13T08:44:05.124" v="1300" actId="14100"/>
          <ac:picMkLst>
            <pc:docMk/>
            <pc:sldMk cId="2455144926" sldId="260"/>
            <ac:picMk id="11" creationId="{C688CDDF-F2E5-0F2A-BEFF-B250E1643ACE}"/>
          </ac:picMkLst>
        </pc:picChg>
        <pc:picChg chg="add mod modCrop">
          <ac:chgData name="Stefana-Viviana Todirascu (2516894)" userId="a5450504-9775-465e-bdd2-a4aa0ce9d6a7" providerId="ADAL" clId="{59402C52-1844-5230-A1B9-3FB2FFA2E176}" dt="2026-08-13T08:43:40.898" v="1298" actId="1076"/>
          <ac:picMkLst>
            <pc:docMk/>
            <pc:sldMk cId="2455144926" sldId="260"/>
            <ac:picMk id="13" creationId="{2434107A-DFCE-27CE-F3F8-8A17CCD39E2B}"/>
          </ac:picMkLst>
        </pc:picChg>
      </pc:sldChg>
      <pc:sldChg chg="addSp delSp modSp new mod">
        <pc:chgData name="Stefana-Viviana Todirascu (2516894)" userId="a5450504-9775-465e-bdd2-a4aa0ce9d6a7" providerId="ADAL" clId="{59402C52-1844-5230-A1B9-3FB2FFA2E176}" dt="2026-08-13T17:42:31.006" v="2145" actId="14100"/>
        <pc:sldMkLst>
          <pc:docMk/>
          <pc:sldMk cId="618079294" sldId="261"/>
        </pc:sldMkLst>
        <pc:spChg chg="mod">
          <ac:chgData name="Stefana-Viviana Todirascu (2516894)" userId="a5450504-9775-465e-bdd2-a4aa0ce9d6a7" providerId="ADAL" clId="{59402C52-1844-5230-A1B9-3FB2FFA2E176}" dt="2026-08-13T09:11:39.182" v="1780" actId="207"/>
          <ac:spMkLst>
            <pc:docMk/>
            <pc:sldMk cId="618079294" sldId="261"/>
            <ac:spMk id="2" creationId="{EA6F42B9-2C86-79AF-833B-31837A4701C7}"/>
          </ac:spMkLst>
        </pc:spChg>
        <pc:spChg chg="del mod">
          <ac:chgData name="Stefana-Viviana Todirascu (2516894)" userId="a5450504-9775-465e-bdd2-a4aa0ce9d6a7" providerId="ADAL" clId="{59402C52-1844-5230-A1B9-3FB2FFA2E176}" dt="2026-08-13T09:35:15.146" v="1784" actId="931"/>
          <ac:spMkLst>
            <pc:docMk/>
            <pc:sldMk cId="618079294" sldId="261"/>
            <ac:spMk id="3" creationId="{5656D999-3886-EAFC-AF70-F7D01682B87D}"/>
          </ac:spMkLst>
        </pc:spChg>
        <pc:spChg chg="add mod">
          <ac:chgData name="Stefana-Viviana Todirascu (2516894)" userId="a5450504-9775-465e-bdd2-a4aa0ce9d6a7" providerId="ADAL" clId="{59402C52-1844-5230-A1B9-3FB2FFA2E176}" dt="2026-08-13T17:41:50.396" v="2139" actId="1076"/>
          <ac:spMkLst>
            <pc:docMk/>
            <pc:sldMk cId="618079294" sldId="261"/>
            <ac:spMk id="3" creationId="{F8672EC5-69F7-2B83-41C2-444C98D50C26}"/>
          </ac:spMkLst>
        </pc:spChg>
        <pc:spChg chg="add del mod">
          <ac:chgData name="Stefana-Viviana Todirascu (2516894)" userId="a5450504-9775-465e-bdd2-a4aa0ce9d6a7" providerId="ADAL" clId="{59402C52-1844-5230-A1B9-3FB2FFA2E176}" dt="2026-08-13T09:37:43.116" v="1795" actId="478"/>
          <ac:spMkLst>
            <pc:docMk/>
            <pc:sldMk cId="618079294" sldId="261"/>
            <ac:spMk id="8" creationId="{47F7F338-5FCF-18E5-BA50-717C25F66501}"/>
          </ac:spMkLst>
        </pc:spChg>
        <pc:spChg chg="add mod">
          <ac:chgData name="Stefana-Viviana Todirascu (2516894)" userId="a5450504-9775-465e-bdd2-a4aa0ce9d6a7" providerId="ADAL" clId="{59402C52-1844-5230-A1B9-3FB2FFA2E176}" dt="2026-08-13T17:41:16.549" v="2135" actId="14100"/>
          <ac:spMkLst>
            <pc:docMk/>
            <pc:sldMk cId="618079294" sldId="261"/>
            <ac:spMk id="9" creationId="{DEB15328-AB70-E044-B1E4-CDD8F8DEE759}"/>
          </ac:spMkLst>
        </pc:spChg>
        <pc:picChg chg="add mod">
          <ac:chgData name="Stefana-Viviana Todirascu (2516894)" userId="a5450504-9775-465e-bdd2-a4aa0ce9d6a7" providerId="ADAL" clId="{59402C52-1844-5230-A1B9-3FB2FFA2E176}" dt="2026-08-13T17:40:31.093" v="2127" actId="1076"/>
          <ac:picMkLst>
            <pc:docMk/>
            <pc:sldMk cId="618079294" sldId="261"/>
            <ac:picMk id="5" creationId="{1AD60A24-1AFA-9B29-D47D-B24D9B6C54E8}"/>
          </ac:picMkLst>
        </pc:picChg>
        <pc:picChg chg="add mod">
          <ac:chgData name="Stefana-Viviana Todirascu (2516894)" userId="a5450504-9775-465e-bdd2-a4aa0ce9d6a7" providerId="ADAL" clId="{59402C52-1844-5230-A1B9-3FB2FFA2E176}" dt="2026-08-13T17:42:31.006" v="2145" actId="14100"/>
          <ac:picMkLst>
            <pc:docMk/>
            <pc:sldMk cId="618079294" sldId="261"/>
            <ac:picMk id="6" creationId="{973CC204-1C86-963E-CD87-FFD8E53DEA1C}"/>
          </ac:picMkLst>
        </pc:picChg>
        <pc:picChg chg="add mod">
          <ac:chgData name="Stefana-Viviana Todirascu (2516894)" userId="a5450504-9775-465e-bdd2-a4aa0ce9d6a7" providerId="ADAL" clId="{59402C52-1844-5230-A1B9-3FB2FFA2E176}" dt="2026-08-13T17:41:45.906" v="2138" actId="1076"/>
          <ac:picMkLst>
            <pc:docMk/>
            <pc:sldMk cId="618079294" sldId="261"/>
            <ac:picMk id="7" creationId="{D260CDE6-7BF7-66CB-4453-C5DBC9866356}"/>
          </ac:picMkLst>
        </pc:picChg>
      </pc:sldChg>
      <pc:sldChg chg="del">
        <pc:chgData name="Stefana-Viviana Todirascu (2516894)" userId="a5450504-9775-465e-bdd2-a4aa0ce9d6a7" providerId="ADAL" clId="{59402C52-1844-5230-A1B9-3FB2FFA2E176}" dt="2026-08-13T06:37:10.320" v="7" actId="2696"/>
        <pc:sldMkLst>
          <pc:docMk/>
          <pc:sldMk cId="2872534600" sldId="261"/>
        </pc:sldMkLst>
      </pc:sldChg>
      <pc:sldChg chg="del">
        <pc:chgData name="Stefana-Viviana Todirascu (2516894)" userId="a5450504-9775-465e-bdd2-a4aa0ce9d6a7" providerId="ADAL" clId="{59402C52-1844-5230-A1B9-3FB2FFA2E176}" dt="2026-08-13T06:36:55.050" v="4" actId="2696"/>
        <pc:sldMkLst>
          <pc:docMk/>
          <pc:sldMk cId="648348952" sldId="262"/>
        </pc:sldMkLst>
      </pc:sldChg>
      <pc:sldChg chg="addSp modSp new mod">
        <pc:chgData name="Stefana-Viviana Todirascu (2516894)" userId="a5450504-9775-465e-bdd2-a4aa0ce9d6a7" providerId="ADAL" clId="{59402C52-1844-5230-A1B9-3FB2FFA2E176}" dt="2026-08-13T19:24:28.916" v="3006" actId="20577"/>
        <pc:sldMkLst>
          <pc:docMk/>
          <pc:sldMk cId="927202566" sldId="262"/>
        </pc:sldMkLst>
        <pc:spChg chg="mod">
          <ac:chgData name="Stefana-Viviana Todirascu (2516894)" userId="a5450504-9775-465e-bdd2-a4aa0ce9d6a7" providerId="ADAL" clId="{59402C52-1844-5230-A1B9-3FB2FFA2E176}" dt="2026-08-13T17:44:18.967" v="2167" actId="207"/>
          <ac:spMkLst>
            <pc:docMk/>
            <pc:sldMk cId="927202566" sldId="262"/>
            <ac:spMk id="2" creationId="{3B20F3AC-6695-C03F-9DA4-CF37854307F7}"/>
          </ac:spMkLst>
        </pc:spChg>
        <pc:spChg chg="mod">
          <ac:chgData name="Stefana-Viviana Todirascu (2516894)" userId="a5450504-9775-465e-bdd2-a4aa0ce9d6a7" providerId="ADAL" clId="{59402C52-1844-5230-A1B9-3FB2FFA2E176}" dt="2026-08-13T19:24:28.916" v="3006" actId="20577"/>
          <ac:spMkLst>
            <pc:docMk/>
            <pc:sldMk cId="927202566" sldId="262"/>
            <ac:spMk id="3" creationId="{6A619523-80A3-5584-BA72-0462D77735B8}"/>
          </ac:spMkLst>
        </pc:spChg>
        <pc:picChg chg="add mod">
          <ac:chgData name="Stefana-Viviana Todirascu (2516894)" userId="a5450504-9775-465e-bdd2-a4aa0ce9d6a7" providerId="ADAL" clId="{59402C52-1844-5230-A1B9-3FB2FFA2E176}" dt="2026-08-13T18:00:32.475" v="2602" actId="1076"/>
          <ac:picMkLst>
            <pc:docMk/>
            <pc:sldMk cId="927202566" sldId="262"/>
            <ac:picMk id="5" creationId="{B21784F5-F84E-36AD-7C23-5082D795CBDA}"/>
          </ac:picMkLst>
        </pc:picChg>
      </pc:sldChg>
      <pc:sldChg chg="new del">
        <pc:chgData name="Stefana-Viviana Todirascu (2516894)" userId="a5450504-9775-465e-bdd2-a4aa0ce9d6a7" providerId="ADAL" clId="{59402C52-1844-5230-A1B9-3FB2FFA2E176}" dt="2026-08-13T06:37:09.755" v="6" actId="2696"/>
        <pc:sldMkLst>
          <pc:docMk/>
          <pc:sldMk cId="1020965238" sldId="262"/>
        </pc:sldMkLst>
      </pc:sldChg>
      <pc:sldChg chg="addSp delSp modSp new mod">
        <pc:chgData name="Stefana-Viviana Todirascu (2516894)" userId="a5450504-9775-465e-bdd2-a4aa0ce9d6a7" providerId="ADAL" clId="{59402C52-1844-5230-A1B9-3FB2FFA2E176}" dt="2026-08-13T18:29:10.584" v="2925" actId="1076"/>
        <pc:sldMkLst>
          <pc:docMk/>
          <pc:sldMk cId="3430080836" sldId="263"/>
        </pc:sldMkLst>
        <pc:spChg chg="mod">
          <ac:chgData name="Stefana-Viviana Todirascu (2516894)" userId="a5450504-9775-465e-bdd2-a4aa0ce9d6a7" providerId="ADAL" clId="{59402C52-1844-5230-A1B9-3FB2FFA2E176}" dt="2026-08-13T18:04:24.711" v="2622" actId="207"/>
          <ac:spMkLst>
            <pc:docMk/>
            <pc:sldMk cId="3430080836" sldId="263"/>
            <ac:spMk id="2" creationId="{46AA1609-738A-69ED-487C-30493FF8246D}"/>
          </ac:spMkLst>
        </pc:spChg>
        <pc:spChg chg="del mod">
          <ac:chgData name="Stefana-Viviana Todirascu (2516894)" userId="a5450504-9775-465e-bdd2-a4aa0ce9d6a7" providerId="ADAL" clId="{59402C52-1844-5230-A1B9-3FB2FFA2E176}" dt="2026-08-13T18:10:19.551" v="2624" actId="931"/>
          <ac:spMkLst>
            <pc:docMk/>
            <pc:sldMk cId="3430080836" sldId="263"/>
            <ac:spMk id="3" creationId="{3FCFF909-1D70-72CF-3792-900A5ECC7E58}"/>
          </ac:spMkLst>
        </pc:spChg>
        <pc:spChg chg="add mod">
          <ac:chgData name="Stefana-Viviana Todirascu (2516894)" userId="a5450504-9775-465e-bdd2-a4aa0ce9d6a7" providerId="ADAL" clId="{59402C52-1844-5230-A1B9-3FB2FFA2E176}" dt="2026-08-13T18:14:20.079" v="2714" actId="1076"/>
          <ac:spMkLst>
            <pc:docMk/>
            <pc:sldMk cId="3430080836" sldId="263"/>
            <ac:spMk id="14" creationId="{F9425ED0-CE61-7E13-4D98-685519B407A3}"/>
          </ac:spMkLst>
        </pc:spChg>
        <pc:spChg chg="add mod">
          <ac:chgData name="Stefana-Viviana Todirascu (2516894)" userId="a5450504-9775-465e-bdd2-a4aa0ce9d6a7" providerId="ADAL" clId="{59402C52-1844-5230-A1B9-3FB2FFA2E176}" dt="2026-08-13T18:15:37.481" v="2770" actId="1076"/>
          <ac:spMkLst>
            <pc:docMk/>
            <pc:sldMk cId="3430080836" sldId="263"/>
            <ac:spMk id="15" creationId="{28DF61C8-C1B9-F192-0DA7-E73965ED85D0}"/>
          </ac:spMkLst>
        </pc:spChg>
        <pc:spChg chg="add mod">
          <ac:chgData name="Stefana-Viviana Todirascu (2516894)" userId="a5450504-9775-465e-bdd2-a4aa0ce9d6a7" providerId="ADAL" clId="{59402C52-1844-5230-A1B9-3FB2FFA2E176}" dt="2026-08-13T18:24:57.896" v="2808" actId="2711"/>
          <ac:spMkLst>
            <pc:docMk/>
            <pc:sldMk cId="3430080836" sldId="263"/>
            <ac:spMk id="16" creationId="{89C4CBB4-9D62-594D-3AEC-6281D62F3BE9}"/>
          </ac:spMkLst>
        </pc:spChg>
        <pc:spChg chg="add mod">
          <ac:chgData name="Stefana-Viviana Todirascu (2516894)" userId="a5450504-9775-465e-bdd2-a4aa0ce9d6a7" providerId="ADAL" clId="{59402C52-1844-5230-A1B9-3FB2FFA2E176}" dt="2026-08-13T18:27:23.921" v="2904" actId="1076"/>
          <ac:spMkLst>
            <pc:docMk/>
            <pc:sldMk cId="3430080836" sldId="263"/>
            <ac:spMk id="17" creationId="{CF2AFA6A-E78C-B0B2-4245-0A9CF6661370}"/>
          </ac:spMkLst>
        </pc:spChg>
        <pc:spChg chg="add mod">
          <ac:chgData name="Stefana-Viviana Todirascu (2516894)" userId="a5450504-9775-465e-bdd2-a4aa0ce9d6a7" providerId="ADAL" clId="{59402C52-1844-5230-A1B9-3FB2FFA2E176}" dt="2026-08-13T18:27:53.664" v="2915" actId="1076"/>
          <ac:spMkLst>
            <pc:docMk/>
            <pc:sldMk cId="3430080836" sldId="263"/>
            <ac:spMk id="18" creationId="{E1BC4A20-9A01-1BE1-5B7F-46DCCED68EF5}"/>
          </ac:spMkLst>
        </pc:spChg>
        <pc:picChg chg="add mod">
          <ac:chgData name="Stefana-Viviana Todirascu (2516894)" userId="a5450504-9775-465e-bdd2-a4aa0ce9d6a7" providerId="ADAL" clId="{59402C52-1844-5230-A1B9-3FB2FFA2E176}" dt="2026-08-13T18:14:14.210" v="2713" actId="1076"/>
          <ac:picMkLst>
            <pc:docMk/>
            <pc:sldMk cId="3430080836" sldId="263"/>
            <ac:picMk id="5" creationId="{7B2B21B0-F76E-8601-7F48-C9BA6DE32CB6}"/>
          </ac:picMkLst>
        </pc:picChg>
        <pc:picChg chg="add mod">
          <ac:chgData name="Stefana-Viviana Todirascu (2516894)" userId="a5450504-9775-465e-bdd2-a4aa0ce9d6a7" providerId="ADAL" clId="{59402C52-1844-5230-A1B9-3FB2FFA2E176}" dt="2026-08-13T18:12:14.203" v="2651" actId="1076"/>
          <ac:picMkLst>
            <pc:docMk/>
            <pc:sldMk cId="3430080836" sldId="263"/>
            <ac:picMk id="7" creationId="{F71E2986-5D3C-ACB9-DE26-26D53C57C349}"/>
          </ac:picMkLst>
        </pc:picChg>
        <pc:picChg chg="add mod">
          <ac:chgData name="Stefana-Viviana Todirascu (2516894)" userId="a5450504-9775-465e-bdd2-a4aa0ce9d6a7" providerId="ADAL" clId="{59402C52-1844-5230-A1B9-3FB2FFA2E176}" dt="2026-08-13T18:12:20.873" v="2652" actId="1076"/>
          <ac:picMkLst>
            <pc:docMk/>
            <pc:sldMk cId="3430080836" sldId="263"/>
            <ac:picMk id="9" creationId="{7120B20C-44D4-0F46-902B-7E60FAEFB2F2}"/>
          </ac:picMkLst>
        </pc:picChg>
        <pc:picChg chg="add mod">
          <ac:chgData name="Stefana-Viviana Todirascu (2516894)" userId="a5450504-9775-465e-bdd2-a4aa0ce9d6a7" providerId="ADAL" clId="{59402C52-1844-5230-A1B9-3FB2FFA2E176}" dt="2026-08-13T18:12:27.259" v="2653" actId="1076"/>
          <ac:picMkLst>
            <pc:docMk/>
            <pc:sldMk cId="3430080836" sldId="263"/>
            <ac:picMk id="11" creationId="{9936683C-83AA-1E6E-251D-06CCF4E404AA}"/>
          </ac:picMkLst>
        </pc:picChg>
        <pc:picChg chg="add mod">
          <ac:chgData name="Stefana-Viviana Todirascu (2516894)" userId="a5450504-9775-465e-bdd2-a4aa0ce9d6a7" providerId="ADAL" clId="{59402C52-1844-5230-A1B9-3FB2FFA2E176}" dt="2026-08-13T18:12:32.665" v="2654" actId="1076"/>
          <ac:picMkLst>
            <pc:docMk/>
            <pc:sldMk cId="3430080836" sldId="263"/>
            <ac:picMk id="13" creationId="{1C481B96-15B7-E285-F81F-F4095AF3E2FB}"/>
          </ac:picMkLst>
        </pc:picChg>
        <pc:picChg chg="add mod">
          <ac:chgData name="Stefana-Viviana Todirascu (2516894)" userId="a5450504-9775-465e-bdd2-a4aa0ce9d6a7" providerId="ADAL" clId="{59402C52-1844-5230-A1B9-3FB2FFA2E176}" dt="2026-08-13T18:29:10.584" v="2925" actId="1076"/>
          <ac:picMkLst>
            <pc:docMk/>
            <pc:sldMk cId="3430080836" sldId="263"/>
            <ac:picMk id="20" creationId="{64519228-43E3-D476-10E4-0EB6DD019240}"/>
          </ac:picMkLst>
        </pc:picChg>
      </pc:sldChg>
      <pc:sldChg chg="addSp modSp del mod">
        <pc:chgData name="Stefana-Viviana Todirascu (2516894)" userId="a5450504-9775-465e-bdd2-a4aa0ce9d6a7" providerId="ADAL" clId="{59402C52-1844-5230-A1B9-3FB2FFA2E176}" dt="2026-08-13T06:36:54.101" v="3" actId="2696"/>
        <pc:sldMkLst>
          <pc:docMk/>
          <pc:sldMk cId="3568253034" sldId="263"/>
        </pc:sldMkLst>
        <pc:picChg chg="add mod">
          <ac:chgData name="Stefana-Viviana Todirascu (2516894)" userId="a5450504-9775-465e-bdd2-a4aa0ce9d6a7" providerId="ADAL" clId="{59402C52-1844-5230-A1B9-3FB2FFA2E176}" dt="2026-08-13T06:36:45.032" v="2" actId="1076"/>
          <ac:picMkLst>
            <pc:docMk/>
            <pc:sldMk cId="3568253034" sldId="263"/>
            <ac:picMk id="2" creationId="{8B1201DD-E226-C1E8-0EAE-BF05D3FD00A2}"/>
          </ac:picMkLst>
        </pc:picChg>
      </pc:sldChg>
      <pc:sldChg chg="addSp delSp modSp new mod setBg">
        <pc:chgData name="Stefana-Viviana Todirascu (2516894)" userId="a5450504-9775-465e-bdd2-a4aa0ce9d6a7" providerId="ADAL" clId="{59402C52-1844-5230-A1B9-3FB2FFA2E176}" dt="2026-08-13T19:05:15.012" v="2928" actId="26606"/>
        <pc:sldMkLst>
          <pc:docMk/>
          <pc:sldMk cId="3064474929" sldId="264"/>
        </pc:sldMkLst>
        <pc:spChg chg="del">
          <ac:chgData name="Stefana-Viviana Todirascu (2516894)" userId="a5450504-9775-465e-bdd2-a4aa0ce9d6a7" providerId="ADAL" clId="{59402C52-1844-5230-A1B9-3FB2FFA2E176}" dt="2026-08-13T19:05:15.012" v="2928" actId="26606"/>
          <ac:spMkLst>
            <pc:docMk/>
            <pc:sldMk cId="3064474929" sldId="264"/>
            <ac:spMk id="2" creationId="{F0BF1EEF-52A2-8AE4-8D24-7B571CFDFB81}"/>
          </ac:spMkLst>
        </pc:spChg>
        <pc:spChg chg="del">
          <ac:chgData name="Stefana-Viviana Todirascu (2516894)" userId="a5450504-9775-465e-bdd2-a4aa0ce9d6a7" providerId="ADAL" clId="{59402C52-1844-5230-A1B9-3FB2FFA2E176}" dt="2026-08-13T19:05:11.364" v="2927" actId="931"/>
          <ac:spMkLst>
            <pc:docMk/>
            <pc:sldMk cId="3064474929" sldId="264"/>
            <ac:spMk id="3" creationId="{0580EA01-C058-EE25-368D-21F5AFDDC3BF}"/>
          </ac:spMkLst>
        </pc:spChg>
        <pc:spChg chg="add">
          <ac:chgData name="Stefana-Viviana Todirascu (2516894)" userId="a5450504-9775-465e-bdd2-a4aa0ce9d6a7" providerId="ADAL" clId="{59402C52-1844-5230-A1B9-3FB2FFA2E176}" dt="2026-08-13T19:05:15.012" v="2928" actId="26606"/>
          <ac:spMkLst>
            <pc:docMk/>
            <pc:sldMk cId="3064474929" sldId="264"/>
            <ac:spMk id="10" creationId="{42A4FC2C-047E-45A5-965D-8E1E3BF09BC6}"/>
          </ac:spMkLst>
        </pc:spChg>
        <pc:picChg chg="add mod ord">
          <ac:chgData name="Stefana-Viviana Todirascu (2516894)" userId="a5450504-9775-465e-bdd2-a4aa0ce9d6a7" providerId="ADAL" clId="{59402C52-1844-5230-A1B9-3FB2FFA2E176}" dt="2026-08-13T19:05:15.012" v="2928" actId="26606"/>
          <ac:picMkLst>
            <pc:docMk/>
            <pc:sldMk cId="3064474929" sldId="264"/>
            <ac:picMk id="5" creationId="{CA59D6F0-3E0E-2434-22EB-901536F416F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CAF5DE-AF4F-014A-BA50-F58A45A29106}" type="doc">
      <dgm:prSet loTypeId="urn:microsoft.com/office/officeart/2005/8/layout/orgChar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FCAD063-D883-9543-A678-D376114F9E03}">
      <dgm:prSet phldrT="[Text]"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2000" dirty="0">
              <a:solidFill>
                <a:schemeClr val="bg1"/>
              </a:solidFill>
            </a:rPr>
            <a:t>FOUNDER (CEO)</a:t>
          </a:r>
        </a:p>
      </dgm:t>
    </dgm:pt>
    <dgm:pt modelId="{AED67AF0-6E17-9045-8787-A6725E194324}" type="parTrans" cxnId="{3FE0E63D-0604-6B49-BBE0-363B3D8D183A}">
      <dgm:prSet/>
      <dgm:spPr/>
      <dgm:t>
        <a:bodyPr/>
        <a:lstStyle/>
        <a:p>
          <a:endParaRPr lang="en-GB"/>
        </a:p>
      </dgm:t>
    </dgm:pt>
    <dgm:pt modelId="{4E82A17D-2223-974D-9333-ED46DA18022E}" type="sibTrans" cxnId="{3FE0E63D-0604-6B49-BBE0-363B3D8D183A}">
      <dgm:prSet/>
      <dgm:spPr/>
      <dgm:t>
        <a:bodyPr/>
        <a:lstStyle/>
        <a:p>
          <a:endParaRPr lang="en-GB"/>
        </a:p>
      </dgm:t>
    </dgm:pt>
    <dgm:pt modelId="{A05A9952-DFE2-8246-92FC-D3CF04B86D7F}" type="asst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GB" sz="2000" dirty="0"/>
            <a:t>MARKETING MANAGER</a:t>
          </a:r>
        </a:p>
      </dgm:t>
    </dgm:pt>
    <dgm:pt modelId="{3828857B-7702-994D-AD07-D0D2466037F5}" type="parTrans" cxnId="{E32BAC28-64BF-A946-85B9-044AE5620C53}">
      <dgm:prSet/>
      <dgm:spPr/>
      <dgm:t>
        <a:bodyPr/>
        <a:lstStyle/>
        <a:p>
          <a:endParaRPr lang="en-GB"/>
        </a:p>
      </dgm:t>
    </dgm:pt>
    <dgm:pt modelId="{A8B34839-1916-A249-B467-3FE3C6457D5A}" type="sibTrans" cxnId="{E32BAC28-64BF-A946-85B9-044AE5620C53}">
      <dgm:prSet/>
      <dgm:spPr/>
      <dgm:t>
        <a:bodyPr/>
        <a:lstStyle/>
        <a:p>
          <a:endParaRPr lang="en-GB"/>
        </a:p>
      </dgm:t>
    </dgm:pt>
    <dgm:pt modelId="{C78746F3-C23F-904F-A807-D8EE1DB351E4}">
      <dgm:prSet phldrT="[Text]" custT="1"/>
      <dgm:spPr>
        <a:solidFill>
          <a:schemeClr val="tx2">
            <a:lumMod val="50000"/>
            <a:lumOff val="50000"/>
          </a:schemeClr>
        </a:solidFill>
      </dgm:spPr>
      <dgm:t>
        <a:bodyPr/>
        <a:lstStyle/>
        <a:p>
          <a:r>
            <a:rPr lang="en-GB" sz="2000" dirty="0"/>
            <a:t>CUSTOMER SERVICE ASSISTANT</a:t>
          </a:r>
        </a:p>
      </dgm:t>
    </dgm:pt>
    <dgm:pt modelId="{0743DFCF-4854-D741-A130-9A7C20510AE6}" type="parTrans" cxnId="{C3654D7F-AE9E-5549-B337-1C3BA3F52458}">
      <dgm:prSet/>
      <dgm:spPr/>
      <dgm:t>
        <a:bodyPr/>
        <a:lstStyle/>
        <a:p>
          <a:endParaRPr lang="en-GB"/>
        </a:p>
      </dgm:t>
    </dgm:pt>
    <dgm:pt modelId="{096FCA95-5B4A-7845-B531-A5B46491D205}" type="sibTrans" cxnId="{C3654D7F-AE9E-5549-B337-1C3BA3F52458}">
      <dgm:prSet/>
      <dgm:spPr/>
      <dgm:t>
        <a:bodyPr/>
        <a:lstStyle/>
        <a:p>
          <a:endParaRPr lang="en-GB"/>
        </a:p>
      </dgm:t>
    </dgm:pt>
    <dgm:pt modelId="{F760B0EB-2402-BB4E-965C-9E5B13EFB5CD}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GB" sz="2000" dirty="0"/>
            <a:t>OPERATION MANAGER</a:t>
          </a:r>
        </a:p>
      </dgm:t>
    </dgm:pt>
    <dgm:pt modelId="{928DD473-5278-7347-9442-04DA622DBC13}" type="parTrans" cxnId="{A38708CF-9308-F24E-9E6B-622C23E98F9A}">
      <dgm:prSet/>
      <dgm:spPr/>
      <dgm:t>
        <a:bodyPr/>
        <a:lstStyle/>
        <a:p>
          <a:endParaRPr lang="en-GB"/>
        </a:p>
      </dgm:t>
    </dgm:pt>
    <dgm:pt modelId="{5FD44CDF-262E-C74C-A2C2-FC6A9825FF47}" type="sibTrans" cxnId="{A38708CF-9308-F24E-9E6B-622C23E98F9A}">
      <dgm:prSet/>
      <dgm:spPr/>
      <dgm:t>
        <a:bodyPr/>
        <a:lstStyle/>
        <a:p>
          <a:endParaRPr lang="en-GB"/>
        </a:p>
      </dgm:t>
    </dgm:pt>
    <dgm:pt modelId="{2EC44DB2-54B2-2A49-B708-464F657304C8}" type="pres">
      <dgm:prSet presAssocID="{4BCAF5DE-AF4F-014A-BA50-F58A45A2910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C0A14DF-6165-244A-9133-59B335D4FBD8}" type="pres">
      <dgm:prSet presAssocID="{3FCAD063-D883-9543-A678-D376114F9E03}" presName="hierRoot1" presStyleCnt="0">
        <dgm:presLayoutVars>
          <dgm:hierBranch val="init"/>
        </dgm:presLayoutVars>
      </dgm:prSet>
      <dgm:spPr/>
    </dgm:pt>
    <dgm:pt modelId="{93C8FEE2-1486-3849-93BD-514EE6102206}" type="pres">
      <dgm:prSet presAssocID="{3FCAD063-D883-9543-A678-D376114F9E03}" presName="rootComposite1" presStyleCnt="0"/>
      <dgm:spPr/>
    </dgm:pt>
    <dgm:pt modelId="{8C954823-EEB4-BC4B-9625-0E087910FA17}" type="pres">
      <dgm:prSet presAssocID="{3FCAD063-D883-9543-A678-D376114F9E03}" presName="rootText1" presStyleLbl="node0" presStyleIdx="0" presStyleCnt="1">
        <dgm:presLayoutVars>
          <dgm:chPref val="3"/>
        </dgm:presLayoutVars>
      </dgm:prSet>
      <dgm:spPr/>
    </dgm:pt>
    <dgm:pt modelId="{6164AB65-890E-FD41-ADFC-D88A1BEFB4C5}" type="pres">
      <dgm:prSet presAssocID="{3FCAD063-D883-9543-A678-D376114F9E03}" presName="rootConnector1" presStyleLbl="node1" presStyleIdx="0" presStyleCnt="0"/>
      <dgm:spPr/>
    </dgm:pt>
    <dgm:pt modelId="{23D826D2-E14A-824B-8E1D-BE9D5EC131AC}" type="pres">
      <dgm:prSet presAssocID="{3FCAD063-D883-9543-A678-D376114F9E03}" presName="hierChild2" presStyleCnt="0"/>
      <dgm:spPr/>
    </dgm:pt>
    <dgm:pt modelId="{AB6D0EA1-C5C6-E74C-BB28-19DC758951A4}" type="pres">
      <dgm:prSet presAssocID="{928DD473-5278-7347-9442-04DA622DBC13}" presName="Name37" presStyleLbl="parChTrans1D2" presStyleIdx="0" presStyleCnt="3"/>
      <dgm:spPr/>
    </dgm:pt>
    <dgm:pt modelId="{8FBFCE92-0B91-FD40-B166-F4B3C23F581D}" type="pres">
      <dgm:prSet presAssocID="{F760B0EB-2402-BB4E-965C-9E5B13EFB5CD}" presName="hierRoot2" presStyleCnt="0">
        <dgm:presLayoutVars>
          <dgm:hierBranch/>
        </dgm:presLayoutVars>
      </dgm:prSet>
      <dgm:spPr/>
    </dgm:pt>
    <dgm:pt modelId="{4BBA1DE3-957F-8246-8CC0-4FB6273E3118}" type="pres">
      <dgm:prSet presAssocID="{F760B0EB-2402-BB4E-965C-9E5B13EFB5CD}" presName="rootComposite" presStyleCnt="0"/>
      <dgm:spPr/>
    </dgm:pt>
    <dgm:pt modelId="{DFF4AF63-A747-024B-A5BC-D87E2D202DAE}" type="pres">
      <dgm:prSet presAssocID="{F760B0EB-2402-BB4E-965C-9E5B13EFB5CD}" presName="rootText" presStyleLbl="node2" presStyleIdx="0" presStyleCnt="2" custLinFactX="33473" custLinFactY="-42520" custLinFactNeighborX="100000" custLinFactNeighborY="-100000">
        <dgm:presLayoutVars>
          <dgm:chPref val="3"/>
        </dgm:presLayoutVars>
      </dgm:prSet>
      <dgm:spPr/>
    </dgm:pt>
    <dgm:pt modelId="{01F4077C-0839-284D-8A19-20059FAC637A}" type="pres">
      <dgm:prSet presAssocID="{F760B0EB-2402-BB4E-965C-9E5B13EFB5CD}" presName="rootConnector" presStyleLbl="node2" presStyleIdx="0" presStyleCnt="2"/>
      <dgm:spPr/>
    </dgm:pt>
    <dgm:pt modelId="{42A7CEB3-4282-2E49-91FD-268F9966DAF1}" type="pres">
      <dgm:prSet presAssocID="{F760B0EB-2402-BB4E-965C-9E5B13EFB5CD}" presName="hierChild4" presStyleCnt="0"/>
      <dgm:spPr/>
    </dgm:pt>
    <dgm:pt modelId="{0CEEB8ED-AECC-EB42-8257-82B109A8A5E0}" type="pres">
      <dgm:prSet presAssocID="{F760B0EB-2402-BB4E-965C-9E5B13EFB5CD}" presName="hierChild5" presStyleCnt="0"/>
      <dgm:spPr/>
    </dgm:pt>
    <dgm:pt modelId="{5E3E45B7-F457-CD49-8117-E78AE71F6039}" type="pres">
      <dgm:prSet presAssocID="{0743DFCF-4854-D741-A130-9A7C20510AE6}" presName="Name37" presStyleLbl="parChTrans1D2" presStyleIdx="1" presStyleCnt="3"/>
      <dgm:spPr/>
    </dgm:pt>
    <dgm:pt modelId="{BA4C576E-12A4-7A4B-8D5B-20AC41F9C224}" type="pres">
      <dgm:prSet presAssocID="{C78746F3-C23F-904F-A807-D8EE1DB351E4}" presName="hierRoot2" presStyleCnt="0">
        <dgm:presLayoutVars>
          <dgm:hierBranch val="init"/>
        </dgm:presLayoutVars>
      </dgm:prSet>
      <dgm:spPr/>
    </dgm:pt>
    <dgm:pt modelId="{2314DA91-6239-B941-820A-ED2B1808BF57}" type="pres">
      <dgm:prSet presAssocID="{C78746F3-C23F-904F-A807-D8EE1DB351E4}" presName="rootComposite" presStyleCnt="0"/>
      <dgm:spPr/>
    </dgm:pt>
    <dgm:pt modelId="{C06B33ED-4883-0C45-8E81-4D520570E299}" type="pres">
      <dgm:prSet presAssocID="{C78746F3-C23F-904F-A807-D8EE1DB351E4}" presName="rootText" presStyleLbl="node2" presStyleIdx="1" presStyleCnt="2" custLinFactNeighborX="-60500" custLinFactNeighborY="1416">
        <dgm:presLayoutVars>
          <dgm:chPref val="3"/>
        </dgm:presLayoutVars>
      </dgm:prSet>
      <dgm:spPr/>
    </dgm:pt>
    <dgm:pt modelId="{AEF151E1-3989-FA43-9A31-7C0CF6E0B8A5}" type="pres">
      <dgm:prSet presAssocID="{C78746F3-C23F-904F-A807-D8EE1DB351E4}" presName="rootConnector" presStyleLbl="node2" presStyleIdx="1" presStyleCnt="2"/>
      <dgm:spPr/>
    </dgm:pt>
    <dgm:pt modelId="{148B8E2D-7B3B-244B-970B-060E65030EF8}" type="pres">
      <dgm:prSet presAssocID="{C78746F3-C23F-904F-A807-D8EE1DB351E4}" presName="hierChild4" presStyleCnt="0"/>
      <dgm:spPr/>
    </dgm:pt>
    <dgm:pt modelId="{EEF2650E-71BD-7049-B30E-AD6F1FDD791A}" type="pres">
      <dgm:prSet presAssocID="{C78746F3-C23F-904F-A807-D8EE1DB351E4}" presName="hierChild5" presStyleCnt="0"/>
      <dgm:spPr/>
    </dgm:pt>
    <dgm:pt modelId="{849DECCE-FEB5-5B4E-BA67-51EC441A08E4}" type="pres">
      <dgm:prSet presAssocID="{3FCAD063-D883-9543-A678-D376114F9E03}" presName="hierChild3" presStyleCnt="0"/>
      <dgm:spPr/>
    </dgm:pt>
    <dgm:pt modelId="{656A96BB-2B14-FC4D-B5C5-FAC018CFE7A1}" type="pres">
      <dgm:prSet presAssocID="{3828857B-7702-994D-AD07-D0D2466037F5}" presName="Name111" presStyleLbl="parChTrans1D2" presStyleIdx="2" presStyleCnt="3"/>
      <dgm:spPr/>
    </dgm:pt>
    <dgm:pt modelId="{30C30090-FF4D-D443-BB1A-8FF913BE8797}" type="pres">
      <dgm:prSet presAssocID="{A05A9952-DFE2-8246-92FC-D3CF04B86D7F}" presName="hierRoot3" presStyleCnt="0">
        <dgm:presLayoutVars>
          <dgm:hierBranch val="init"/>
        </dgm:presLayoutVars>
      </dgm:prSet>
      <dgm:spPr/>
    </dgm:pt>
    <dgm:pt modelId="{CD0D521E-8D4F-4B40-B8E8-7B4172FC8AA8}" type="pres">
      <dgm:prSet presAssocID="{A05A9952-DFE2-8246-92FC-D3CF04B86D7F}" presName="rootComposite3" presStyleCnt="0"/>
      <dgm:spPr/>
    </dgm:pt>
    <dgm:pt modelId="{048CE8F0-8EAE-5D4B-A297-4DA784234FAB}" type="pres">
      <dgm:prSet presAssocID="{A05A9952-DFE2-8246-92FC-D3CF04B86D7F}" presName="rootText3" presStyleLbl="asst1" presStyleIdx="0" presStyleCnt="1">
        <dgm:presLayoutVars>
          <dgm:chPref val="3"/>
        </dgm:presLayoutVars>
      </dgm:prSet>
      <dgm:spPr/>
    </dgm:pt>
    <dgm:pt modelId="{FCF88C45-393E-D743-8A43-E47CDA449B73}" type="pres">
      <dgm:prSet presAssocID="{A05A9952-DFE2-8246-92FC-D3CF04B86D7F}" presName="rootConnector3" presStyleLbl="asst1" presStyleIdx="0" presStyleCnt="1"/>
      <dgm:spPr/>
    </dgm:pt>
    <dgm:pt modelId="{3633577D-AE4A-F047-9EA8-39529C3AF65B}" type="pres">
      <dgm:prSet presAssocID="{A05A9952-DFE2-8246-92FC-D3CF04B86D7F}" presName="hierChild6" presStyleCnt="0"/>
      <dgm:spPr/>
    </dgm:pt>
    <dgm:pt modelId="{1466EDDA-1049-5741-AF8E-12ABA8F08319}" type="pres">
      <dgm:prSet presAssocID="{A05A9952-DFE2-8246-92FC-D3CF04B86D7F}" presName="hierChild7" presStyleCnt="0"/>
      <dgm:spPr/>
    </dgm:pt>
  </dgm:ptLst>
  <dgm:cxnLst>
    <dgm:cxn modelId="{094A570A-6C37-6B4B-A051-2F8177F2EA4A}" type="presOf" srcId="{C78746F3-C23F-904F-A807-D8EE1DB351E4}" destId="{C06B33ED-4883-0C45-8E81-4D520570E299}" srcOrd="0" destOrd="0" presId="urn:microsoft.com/office/officeart/2005/8/layout/orgChart1"/>
    <dgm:cxn modelId="{0D62571A-869D-6B47-B783-0414A5ACBD91}" type="presOf" srcId="{F760B0EB-2402-BB4E-965C-9E5B13EFB5CD}" destId="{01F4077C-0839-284D-8A19-20059FAC637A}" srcOrd="1" destOrd="0" presId="urn:microsoft.com/office/officeart/2005/8/layout/orgChart1"/>
    <dgm:cxn modelId="{E32BAC28-64BF-A946-85B9-044AE5620C53}" srcId="{3FCAD063-D883-9543-A678-D376114F9E03}" destId="{A05A9952-DFE2-8246-92FC-D3CF04B86D7F}" srcOrd="1" destOrd="0" parTransId="{3828857B-7702-994D-AD07-D0D2466037F5}" sibTransId="{A8B34839-1916-A249-B467-3FE3C6457D5A}"/>
    <dgm:cxn modelId="{C70B022D-DFC9-224E-A630-E8572D02094A}" type="presOf" srcId="{3FCAD063-D883-9543-A678-D376114F9E03}" destId="{6164AB65-890E-FD41-ADFC-D88A1BEFB4C5}" srcOrd="1" destOrd="0" presId="urn:microsoft.com/office/officeart/2005/8/layout/orgChart1"/>
    <dgm:cxn modelId="{67077231-733B-EA4C-81F9-944FFD8DE6B4}" type="presOf" srcId="{C78746F3-C23F-904F-A807-D8EE1DB351E4}" destId="{AEF151E1-3989-FA43-9A31-7C0CF6E0B8A5}" srcOrd="1" destOrd="0" presId="urn:microsoft.com/office/officeart/2005/8/layout/orgChart1"/>
    <dgm:cxn modelId="{3FE0E63D-0604-6B49-BBE0-363B3D8D183A}" srcId="{4BCAF5DE-AF4F-014A-BA50-F58A45A29106}" destId="{3FCAD063-D883-9543-A678-D376114F9E03}" srcOrd="0" destOrd="0" parTransId="{AED67AF0-6E17-9045-8787-A6725E194324}" sibTransId="{4E82A17D-2223-974D-9333-ED46DA18022E}"/>
    <dgm:cxn modelId="{2D104F65-B15D-F643-82BD-0FE975DF5BCA}" type="presOf" srcId="{F760B0EB-2402-BB4E-965C-9E5B13EFB5CD}" destId="{DFF4AF63-A747-024B-A5BC-D87E2D202DAE}" srcOrd="0" destOrd="0" presId="urn:microsoft.com/office/officeart/2005/8/layout/orgChart1"/>
    <dgm:cxn modelId="{F154757C-60F2-0B4F-A710-09C69AA851ED}" type="presOf" srcId="{0743DFCF-4854-D741-A130-9A7C20510AE6}" destId="{5E3E45B7-F457-CD49-8117-E78AE71F6039}" srcOrd="0" destOrd="0" presId="urn:microsoft.com/office/officeart/2005/8/layout/orgChart1"/>
    <dgm:cxn modelId="{7CD7447D-B1AF-444E-8878-E0FEC3F36091}" type="presOf" srcId="{928DD473-5278-7347-9442-04DA622DBC13}" destId="{AB6D0EA1-C5C6-E74C-BB28-19DC758951A4}" srcOrd="0" destOrd="0" presId="urn:microsoft.com/office/officeart/2005/8/layout/orgChart1"/>
    <dgm:cxn modelId="{C3654D7F-AE9E-5549-B337-1C3BA3F52458}" srcId="{3FCAD063-D883-9543-A678-D376114F9E03}" destId="{C78746F3-C23F-904F-A807-D8EE1DB351E4}" srcOrd="2" destOrd="0" parTransId="{0743DFCF-4854-D741-A130-9A7C20510AE6}" sibTransId="{096FCA95-5B4A-7845-B531-A5B46491D205}"/>
    <dgm:cxn modelId="{D8807983-042A-064E-AF55-9F785A03DA3E}" type="presOf" srcId="{3FCAD063-D883-9543-A678-D376114F9E03}" destId="{8C954823-EEB4-BC4B-9625-0E087910FA17}" srcOrd="0" destOrd="0" presId="urn:microsoft.com/office/officeart/2005/8/layout/orgChart1"/>
    <dgm:cxn modelId="{BA661B86-DD10-8C45-A590-DB236A93E66A}" type="presOf" srcId="{3828857B-7702-994D-AD07-D0D2466037F5}" destId="{656A96BB-2B14-FC4D-B5C5-FAC018CFE7A1}" srcOrd="0" destOrd="0" presId="urn:microsoft.com/office/officeart/2005/8/layout/orgChart1"/>
    <dgm:cxn modelId="{0B7984A9-8C80-2742-BE65-5860E2154AAC}" type="presOf" srcId="{4BCAF5DE-AF4F-014A-BA50-F58A45A29106}" destId="{2EC44DB2-54B2-2A49-B708-464F657304C8}" srcOrd="0" destOrd="0" presId="urn:microsoft.com/office/officeart/2005/8/layout/orgChart1"/>
    <dgm:cxn modelId="{A38708CF-9308-F24E-9E6B-622C23E98F9A}" srcId="{3FCAD063-D883-9543-A678-D376114F9E03}" destId="{F760B0EB-2402-BB4E-965C-9E5B13EFB5CD}" srcOrd="0" destOrd="0" parTransId="{928DD473-5278-7347-9442-04DA622DBC13}" sibTransId="{5FD44CDF-262E-C74C-A2C2-FC6A9825FF47}"/>
    <dgm:cxn modelId="{3B1136FE-D35D-5F4F-A8C9-6EDF5B04731E}" type="presOf" srcId="{A05A9952-DFE2-8246-92FC-D3CF04B86D7F}" destId="{FCF88C45-393E-D743-8A43-E47CDA449B73}" srcOrd="1" destOrd="0" presId="urn:microsoft.com/office/officeart/2005/8/layout/orgChart1"/>
    <dgm:cxn modelId="{5326EAFE-3BE9-184F-84CC-BE7BEA1E00C2}" type="presOf" srcId="{A05A9952-DFE2-8246-92FC-D3CF04B86D7F}" destId="{048CE8F0-8EAE-5D4B-A297-4DA784234FAB}" srcOrd="0" destOrd="0" presId="urn:microsoft.com/office/officeart/2005/8/layout/orgChart1"/>
    <dgm:cxn modelId="{568F3560-FB2A-5A41-A3B9-8FB291A0E3EF}" type="presParOf" srcId="{2EC44DB2-54B2-2A49-B708-464F657304C8}" destId="{9C0A14DF-6165-244A-9133-59B335D4FBD8}" srcOrd="0" destOrd="0" presId="urn:microsoft.com/office/officeart/2005/8/layout/orgChart1"/>
    <dgm:cxn modelId="{8A70C6E3-C192-5F45-83BF-CF7D62132228}" type="presParOf" srcId="{9C0A14DF-6165-244A-9133-59B335D4FBD8}" destId="{93C8FEE2-1486-3849-93BD-514EE6102206}" srcOrd="0" destOrd="0" presId="urn:microsoft.com/office/officeart/2005/8/layout/orgChart1"/>
    <dgm:cxn modelId="{5A26D18A-45E1-6A43-AFD9-B50F845AB16D}" type="presParOf" srcId="{93C8FEE2-1486-3849-93BD-514EE6102206}" destId="{8C954823-EEB4-BC4B-9625-0E087910FA17}" srcOrd="0" destOrd="0" presId="urn:microsoft.com/office/officeart/2005/8/layout/orgChart1"/>
    <dgm:cxn modelId="{462BD920-9CD4-CB4B-B379-DCA13BF66BE5}" type="presParOf" srcId="{93C8FEE2-1486-3849-93BD-514EE6102206}" destId="{6164AB65-890E-FD41-ADFC-D88A1BEFB4C5}" srcOrd="1" destOrd="0" presId="urn:microsoft.com/office/officeart/2005/8/layout/orgChart1"/>
    <dgm:cxn modelId="{F4F634EB-9299-9A40-9968-DCBC22D9A547}" type="presParOf" srcId="{9C0A14DF-6165-244A-9133-59B335D4FBD8}" destId="{23D826D2-E14A-824B-8E1D-BE9D5EC131AC}" srcOrd="1" destOrd="0" presId="urn:microsoft.com/office/officeart/2005/8/layout/orgChart1"/>
    <dgm:cxn modelId="{2F2FF173-E4BB-9343-8D32-A22DB4BA3C56}" type="presParOf" srcId="{23D826D2-E14A-824B-8E1D-BE9D5EC131AC}" destId="{AB6D0EA1-C5C6-E74C-BB28-19DC758951A4}" srcOrd="0" destOrd="0" presId="urn:microsoft.com/office/officeart/2005/8/layout/orgChart1"/>
    <dgm:cxn modelId="{00E91EAD-B25A-B646-A557-ED7DAA3E2DF0}" type="presParOf" srcId="{23D826D2-E14A-824B-8E1D-BE9D5EC131AC}" destId="{8FBFCE92-0B91-FD40-B166-F4B3C23F581D}" srcOrd="1" destOrd="0" presId="urn:microsoft.com/office/officeart/2005/8/layout/orgChart1"/>
    <dgm:cxn modelId="{371C1D7B-39BE-774C-968F-5B4D2A55E279}" type="presParOf" srcId="{8FBFCE92-0B91-FD40-B166-F4B3C23F581D}" destId="{4BBA1DE3-957F-8246-8CC0-4FB6273E3118}" srcOrd="0" destOrd="0" presId="urn:microsoft.com/office/officeart/2005/8/layout/orgChart1"/>
    <dgm:cxn modelId="{F90BCBB5-4B25-6A49-BABA-465BF8212400}" type="presParOf" srcId="{4BBA1DE3-957F-8246-8CC0-4FB6273E3118}" destId="{DFF4AF63-A747-024B-A5BC-D87E2D202DAE}" srcOrd="0" destOrd="0" presId="urn:microsoft.com/office/officeart/2005/8/layout/orgChart1"/>
    <dgm:cxn modelId="{DACD2B88-AA02-D947-9788-31CAB8946918}" type="presParOf" srcId="{4BBA1DE3-957F-8246-8CC0-4FB6273E3118}" destId="{01F4077C-0839-284D-8A19-20059FAC637A}" srcOrd="1" destOrd="0" presId="urn:microsoft.com/office/officeart/2005/8/layout/orgChart1"/>
    <dgm:cxn modelId="{0BBDE167-5CC1-634E-BD55-7D20EB25E5C2}" type="presParOf" srcId="{8FBFCE92-0B91-FD40-B166-F4B3C23F581D}" destId="{42A7CEB3-4282-2E49-91FD-268F9966DAF1}" srcOrd="1" destOrd="0" presId="urn:microsoft.com/office/officeart/2005/8/layout/orgChart1"/>
    <dgm:cxn modelId="{C141C74D-9B35-CB46-9C04-3E38095650B4}" type="presParOf" srcId="{8FBFCE92-0B91-FD40-B166-F4B3C23F581D}" destId="{0CEEB8ED-AECC-EB42-8257-82B109A8A5E0}" srcOrd="2" destOrd="0" presId="urn:microsoft.com/office/officeart/2005/8/layout/orgChart1"/>
    <dgm:cxn modelId="{A336F08C-4BFF-464F-95D7-E35032153F05}" type="presParOf" srcId="{23D826D2-E14A-824B-8E1D-BE9D5EC131AC}" destId="{5E3E45B7-F457-CD49-8117-E78AE71F6039}" srcOrd="2" destOrd="0" presId="urn:microsoft.com/office/officeart/2005/8/layout/orgChart1"/>
    <dgm:cxn modelId="{E0D7821F-F30E-204F-8B1D-E9ED35D2CEFF}" type="presParOf" srcId="{23D826D2-E14A-824B-8E1D-BE9D5EC131AC}" destId="{BA4C576E-12A4-7A4B-8D5B-20AC41F9C224}" srcOrd="3" destOrd="0" presId="urn:microsoft.com/office/officeart/2005/8/layout/orgChart1"/>
    <dgm:cxn modelId="{61F64330-B03B-124F-863E-6054A26CA86D}" type="presParOf" srcId="{BA4C576E-12A4-7A4B-8D5B-20AC41F9C224}" destId="{2314DA91-6239-B941-820A-ED2B1808BF57}" srcOrd="0" destOrd="0" presId="urn:microsoft.com/office/officeart/2005/8/layout/orgChart1"/>
    <dgm:cxn modelId="{0620A472-4967-D849-BC8E-AA53CBC22CA6}" type="presParOf" srcId="{2314DA91-6239-B941-820A-ED2B1808BF57}" destId="{C06B33ED-4883-0C45-8E81-4D520570E299}" srcOrd="0" destOrd="0" presId="urn:microsoft.com/office/officeart/2005/8/layout/orgChart1"/>
    <dgm:cxn modelId="{9BB03890-8595-3743-9F4C-4617E509BCD2}" type="presParOf" srcId="{2314DA91-6239-B941-820A-ED2B1808BF57}" destId="{AEF151E1-3989-FA43-9A31-7C0CF6E0B8A5}" srcOrd="1" destOrd="0" presId="urn:microsoft.com/office/officeart/2005/8/layout/orgChart1"/>
    <dgm:cxn modelId="{B783AD5C-DD09-EE4F-BE7B-1932D8897F99}" type="presParOf" srcId="{BA4C576E-12A4-7A4B-8D5B-20AC41F9C224}" destId="{148B8E2D-7B3B-244B-970B-060E65030EF8}" srcOrd="1" destOrd="0" presId="urn:microsoft.com/office/officeart/2005/8/layout/orgChart1"/>
    <dgm:cxn modelId="{26653B6F-EF09-1F4B-8DE0-4C22F684B6E3}" type="presParOf" srcId="{BA4C576E-12A4-7A4B-8D5B-20AC41F9C224}" destId="{EEF2650E-71BD-7049-B30E-AD6F1FDD791A}" srcOrd="2" destOrd="0" presId="urn:microsoft.com/office/officeart/2005/8/layout/orgChart1"/>
    <dgm:cxn modelId="{EE767060-4556-7D41-A9AA-27AD5A187DDC}" type="presParOf" srcId="{9C0A14DF-6165-244A-9133-59B335D4FBD8}" destId="{849DECCE-FEB5-5B4E-BA67-51EC441A08E4}" srcOrd="2" destOrd="0" presId="urn:microsoft.com/office/officeart/2005/8/layout/orgChart1"/>
    <dgm:cxn modelId="{5E177790-4C2B-3149-A307-985AC4710840}" type="presParOf" srcId="{849DECCE-FEB5-5B4E-BA67-51EC441A08E4}" destId="{656A96BB-2B14-FC4D-B5C5-FAC018CFE7A1}" srcOrd="0" destOrd="0" presId="urn:microsoft.com/office/officeart/2005/8/layout/orgChart1"/>
    <dgm:cxn modelId="{62CCE60E-9AED-2542-A04B-BB25CFF706DE}" type="presParOf" srcId="{849DECCE-FEB5-5B4E-BA67-51EC441A08E4}" destId="{30C30090-FF4D-D443-BB1A-8FF913BE8797}" srcOrd="1" destOrd="0" presId="urn:microsoft.com/office/officeart/2005/8/layout/orgChart1"/>
    <dgm:cxn modelId="{A0253260-0195-BD44-B4A6-CFCA6539EBC7}" type="presParOf" srcId="{30C30090-FF4D-D443-BB1A-8FF913BE8797}" destId="{CD0D521E-8D4F-4B40-B8E8-7B4172FC8AA8}" srcOrd="0" destOrd="0" presId="urn:microsoft.com/office/officeart/2005/8/layout/orgChart1"/>
    <dgm:cxn modelId="{5845019A-E0F8-8842-A6BE-CDEC6A2F1F2C}" type="presParOf" srcId="{CD0D521E-8D4F-4B40-B8E8-7B4172FC8AA8}" destId="{048CE8F0-8EAE-5D4B-A297-4DA784234FAB}" srcOrd="0" destOrd="0" presId="urn:microsoft.com/office/officeart/2005/8/layout/orgChart1"/>
    <dgm:cxn modelId="{D530BCC3-DAF4-6144-91DF-0531CE8D2EED}" type="presParOf" srcId="{CD0D521E-8D4F-4B40-B8E8-7B4172FC8AA8}" destId="{FCF88C45-393E-D743-8A43-E47CDA449B73}" srcOrd="1" destOrd="0" presId="urn:microsoft.com/office/officeart/2005/8/layout/orgChart1"/>
    <dgm:cxn modelId="{D0B27E01-A6CE-E74C-9EA3-6F30D058FB1B}" type="presParOf" srcId="{30C30090-FF4D-D443-BB1A-8FF913BE8797}" destId="{3633577D-AE4A-F047-9EA8-39529C3AF65B}" srcOrd="1" destOrd="0" presId="urn:microsoft.com/office/officeart/2005/8/layout/orgChart1"/>
    <dgm:cxn modelId="{16FA0795-C18A-2747-B28D-A2E48C7B1E71}" type="presParOf" srcId="{30C30090-FF4D-D443-BB1A-8FF913BE8797}" destId="{1466EDDA-1049-5741-AF8E-12ABA8F08319}" srcOrd="2" destOrd="0" presId="urn:microsoft.com/office/officeart/2005/8/layout/orgChart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A96BB-2B14-FC4D-B5C5-FAC018CFE7A1}">
      <dsp:nvSpPr>
        <dsp:cNvPr id="0" name=""/>
        <dsp:cNvSpPr/>
      </dsp:nvSpPr>
      <dsp:spPr>
        <a:xfrm>
          <a:off x="2320535" y="1098081"/>
          <a:ext cx="230160" cy="1008321"/>
        </a:xfrm>
        <a:custGeom>
          <a:avLst/>
          <a:gdLst/>
          <a:ahLst/>
          <a:cxnLst/>
          <a:rect l="0" t="0" r="0" b="0"/>
          <a:pathLst>
            <a:path>
              <a:moveTo>
                <a:pt x="230160" y="0"/>
              </a:moveTo>
              <a:lnTo>
                <a:pt x="230160" y="1008321"/>
              </a:lnTo>
              <a:lnTo>
                <a:pt x="0" y="100832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3E45B7-F457-CD49-8117-E78AE71F6039}">
      <dsp:nvSpPr>
        <dsp:cNvPr id="0" name=""/>
        <dsp:cNvSpPr/>
      </dsp:nvSpPr>
      <dsp:spPr>
        <a:xfrm>
          <a:off x="2504975" y="1098081"/>
          <a:ext cx="91440" cy="201872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187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6D0EA1-C5C6-E74C-BB28-19DC758951A4}">
      <dsp:nvSpPr>
        <dsp:cNvPr id="0" name=""/>
        <dsp:cNvSpPr/>
      </dsp:nvSpPr>
      <dsp:spPr>
        <a:xfrm>
          <a:off x="2550695" y="1098081"/>
          <a:ext cx="1454693" cy="4546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4461"/>
              </a:lnTo>
              <a:lnTo>
                <a:pt x="1454693" y="224461"/>
              </a:lnTo>
              <a:lnTo>
                <a:pt x="1454693" y="454621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954823-EEB4-BC4B-9625-0E087910FA17}">
      <dsp:nvSpPr>
        <dsp:cNvPr id="0" name=""/>
        <dsp:cNvSpPr/>
      </dsp:nvSpPr>
      <dsp:spPr>
        <a:xfrm>
          <a:off x="1454693" y="2079"/>
          <a:ext cx="2192003" cy="1096001"/>
        </a:xfrm>
        <a:prstGeom prst="rect">
          <a:avLst/>
        </a:prstGeom>
        <a:solidFill>
          <a:schemeClr val="accent1">
            <a:lumMod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</a:rPr>
            <a:t>FOUNDER (CEO)</a:t>
          </a:r>
        </a:p>
      </dsp:txBody>
      <dsp:txXfrm>
        <a:off x="1454693" y="2079"/>
        <a:ext cx="2192003" cy="1096001"/>
      </dsp:txXfrm>
    </dsp:sp>
    <dsp:sp modelId="{DFF4AF63-A747-024B-A5BC-D87E2D202DAE}">
      <dsp:nvSpPr>
        <dsp:cNvPr id="0" name=""/>
        <dsp:cNvSpPr/>
      </dsp:nvSpPr>
      <dsp:spPr>
        <a:xfrm>
          <a:off x="2909387" y="1552703"/>
          <a:ext cx="2192003" cy="1096001"/>
        </a:xfrm>
        <a:prstGeom prst="rect">
          <a:avLst/>
        </a:prstGeom>
        <a:solidFill>
          <a:schemeClr val="accent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OPERATION MANAGER</a:t>
          </a:r>
        </a:p>
      </dsp:txBody>
      <dsp:txXfrm>
        <a:off x="2909387" y="1552703"/>
        <a:ext cx="2192003" cy="1096001"/>
      </dsp:txXfrm>
    </dsp:sp>
    <dsp:sp modelId="{C06B33ED-4883-0C45-8E81-4D520570E299}">
      <dsp:nvSpPr>
        <dsp:cNvPr id="0" name=""/>
        <dsp:cNvSpPr/>
      </dsp:nvSpPr>
      <dsp:spPr>
        <a:xfrm>
          <a:off x="1454693" y="3116805"/>
          <a:ext cx="2192003" cy="1096001"/>
        </a:xfrm>
        <a:prstGeom prst="rect">
          <a:avLst/>
        </a:prstGeom>
        <a:solidFill>
          <a:schemeClr val="tx2">
            <a:lumMod val="50000"/>
            <a:lumOff val="5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CUSTOMER SERVICE ASSISTANT</a:t>
          </a:r>
        </a:p>
      </dsp:txBody>
      <dsp:txXfrm>
        <a:off x="1454693" y="3116805"/>
        <a:ext cx="2192003" cy="1096001"/>
      </dsp:txXfrm>
    </dsp:sp>
    <dsp:sp modelId="{048CE8F0-8EAE-5D4B-A297-4DA784234FAB}">
      <dsp:nvSpPr>
        <dsp:cNvPr id="0" name=""/>
        <dsp:cNvSpPr/>
      </dsp:nvSpPr>
      <dsp:spPr>
        <a:xfrm>
          <a:off x="128531" y="1558402"/>
          <a:ext cx="2192003" cy="1096001"/>
        </a:xfrm>
        <a:prstGeom prst="rect">
          <a:avLst/>
        </a:prstGeom>
        <a:solidFill>
          <a:schemeClr val="accent1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MARKETING MANAGER</a:t>
          </a:r>
        </a:p>
      </dsp:txBody>
      <dsp:txXfrm>
        <a:off x="128531" y="1558402"/>
        <a:ext cx="2192003" cy="1096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8-13T08:29:08.83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3D0A5-DBC3-4E6A-13E9-516B01077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5D750F-4E50-93C1-F653-3CD752030D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632F0-C5B3-D08B-775A-CCBFA0C57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07C3EB-F120-EBE5-7CA0-179C439CC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E8295-F1C8-93CB-DE2A-A0F303E9B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142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909AD-E74F-A53E-323A-2418EED58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7A49C-3760-2845-C875-D0D975D5FB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C3CF2-DE8B-135E-5842-9D14E333B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FB3DC-7455-364D-92A7-DAE997F5C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9FA77-5886-554C-DC45-EE4A0BD48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580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C3503-C1D3-8F35-E3EC-94595B8FA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AE0AD-C482-A031-B06B-8968C48AE5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E3718-4DDC-6C87-9E68-00862F8B9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F30B3-18BB-C8E8-C627-D9F4600A8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8F42F-80C4-430A-3271-41A72F552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970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FE4FA-4D3B-F845-808E-B82A37CCA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115A3-5C13-6E68-4B7C-9F7D39D443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EF3B16-A5F2-1042-A5F5-F03994D4E7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17E97-5E5D-65D7-1DA9-5D32BB707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3A915-CD44-D713-4DF7-7F4729C7C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1521F2-12CD-2339-DCF7-4FF12235B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191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15708-D042-AB82-A430-F2290368D9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257A19-8A51-94F3-D598-E4EBB6255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682D40-AECC-509F-2483-1277870CD4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D51D70-104E-7556-988E-F3D0EC79F6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BA8232-9DBB-3908-657E-68091152A1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8B04D4-7F73-6CDA-3A4E-0C7E828FD5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16DF64-9C78-B7EF-555B-CBB3E3C95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205E04-34E3-C74D-AC34-C1E851127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377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A8D5C-F2C6-DADA-4673-48AC4A871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8DE2DE-E1EF-75C5-6C56-C604E48D7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591B29-D296-78C2-1FF9-291BDEBC6E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0CE238-437F-5F2F-AE1A-C0E90DA55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015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F677FF-84E7-52AE-9427-8A7C450BC6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BB27741-0F2F-F836-2015-FA7CD4B3D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01C9D-E6EA-9873-7708-B8E1D0CB0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46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E7BE0-7A27-72D9-04CD-928F2F38B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9A4D6-B884-BF59-A432-649CA0B2C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4C8482-F2E9-7A91-C90F-B941976903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6F731B-A309-D802-4DAA-FBC721C51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579639-9A71-FD2D-0EAB-9D579A451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A9F95D-4091-ADF5-4331-C5FD4C8C54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9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14F1E-256A-95AB-F8F6-D10DFD68BE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1D41E6-35DF-12CC-2B48-1DB063DBAA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DC9F7-2CAD-F36B-E99F-86D0691983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E2FE37-3A26-E0A6-EB31-772C190E2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2E3DBB-EE20-4053-683B-A3E214DF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90C9A2-1195-760D-81F6-948E2E730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313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7C05F-AC35-204C-607A-D2131A91B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965C75-90C0-6159-694C-51CC039747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551305-9F18-B6B2-98DB-7F288B9CA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EA777-6063-95B2-55DC-E57417E41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A3093-9699-4DAF-9269-9A14260CF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242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BB90CA-01B6-108A-F266-977B3ED1E0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5B3B19-037A-6564-419F-6DC7977A76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47327-1F65-AA00-6866-C2560C0A8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4AA740-0A50-D332-2A26-004B83879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9476F2-D146-9565-0559-F2BF49B92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573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FB080B-F96D-9543-54A2-A90270200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72833F-8417-3FA3-D6A6-4D2321ED2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72ED7-F750-8B87-B597-BB137F37E6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2E24E9-49DE-8145-8C16-6D44F4A68E5C}" type="datetimeFigureOut">
              <a:rPr lang="en-US" smtClean="0"/>
              <a:t>8/13/26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011C4-F722-7E5D-A883-D2F633D172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D5844-5D05-69C8-0476-9A0019BB7D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386BC41-3C74-D34E-A087-15790B2148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256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Layout" Target="../diagrams/layout1.xml"/><Relationship Id="rId7" Type="http://schemas.openxmlformats.org/officeDocument/2006/relationships/customXml" Target="../ink/ink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marcolopes/of-the-new-instagram-logo-icon-380c06ecb74c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s://freepngimg.com/png/24850-world-wide-web-clipart" TargetMode="Externa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48B6FF-AA3A-E4B4-69D0-4B8ED26707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85" b="13045"/>
          <a:stretch>
            <a:fillRect/>
          </a:stretch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611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D2B0C-8E5D-792F-2D4E-BF7F531FB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</p:txBody>
      </p:sp>
      <p:pic>
        <p:nvPicPr>
          <p:cNvPr id="17" name="Content Placeholder 16" descr="Marker with solid fill">
            <a:extLst>
              <a:ext uri="{FF2B5EF4-FFF2-40B4-BE49-F238E27FC236}">
                <a16:creationId xmlns:a16="http://schemas.microsoft.com/office/drawing/2014/main" id="{920E91E4-A6DA-E97F-F6E8-D2A12B4AD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8200" y="1690688"/>
            <a:ext cx="765301" cy="765301"/>
          </a:xfrm>
        </p:spPr>
      </p:pic>
      <p:pic>
        <p:nvPicPr>
          <p:cNvPr id="19" name="Graphic 18" descr="Shield with solid fill">
            <a:extLst>
              <a:ext uri="{FF2B5EF4-FFF2-40B4-BE49-F238E27FC236}">
                <a16:creationId xmlns:a16="http://schemas.microsoft.com/office/drawing/2014/main" id="{409DE423-060A-17F2-7371-53C1E25970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6701" y="2969827"/>
            <a:ext cx="766800" cy="766800"/>
          </a:xfrm>
          <a:prstGeom prst="rect">
            <a:avLst/>
          </a:prstGeom>
        </p:spPr>
      </p:pic>
      <p:pic>
        <p:nvPicPr>
          <p:cNvPr id="21" name="Graphic 20" descr="Flower without stem with solid fill">
            <a:extLst>
              <a:ext uri="{FF2B5EF4-FFF2-40B4-BE49-F238E27FC236}">
                <a16:creationId xmlns:a16="http://schemas.microsoft.com/office/drawing/2014/main" id="{D75DEB56-8CB9-9B61-71B4-C3D4D2B137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6701" y="4250465"/>
            <a:ext cx="766800" cy="766800"/>
          </a:xfrm>
          <a:prstGeom prst="rect">
            <a:avLst/>
          </a:prstGeom>
        </p:spPr>
      </p:pic>
      <p:pic>
        <p:nvPicPr>
          <p:cNvPr id="23" name="Graphic 22" descr="Box trolley with solid fill">
            <a:extLst>
              <a:ext uri="{FF2B5EF4-FFF2-40B4-BE49-F238E27FC236}">
                <a16:creationId xmlns:a16="http://schemas.microsoft.com/office/drawing/2014/main" id="{5DE16441-196B-BF28-A66F-9DF906B4CE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6701" y="5531103"/>
            <a:ext cx="766800" cy="76680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4B27A98D-46FA-8BFE-5B78-6A255525D2E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9574" y="1712240"/>
            <a:ext cx="3451859" cy="420226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B9A9FED0-E5FB-43AC-1374-2BA9FBCA0EE5}"/>
              </a:ext>
            </a:extLst>
          </p:cNvPr>
          <p:cNvSpPr txBox="1"/>
          <p:nvPr/>
        </p:nvSpPr>
        <p:spPr>
          <a:xfrm>
            <a:off x="1588168" y="1816799"/>
            <a:ext cx="5582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UK-based swimwear startup offering an innovative one-piece swimsuit with a hidden waterproof pocket.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4017C83-68EB-8D4B-7833-27A5E9A13786}"/>
              </a:ext>
            </a:extLst>
          </p:cNvPr>
          <p:cNvSpPr txBox="1"/>
          <p:nvPr/>
        </p:nvSpPr>
        <p:spPr>
          <a:xfrm>
            <a:off x="1588168" y="3041515"/>
            <a:ext cx="6024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women to keep their valuables safe while swimming at the beach, pool or during water activities.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5ECBAD4-1C6C-8009-BFB6-853FB42237CF}"/>
              </a:ext>
            </a:extLst>
          </p:cNvPr>
          <p:cNvSpPr txBox="1"/>
          <p:nvPr/>
        </p:nvSpPr>
        <p:spPr>
          <a:xfrm>
            <a:off x="1572835" y="4415214"/>
            <a:ext cx="6039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 combines fashion, security and sustainability.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AE30204-992C-CBDF-7217-E60D07179EDA}"/>
              </a:ext>
            </a:extLst>
          </p:cNvPr>
          <p:cNvSpPr txBox="1"/>
          <p:nvPr/>
        </p:nvSpPr>
        <p:spPr>
          <a:xfrm>
            <a:off x="1603501" y="5531103"/>
            <a:ext cx="5567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Online store with plans to expand into UK retail stores.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CFBB1CC-614B-502E-7567-BA05379E41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1893" y="5905857"/>
            <a:ext cx="1527200" cy="1018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888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713AD-CE03-F0FC-2D16-D949DC7E1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&amp; USP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4B19D-0AC1-FA9C-8B01-4EF9D93CA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504" y="2006099"/>
            <a:ext cx="5538951" cy="417086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dirty="0"/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Hidden waterproof pocket with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removablw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TPU pouch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Quick-dry recycled fabric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Modern, supportive and comfortable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desing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Available in multiple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sizes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Eco- friendly packaging 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Stylish, practical and innovative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6C66A2B-B9E8-5A1B-5615-E543EB148F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99" t="-84" b="1"/>
          <a:stretch>
            <a:fillRect/>
          </a:stretch>
        </p:blipFill>
        <p:spPr>
          <a:xfrm>
            <a:off x="6558455" y="1027906"/>
            <a:ext cx="5538951" cy="5185978"/>
          </a:xfrm>
          <a:prstGeom prst="rect">
            <a:avLst/>
          </a:prstGeom>
        </p:spPr>
      </p:pic>
      <p:pic>
        <p:nvPicPr>
          <p:cNvPr id="8" name="Graphic 7" descr="Badge Tick1 with solid fill">
            <a:extLst>
              <a:ext uri="{FF2B5EF4-FFF2-40B4-BE49-F238E27FC236}">
                <a16:creationId xmlns:a16="http://schemas.microsoft.com/office/drawing/2014/main" id="{85C09FF3-E559-9BEB-63DA-061EEBE7D3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0280" y="2282569"/>
            <a:ext cx="316904" cy="316904"/>
          </a:xfrm>
          <a:prstGeom prst="rect">
            <a:avLst/>
          </a:prstGeom>
        </p:spPr>
      </p:pic>
      <p:pic>
        <p:nvPicPr>
          <p:cNvPr id="10" name="Graphic 9" descr="Badge Tick1 with solid fill">
            <a:extLst>
              <a:ext uri="{FF2B5EF4-FFF2-40B4-BE49-F238E27FC236}">
                <a16:creationId xmlns:a16="http://schemas.microsoft.com/office/drawing/2014/main" id="{DC0C608F-A173-9E8F-10F3-4F2936512CD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476" y="3400692"/>
            <a:ext cx="316904" cy="316904"/>
          </a:xfrm>
          <a:prstGeom prst="rect">
            <a:avLst/>
          </a:prstGeom>
        </p:spPr>
      </p:pic>
      <p:pic>
        <p:nvPicPr>
          <p:cNvPr id="12" name="Graphic 11" descr="Badge Tick1 with solid fill">
            <a:extLst>
              <a:ext uri="{FF2B5EF4-FFF2-40B4-BE49-F238E27FC236}">
                <a16:creationId xmlns:a16="http://schemas.microsoft.com/office/drawing/2014/main" id="{755BD738-97C5-FF82-A1F9-501F8185039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5336" y="4542620"/>
            <a:ext cx="316904" cy="316904"/>
          </a:xfrm>
          <a:prstGeom prst="rect">
            <a:avLst/>
          </a:prstGeom>
        </p:spPr>
      </p:pic>
      <p:pic>
        <p:nvPicPr>
          <p:cNvPr id="14" name="Graphic 13" descr="Badge Tick1 with solid fill">
            <a:extLst>
              <a:ext uri="{FF2B5EF4-FFF2-40B4-BE49-F238E27FC236}">
                <a16:creationId xmlns:a16="http://schemas.microsoft.com/office/drawing/2014/main" id="{8C91924E-FEF5-C07E-8060-FE15A0F699E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476" y="5721390"/>
            <a:ext cx="316904" cy="316904"/>
          </a:xfrm>
          <a:prstGeom prst="rect">
            <a:avLst/>
          </a:prstGeom>
        </p:spPr>
      </p:pic>
      <p:pic>
        <p:nvPicPr>
          <p:cNvPr id="16" name="Graphic 15" descr="Badge Tick1 with solid fill">
            <a:extLst>
              <a:ext uri="{FF2B5EF4-FFF2-40B4-BE49-F238E27FC236}">
                <a16:creationId xmlns:a16="http://schemas.microsoft.com/office/drawing/2014/main" id="{1E9ABF8B-0C26-99B9-0A78-243620F6671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6476" y="3941624"/>
            <a:ext cx="316904" cy="316904"/>
          </a:xfrm>
          <a:prstGeom prst="rect">
            <a:avLst/>
          </a:prstGeom>
        </p:spPr>
      </p:pic>
      <p:pic>
        <p:nvPicPr>
          <p:cNvPr id="18" name="Graphic 17" descr="Badge Tick1 with solid fill">
            <a:extLst>
              <a:ext uri="{FF2B5EF4-FFF2-40B4-BE49-F238E27FC236}">
                <a16:creationId xmlns:a16="http://schemas.microsoft.com/office/drawing/2014/main" id="{52DE5A10-2068-730B-B0DB-E022BD43EC7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249" y="5135994"/>
            <a:ext cx="316904" cy="31690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2EE8F25-89EB-4BF8-3D52-695A327140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9779" y="5781922"/>
            <a:ext cx="1692442" cy="1128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361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9DA56-DCE0-07F8-C26B-37FAC7076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LEGAL STRUCTURE &amp; MANAGEMENT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904B50-3E0A-C56C-5BDD-7A18D1F905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5608916"/>
              </p:ext>
            </p:extLst>
          </p:nvPr>
        </p:nvGraphicFramePr>
        <p:xfrm>
          <a:off x="5807242" y="1690688"/>
          <a:ext cx="5101391" cy="4212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81BDD6A-839A-A9C9-CC95-74B89639936A}"/>
              </a:ext>
            </a:extLst>
          </p:cNvPr>
          <p:cNvSpPr txBox="1"/>
          <p:nvPr/>
        </p:nvSpPr>
        <p:spPr>
          <a:xfrm>
            <a:off x="352036" y="1819025"/>
            <a:ext cx="5326870" cy="2960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 STRUCTURE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Private Limited Company (LTD) </a:t>
            </a:r>
          </a:p>
          <a:p>
            <a:pPr>
              <a:lnSpc>
                <a:spcPct val="150000"/>
              </a:lnSpc>
            </a:pPr>
            <a:endParaRPr lang="en-US" b="1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limited liability, credibility, tax advantages and easier access to funding.</a:t>
            </a:r>
          </a:p>
          <a:p>
            <a:pPr>
              <a:lnSpc>
                <a:spcPct val="150000"/>
              </a:lnSpc>
            </a:pPr>
            <a:endParaRPr lang="en-US" dirty="0">
              <a:solidFill>
                <a:schemeClr val="bg2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2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STRUCTURE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008B7523-918E-23DB-DDEE-41F27C28C0DF}"/>
                  </a:ext>
                </a:extLst>
              </p14:cNvPr>
              <p14:cNvContentPartPr/>
              <p14:nvPr/>
            </p14:nvContentPartPr>
            <p14:xfrm>
              <a:off x="7137265" y="4406817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008B7523-918E-23DB-DDEE-41F27C28C0D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131145" y="4400697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455A83EB-73D0-2EBE-9EA1-9228E6E5C4B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9366" y="5499915"/>
            <a:ext cx="1595751" cy="106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125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A56EF-DFF0-8B5B-10D7-60A138CFC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PESTEL ANALYSIS</a:t>
            </a:r>
            <a:br>
              <a:rPr lang="en-US" dirty="0"/>
            </a:br>
            <a:r>
              <a:rPr lang="en-US" dirty="0">
                <a:solidFill>
                  <a:schemeClr val="tx2">
                    <a:lumMod val="90000"/>
                    <a:lumOff val="10000"/>
                  </a:schemeClr>
                </a:solidFill>
              </a:rPr>
              <a:t>(</a:t>
            </a:r>
            <a:r>
              <a:rPr lang="en-US" sz="32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3 KEY FACTORS)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688CDDF-F2E5-0F2A-BEFF-B250E1643A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08" r="34365"/>
          <a:stretch>
            <a:fillRect/>
          </a:stretch>
        </p:blipFill>
        <p:spPr>
          <a:xfrm>
            <a:off x="5520490" y="1690688"/>
            <a:ext cx="1152000" cy="11591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434107A-DFCE-27CE-F3F8-8A17CCD39E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635"/>
          <a:stretch>
            <a:fillRect/>
          </a:stretch>
        </p:blipFill>
        <p:spPr>
          <a:xfrm>
            <a:off x="9012655" y="1690688"/>
            <a:ext cx="1151020" cy="111645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E9FD189D-C19B-6ED3-A7E7-6007218E93AD}"/>
              </a:ext>
            </a:extLst>
          </p:cNvPr>
          <p:cNvSpPr txBox="1"/>
          <p:nvPr/>
        </p:nvSpPr>
        <p:spPr>
          <a:xfrm>
            <a:off x="838199" y="2807143"/>
            <a:ext cx="3897923" cy="34027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00B0F0"/>
                </a:solidFill>
              </a:rPr>
              <a:t>SOCIAL</a:t>
            </a:r>
          </a:p>
          <a:p>
            <a:pPr algn="ctr"/>
            <a:endParaRPr lang="en-US" sz="2400" b="1" dirty="0">
              <a:solidFill>
                <a:srgbClr val="00B0F0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Growing demand for sustainable fashion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Women value convenience and security when travelling or doing water activities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112540-D32F-613D-7A3C-077A845B0EE8}"/>
              </a:ext>
            </a:extLst>
          </p:cNvPr>
          <p:cNvSpPr txBox="1"/>
          <p:nvPr/>
        </p:nvSpPr>
        <p:spPr>
          <a:xfrm>
            <a:off x="4736122" y="2831585"/>
            <a:ext cx="3493478" cy="3543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TECHNOLOGICAL</a:t>
            </a:r>
          </a:p>
          <a:p>
            <a:endParaRPr lang="en-US" sz="24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Advanced waterproof materials enhance product performance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Growth of e-commerce and online payments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96B224-5A4A-81A1-B210-0ACE02798605}"/>
              </a:ext>
            </a:extLst>
          </p:cNvPr>
          <p:cNvSpPr txBox="1"/>
          <p:nvPr/>
        </p:nvSpPr>
        <p:spPr>
          <a:xfrm>
            <a:off x="8417169" y="2831585"/>
            <a:ext cx="3235569" cy="3640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accent6"/>
                </a:solidFill>
              </a:rPr>
              <a:t>ENVIRONMENTAL</a:t>
            </a:r>
          </a:p>
          <a:p>
            <a:pPr algn="ctr"/>
            <a:endParaRPr lang="en-US" sz="2400" b="1" dirty="0">
              <a:solidFill>
                <a:schemeClr val="accent6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 of recycled fabrics reduces environmental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implact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Eco-friendly packaging supports sustainabilit</a:t>
            </a:r>
            <a:r>
              <a:rPr lang="en-US" sz="2400" dirty="0">
                <a:solidFill>
                  <a:schemeClr val="accent6"/>
                </a:solidFill>
              </a:rPr>
              <a:t>y</a:t>
            </a:r>
            <a:endParaRPr lang="en-US" sz="24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2E5DCE7-3E9A-818E-9D80-02FEC9199B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66791"/>
          <a:stretch>
            <a:fillRect/>
          </a:stretch>
        </p:blipFill>
        <p:spPr>
          <a:xfrm>
            <a:off x="2028325" y="1679462"/>
            <a:ext cx="1152000" cy="115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144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F42B9-2C86-79AF-833B-31837A470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MARKETING STRATEGIES</a:t>
            </a:r>
          </a:p>
        </p:txBody>
      </p:sp>
      <p:pic>
        <p:nvPicPr>
          <p:cNvPr id="5" name="Content Placeholder 4" descr="…of the new Instagram logo/Icon – Marco Lopes – Medium">
            <a:extLst>
              <a:ext uri="{FF2B5EF4-FFF2-40B4-BE49-F238E27FC236}">
                <a16:creationId xmlns:a16="http://schemas.microsoft.com/office/drawing/2014/main" id="{1AD60A24-1AFA-9B29-D47D-B24D9B6C54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1586475"/>
            <a:ext cx="2227385" cy="1335809"/>
          </a:xfrm>
        </p:spPr>
      </p:pic>
      <p:pic>
        <p:nvPicPr>
          <p:cNvPr id="7" name="Picture 6" descr="World Wide Web Clipart Transparent HQ PNG Download | FreePNGimg">
            <a:extLst>
              <a:ext uri="{FF2B5EF4-FFF2-40B4-BE49-F238E27FC236}">
                <a16:creationId xmlns:a16="http://schemas.microsoft.com/office/drawing/2014/main" id="{D260CDE6-7BF7-66CB-4453-C5DBC98663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77007" y="4398156"/>
            <a:ext cx="873369" cy="8733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B15328-AB70-E044-B1E4-CDD8F8DEE759}"/>
              </a:ext>
            </a:extLst>
          </p:cNvPr>
          <p:cNvSpPr txBox="1"/>
          <p:nvPr/>
        </p:nvSpPr>
        <p:spPr>
          <a:xfrm>
            <a:off x="1922585" y="1762546"/>
            <a:ext cx="6005146" cy="2626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AutoNum type="arabicPeriod"/>
            </a:pP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INSTAGRAM &amp; TIKTOK (SOCIAL MEDIA MARKETING)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Collaboration with influencers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Reels, short video &amp; user content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Engaging content showing lifestyle and product benefits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672EC5-69F7-2B83-41C2-444C98D50C26}"/>
              </a:ext>
            </a:extLst>
          </p:cNvPr>
          <p:cNvSpPr txBox="1"/>
          <p:nvPr/>
        </p:nvSpPr>
        <p:spPr>
          <a:xfrm>
            <a:off x="1922585" y="4398156"/>
            <a:ext cx="6005146" cy="1760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2. WEBSITE (E-COMMERCE)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Professional online store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Easy shopping experience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Secure payments and UK- wide delivery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3CC204-1C86-963E-CD87-FFD8E53DEA1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27731" y="777810"/>
            <a:ext cx="3587262" cy="538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079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0F3AC-6695-C03F-9DA4-CF37854307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FUNDING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19523-80A3-5584-BA72-0462D7773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TOTAL INVESTMENT REQUIRED</a:t>
            </a:r>
          </a:p>
          <a:p>
            <a:pPr marL="0" indent="0">
              <a:buNone/>
            </a:pPr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£20,000</a:t>
            </a:r>
          </a:p>
          <a:p>
            <a:pPr marL="0" indent="0">
              <a:buNone/>
            </a:pP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FUNDS ALLOCATION</a:t>
            </a:r>
          </a:p>
          <a:p>
            <a:pPr marL="0" indent="0">
              <a:buNone/>
            </a:pPr>
            <a:r>
              <a:rPr lang="en-US" sz="2000" dirty="0"/>
              <a:t>First Production                                       40%</a:t>
            </a:r>
          </a:p>
          <a:p>
            <a:pPr marL="0" indent="0">
              <a:buNone/>
            </a:pPr>
            <a:r>
              <a:rPr lang="en-US" sz="2000" dirty="0"/>
              <a:t>Product Design &amp; Development       20%</a:t>
            </a:r>
          </a:p>
          <a:p>
            <a:pPr marL="0" indent="0">
              <a:buNone/>
            </a:pPr>
            <a:r>
              <a:rPr lang="en-US" sz="2000" dirty="0"/>
              <a:t>Website &amp; E-commerce                       10%</a:t>
            </a:r>
          </a:p>
          <a:p>
            <a:pPr marL="0" indent="0">
              <a:buNone/>
            </a:pPr>
            <a:r>
              <a:rPr lang="en-US" sz="2000" dirty="0"/>
              <a:t>Branding &amp; Packaging                            15%</a:t>
            </a:r>
          </a:p>
          <a:p>
            <a:pPr marL="0" indent="0">
              <a:buNone/>
            </a:pPr>
            <a:r>
              <a:rPr lang="en-US" sz="2000"/>
              <a:t>Marketing                                                     15%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4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en-US" sz="24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1784F5-F84E-36AD-7C23-5082D795CB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24630" y="1739290"/>
            <a:ext cx="4692232" cy="4632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202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1609-738A-69ED-487C-30493FF82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WHY AQUAVAULT?</a:t>
            </a:r>
          </a:p>
        </p:txBody>
      </p:sp>
      <p:pic>
        <p:nvPicPr>
          <p:cNvPr id="5" name="Content Placeholder 4" descr="Badge Tick1 with solid fill">
            <a:extLst>
              <a:ext uri="{FF2B5EF4-FFF2-40B4-BE49-F238E27FC236}">
                <a16:creationId xmlns:a16="http://schemas.microsoft.com/office/drawing/2014/main" id="{7B2B21B0-F76E-8601-7F48-C9BA6DE32C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24517" y="1690688"/>
            <a:ext cx="570614" cy="570614"/>
          </a:xfrm>
        </p:spPr>
      </p:pic>
      <p:pic>
        <p:nvPicPr>
          <p:cNvPr id="7" name="Graphic 6" descr="Badge Tick1 with solid fill">
            <a:extLst>
              <a:ext uri="{FF2B5EF4-FFF2-40B4-BE49-F238E27FC236}">
                <a16:creationId xmlns:a16="http://schemas.microsoft.com/office/drawing/2014/main" id="{F71E2986-5D3C-ACB9-DE26-26D53C57C3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24517" y="2720675"/>
            <a:ext cx="570614" cy="570614"/>
          </a:xfrm>
          <a:prstGeom prst="rect">
            <a:avLst/>
          </a:prstGeom>
        </p:spPr>
      </p:pic>
      <p:pic>
        <p:nvPicPr>
          <p:cNvPr id="9" name="Graphic 8" descr="Badge Tick1 with solid fill">
            <a:extLst>
              <a:ext uri="{FF2B5EF4-FFF2-40B4-BE49-F238E27FC236}">
                <a16:creationId xmlns:a16="http://schemas.microsoft.com/office/drawing/2014/main" id="{7120B20C-44D4-0F46-902B-7E60FAEFB2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24517" y="3683403"/>
            <a:ext cx="570614" cy="570614"/>
          </a:xfrm>
          <a:prstGeom prst="rect">
            <a:avLst/>
          </a:prstGeom>
        </p:spPr>
      </p:pic>
      <p:pic>
        <p:nvPicPr>
          <p:cNvPr id="11" name="Graphic 10" descr="Badge Tick1 with solid fill">
            <a:extLst>
              <a:ext uri="{FF2B5EF4-FFF2-40B4-BE49-F238E27FC236}">
                <a16:creationId xmlns:a16="http://schemas.microsoft.com/office/drawing/2014/main" id="{9936683C-83AA-1E6E-251D-06CCF4E404A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4642" y="4630088"/>
            <a:ext cx="570614" cy="570614"/>
          </a:xfrm>
          <a:prstGeom prst="rect">
            <a:avLst/>
          </a:prstGeom>
        </p:spPr>
      </p:pic>
      <p:pic>
        <p:nvPicPr>
          <p:cNvPr id="13" name="Graphic 12" descr="Badge Tick1 with solid fill">
            <a:extLst>
              <a:ext uri="{FF2B5EF4-FFF2-40B4-BE49-F238E27FC236}">
                <a16:creationId xmlns:a16="http://schemas.microsoft.com/office/drawing/2014/main" id="{1C481B96-15B7-E285-F81F-F4095AF3E2F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4642" y="5592816"/>
            <a:ext cx="570614" cy="5706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9425ED0-CE61-7E13-4D98-685519B407A3}"/>
              </a:ext>
            </a:extLst>
          </p:cNvPr>
          <p:cNvSpPr txBox="1"/>
          <p:nvPr/>
        </p:nvSpPr>
        <p:spPr>
          <a:xfrm>
            <a:off x="1825256" y="1562531"/>
            <a:ext cx="57663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Solves a real problem for women at the beach and pool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DF61C8-C1B9-F192-0DA7-E73965ED85D0}"/>
              </a:ext>
            </a:extLst>
          </p:cNvPr>
          <p:cNvSpPr txBox="1"/>
          <p:nvPr/>
        </p:nvSpPr>
        <p:spPr>
          <a:xfrm>
            <a:off x="1795131" y="2590483"/>
            <a:ext cx="54474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matwerials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eco-friendly packaging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9C4CBB4-9D62-594D-3AEC-6281D62F3BE9}"/>
              </a:ext>
            </a:extLst>
          </p:cNvPr>
          <p:cNvSpPr txBox="1"/>
          <p:nvPr/>
        </p:nvSpPr>
        <p:spPr>
          <a:xfrm>
            <a:off x="1825256" y="3683403"/>
            <a:ext cx="54172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Innovative hidden waterproof pocket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2AFA6A-E78C-B0B2-4245-0A9CF6661370}"/>
              </a:ext>
            </a:extLst>
          </p:cNvPr>
          <p:cNvSpPr txBox="1"/>
          <p:nvPr/>
        </p:nvSpPr>
        <p:spPr>
          <a:xfrm>
            <a:off x="1825256" y="4499896"/>
            <a:ext cx="477756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Premium quality and stylish design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BC4A20-9A01-1BE1-5B7F-46DCCED68EF5}"/>
              </a:ext>
            </a:extLst>
          </p:cNvPr>
          <p:cNvSpPr txBox="1"/>
          <p:nvPr/>
        </p:nvSpPr>
        <p:spPr>
          <a:xfrm>
            <a:off x="1825256" y="5462624"/>
            <a:ext cx="41325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Large and growing target market in the UK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4519228-43E3-D476-10E4-0EB6DD019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3442" y="1614298"/>
            <a:ext cx="5030972" cy="3353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080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59D6F0-3E0E-2434-22EB-901536F416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601" b="614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474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350</TotalTime>
  <Words>297</Words>
  <Application>Microsoft Macintosh PowerPoint</Application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PowerPoint Presentation</vt:lpstr>
      <vt:lpstr>BUSINESS OVERVIEW</vt:lpstr>
      <vt:lpstr>PRODUCT &amp; USP</vt:lpstr>
      <vt:lpstr>LEGAL STRUCTURE &amp; MANAGEMENT</vt:lpstr>
      <vt:lpstr>PESTEL ANALYSIS (3 KEY FACTORS)</vt:lpstr>
      <vt:lpstr>MARKETING STRATEGIES</vt:lpstr>
      <vt:lpstr>FUNDING REQUIREMENTS</vt:lpstr>
      <vt:lpstr>WHY AQUAVAULT?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Stefana-Viviana Todirascu (2516894)</dc:creator>
  <cp:lastModifiedBy>Stefana-Viviana Todirascu (2516894)</cp:lastModifiedBy>
  <cp:revision>1</cp:revision>
  <dcterms:created xsi:type="dcterms:W3CDTF">2026-08-06T22:10:00Z</dcterms:created>
  <dcterms:modified xsi:type="dcterms:W3CDTF">2026-08-13T19:24:35Z</dcterms:modified>
</cp:coreProperties>
</file>