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7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8CDEB9-3CF3-C792-133D-665281507B64}" v="13" dt="2026-03-04T13:38:44.218"/>
    <p1510:client id="{3DA9FBCF-10DE-60F2-FC75-35038F5E4039}" v="426" dt="2026-03-06T13:31:40.272"/>
    <p1510:client id="{5F022A7E-CD11-C6DD-73BE-2389177108C5}" v="10" dt="2026-03-05T19:44:20.262"/>
    <p1510:client id="{A53C86FA-AB1C-1678-97A9-91FFB8799DE2}" v="33" dt="2026-03-05T19:36:03.6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Margarida Dias Gomes (2322062)" userId="S::2322062@student.uwtsd.ac.uk::f7e218a6-6d3a-428a-ba5e-454f190d9875" providerId="AD" clId="Web-{914368D0-B698-A043-405F-FE71A1C5E40B}"/>
    <pc:docChg chg="addSld">
      <pc:chgData name="Ana Margarida Dias Gomes (2322062)" userId="S::2322062@student.uwtsd.ac.uk::f7e218a6-6d3a-428a-ba5e-454f190d9875" providerId="AD" clId="Web-{914368D0-B698-A043-405F-FE71A1C5E40B}" dt="2026-03-04T12:37:56.213" v="1"/>
      <pc:docMkLst>
        <pc:docMk/>
      </pc:docMkLst>
    </pc:docChg>
  </pc:docChgLst>
  <pc:docChgLst>
    <pc:chgData name="Ana Margarida Dias Gomes (2322062)" userId="S::2322062@student.uwtsd.ac.uk::f7e218a6-6d3a-428a-ba5e-454f190d9875" providerId="AD" clId="Web-{5F022A7E-CD11-C6DD-73BE-2389177108C5}"/>
    <pc:docChg chg="addSld modSld">
      <pc:chgData name="Ana Margarida Dias Gomes (2322062)" userId="S::2322062@student.uwtsd.ac.uk::f7e218a6-6d3a-428a-ba5e-454f190d9875" providerId="AD" clId="Web-{5F022A7E-CD11-C6DD-73BE-2389177108C5}" dt="2026-03-05T19:44:20.262" v="9"/>
      <pc:docMkLst>
        <pc:docMk/>
      </pc:docMkLst>
      <pc:sldChg chg="mod modShow">
        <pc:chgData name="Ana Margarida Dias Gomes (2322062)" userId="S::2322062@student.uwtsd.ac.uk::f7e218a6-6d3a-428a-ba5e-454f190d9875" providerId="AD" clId="Web-{5F022A7E-CD11-C6DD-73BE-2389177108C5}" dt="2026-03-05T19:44:12.465" v="8"/>
        <pc:sldMkLst>
          <pc:docMk/>
          <pc:sldMk cId="1036471822" sldId="260"/>
        </pc:sldMkLst>
      </pc:sldChg>
      <pc:sldChg chg="mod modShow">
        <pc:chgData name="Ana Margarida Dias Gomes (2322062)" userId="S::2322062@student.uwtsd.ac.uk::f7e218a6-6d3a-428a-ba5e-454f190d9875" providerId="AD" clId="Web-{5F022A7E-CD11-C6DD-73BE-2389177108C5}" dt="2026-03-05T19:43:44.527" v="6"/>
        <pc:sldMkLst>
          <pc:docMk/>
          <pc:sldMk cId="2221015636" sldId="262"/>
        </pc:sldMkLst>
      </pc:sldChg>
      <pc:sldChg chg="modSp mod modShow">
        <pc:chgData name="Ana Margarida Dias Gomes (2322062)" userId="S::2322062@student.uwtsd.ac.uk::f7e218a6-6d3a-428a-ba5e-454f190d9875" providerId="AD" clId="Web-{5F022A7E-CD11-C6DD-73BE-2389177108C5}" dt="2026-03-05T19:43:15.416" v="5"/>
        <pc:sldMkLst>
          <pc:docMk/>
          <pc:sldMk cId="2592125343" sldId="263"/>
        </pc:sldMkLst>
        <pc:spChg chg="mod">
          <ac:chgData name="Ana Margarida Dias Gomes (2322062)" userId="S::2322062@student.uwtsd.ac.uk::f7e218a6-6d3a-428a-ba5e-454f190d9875" providerId="AD" clId="Web-{5F022A7E-CD11-C6DD-73BE-2389177108C5}" dt="2026-03-05T19:41:37.115" v="4"/>
          <ac:spMkLst>
            <pc:docMk/>
            <pc:sldMk cId="2592125343" sldId="263"/>
            <ac:spMk id="3" creationId="{136F20D9-E8D0-7995-AA4E-3D5A7A0F1498}"/>
          </ac:spMkLst>
        </pc:spChg>
      </pc:sldChg>
      <pc:sldChg chg="new">
        <pc:chgData name="Ana Margarida Dias Gomes (2322062)" userId="S::2322062@student.uwtsd.ac.uk::f7e218a6-6d3a-428a-ba5e-454f190d9875" providerId="AD" clId="Web-{5F022A7E-CD11-C6DD-73BE-2389177108C5}" dt="2026-03-05T19:44:20.262" v="9"/>
        <pc:sldMkLst>
          <pc:docMk/>
          <pc:sldMk cId="2270752840" sldId="264"/>
        </pc:sldMkLst>
      </pc:sldChg>
    </pc:docChg>
  </pc:docChgLst>
  <pc:docChgLst>
    <pc:chgData name="Ana Margarida Dias Gomes (2322062)" userId="S::2322062@student.uwtsd.ac.uk::f7e218a6-6d3a-428a-ba5e-454f190d9875" providerId="AD" clId="Web-{62C16440-2F14-E65F-CD5E-AAE4E6C981DF}"/>
    <pc:docChg chg="addSld delSld modSld">
      <pc:chgData name="Ana Margarida Dias Gomes (2322062)" userId="S::2322062@student.uwtsd.ac.uk::f7e218a6-6d3a-428a-ba5e-454f190d9875" providerId="AD" clId="Web-{62C16440-2F14-E65F-CD5E-AAE4E6C981DF}" dt="2026-03-02T09:30:05.161" v="278"/>
      <pc:docMkLst>
        <pc:docMk/>
      </pc:docMkLst>
      <pc:sldChg chg="modSp">
        <pc:chgData name="Ana Margarida Dias Gomes (2322062)" userId="S::2322062@student.uwtsd.ac.uk::f7e218a6-6d3a-428a-ba5e-454f190d9875" providerId="AD" clId="Web-{62C16440-2F14-E65F-CD5E-AAE4E6C981DF}" dt="2026-03-02T09:05:20.858" v="264" actId="20577"/>
        <pc:sldMkLst>
          <pc:docMk/>
          <pc:sldMk cId="109857222" sldId="256"/>
        </pc:sldMkLst>
        <pc:spChg chg="mod">
          <ac:chgData name="Ana Margarida Dias Gomes (2322062)" userId="S::2322062@student.uwtsd.ac.uk::f7e218a6-6d3a-428a-ba5e-454f190d9875" providerId="AD" clId="Web-{62C16440-2F14-E65F-CD5E-AAE4E6C981DF}" dt="2026-03-02T09:05:20.858" v="264" actId="20577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Ana Margarida Dias Gomes (2322062)" userId="S::2322062@student.uwtsd.ac.uk::f7e218a6-6d3a-428a-ba5e-454f190d9875" providerId="AD" clId="Web-{62C16440-2F14-E65F-CD5E-AAE4E6C981DF}" dt="2026-02-27T11:34:12.261" v="0" actId="14100"/>
          <ac:picMkLst>
            <pc:docMk/>
            <pc:sldMk cId="109857222" sldId="256"/>
            <ac:picMk id="6" creationId="{CA6A262F-3844-7C8D-1E5A-A6518DB7FEDC}"/>
          </ac:picMkLst>
        </pc:picChg>
      </pc:sldChg>
      <pc:sldChg chg="modSp">
        <pc:chgData name="Ana Margarida Dias Gomes (2322062)" userId="S::2322062@student.uwtsd.ac.uk::f7e218a6-6d3a-428a-ba5e-454f190d9875" providerId="AD" clId="Web-{62C16440-2F14-E65F-CD5E-AAE4E6C981DF}" dt="2026-03-02T09:07:23.923" v="265" actId="1076"/>
        <pc:sldMkLst>
          <pc:docMk/>
          <pc:sldMk cId="2310794929" sldId="257"/>
        </pc:sldMkLst>
        <pc:picChg chg="mod">
          <ac:chgData name="Ana Margarida Dias Gomes (2322062)" userId="S::2322062@student.uwtsd.ac.uk::f7e218a6-6d3a-428a-ba5e-454f190d9875" providerId="AD" clId="Web-{62C16440-2F14-E65F-CD5E-AAE4E6C981DF}" dt="2026-03-02T09:07:23.923" v="265" actId="1076"/>
          <ac:picMkLst>
            <pc:docMk/>
            <pc:sldMk cId="2310794929" sldId="257"/>
            <ac:picMk id="7" creationId="{52C18DE7-DB7F-9F73-26DA-62CD1FE5B91C}"/>
          </ac:picMkLst>
        </pc:picChg>
      </pc:sldChg>
      <pc:sldChg chg="modSp mod modClrScheme chgLayout">
        <pc:chgData name="Ana Margarida Dias Gomes (2322062)" userId="S::2322062@student.uwtsd.ac.uk::f7e218a6-6d3a-428a-ba5e-454f190d9875" providerId="AD" clId="Web-{62C16440-2F14-E65F-CD5E-AAE4E6C981DF}" dt="2026-03-02T09:30:05.161" v="278"/>
        <pc:sldMkLst>
          <pc:docMk/>
          <pc:sldMk cId="3288678702" sldId="258"/>
        </pc:sldMkLst>
        <pc:spChg chg="mod ord">
          <ac:chgData name="Ana Margarida Dias Gomes (2322062)" userId="S::2322062@student.uwtsd.ac.uk::f7e218a6-6d3a-428a-ba5e-454f190d9875" providerId="AD" clId="Web-{62C16440-2F14-E65F-CD5E-AAE4E6C981DF}" dt="2026-02-27T11:47:17.941" v="9"/>
          <ac:spMkLst>
            <pc:docMk/>
            <pc:sldMk cId="3288678702" sldId="258"/>
            <ac:spMk id="2" creationId="{F26F9B6C-AEA0-5B82-6DDB-9B6996962042}"/>
          </ac:spMkLst>
        </pc:spChg>
        <pc:spChg chg="mod ord">
          <ac:chgData name="Ana Margarida Dias Gomes (2322062)" userId="S::2322062@student.uwtsd.ac.uk::f7e218a6-6d3a-428a-ba5e-454f190d9875" providerId="AD" clId="Web-{62C16440-2F14-E65F-CD5E-AAE4E6C981DF}" dt="2026-03-02T09:30:05.161" v="278"/>
          <ac:spMkLst>
            <pc:docMk/>
            <pc:sldMk cId="3288678702" sldId="258"/>
            <ac:spMk id="4" creationId="{ED093A20-E239-FEB0-69FC-8DD52B89EA8B}"/>
          </ac:spMkLst>
        </pc:spChg>
      </pc:sldChg>
      <pc:sldChg chg="addSp delSp modSp new mod modClrScheme chgLayout">
        <pc:chgData name="Ana Margarida Dias Gomes (2322062)" userId="S::2322062@student.uwtsd.ac.uk::f7e218a6-6d3a-428a-ba5e-454f190d9875" providerId="AD" clId="Web-{62C16440-2F14-E65F-CD5E-AAE4E6C981DF}" dt="2026-03-02T09:27:21.892" v="276"/>
        <pc:sldMkLst>
          <pc:docMk/>
          <pc:sldMk cId="2196731717" sldId="259"/>
        </pc:sldMkLst>
        <pc:spChg chg="mod ord">
          <ac:chgData name="Ana Margarida Dias Gomes (2322062)" userId="S::2322062@student.uwtsd.ac.uk::f7e218a6-6d3a-428a-ba5e-454f190d9875" providerId="AD" clId="Web-{62C16440-2F14-E65F-CD5E-AAE4E6C981DF}" dt="2026-02-27T12:39:01.115" v="91"/>
          <ac:spMkLst>
            <pc:docMk/>
            <pc:sldMk cId="2196731717" sldId="259"/>
            <ac:spMk id="2" creationId="{CFC54E8F-61D7-21BD-B503-C59E716E9185}"/>
          </ac:spMkLst>
        </pc:spChg>
        <pc:spChg chg="mod ord">
          <ac:chgData name="Ana Margarida Dias Gomes (2322062)" userId="S::2322062@student.uwtsd.ac.uk::f7e218a6-6d3a-428a-ba5e-454f190d9875" providerId="AD" clId="Web-{62C16440-2F14-E65F-CD5E-AAE4E6C981DF}" dt="2026-03-02T09:27:07.923" v="275"/>
          <ac:spMkLst>
            <pc:docMk/>
            <pc:sldMk cId="2196731717" sldId="259"/>
            <ac:spMk id="4" creationId="{6E54261E-F4EF-D14D-E94B-FB6DEA29CC5E}"/>
          </ac:spMkLst>
        </pc:spChg>
      </pc:sldChg>
      <pc:sldChg chg="modSp new mod modShow">
        <pc:chgData name="Ana Margarida Dias Gomes (2322062)" userId="S::2322062@student.uwtsd.ac.uk::f7e218a6-6d3a-428a-ba5e-454f190d9875" providerId="AD" clId="Web-{62C16440-2F14-E65F-CD5E-AAE4E6C981DF}" dt="2026-03-02T09:26:31.453" v="272"/>
        <pc:sldMkLst>
          <pc:docMk/>
          <pc:sldMk cId="1036471822" sldId="260"/>
        </pc:sldMkLst>
        <pc:spChg chg="mod">
          <ac:chgData name="Ana Margarida Dias Gomes (2322062)" userId="S::2322062@student.uwtsd.ac.uk::f7e218a6-6d3a-428a-ba5e-454f190d9875" providerId="AD" clId="Web-{62C16440-2F14-E65F-CD5E-AAE4E6C981DF}" dt="2026-02-27T12:43:01.076" v="102" actId="20577"/>
          <ac:spMkLst>
            <pc:docMk/>
            <pc:sldMk cId="1036471822" sldId="260"/>
            <ac:spMk id="2" creationId="{FA9C7C24-724F-7843-C43D-CE721559C31C}"/>
          </ac:spMkLst>
        </pc:spChg>
        <pc:spChg chg="mod">
          <ac:chgData name="Ana Margarida Dias Gomes (2322062)" userId="S::2322062@student.uwtsd.ac.uk::f7e218a6-6d3a-428a-ba5e-454f190d9875" providerId="AD" clId="Web-{62C16440-2F14-E65F-CD5E-AAE4E6C981DF}" dt="2026-03-02T09:26:16.281" v="271"/>
          <ac:spMkLst>
            <pc:docMk/>
            <pc:sldMk cId="1036471822" sldId="260"/>
            <ac:spMk id="4" creationId="{85403519-A412-84E2-EC5A-4119B5EDFAB2}"/>
          </ac:spMkLst>
        </pc:spChg>
      </pc:sldChg>
      <pc:sldChg chg="modSp new mod modClrScheme chgLayout">
        <pc:chgData name="Ana Margarida Dias Gomes (2322062)" userId="S::2322062@student.uwtsd.ac.uk::f7e218a6-6d3a-428a-ba5e-454f190d9875" providerId="AD" clId="Web-{62C16440-2F14-E65F-CD5E-AAE4E6C981DF}" dt="2026-03-02T09:25:54.046" v="270"/>
        <pc:sldMkLst>
          <pc:docMk/>
          <pc:sldMk cId="1886961686" sldId="261"/>
        </pc:sldMkLst>
        <pc:spChg chg="mod ord">
          <ac:chgData name="Ana Margarida Dias Gomes (2322062)" userId="S::2322062@student.uwtsd.ac.uk::f7e218a6-6d3a-428a-ba5e-454f190d9875" providerId="AD" clId="Web-{62C16440-2F14-E65F-CD5E-AAE4E6C981DF}" dt="2026-03-02T09:21:15.380" v="266" actId="20577"/>
          <ac:spMkLst>
            <pc:docMk/>
            <pc:sldMk cId="1886961686" sldId="261"/>
            <ac:spMk id="2" creationId="{DEF0221C-3CA4-1D89-F05C-AAA147CB69A0}"/>
          </ac:spMkLst>
        </pc:spChg>
        <pc:spChg chg="mod ord">
          <ac:chgData name="Ana Margarida Dias Gomes (2322062)" userId="S::2322062@student.uwtsd.ac.uk::f7e218a6-6d3a-428a-ba5e-454f190d9875" providerId="AD" clId="Web-{62C16440-2F14-E65F-CD5E-AAE4E6C981DF}" dt="2026-03-02T09:25:54.046" v="270"/>
          <ac:spMkLst>
            <pc:docMk/>
            <pc:sldMk cId="1886961686" sldId="261"/>
            <ac:spMk id="3" creationId="{F2CFB048-4493-EA6D-2E52-FC0CB6979E62}"/>
          </ac:spMkLst>
        </pc:spChg>
      </pc:sldChg>
      <pc:sldChg chg="new">
        <pc:chgData name="Ana Margarida Dias Gomes (2322062)" userId="S::2322062@student.uwtsd.ac.uk::f7e218a6-6d3a-428a-ba5e-454f190d9875" providerId="AD" clId="Web-{62C16440-2F14-E65F-CD5E-AAE4E6C981DF}" dt="2026-02-27T13:24:46.882" v="262"/>
        <pc:sldMkLst>
          <pc:docMk/>
          <pc:sldMk cId="2221015636" sldId="262"/>
        </pc:sldMkLst>
      </pc:sldChg>
      <pc:sldChg chg="new">
        <pc:chgData name="Ana Margarida Dias Gomes (2322062)" userId="S::2322062@student.uwtsd.ac.uk::f7e218a6-6d3a-428a-ba5e-454f190d9875" providerId="AD" clId="Web-{62C16440-2F14-E65F-CD5E-AAE4E6C981DF}" dt="2026-02-27T13:25:04.554" v="263"/>
        <pc:sldMkLst>
          <pc:docMk/>
          <pc:sldMk cId="2592125343" sldId="263"/>
        </pc:sldMkLst>
      </pc:sldChg>
    </pc:docChg>
  </pc:docChgLst>
  <pc:docChgLst>
    <pc:chgData name="Ana Margarida Dias Gomes (2322062)" userId="S::2322062@student.uwtsd.ac.uk::f7e218a6-6d3a-428a-ba5e-454f190d9875" providerId="AD" clId="Web-{178CDEB9-3CF3-C792-133D-665281507B64}"/>
    <pc:docChg chg="delSld modSld">
      <pc:chgData name="Ana Margarida Dias Gomes (2322062)" userId="S::2322062@student.uwtsd.ac.uk::f7e218a6-6d3a-428a-ba5e-454f190d9875" providerId="AD" clId="Web-{178CDEB9-3CF3-C792-133D-665281507B64}" dt="2026-03-04T13:52:35.462" v="94"/>
      <pc:docMkLst>
        <pc:docMk/>
      </pc:docMkLst>
      <pc:sldChg chg="modSp modNotes">
        <pc:chgData name="Ana Margarida Dias Gomes (2322062)" userId="S::2322062@student.uwtsd.ac.uk::f7e218a6-6d3a-428a-ba5e-454f190d9875" providerId="AD" clId="Web-{178CDEB9-3CF3-C792-133D-665281507B64}" dt="2026-03-04T13:52:35.462" v="94"/>
        <pc:sldMkLst>
          <pc:docMk/>
          <pc:sldMk cId="1886961686" sldId="261"/>
        </pc:sldMkLst>
        <pc:spChg chg="mod">
          <ac:chgData name="Ana Margarida Dias Gomes (2322062)" userId="S::2322062@student.uwtsd.ac.uk::f7e218a6-6d3a-428a-ba5e-454f190d9875" providerId="AD" clId="Web-{178CDEB9-3CF3-C792-133D-665281507B64}" dt="2026-03-04T13:38:44.218" v="12" actId="14100"/>
          <ac:spMkLst>
            <pc:docMk/>
            <pc:sldMk cId="1886961686" sldId="261"/>
            <ac:spMk id="3" creationId="{F2CFB048-4493-EA6D-2E52-FC0CB6979E62}"/>
          </ac:spMkLst>
        </pc:spChg>
      </pc:sldChg>
    </pc:docChg>
  </pc:docChgLst>
  <pc:docChgLst>
    <pc:chgData name="Ana Margarida Dias Gomes (2322062)" userId="S::2322062@student.uwtsd.ac.uk::f7e218a6-6d3a-428a-ba5e-454f190d9875" providerId="AD" clId="Web-{A53C86FA-AB1C-1678-97A9-91FFB8799DE2}"/>
    <pc:docChg chg="modSld">
      <pc:chgData name="Ana Margarida Dias Gomes (2322062)" userId="S::2322062@student.uwtsd.ac.uk::f7e218a6-6d3a-428a-ba5e-454f190d9875" providerId="AD" clId="Web-{A53C86FA-AB1C-1678-97A9-91FFB8799DE2}" dt="2026-03-05T19:36:03.683" v="36" actId="20577"/>
      <pc:docMkLst>
        <pc:docMk/>
      </pc:docMkLst>
      <pc:sldChg chg="delSp modSp mod modClrScheme chgLayout modNotes">
        <pc:chgData name="Ana Margarida Dias Gomes (2322062)" userId="S::2322062@student.uwtsd.ac.uk::f7e218a6-6d3a-428a-ba5e-454f190d9875" providerId="AD" clId="Web-{A53C86FA-AB1C-1678-97A9-91FFB8799DE2}" dt="2026-03-05T19:25:17.060" v="26"/>
        <pc:sldMkLst>
          <pc:docMk/>
          <pc:sldMk cId="2221015636" sldId="262"/>
        </pc:sldMkLst>
        <pc:spChg chg="mod ord">
          <ac:chgData name="Ana Margarida Dias Gomes (2322062)" userId="S::2322062@student.uwtsd.ac.uk::f7e218a6-6d3a-428a-ba5e-454f190d9875" providerId="AD" clId="Web-{A53C86FA-AB1C-1678-97A9-91FFB8799DE2}" dt="2026-03-05T19:12:27.493" v="2" actId="20577"/>
          <ac:spMkLst>
            <pc:docMk/>
            <pc:sldMk cId="2221015636" sldId="262"/>
            <ac:spMk id="2" creationId="{1565AF22-6E3C-0E8D-EDA2-D6BA81A5C8FF}"/>
          </ac:spMkLst>
        </pc:spChg>
        <pc:spChg chg="mod ord">
          <ac:chgData name="Ana Margarida Dias Gomes (2322062)" userId="S::2322062@student.uwtsd.ac.uk::f7e218a6-6d3a-428a-ba5e-454f190d9875" providerId="AD" clId="Web-{A53C86FA-AB1C-1678-97A9-91FFB8799DE2}" dt="2026-03-05T19:24:20.310" v="24" actId="14100"/>
          <ac:spMkLst>
            <pc:docMk/>
            <pc:sldMk cId="2221015636" sldId="262"/>
            <ac:spMk id="3" creationId="{9950FA53-F632-8012-E575-105A50B35AD1}"/>
          </ac:spMkLst>
        </pc:spChg>
        <pc:spChg chg="del">
          <ac:chgData name="Ana Margarida Dias Gomes (2322062)" userId="S::2322062@student.uwtsd.ac.uk::f7e218a6-6d3a-428a-ba5e-454f190d9875" providerId="AD" clId="Web-{A53C86FA-AB1C-1678-97A9-91FFB8799DE2}" dt="2026-03-05T19:11:06.919" v="0"/>
          <ac:spMkLst>
            <pc:docMk/>
            <pc:sldMk cId="2221015636" sldId="262"/>
            <ac:spMk id="4" creationId="{A6752912-9F86-8833-646C-180CDCD61CB1}"/>
          </ac:spMkLst>
        </pc:spChg>
      </pc:sldChg>
      <pc:sldChg chg="delSp modSp mod modClrScheme chgLayout">
        <pc:chgData name="Ana Margarida Dias Gomes (2322062)" userId="S::2322062@student.uwtsd.ac.uk::f7e218a6-6d3a-428a-ba5e-454f190d9875" providerId="AD" clId="Web-{A53C86FA-AB1C-1678-97A9-91FFB8799DE2}" dt="2026-03-05T19:36:03.683" v="36" actId="20577"/>
        <pc:sldMkLst>
          <pc:docMk/>
          <pc:sldMk cId="2592125343" sldId="263"/>
        </pc:sldMkLst>
        <pc:spChg chg="mod ord">
          <ac:chgData name="Ana Margarida Dias Gomes (2322062)" userId="S::2322062@student.uwtsd.ac.uk::f7e218a6-6d3a-428a-ba5e-454f190d9875" providerId="AD" clId="Web-{A53C86FA-AB1C-1678-97A9-91FFB8799DE2}" dt="2026-03-05T19:27:00.561" v="31" actId="14100"/>
          <ac:spMkLst>
            <pc:docMk/>
            <pc:sldMk cId="2592125343" sldId="263"/>
            <ac:spMk id="2" creationId="{7B9AB985-804E-2963-BB09-77C19C53BDD8}"/>
          </ac:spMkLst>
        </pc:spChg>
        <pc:spChg chg="mod ord">
          <ac:chgData name="Ana Margarida Dias Gomes (2322062)" userId="S::2322062@student.uwtsd.ac.uk::f7e218a6-6d3a-428a-ba5e-454f190d9875" providerId="AD" clId="Web-{A53C86FA-AB1C-1678-97A9-91FFB8799DE2}" dt="2026-03-05T19:36:03.683" v="36" actId="20577"/>
          <ac:spMkLst>
            <pc:docMk/>
            <pc:sldMk cId="2592125343" sldId="263"/>
            <ac:spMk id="3" creationId="{136F20D9-E8D0-7995-AA4E-3D5A7A0F1498}"/>
          </ac:spMkLst>
        </pc:spChg>
        <pc:spChg chg="del">
          <ac:chgData name="Ana Margarida Dias Gomes (2322062)" userId="S::2322062@student.uwtsd.ac.uk::f7e218a6-6d3a-428a-ba5e-454f190d9875" providerId="AD" clId="Web-{A53C86FA-AB1C-1678-97A9-91FFB8799DE2}" dt="2026-03-05T19:25:53.311" v="27"/>
          <ac:spMkLst>
            <pc:docMk/>
            <pc:sldMk cId="2592125343" sldId="263"/>
            <ac:spMk id="4" creationId="{F63C9E53-894C-44B4-0047-EF141D2A9621}"/>
          </ac:spMkLst>
        </pc:spChg>
      </pc:sldChg>
    </pc:docChg>
  </pc:docChgLst>
  <pc:docChgLst>
    <pc:chgData name="Ana Margarida Dias Gomes (2322062)" userId="S::2322062@student.uwtsd.ac.uk::f7e218a6-6d3a-428a-ba5e-454f190d9875" providerId="AD" clId="Web-{3DA9FBCF-10DE-60F2-FC75-35038F5E4039}"/>
    <pc:docChg chg="addSld delSld modSld">
      <pc:chgData name="Ana Margarida Dias Gomes (2322062)" userId="S::2322062@student.uwtsd.ac.uk::f7e218a6-6d3a-428a-ba5e-454f190d9875" providerId="AD" clId="Web-{3DA9FBCF-10DE-60F2-FC75-35038F5E4039}" dt="2026-03-06T13:31:40.272" v="527" actId="20577"/>
      <pc:docMkLst>
        <pc:docMk/>
      </pc:docMkLst>
      <pc:sldChg chg="modSp">
        <pc:chgData name="Ana Margarida Dias Gomes (2322062)" userId="S::2322062@student.uwtsd.ac.uk::f7e218a6-6d3a-428a-ba5e-454f190d9875" providerId="AD" clId="Web-{3DA9FBCF-10DE-60F2-FC75-35038F5E4039}" dt="2026-03-05T21:05:20.045" v="249" actId="14100"/>
        <pc:sldMkLst>
          <pc:docMk/>
          <pc:sldMk cId="109857222" sldId="256"/>
        </pc:sldMkLst>
        <pc:spChg chg="mod">
          <ac:chgData name="Ana Margarida Dias Gomes (2322062)" userId="S::2322062@student.uwtsd.ac.uk::f7e218a6-6d3a-428a-ba5e-454f190d9875" providerId="AD" clId="Web-{3DA9FBCF-10DE-60F2-FC75-35038F5E4039}" dt="2026-03-05T21:05:20.045" v="249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a Margarida Dias Gomes (2322062)" userId="S::2322062@student.uwtsd.ac.uk::f7e218a6-6d3a-428a-ba5e-454f190d9875" providerId="AD" clId="Web-{3DA9FBCF-10DE-60F2-FC75-35038F5E4039}" dt="2026-03-05T21:04:54.154" v="248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 modClrScheme addAnim delAnim chgLayout">
        <pc:chgData name="Ana Margarida Dias Gomes (2322062)" userId="S::2322062@student.uwtsd.ac.uk::f7e218a6-6d3a-428a-ba5e-454f190d9875" providerId="AD" clId="Web-{3DA9FBCF-10DE-60F2-FC75-35038F5E4039}" dt="2026-03-06T13:20:54.051" v="454" actId="20577"/>
        <pc:sldMkLst>
          <pc:docMk/>
          <pc:sldMk cId="2310794929" sldId="257"/>
        </pc:sldMkLst>
        <pc:spChg chg="mod ord">
          <ac:chgData name="Ana Margarida Dias Gomes (2322062)" userId="S::2322062@student.uwtsd.ac.uk::f7e218a6-6d3a-428a-ba5e-454f190d9875" providerId="AD" clId="Web-{3DA9FBCF-10DE-60F2-FC75-35038F5E4039}" dt="2026-03-05T20:39:11.133" v="128"/>
          <ac:spMkLst>
            <pc:docMk/>
            <pc:sldMk cId="2310794929" sldId="257"/>
            <ac:spMk id="2" creationId="{0226B16A-0F77-492E-1D4B-D4BC32475C2F}"/>
          </ac:spMkLst>
        </pc:spChg>
        <pc:spChg chg="del mod">
          <ac:chgData name="Ana Margarida Dias Gomes (2322062)" userId="S::2322062@student.uwtsd.ac.uk::f7e218a6-6d3a-428a-ba5e-454f190d9875" providerId="AD" clId="Web-{3DA9FBCF-10DE-60F2-FC75-35038F5E4039}" dt="2026-03-05T20:28:32.697" v="87"/>
          <ac:spMkLst>
            <pc:docMk/>
            <pc:sldMk cId="2310794929" sldId="257"/>
            <ac:spMk id="3" creationId="{41A7BCD6-D2C0-022B-9CAB-10DF40D43B3A}"/>
          </ac:spMkLst>
        </pc:spChg>
        <pc:spChg chg="mod ord">
          <ac:chgData name="Ana Margarida Dias Gomes (2322062)" userId="S::2322062@student.uwtsd.ac.uk::f7e218a6-6d3a-428a-ba5e-454f190d9875" providerId="AD" clId="Web-{3DA9FBCF-10DE-60F2-FC75-35038F5E4039}" dt="2026-03-06T13:20:54.051" v="454" actId="20577"/>
          <ac:spMkLst>
            <pc:docMk/>
            <pc:sldMk cId="2310794929" sldId="257"/>
            <ac:spMk id="4" creationId="{5B489065-C5D6-D45B-9522-EA43E94BD0FE}"/>
          </ac:spMkLst>
        </pc:spChg>
        <pc:spChg chg="del">
          <ac:chgData name="Ana Margarida Dias Gomes (2322062)" userId="S::2322062@student.uwtsd.ac.uk::f7e218a6-6d3a-428a-ba5e-454f190d9875" providerId="AD" clId="Web-{3DA9FBCF-10DE-60F2-FC75-35038F5E4039}" dt="2026-03-05T20:28:32.697" v="87"/>
          <ac:spMkLst>
            <pc:docMk/>
            <pc:sldMk cId="2310794929" sldId="257"/>
            <ac:spMk id="5" creationId="{781F1CC2-5B5D-1AFD-0952-62E3760EDC06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9:11.133" v="128"/>
          <ac:spMkLst>
            <pc:docMk/>
            <pc:sldMk cId="2310794929" sldId="257"/>
            <ac:spMk id="12" creationId="{A4798C7F-C8CA-4799-BF37-3AB4642CDB66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38:06.612" v="126"/>
          <ac:spMkLst>
            <pc:docMk/>
            <pc:sldMk cId="2310794929" sldId="257"/>
            <ac:spMk id="45" creationId="{216BB147-20D5-4D93-BDA5-1BC614D6A4B2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38:06.612" v="126"/>
          <ac:spMkLst>
            <pc:docMk/>
            <pc:sldMk cId="2310794929" sldId="257"/>
            <ac:spMk id="47" creationId="{0A253F60-DE40-4508-A37A-61331DF1DD5D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9:11.133" v="128"/>
          <ac:spMkLst>
            <pc:docMk/>
            <pc:sldMk cId="2310794929" sldId="257"/>
            <ac:spMk id="49" creationId="{9A0D6220-3DFE-4182-9152-9135493A6BDA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9:11.133" v="128"/>
          <ac:spMkLst>
            <pc:docMk/>
            <pc:sldMk cId="2310794929" sldId="257"/>
            <ac:spMk id="82" creationId="{A1DEDD41-6D1D-4433-9F7C-7667B51422A6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9:11.133" v="128"/>
          <ac:spMkLst>
            <pc:docMk/>
            <pc:sldMk cId="2310794929" sldId="257"/>
            <ac:spMk id="84" creationId="{18C27C63-BD2A-4520-9061-C7ACB6DED11D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38:06.612" v="126"/>
          <ac:spMkLst>
            <pc:docMk/>
            <pc:sldMk cId="2310794929" sldId="257"/>
            <ac:spMk id="117" creationId="{309FD50C-C421-4491-AD26-9E8AA38B8C3C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39:11.133" v="128"/>
          <ac:spMkLst>
            <pc:docMk/>
            <pc:sldMk cId="2310794929" sldId="257"/>
            <ac:spMk id="122" creationId="{A4798C7F-C8CA-4799-BF37-3AB4642CDB66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39:11.133" v="128"/>
          <ac:spMkLst>
            <pc:docMk/>
            <pc:sldMk cId="2310794929" sldId="257"/>
            <ac:spMk id="227" creationId="{29DE0A55-4738-464C-A9A4-55F2A8FA3D05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39:11.133" v="128"/>
          <ac:spMkLst>
            <pc:docMk/>
            <pc:sldMk cId="2310794929" sldId="257"/>
            <ac:spMk id="229" creationId="{853F99AE-CDDD-4AA6-B570-8A6E693F22B0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39:11.133" v="128"/>
          <ac:spMkLst>
            <pc:docMk/>
            <pc:sldMk cId="2310794929" sldId="257"/>
            <ac:spMk id="231" creationId="{B2B76EF6-C0E7-4526-9E75-91C7C020C6F8}"/>
          </ac:spMkLst>
        </pc:spChg>
        <pc:picChg chg="mod ord">
          <ac:chgData name="Ana Margarida Dias Gomes (2322062)" userId="S::2322062@student.uwtsd.ac.uk::f7e218a6-6d3a-428a-ba5e-454f190d9875" providerId="AD" clId="Web-{3DA9FBCF-10DE-60F2-FC75-35038F5E4039}" dt="2026-03-05T20:38:06.612" v="126"/>
          <ac:picMkLst>
            <pc:docMk/>
            <pc:sldMk cId="2310794929" sldId="257"/>
            <ac:picMk id="7" creationId="{52C18DE7-DB7F-9F73-26DA-62CD1FE5B91C}"/>
          </ac:picMkLst>
        </pc:picChg>
      </pc:sldChg>
      <pc:sldChg chg="addSp delSp modSp mod setBg addAnim delAnim">
        <pc:chgData name="Ana Margarida Dias Gomes (2322062)" userId="S::2322062@student.uwtsd.ac.uk::f7e218a6-6d3a-428a-ba5e-454f190d9875" providerId="AD" clId="Web-{3DA9FBCF-10DE-60F2-FC75-35038F5E4039}" dt="2026-03-06T13:22:10.348" v="457" actId="14100"/>
        <pc:sldMkLst>
          <pc:docMk/>
          <pc:sldMk cId="3288678702" sldId="258"/>
        </pc:sldMkLst>
        <pc:spChg chg="mod">
          <ac:chgData name="Ana Margarida Dias Gomes (2322062)" userId="S::2322062@student.uwtsd.ac.uk::f7e218a6-6d3a-428a-ba5e-454f190d9875" providerId="AD" clId="Web-{3DA9FBCF-10DE-60F2-FC75-35038F5E4039}" dt="2026-03-05T20:38:25.114" v="127"/>
          <ac:spMkLst>
            <pc:docMk/>
            <pc:sldMk cId="3288678702" sldId="258"/>
            <ac:spMk id="2" creationId="{F26F9B6C-AEA0-5B82-6DDB-9B6996962042}"/>
          </ac:spMkLst>
        </pc:spChg>
        <pc:spChg chg="del">
          <ac:chgData name="Ana Margarida Dias Gomes (2322062)" userId="S::2322062@student.uwtsd.ac.uk::f7e218a6-6d3a-428a-ba5e-454f190d9875" providerId="AD" clId="Web-{3DA9FBCF-10DE-60F2-FC75-35038F5E4039}" dt="2026-03-05T20:25:48.146" v="68"/>
          <ac:spMkLst>
            <pc:docMk/>
            <pc:sldMk cId="3288678702" sldId="258"/>
            <ac:spMk id="3" creationId="{B052CD7A-D376-76DC-887D-16FF7DCA0B41}"/>
          </ac:spMkLst>
        </pc:spChg>
        <pc:spChg chg="mod">
          <ac:chgData name="Ana Margarida Dias Gomes (2322062)" userId="S::2322062@student.uwtsd.ac.uk::f7e218a6-6d3a-428a-ba5e-454f190d9875" providerId="AD" clId="Web-{3DA9FBCF-10DE-60F2-FC75-35038F5E4039}" dt="2026-03-06T13:22:10.348" v="457" actId="14100"/>
          <ac:spMkLst>
            <pc:docMk/>
            <pc:sldMk cId="3288678702" sldId="258"/>
            <ac:spMk id="4" creationId="{ED093A20-E239-FEB0-69FC-8DD52B89EA8B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38:25.114" v="127"/>
          <ac:spMkLst>
            <pc:docMk/>
            <pc:sldMk cId="3288678702" sldId="258"/>
            <ac:spMk id="10" creationId="{A4798C7F-C8CA-4799-BF37-3AB4642CDB66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38:25.114" v="127"/>
          <ac:spMkLst>
            <pc:docMk/>
            <pc:sldMk cId="3288678702" sldId="258"/>
            <ac:spMk id="43" creationId="{216BB147-20D5-4D93-BDA5-1BC614D6A4B2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38:25.114" v="127"/>
          <ac:spMkLst>
            <pc:docMk/>
            <pc:sldMk cId="3288678702" sldId="258"/>
            <ac:spMk id="45" creationId="{0A253F60-DE40-4508-A37A-61331DF1DD5D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38:25.114" v="127"/>
          <ac:spMkLst>
            <pc:docMk/>
            <pc:sldMk cId="3288678702" sldId="258"/>
            <ac:spMk id="47" creationId="{9A0D6220-3DFE-4182-9152-9135493A6BDA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38:25.114" v="127"/>
          <ac:spMkLst>
            <pc:docMk/>
            <pc:sldMk cId="3288678702" sldId="258"/>
            <ac:spMk id="80" creationId="{1C582B07-D0F0-4B6B-A5D9-D2F192CB3A4E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38:25.114" v="127"/>
          <ac:spMkLst>
            <pc:docMk/>
            <pc:sldMk cId="3288678702" sldId="258"/>
            <ac:spMk id="82" creationId="{5839FC30-63C9-4643-98EF-7B1C31BE3906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38:25.114" v="127"/>
          <ac:spMkLst>
            <pc:docMk/>
            <pc:sldMk cId="3288678702" sldId="258"/>
            <ac:spMk id="84" creationId="{2B76B338-5C91-48AF-BFFC-93C8AAD6D5C4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38:25.114" v="127"/>
          <ac:spMkLst>
            <pc:docMk/>
            <pc:sldMk cId="3288678702" sldId="258"/>
            <ac:spMk id="86" creationId="{07FE80B3-9970-48B3-8883-81ED2FE4A3FB}"/>
          </ac:spMkLst>
        </pc:spChg>
        <pc:picChg chg="add mod ord">
          <ac:chgData name="Ana Margarida Dias Gomes (2322062)" userId="S::2322062@student.uwtsd.ac.uk::f7e218a6-6d3a-428a-ba5e-454f190d9875" providerId="AD" clId="Web-{3DA9FBCF-10DE-60F2-FC75-35038F5E4039}" dt="2026-03-06T13:21:53.911" v="456" actId="14100"/>
          <ac:picMkLst>
            <pc:docMk/>
            <pc:sldMk cId="3288678702" sldId="258"/>
            <ac:picMk id="5" creationId="{5D4AC6BC-D987-1943-368F-9D738BC548FE}"/>
          </ac:picMkLst>
        </pc:picChg>
      </pc:sldChg>
      <pc:sldChg chg="addSp delSp modSp mod setBg modClrScheme chgLayout">
        <pc:chgData name="Ana Margarida Dias Gomes (2322062)" userId="S::2322062@student.uwtsd.ac.uk::f7e218a6-6d3a-428a-ba5e-454f190d9875" providerId="AD" clId="Web-{3DA9FBCF-10DE-60F2-FC75-35038F5E4039}" dt="2026-03-05T21:54:02.599" v="413" actId="14100"/>
        <pc:sldMkLst>
          <pc:docMk/>
          <pc:sldMk cId="2196731717" sldId="259"/>
        </pc:sldMkLst>
        <pc:spChg chg="mod ord">
          <ac:chgData name="Ana Margarida Dias Gomes (2322062)" userId="S::2322062@student.uwtsd.ac.uk::f7e218a6-6d3a-428a-ba5e-454f190d9875" providerId="AD" clId="Web-{3DA9FBCF-10DE-60F2-FC75-35038F5E4039}" dt="2026-03-05T21:53:51.880" v="412" actId="14100"/>
          <ac:spMkLst>
            <pc:docMk/>
            <pc:sldMk cId="2196731717" sldId="259"/>
            <ac:spMk id="2" creationId="{CFC54E8F-61D7-21BD-B503-C59E716E9185}"/>
          </ac:spMkLst>
        </pc:spChg>
        <pc:spChg chg="del mod ord">
          <ac:chgData name="Ana Margarida Dias Gomes (2322062)" userId="S::2322062@student.uwtsd.ac.uk::f7e218a6-6d3a-428a-ba5e-454f190d9875" providerId="AD" clId="Web-{3DA9FBCF-10DE-60F2-FC75-35038F5E4039}" dt="2026-03-05T20:37:23.563" v="118"/>
          <ac:spMkLst>
            <pc:docMk/>
            <pc:sldMk cId="2196731717" sldId="259"/>
            <ac:spMk id="3" creationId="{9480E995-634C-89F4-533A-72AC9D693EEE}"/>
          </ac:spMkLst>
        </pc:spChg>
        <pc:spChg chg="mod ord">
          <ac:chgData name="Ana Margarida Dias Gomes (2322062)" userId="S::2322062@student.uwtsd.ac.uk::f7e218a6-6d3a-428a-ba5e-454f190d9875" providerId="AD" clId="Web-{3DA9FBCF-10DE-60F2-FC75-35038F5E4039}" dt="2026-03-05T21:54:02.599" v="413" actId="14100"/>
          <ac:spMkLst>
            <pc:docMk/>
            <pc:sldMk cId="2196731717" sldId="259"/>
            <ac:spMk id="4" creationId="{6E54261E-F4EF-D14D-E94B-FB6DEA29CC5E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7:40.313" v="120"/>
          <ac:spMkLst>
            <pc:docMk/>
            <pc:sldMk cId="2196731717" sldId="259"/>
            <ac:spMk id="10" creationId="{57B73489-D0E4-4C8B-884B-43A00CCD33C7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7:40.313" v="120"/>
          <ac:spMkLst>
            <pc:docMk/>
            <pc:sldMk cId="2196731717" sldId="259"/>
            <ac:spMk id="12" creationId="{1C582B07-D0F0-4B6B-A5D9-D2F192CB3A4E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7:40.313" v="120"/>
          <ac:spMkLst>
            <pc:docMk/>
            <pc:sldMk cId="2196731717" sldId="259"/>
            <ac:spMk id="14" creationId="{DA1A4301-6FFC-4C82-A1FA-7634D8CAA8F5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7:40.313" v="120"/>
          <ac:spMkLst>
            <pc:docMk/>
            <pc:sldMk cId="2196731717" sldId="259"/>
            <ac:spMk id="47" creationId="{A890253F-325A-4AC7-AF5F-06FB890E8F0E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7:45.188" v="122"/>
          <ac:spMkLst>
            <pc:docMk/>
            <pc:sldMk cId="2196731717" sldId="259"/>
            <ac:spMk id="49" creationId="{1C582B07-D0F0-4B6B-A5D9-D2F192CB3A4E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7:45.188" v="122"/>
          <ac:spMkLst>
            <pc:docMk/>
            <pc:sldMk cId="2196731717" sldId="259"/>
            <ac:spMk id="50" creationId="{5839FC30-63C9-4643-98EF-7B1C31BE3906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7:45.188" v="122"/>
          <ac:spMkLst>
            <pc:docMk/>
            <pc:sldMk cId="2196731717" sldId="259"/>
            <ac:spMk id="51" creationId="{2B76B338-5C91-48AF-BFFC-93C8AAD6D5C4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7:45.188" v="122"/>
          <ac:spMkLst>
            <pc:docMk/>
            <pc:sldMk cId="2196731717" sldId="259"/>
            <ac:spMk id="52" creationId="{07FE80B3-9970-48B3-8883-81ED2FE4A3FB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7:48.454" v="124"/>
          <ac:spMkLst>
            <pc:docMk/>
            <pc:sldMk cId="2196731717" sldId="259"/>
            <ac:spMk id="55" creationId="{57B73489-D0E4-4C8B-884B-43A00CCD33C7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7:48.454" v="124"/>
          <ac:spMkLst>
            <pc:docMk/>
            <pc:sldMk cId="2196731717" sldId="259"/>
            <ac:spMk id="56" creationId="{1C582B07-D0F0-4B6B-A5D9-D2F192CB3A4E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7:48.454" v="124"/>
          <ac:spMkLst>
            <pc:docMk/>
            <pc:sldMk cId="2196731717" sldId="259"/>
            <ac:spMk id="57" creationId="{DA1A4301-6FFC-4C82-A1FA-7634D8CAA8F5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7:48.454" v="124"/>
          <ac:spMkLst>
            <pc:docMk/>
            <pc:sldMk cId="2196731717" sldId="259"/>
            <ac:spMk id="60" creationId="{A890253F-325A-4AC7-AF5F-06FB890E8F0E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9:56.719" v="131"/>
          <ac:spMkLst>
            <pc:docMk/>
            <pc:sldMk cId="2196731717" sldId="259"/>
            <ac:spMk id="62" creationId="{07678F73-9880-405C-9E21-2CC82BD044AE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9:56.719" v="131"/>
          <ac:spMkLst>
            <pc:docMk/>
            <pc:sldMk cId="2196731717" sldId="259"/>
            <ac:spMk id="63" creationId="{1C582B07-D0F0-4B6B-A5D9-D2F192CB3A4E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0:39:56.719" v="131"/>
          <ac:spMkLst>
            <pc:docMk/>
            <pc:sldMk cId="2196731717" sldId="259"/>
            <ac:spMk id="64" creationId="{DA1A4301-6FFC-4C82-A1FA-7634D8CAA8F5}"/>
          </ac:spMkLst>
        </pc:spChg>
        <pc:spChg chg="add mod">
          <ac:chgData name="Ana Margarida Dias Gomes (2322062)" userId="S::2322062@student.uwtsd.ac.uk::f7e218a6-6d3a-428a-ba5e-454f190d9875" providerId="AD" clId="Web-{3DA9FBCF-10DE-60F2-FC75-35038F5E4039}" dt="2026-03-05T20:46:08.529" v="154" actId="20577"/>
          <ac:spMkLst>
            <pc:docMk/>
            <pc:sldMk cId="2196731717" sldId="259"/>
            <ac:spMk id="71" creationId="{1C582B07-D0F0-4B6B-A5D9-D2F192CB3A4E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39:56.719" v="131"/>
          <ac:spMkLst>
            <pc:docMk/>
            <pc:sldMk cId="2196731717" sldId="259"/>
            <ac:spMk id="73" creationId="{3712ED8D-807A-4E94-A9AF-C44676151773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39:56.719" v="131"/>
          <ac:spMkLst>
            <pc:docMk/>
            <pc:sldMk cId="2196731717" sldId="259"/>
            <ac:spMk id="75" creationId="{DA1A4301-6FFC-4C82-A1FA-7634D8CAA8F5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39:56.719" v="131"/>
          <ac:spMkLst>
            <pc:docMk/>
            <pc:sldMk cId="2196731717" sldId="259"/>
            <ac:spMk id="77" creationId="{D8667B21-A39C-4ABB-9CED-0DD4CD739502}"/>
          </ac:spMkLst>
        </pc:spChg>
        <pc:grpChg chg="add del">
          <ac:chgData name="Ana Margarida Dias Gomes (2322062)" userId="S::2322062@student.uwtsd.ac.uk::f7e218a6-6d3a-428a-ba5e-454f190d9875" providerId="AD" clId="Web-{3DA9FBCF-10DE-60F2-FC75-35038F5E4039}" dt="2026-03-05T20:37:40.313" v="120"/>
          <ac:grpSpMkLst>
            <pc:docMk/>
            <pc:sldMk cId="2196731717" sldId="259"/>
            <ac:grpSpMk id="16" creationId="{8323DD1D-77DE-48B2-A0A0-6265801531E5}"/>
          </ac:grpSpMkLst>
        </pc:grpChg>
        <pc:grpChg chg="add del">
          <ac:chgData name="Ana Margarida Dias Gomes (2322062)" userId="S::2322062@student.uwtsd.ac.uk::f7e218a6-6d3a-428a-ba5e-454f190d9875" providerId="AD" clId="Web-{3DA9FBCF-10DE-60F2-FC75-35038F5E4039}" dt="2026-03-05T20:37:45.188" v="122"/>
          <ac:grpSpMkLst>
            <pc:docMk/>
            <pc:sldMk cId="2196731717" sldId="259"/>
            <ac:grpSpMk id="18" creationId="{8323DD1D-77DE-48B2-A0A0-6265801531E5}"/>
          </ac:grpSpMkLst>
        </pc:grpChg>
        <pc:grpChg chg="add del">
          <ac:chgData name="Ana Margarida Dias Gomes (2322062)" userId="S::2322062@student.uwtsd.ac.uk::f7e218a6-6d3a-428a-ba5e-454f190d9875" providerId="AD" clId="Web-{3DA9FBCF-10DE-60F2-FC75-35038F5E4039}" dt="2026-03-05T20:37:48.454" v="124"/>
          <ac:grpSpMkLst>
            <pc:docMk/>
            <pc:sldMk cId="2196731717" sldId="259"/>
            <ac:grpSpMk id="58" creationId="{8323DD1D-77DE-48B2-A0A0-6265801531E5}"/>
          </ac:grpSpMkLst>
        </pc:grpChg>
        <pc:grpChg chg="add">
          <ac:chgData name="Ana Margarida Dias Gomes (2322062)" userId="S::2322062@student.uwtsd.ac.uk::f7e218a6-6d3a-428a-ba5e-454f190d9875" providerId="AD" clId="Web-{3DA9FBCF-10DE-60F2-FC75-35038F5E4039}" dt="2026-03-05T20:37:48.470" v="125"/>
          <ac:grpSpMkLst>
            <pc:docMk/>
            <pc:sldMk cId="2196731717" sldId="259"/>
            <ac:grpSpMk id="65" creationId="{8323DD1D-77DE-48B2-A0A0-6265801531E5}"/>
          </ac:grpSpMkLst>
        </pc:grpChg>
        <pc:picChg chg="add mod ord">
          <ac:chgData name="Ana Margarida Dias Gomes (2322062)" userId="S::2322062@student.uwtsd.ac.uk::f7e218a6-6d3a-428a-ba5e-454f190d9875" providerId="AD" clId="Web-{3DA9FBCF-10DE-60F2-FC75-35038F5E4039}" dt="2026-03-05T20:39:56.719" v="131"/>
          <ac:picMkLst>
            <pc:docMk/>
            <pc:sldMk cId="2196731717" sldId="259"/>
            <ac:picMk id="5" creationId="{753BA6B0-2A57-F71D-4352-BE50B30B3377}"/>
          </ac:picMkLst>
        </pc:picChg>
      </pc:sldChg>
      <pc:sldChg chg="addSp delSp modSp mod setBg">
        <pc:chgData name="Ana Margarida Dias Gomes (2322062)" userId="S::2322062@student.uwtsd.ac.uk::f7e218a6-6d3a-428a-ba5e-454f190d9875" providerId="AD" clId="Web-{3DA9FBCF-10DE-60F2-FC75-35038F5E4039}" dt="2026-03-05T21:55:20.272" v="417" actId="20577"/>
        <pc:sldMkLst>
          <pc:docMk/>
          <pc:sldMk cId="1036471822" sldId="260"/>
        </pc:sldMkLst>
        <pc:spChg chg="mod">
          <ac:chgData name="Ana Margarida Dias Gomes (2322062)" userId="S::2322062@student.uwtsd.ac.uk::f7e218a6-6d3a-428a-ba5e-454f190d9875" providerId="AD" clId="Web-{3DA9FBCF-10DE-60F2-FC75-35038F5E4039}" dt="2026-03-05T21:54:42.928" v="415" actId="14100"/>
          <ac:spMkLst>
            <pc:docMk/>
            <pc:sldMk cId="1036471822" sldId="260"/>
            <ac:spMk id="2" creationId="{FA9C7C24-724F-7843-C43D-CE721559C31C}"/>
          </ac:spMkLst>
        </pc:spChg>
        <pc:spChg chg="del mod">
          <ac:chgData name="Ana Margarida Dias Gomes (2322062)" userId="S::2322062@student.uwtsd.ac.uk::f7e218a6-6d3a-428a-ba5e-454f190d9875" providerId="AD" clId="Web-{3DA9FBCF-10DE-60F2-FC75-35038F5E4039}" dt="2026-03-05T20:42:57.461" v="139"/>
          <ac:spMkLst>
            <pc:docMk/>
            <pc:sldMk cId="1036471822" sldId="260"/>
            <ac:spMk id="3" creationId="{ADC72459-AF31-CDF4-714D-75A029D40014}"/>
          </ac:spMkLst>
        </pc:spChg>
        <pc:spChg chg="mod">
          <ac:chgData name="Ana Margarida Dias Gomes (2322062)" userId="S::2322062@student.uwtsd.ac.uk::f7e218a6-6d3a-428a-ba5e-454f190d9875" providerId="AD" clId="Web-{3DA9FBCF-10DE-60F2-FC75-35038F5E4039}" dt="2026-03-05T21:55:20.272" v="417" actId="20577"/>
          <ac:spMkLst>
            <pc:docMk/>
            <pc:sldMk cId="1036471822" sldId="260"/>
            <ac:spMk id="4" creationId="{85403519-A412-84E2-EC5A-4119B5EDFAB2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43:04.993" v="140"/>
          <ac:spMkLst>
            <pc:docMk/>
            <pc:sldMk cId="1036471822" sldId="260"/>
            <ac:spMk id="10" creationId="{A4798C7F-C8CA-4799-BF37-3AB4642CDB66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43:04.993" v="140"/>
          <ac:spMkLst>
            <pc:docMk/>
            <pc:sldMk cId="1036471822" sldId="260"/>
            <ac:spMk id="43" creationId="{216BB147-20D5-4D93-BDA5-1BC614D6A4B2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43:04.993" v="140"/>
          <ac:spMkLst>
            <pc:docMk/>
            <pc:sldMk cId="1036471822" sldId="260"/>
            <ac:spMk id="45" creationId="{0A253F60-DE40-4508-A37A-61331DF1DD5D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43:04.993" v="140"/>
          <ac:spMkLst>
            <pc:docMk/>
            <pc:sldMk cId="1036471822" sldId="260"/>
            <ac:spMk id="47" creationId="{3BBF3378-C49E-4B97-A883-6393FBF18C0B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43:04.993" v="140"/>
          <ac:spMkLst>
            <pc:docMk/>
            <pc:sldMk cId="1036471822" sldId="260"/>
            <ac:spMk id="80" creationId="{EB68BB96-3C54-47CE-A559-16FC5968EE9F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43:04.993" v="140"/>
          <ac:spMkLst>
            <pc:docMk/>
            <pc:sldMk cId="1036471822" sldId="260"/>
            <ac:spMk id="113" creationId="{1C582B07-D0F0-4B6B-A5D9-D2F192CB3A4E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43:04.993" v="140"/>
          <ac:spMkLst>
            <pc:docMk/>
            <pc:sldMk cId="1036471822" sldId="260"/>
            <ac:spMk id="115" creationId="{3712ED8D-807A-4E94-A9AF-C44676151773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43:04.993" v="140"/>
          <ac:spMkLst>
            <pc:docMk/>
            <pc:sldMk cId="1036471822" sldId="260"/>
            <ac:spMk id="117" creationId="{DA1A4301-6FFC-4C82-A1FA-7634D8CAA8F5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0:43:04.993" v="140"/>
          <ac:spMkLst>
            <pc:docMk/>
            <pc:sldMk cId="1036471822" sldId="260"/>
            <ac:spMk id="119" creationId="{D8667B21-A39C-4ABB-9CED-0DD4CD739502}"/>
          </ac:spMkLst>
        </pc:spChg>
        <pc:picChg chg="add mod ord">
          <ac:chgData name="Ana Margarida Dias Gomes (2322062)" userId="S::2322062@student.uwtsd.ac.uk::f7e218a6-6d3a-428a-ba5e-454f190d9875" providerId="AD" clId="Web-{3DA9FBCF-10DE-60F2-FC75-35038F5E4039}" dt="2026-03-05T20:42:57.461" v="139"/>
          <ac:picMkLst>
            <pc:docMk/>
            <pc:sldMk cId="1036471822" sldId="260"/>
            <ac:picMk id="5" creationId="{F33AABA4-3445-C841-AD29-4B71B2F889E6}"/>
          </ac:picMkLst>
        </pc:picChg>
      </pc:sldChg>
      <pc:sldChg chg="addSp delSp modSp mod setBg modClrScheme modShow chgLayout">
        <pc:chgData name="Ana Margarida Dias Gomes (2322062)" userId="S::2322062@student.uwtsd.ac.uk::f7e218a6-6d3a-428a-ba5e-454f190d9875" providerId="AD" clId="Web-{3DA9FBCF-10DE-60F2-FC75-35038F5E4039}" dt="2026-03-05T21:51:25.782" v="397" actId="20577"/>
        <pc:sldMkLst>
          <pc:docMk/>
          <pc:sldMk cId="1886961686" sldId="261"/>
        </pc:sldMkLst>
        <pc:spChg chg="mod ord">
          <ac:chgData name="Ana Margarida Dias Gomes (2322062)" userId="S::2322062@student.uwtsd.ac.uk::f7e218a6-6d3a-428a-ba5e-454f190d9875" providerId="AD" clId="Web-{3DA9FBCF-10DE-60F2-FC75-35038F5E4039}" dt="2026-03-05T21:25:33.326" v="323"/>
          <ac:spMkLst>
            <pc:docMk/>
            <pc:sldMk cId="1886961686" sldId="261"/>
            <ac:spMk id="2" creationId="{DEF0221C-3CA4-1D89-F05C-AAA147CB69A0}"/>
          </ac:spMkLst>
        </pc:spChg>
        <pc:spChg chg="mod ord">
          <ac:chgData name="Ana Margarida Dias Gomes (2322062)" userId="S::2322062@student.uwtsd.ac.uk::f7e218a6-6d3a-428a-ba5e-454f190d9875" providerId="AD" clId="Web-{3DA9FBCF-10DE-60F2-FC75-35038F5E4039}" dt="2026-03-05T21:51:25.782" v="397" actId="20577"/>
          <ac:spMkLst>
            <pc:docMk/>
            <pc:sldMk cId="1886961686" sldId="261"/>
            <ac:spMk id="3" creationId="{F2CFB048-4493-EA6D-2E52-FC0CB6979E62}"/>
          </ac:spMkLst>
        </pc:spChg>
        <pc:spChg chg="del mod ord">
          <ac:chgData name="Ana Margarida Dias Gomes (2322062)" userId="S::2322062@student.uwtsd.ac.uk::f7e218a6-6d3a-428a-ba5e-454f190d9875" providerId="AD" clId="Web-{3DA9FBCF-10DE-60F2-FC75-35038F5E4039}" dt="2026-03-05T21:21:11.495" v="307"/>
          <ac:spMkLst>
            <pc:docMk/>
            <pc:sldMk cId="1886961686" sldId="261"/>
            <ac:spMk id="4" creationId="{24CFC479-9517-C90D-9FC6-1540DC295BF3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25:33.326" v="323"/>
          <ac:spMkLst>
            <pc:docMk/>
            <pc:sldMk cId="1886961686" sldId="261"/>
            <ac:spMk id="8" creationId="{1C582B07-D0F0-4B6B-A5D9-D2F192CB3A4E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25:33.326" v="323"/>
          <ac:spMkLst>
            <pc:docMk/>
            <pc:sldMk cId="1886961686" sldId="261"/>
            <ac:spMk id="10" creationId="{181CC2FD-F5D2-4415-8486-46858CC427A4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25:33.326" v="323"/>
          <ac:spMkLst>
            <pc:docMk/>
            <pc:sldMk cId="1886961686" sldId="261"/>
            <ac:spMk id="12" creationId="{DA1A4301-6FFC-4C82-A1FA-7634D8CAA8F5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25:33.326" v="323"/>
          <ac:spMkLst>
            <pc:docMk/>
            <pc:sldMk cId="1886961686" sldId="261"/>
            <ac:spMk id="14" creationId="{E1063619-981B-4E62-A26E-E345BB3080BA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25:33.326" v="323"/>
          <ac:spMkLst>
            <pc:docMk/>
            <pc:sldMk cId="1886961686" sldId="261"/>
            <ac:spMk id="50" creationId="{800A867D-C52F-49DB-B328-77F43124660F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25:33.326" v="323"/>
          <ac:spMkLst>
            <pc:docMk/>
            <pc:sldMk cId="1886961686" sldId="261"/>
            <ac:spMk id="52" creationId="{1C582B07-D0F0-4B6B-A5D9-D2F192CB3A4E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25:33.326" v="323"/>
          <ac:spMkLst>
            <pc:docMk/>
            <pc:sldMk cId="1886961686" sldId="261"/>
            <ac:spMk id="54" creationId="{DA1A4301-6FFC-4C82-A1FA-7634D8CAA8F5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25:33.326" v="323"/>
          <ac:spMkLst>
            <pc:docMk/>
            <pc:sldMk cId="1886961686" sldId="261"/>
            <ac:spMk id="56" creationId="{F04BAD56-1DA3-4EE3-ABAF-4A03C8DF3354}"/>
          </ac:spMkLst>
        </pc:spChg>
        <pc:grpChg chg="add">
          <ac:chgData name="Ana Margarida Dias Gomes (2322062)" userId="S::2322062@student.uwtsd.ac.uk::f7e218a6-6d3a-428a-ba5e-454f190d9875" providerId="AD" clId="Web-{3DA9FBCF-10DE-60F2-FC75-35038F5E4039}" dt="2026-03-05T21:21:27.276" v="308"/>
          <ac:grpSpMkLst>
            <pc:docMk/>
            <pc:sldMk cId="1886961686" sldId="261"/>
            <ac:grpSpMk id="16" creationId="{8323DD1D-77DE-48B2-A0A0-6265801531E5}"/>
          </ac:grpSpMkLst>
        </pc:grpChg>
      </pc:sldChg>
      <pc:sldChg chg="addSp delSp modSp mod setBg addAnim delAnim modShow">
        <pc:chgData name="Ana Margarida Dias Gomes (2322062)" userId="S::2322062@student.uwtsd.ac.uk::f7e218a6-6d3a-428a-ba5e-454f190d9875" providerId="AD" clId="Web-{3DA9FBCF-10DE-60F2-FC75-35038F5E4039}" dt="2026-03-06T13:28:59.505" v="481" actId="20577"/>
        <pc:sldMkLst>
          <pc:docMk/>
          <pc:sldMk cId="2221015636" sldId="262"/>
        </pc:sldMkLst>
        <pc:spChg chg="mod">
          <ac:chgData name="Ana Margarida Dias Gomes (2322062)" userId="S::2322062@student.uwtsd.ac.uk::f7e218a6-6d3a-428a-ba5e-454f190d9875" providerId="AD" clId="Web-{3DA9FBCF-10DE-60F2-FC75-35038F5E4039}" dt="2026-03-05T21:19:14.992" v="301"/>
          <ac:spMkLst>
            <pc:docMk/>
            <pc:sldMk cId="2221015636" sldId="262"/>
            <ac:spMk id="2" creationId="{1565AF22-6E3C-0E8D-EDA2-D6BA81A5C8FF}"/>
          </ac:spMkLst>
        </pc:spChg>
        <pc:spChg chg="del">
          <ac:chgData name="Ana Margarida Dias Gomes (2322062)" userId="S::2322062@student.uwtsd.ac.uk::f7e218a6-6d3a-428a-ba5e-454f190d9875" providerId="AD" clId="Web-{3DA9FBCF-10DE-60F2-FC75-35038F5E4039}" dt="2026-03-05T21:12:17.270" v="272"/>
          <ac:spMkLst>
            <pc:docMk/>
            <pc:sldMk cId="2221015636" sldId="262"/>
            <ac:spMk id="3" creationId="{9950FA53-F632-8012-E575-105A50B35AD1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9:14.992" v="301"/>
          <ac:spMkLst>
            <pc:docMk/>
            <pc:sldMk cId="2221015636" sldId="262"/>
            <ac:spMk id="9" creationId="{8E7E1993-6448-42F8-8FB3-76104F45B344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9:14.992" v="301"/>
          <ac:spMkLst>
            <pc:docMk/>
            <pc:sldMk cId="2221015636" sldId="262"/>
            <ac:spMk id="11" creationId="{942B1D20-D329-4285-AED2-DABDCE9020B6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9:14.992" v="301"/>
          <ac:spMkLst>
            <pc:docMk/>
            <pc:sldMk cId="2221015636" sldId="262"/>
            <ac:spMk id="13" creationId="{B9016B79-9C59-4CEA-A85C-3E4C8877BA6F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9:14.992" v="301"/>
          <ac:spMkLst>
            <pc:docMk/>
            <pc:sldMk cId="2221015636" sldId="262"/>
            <ac:spMk id="15" creationId="{2391C84E-C2EA-44FC-A7D1-FAE3E2850552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9:14.992" v="301"/>
          <ac:spMkLst>
            <pc:docMk/>
            <pc:sldMk cId="2221015636" sldId="262"/>
            <ac:spMk id="48" creationId="{6B91DA8E-00B5-4214-AFE5-535E47051D31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8:37.648" v="295"/>
          <ac:spMkLst>
            <pc:docMk/>
            <pc:sldMk cId="2221015636" sldId="262"/>
            <ac:spMk id="53" creationId="{1C582B07-D0F0-4B6B-A5D9-D2F192CB3A4E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8:37.648" v="295"/>
          <ac:spMkLst>
            <pc:docMk/>
            <pc:sldMk cId="2221015636" sldId="262"/>
            <ac:spMk id="55" creationId="{7EE60796-BC52-4154-A3A9-773DE8285501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8:37.648" v="295"/>
          <ac:spMkLst>
            <pc:docMk/>
            <pc:sldMk cId="2221015636" sldId="262"/>
            <ac:spMk id="57" creationId="{DA1A4301-6FFC-4C82-A1FA-7634D8CAA8F5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8:37.648" v="295"/>
          <ac:spMkLst>
            <pc:docMk/>
            <pc:sldMk cId="2221015636" sldId="262"/>
            <ac:spMk id="59" creationId="{BFEC1042-3FDC-47A3-BCD7-CA9D052F987E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8:42.976" v="297"/>
          <ac:spMkLst>
            <pc:docMk/>
            <pc:sldMk cId="2221015636" sldId="262"/>
            <ac:spMk id="86" creationId="{216BB147-20D5-4D93-BDA5-1BC614D6A4B2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8:42.976" v="297"/>
          <ac:spMkLst>
            <pc:docMk/>
            <pc:sldMk cId="2221015636" sldId="262"/>
            <ac:spMk id="88" creationId="{0A253F60-DE40-4508-A37A-61331DF1DD5D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8:42.976" v="297"/>
          <ac:spMkLst>
            <pc:docMk/>
            <pc:sldMk cId="2221015636" sldId="262"/>
            <ac:spMk id="90" creationId="{326AD51D-D59E-4689-A5DF-6A9857053BF6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8:42.976" v="297"/>
          <ac:spMkLst>
            <pc:docMk/>
            <pc:sldMk cId="2221015636" sldId="262"/>
            <ac:spMk id="122" creationId="{A4798C7F-C8CA-4799-BF37-3AB4642CDB66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8:42.976" v="297"/>
          <ac:spMkLst>
            <pc:docMk/>
            <pc:sldMk cId="2221015636" sldId="262"/>
            <ac:spMk id="156" creationId="{13B6DAC6-0186-4D62-AD69-90B9C0411EA3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8:42.976" v="297"/>
          <ac:spMkLst>
            <pc:docMk/>
            <pc:sldMk cId="2221015636" sldId="262"/>
            <ac:spMk id="158" creationId="{BA6285CA-6AFA-4F27-AFB5-1B32CDE09B1A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8:42.976" v="297"/>
          <ac:spMkLst>
            <pc:docMk/>
            <pc:sldMk cId="2221015636" sldId="262"/>
            <ac:spMk id="160" creationId="{4BE5C09D-B3C1-42F3-B945-39AEDFD19898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8:56.632" v="299"/>
          <ac:spMkLst>
            <pc:docMk/>
            <pc:sldMk cId="2221015636" sldId="262"/>
            <ac:spMk id="193" creationId="{A4798C7F-C8CA-4799-BF37-3AB4642CDB66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8:56.632" v="299"/>
          <ac:spMkLst>
            <pc:docMk/>
            <pc:sldMk cId="2221015636" sldId="262"/>
            <ac:spMk id="198" creationId="{216BB147-20D5-4D93-BDA5-1BC614D6A4B2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8:56.632" v="299"/>
          <ac:spMkLst>
            <pc:docMk/>
            <pc:sldMk cId="2221015636" sldId="262"/>
            <ac:spMk id="199" creationId="{0A253F60-DE40-4508-A37A-61331DF1DD5D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8:56.632" v="299"/>
          <ac:spMkLst>
            <pc:docMk/>
            <pc:sldMk cId="2221015636" sldId="262"/>
            <ac:spMk id="200" creationId="{9A0D6220-3DFE-4182-9152-9135493A6BDA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8:56.632" v="299"/>
          <ac:spMkLst>
            <pc:docMk/>
            <pc:sldMk cId="2221015636" sldId="262"/>
            <ac:spMk id="202" creationId="{4E1EF4E8-5513-4BF5-BC41-04645281C672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8:56.632" v="299"/>
          <ac:spMkLst>
            <pc:docMk/>
            <pc:sldMk cId="2221015636" sldId="262"/>
            <ac:spMk id="204" creationId="{406D8C29-9DDA-48D0-AF70-905FDB2CE393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9:14.992" v="301"/>
          <ac:spMkLst>
            <pc:docMk/>
            <pc:sldMk cId="2221015636" sldId="262"/>
            <ac:spMk id="206" creationId="{1C582B07-D0F0-4B6B-A5D9-D2F192CB3A4E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9:14.992" v="301"/>
          <ac:spMkLst>
            <pc:docMk/>
            <pc:sldMk cId="2221015636" sldId="262"/>
            <ac:spMk id="207" creationId="{26222098-34BD-4328-93AF-F8000B8A0766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9:14.992" v="301"/>
          <ac:spMkLst>
            <pc:docMk/>
            <pc:sldMk cId="2221015636" sldId="262"/>
            <ac:spMk id="208" creationId="{DA1A4301-6FFC-4C82-A1FA-7634D8CAA8F5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9:14.992" v="301"/>
          <ac:spMkLst>
            <pc:docMk/>
            <pc:sldMk cId="2221015636" sldId="262"/>
            <ac:spMk id="209" creationId="{853F99AE-CDDD-4AA6-B570-8A6E693F22B0}"/>
          </ac:spMkLst>
        </pc:spChg>
        <pc:grpChg chg="add">
          <ac:chgData name="Ana Margarida Dias Gomes (2322062)" userId="S::2322062@student.uwtsd.ac.uk::f7e218a6-6d3a-428a-ba5e-454f190d9875" providerId="AD" clId="Web-{3DA9FBCF-10DE-60F2-FC75-35038F5E4039}" dt="2026-03-05T21:12:17.270" v="272"/>
          <ac:grpSpMkLst>
            <pc:docMk/>
            <pc:sldMk cId="2221015636" sldId="262"/>
            <ac:grpSpMk id="17" creationId="{47B3131A-B518-43E5-A896-E9D654A4863F}"/>
          </ac:grpSpMkLst>
        </pc:grpChg>
        <pc:graphicFrameChg chg="add mod modGraphic">
          <ac:chgData name="Ana Margarida Dias Gomes (2322062)" userId="S::2322062@student.uwtsd.ac.uk::f7e218a6-6d3a-428a-ba5e-454f190d9875" providerId="AD" clId="Web-{3DA9FBCF-10DE-60F2-FC75-35038F5E4039}" dt="2026-03-06T13:28:59.505" v="481" actId="20577"/>
          <ac:graphicFrameMkLst>
            <pc:docMk/>
            <pc:sldMk cId="2221015636" sldId="262"/>
            <ac:graphicFrameMk id="5" creationId="{F5261CE3-861E-444A-A37E-AAE563B6A2A9}"/>
          </ac:graphicFrameMkLst>
        </pc:graphicFrameChg>
      </pc:sldChg>
      <pc:sldChg chg="addSp delSp modSp mod setBg addAnim delAnim modShow">
        <pc:chgData name="Ana Margarida Dias Gomes (2322062)" userId="S::2322062@student.uwtsd.ac.uk::f7e218a6-6d3a-428a-ba5e-454f190d9875" providerId="AD" clId="Web-{3DA9FBCF-10DE-60F2-FC75-35038F5E4039}" dt="2026-03-05T21:41:38.230" v="350"/>
        <pc:sldMkLst>
          <pc:docMk/>
          <pc:sldMk cId="2592125343" sldId="263"/>
        </pc:sldMkLst>
        <pc:spChg chg="mod">
          <ac:chgData name="Ana Margarida Dias Gomes (2322062)" userId="S::2322062@student.uwtsd.ac.uk::f7e218a6-6d3a-428a-ba5e-454f190d9875" providerId="AD" clId="Web-{3DA9FBCF-10DE-60F2-FC75-35038F5E4039}" dt="2026-03-05T21:17:33.771" v="293"/>
          <ac:spMkLst>
            <pc:docMk/>
            <pc:sldMk cId="2592125343" sldId="263"/>
            <ac:spMk id="2" creationId="{7B9AB985-804E-2963-BB09-77C19C53BDD8}"/>
          </ac:spMkLst>
        </pc:spChg>
        <pc:spChg chg="del">
          <ac:chgData name="Ana Margarida Dias Gomes (2322062)" userId="S::2322062@student.uwtsd.ac.uk::f7e218a6-6d3a-428a-ba5e-454f190d9875" providerId="AD" clId="Web-{3DA9FBCF-10DE-60F2-FC75-35038F5E4039}" dt="2026-03-05T21:11:22.142" v="271"/>
          <ac:spMkLst>
            <pc:docMk/>
            <pc:sldMk cId="2592125343" sldId="263"/>
            <ac:spMk id="3" creationId="{136F20D9-E8D0-7995-AA4E-3D5A7A0F1498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7:33.771" v="293"/>
          <ac:spMkLst>
            <pc:docMk/>
            <pc:sldMk cId="2592125343" sldId="263"/>
            <ac:spMk id="9" creationId="{8E7E1993-6448-42F8-8FB3-76104F45B344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7:33.771" v="293"/>
          <ac:spMkLst>
            <pc:docMk/>
            <pc:sldMk cId="2592125343" sldId="263"/>
            <ac:spMk id="11" creationId="{942B1D20-D329-4285-AED2-DABDCE9020B6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7:33.771" v="293"/>
          <ac:spMkLst>
            <pc:docMk/>
            <pc:sldMk cId="2592125343" sldId="263"/>
            <ac:spMk id="13" creationId="{B9016B79-9C59-4CEA-A85C-3E4C8877BA6F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7:33.771" v="293"/>
          <ac:spMkLst>
            <pc:docMk/>
            <pc:sldMk cId="2592125343" sldId="263"/>
            <ac:spMk id="15" creationId="{2391C84E-C2EA-44FC-A7D1-FAE3E2850552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7:33.771" v="293"/>
          <ac:spMkLst>
            <pc:docMk/>
            <pc:sldMk cId="2592125343" sldId="263"/>
            <ac:spMk id="48" creationId="{6B91DA8E-00B5-4214-AFE5-535E47051D31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17:33.771" v="293"/>
          <ac:spMkLst>
            <pc:docMk/>
            <pc:sldMk cId="2592125343" sldId="263"/>
            <ac:spMk id="53" creationId="{F90ED5AF-C3B1-448C-807B-3EF9CA3C5D47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17:33.771" v="293"/>
          <ac:spMkLst>
            <pc:docMk/>
            <pc:sldMk cId="2592125343" sldId="263"/>
            <ac:spMk id="55" creationId="{CC35D483-C4DA-42C5-8937-71D8A84EEEE3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17:33.771" v="293"/>
          <ac:spMkLst>
            <pc:docMk/>
            <pc:sldMk cId="2592125343" sldId="263"/>
            <ac:spMk id="57" creationId="{2391C84E-C2EA-44FC-A7D1-FAE3E2850552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17:33.771" v="293"/>
          <ac:spMkLst>
            <pc:docMk/>
            <pc:sldMk cId="2592125343" sldId="263"/>
            <ac:spMk id="90" creationId="{49899FC6-C788-4299-B950-11585E3B67A1}"/>
          </ac:spMkLst>
        </pc:spChg>
        <pc:grpChg chg="add">
          <ac:chgData name="Ana Margarida Dias Gomes (2322062)" userId="S::2322062@student.uwtsd.ac.uk::f7e218a6-6d3a-428a-ba5e-454f190d9875" providerId="AD" clId="Web-{3DA9FBCF-10DE-60F2-FC75-35038F5E4039}" dt="2026-03-05T21:11:22.142" v="271"/>
          <ac:grpSpMkLst>
            <pc:docMk/>
            <pc:sldMk cId="2592125343" sldId="263"/>
            <ac:grpSpMk id="17" creationId="{47B3131A-B518-43E5-A896-E9D654A4863F}"/>
          </ac:grpSpMkLst>
        </pc:grpChg>
        <pc:graphicFrameChg chg="add mod">
          <ac:chgData name="Ana Margarida Dias Gomes (2322062)" userId="S::2322062@student.uwtsd.ac.uk::f7e218a6-6d3a-428a-ba5e-454f190d9875" providerId="AD" clId="Web-{3DA9FBCF-10DE-60F2-FC75-35038F5E4039}" dt="2026-03-05T21:40:20.979" v="344" actId="14100"/>
          <ac:graphicFrameMkLst>
            <pc:docMk/>
            <pc:sldMk cId="2592125343" sldId="263"/>
            <ac:graphicFrameMk id="5" creationId="{F33511E0-BCEB-493F-225A-E579D1CE3C4F}"/>
          </ac:graphicFrameMkLst>
        </pc:graphicFrameChg>
      </pc:sldChg>
      <pc:sldChg chg="addSp delSp modSp mod setBg">
        <pc:chgData name="Ana Margarida Dias Gomes (2322062)" userId="S::2322062@student.uwtsd.ac.uk::f7e218a6-6d3a-428a-ba5e-454f190d9875" providerId="AD" clId="Web-{3DA9FBCF-10DE-60F2-FC75-35038F5E4039}" dt="2026-03-05T21:15:53.267" v="285"/>
        <pc:sldMkLst>
          <pc:docMk/>
          <pc:sldMk cId="2270752840" sldId="264"/>
        </pc:sldMkLst>
        <pc:spChg chg="mod">
          <ac:chgData name="Ana Margarida Dias Gomes (2322062)" userId="S::2322062@student.uwtsd.ac.uk::f7e218a6-6d3a-428a-ba5e-454f190d9875" providerId="AD" clId="Web-{3DA9FBCF-10DE-60F2-FC75-35038F5E4039}" dt="2026-03-05T21:15:53.267" v="285"/>
          <ac:spMkLst>
            <pc:docMk/>
            <pc:sldMk cId="2270752840" sldId="264"/>
            <ac:spMk id="2" creationId="{924687CE-DEC4-D7F9-E972-1A1D85D90A78}"/>
          </ac:spMkLst>
        </pc:spChg>
        <pc:spChg chg="mod">
          <ac:chgData name="Ana Margarida Dias Gomes (2322062)" userId="S::2322062@student.uwtsd.ac.uk::f7e218a6-6d3a-428a-ba5e-454f190d9875" providerId="AD" clId="Web-{3DA9FBCF-10DE-60F2-FC75-35038F5E4039}" dt="2026-03-05T21:15:53.267" v="285"/>
          <ac:spMkLst>
            <pc:docMk/>
            <pc:sldMk cId="2270752840" sldId="264"/>
            <ac:spMk id="3" creationId="{0287F906-CA63-436E-DF7E-17421D85AFDB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15:53.267" v="285"/>
          <ac:spMkLst>
            <pc:docMk/>
            <pc:sldMk cId="2270752840" sldId="264"/>
            <ac:spMk id="8" creationId="{1C582B07-D0F0-4B6B-A5D9-D2F192CB3A4E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5:53.252" v="284"/>
          <ac:spMkLst>
            <pc:docMk/>
            <pc:sldMk cId="2270752840" sldId="264"/>
            <ac:spMk id="10" creationId="{1C582B07-D0F0-4B6B-A5D9-D2F192CB3A4E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5:53.252" v="284"/>
          <ac:spMkLst>
            <pc:docMk/>
            <pc:sldMk cId="2270752840" sldId="264"/>
            <ac:spMk id="12" creationId="{3712ED8D-807A-4E94-A9AF-C44676151773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5:53.252" v="284"/>
          <ac:spMkLst>
            <pc:docMk/>
            <pc:sldMk cId="2270752840" sldId="264"/>
            <ac:spMk id="14" creationId="{DA1A4301-6FFC-4C82-A1FA-7634D8CAA8F5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5:53.252" v="284"/>
          <ac:spMkLst>
            <pc:docMk/>
            <pc:sldMk cId="2270752840" sldId="264"/>
            <ac:spMk id="47" creationId="{D8667B21-A39C-4ABB-9CED-0DD4CD739502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15:53.267" v="285"/>
          <ac:spMkLst>
            <pc:docMk/>
            <pc:sldMk cId="2270752840" sldId="264"/>
            <ac:spMk id="49" creationId="{181CC2FD-F5D2-4415-8486-46858CC427A4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15:53.267" v="285"/>
          <ac:spMkLst>
            <pc:docMk/>
            <pc:sldMk cId="2270752840" sldId="264"/>
            <ac:spMk id="50" creationId="{DA1A4301-6FFC-4C82-A1FA-7634D8CAA8F5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15:53.267" v="285"/>
          <ac:spMkLst>
            <pc:docMk/>
            <pc:sldMk cId="2270752840" sldId="264"/>
            <ac:spMk id="51" creationId="{E1063619-981B-4E62-A26E-E345BB3080BA}"/>
          </ac:spMkLst>
        </pc:spChg>
        <pc:grpChg chg="add del">
          <ac:chgData name="Ana Margarida Dias Gomes (2322062)" userId="S::2322062@student.uwtsd.ac.uk::f7e218a6-6d3a-428a-ba5e-454f190d9875" providerId="AD" clId="Web-{3DA9FBCF-10DE-60F2-FC75-35038F5E4039}" dt="2026-03-05T21:15:53.252" v="284"/>
          <ac:grpSpMkLst>
            <pc:docMk/>
            <pc:sldMk cId="2270752840" sldId="264"/>
            <ac:grpSpMk id="16" creationId="{8323DD1D-77DE-48B2-A0A0-6265801531E5}"/>
          </ac:grpSpMkLst>
        </pc:grpChg>
        <pc:grpChg chg="add">
          <ac:chgData name="Ana Margarida Dias Gomes (2322062)" userId="S::2322062@student.uwtsd.ac.uk::f7e218a6-6d3a-428a-ba5e-454f190d9875" providerId="AD" clId="Web-{3DA9FBCF-10DE-60F2-FC75-35038F5E4039}" dt="2026-03-05T21:15:53.267" v="285"/>
          <ac:grpSpMkLst>
            <pc:docMk/>
            <pc:sldMk cId="2270752840" sldId="264"/>
            <ac:grpSpMk id="52" creationId="{8323DD1D-77DE-48B2-A0A0-6265801531E5}"/>
          </ac:grpSpMkLst>
        </pc:grpChg>
        <pc:picChg chg="add del">
          <ac:chgData name="Ana Margarida Dias Gomes (2322062)" userId="S::2322062@student.uwtsd.ac.uk::f7e218a6-6d3a-428a-ba5e-454f190d9875" providerId="AD" clId="Web-{3DA9FBCF-10DE-60F2-FC75-35038F5E4039}" dt="2026-03-05T21:15:53.252" v="284"/>
          <ac:picMkLst>
            <pc:docMk/>
            <pc:sldMk cId="2270752840" sldId="264"/>
            <ac:picMk id="7" creationId="{03DF1799-7FC0-DB3A-49B3-DB3D5842B2C2}"/>
          </ac:picMkLst>
        </pc:picChg>
      </pc:sldChg>
      <pc:sldChg chg="addSp delSp modSp new mod setBg">
        <pc:chgData name="Ana Margarida Dias Gomes (2322062)" userId="S::2322062@student.uwtsd.ac.uk::f7e218a6-6d3a-428a-ba5e-454f190d9875" providerId="AD" clId="Web-{3DA9FBCF-10DE-60F2-FC75-35038F5E4039}" dt="2026-03-05T22:01:44.762" v="451" actId="20577"/>
        <pc:sldMkLst>
          <pc:docMk/>
          <pc:sldMk cId="1014793332" sldId="265"/>
        </pc:sldMkLst>
        <pc:spChg chg="mod">
          <ac:chgData name="Ana Margarida Dias Gomes (2322062)" userId="S::2322062@student.uwtsd.ac.uk::f7e218a6-6d3a-428a-ba5e-454f190d9875" providerId="AD" clId="Web-{3DA9FBCF-10DE-60F2-FC75-35038F5E4039}" dt="2026-03-05T21:17:10.958" v="292"/>
          <ac:spMkLst>
            <pc:docMk/>
            <pc:sldMk cId="1014793332" sldId="265"/>
            <ac:spMk id="2" creationId="{B59801BF-E7D5-CDA2-43C7-E8428393B2A1}"/>
          </ac:spMkLst>
        </pc:spChg>
        <pc:spChg chg="add del mod">
          <ac:chgData name="Ana Margarida Dias Gomes (2322062)" userId="S::2322062@student.uwtsd.ac.uk::f7e218a6-6d3a-428a-ba5e-454f190d9875" providerId="AD" clId="Web-{3DA9FBCF-10DE-60F2-FC75-35038F5E4039}" dt="2026-03-05T21:17:10.958" v="292"/>
          <ac:spMkLst>
            <pc:docMk/>
            <pc:sldMk cId="1014793332" sldId="265"/>
            <ac:spMk id="3" creationId="{2F1141CA-24C6-FCFD-9558-13423AEB665C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6:42.519" v="287"/>
          <ac:spMkLst>
            <pc:docMk/>
            <pc:sldMk cId="1014793332" sldId="265"/>
            <ac:spMk id="8" creationId="{1C582B07-D0F0-4B6B-A5D9-D2F192CB3A4E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7:10.942" v="291"/>
          <ac:spMkLst>
            <pc:docMk/>
            <pc:sldMk cId="1014793332" sldId="265"/>
            <ac:spMk id="9" creationId="{8E7E1993-6448-42F8-8FB3-76104F45B344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6:42.519" v="287"/>
          <ac:spMkLst>
            <pc:docMk/>
            <pc:sldMk cId="1014793332" sldId="265"/>
            <ac:spMk id="10" creationId="{21B645D3-580E-4657-9154-484648880ED5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7:10.942" v="291"/>
          <ac:spMkLst>
            <pc:docMk/>
            <pc:sldMk cId="1014793332" sldId="265"/>
            <ac:spMk id="11" creationId="{3CDAD724-AF32-45EC-B0B9-360C73C9D26E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6:42.519" v="287"/>
          <ac:spMkLst>
            <pc:docMk/>
            <pc:sldMk cId="1014793332" sldId="265"/>
            <ac:spMk id="12" creationId="{DA1A4301-6FFC-4C82-A1FA-7634D8CAA8F5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7:10.942" v="291"/>
          <ac:spMkLst>
            <pc:docMk/>
            <pc:sldMk cId="1014793332" sldId="265"/>
            <ac:spMk id="13" creationId="{2391C84E-C2EA-44FC-A7D1-FAE3E2850552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6:42.519" v="287"/>
          <ac:spMkLst>
            <pc:docMk/>
            <pc:sldMk cId="1014793332" sldId="265"/>
            <ac:spMk id="14" creationId="{27870DA4-44E8-43FB-940A-4AF9766959C0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7:10.942" v="291"/>
          <ac:spMkLst>
            <pc:docMk/>
            <pc:sldMk cId="1014793332" sldId="265"/>
            <ac:spMk id="46" creationId="{BA4D4000-2689-4306-BBA6-BF744AB5F807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6:45.410" v="289"/>
          <ac:spMkLst>
            <pc:docMk/>
            <pc:sldMk cId="1014793332" sldId="265"/>
            <ac:spMk id="47" creationId="{EA643F3D-681E-4E69-952B-CC8B91F9D39D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6:45.410" v="289"/>
          <ac:spMkLst>
            <pc:docMk/>
            <pc:sldMk cId="1014793332" sldId="265"/>
            <ac:spMk id="48" creationId="{1C582B07-D0F0-4B6B-A5D9-D2F192CB3A4E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6:45.410" v="289"/>
          <ac:spMkLst>
            <pc:docMk/>
            <pc:sldMk cId="1014793332" sldId="265"/>
            <ac:spMk id="49" creationId="{50F87687-1CA1-43AC-8B43-ECDBDF021F67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16:45.410" v="289"/>
          <ac:spMkLst>
            <pc:docMk/>
            <pc:sldMk cId="1014793332" sldId="265"/>
            <ac:spMk id="50" creationId="{DA1A4301-6FFC-4C82-A1FA-7634D8CAA8F5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17:10.958" v="292"/>
          <ac:spMkLst>
            <pc:docMk/>
            <pc:sldMk cId="1014793332" sldId="265"/>
            <ac:spMk id="55" creationId="{1C582B07-D0F0-4B6B-A5D9-D2F192CB3A4E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17:10.958" v="292"/>
          <ac:spMkLst>
            <pc:docMk/>
            <pc:sldMk cId="1014793332" sldId="265"/>
            <ac:spMk id="56" creationId="{21B645D3-580E-4657-9154-484648880ED5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17:10.958" v="292"/>
          <ac:spMkLst>
            <pc:docMk/>
            <pc:sldMk cId="1014793332" sldId="265"/>
            <ac:spMk id="57" creationId="{DA1A4301-6FFC-4C82-A1FA-7634D8CAA8F5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17:10.958" v="292"/>
          <ac:spMkLst>
            <pc:docMk/>
            <pc:sldMk cId="1014793332" sldId="265"/>
            <ac:spMk id="58" creationId="{27870DA4-44E8-43FB-940A-4AF9766959C0}"/>
          </ac:spMkLst>
        </pc:spChg>
        <pc:spChg chg="add mod">
          <ac:chgData name="Ana Margarida Dias Gomes (2322062)" userId="S::2322062@student.uwtsd.ac.uk::f7e218a6-6d3a-428a-ba5e-454f190d9875" providerId="AD" clId="Web-{3DA9FBCF-10DE-60F2-FC75-35038F5E4039}" dt="2026-03-05T22:01:44.762" v="451" actId="20577"/>
          <ac:spMkLst>
            <pc:docMk/>
            <pc:sldMk cId="1014793332" sldId="265"/>
            <ac:spMk id="60" creationId="{2F1141CA-24C6-FCFD-9558-13423AEB665C}"/>
          </ac:spMkLst>
        </pc:spChg>
        <pc:grpChg chg="add del">
          <ac:chgData name="Ana Margarida Dias Gomes (2322062)" userId="S::2322062@student.uwtsd.ac.uk::f7e218a6-6d3a-428a-ba5e-454f190d9875" providerId="AD" clId="Web-{3DA9FBCF-10DE-60F2-FC75-35038F5E4039}" dt="2026-03-05T21:17:10.942" v="291"/>
          <ac:grpSpMkLst>
            <pc:docMk/>
            <pc:sldMk cId="1014793332" sldId="265"/>
            <ac:grpSpMk id="15" creationId="{47B3131A-B518-43E5-A896-E9D654A4863F}"/>
          </ac:grpSpMkLst>
        </pc:grpChg>
        <pc:grpChg chg="add del">
          <ac:chgData name="Ana Margarida Dias Gomes (2322062)" userId="S::2322062@student.uwtsd.ac.uk::f7e218a6-6d3a-428a-ba5e-454f190d9875" providerId="AD" clId="Web-{3DA9FBCF-10DE-60F2-FC75-35038F5E4039}" dt="2026-03-05T21:16:42.519" v="287"/>
          <ac:grpSpMkLst>
            <pc:docMk/>
            <pc:sldMk cId="1014793332" sldId="265"/>
            <ac:grpSpMk id="16" creationId="{8323DD1D-77DE-48B2-A0A0-6265801531E5}"/>
          </ac:grpSpMkLst>
        </pc:grpChg>
        <pc:grpChg chg="add del">
          <ac:chgData name="Ana Margarida Dias Gomes (2322062)" userId="S::2322062@student.uwtsd.ac.uk::f7e218a6-6d3a-428a-ba5e-454f190d9875" providerId="AD" clId="Web-{3DA9FBCF-10DE-60F2-FC75-35038F5E4039}" dt="2026-03-05T21:16:45.410" v="289"/>
          <ac:grpSpMkLst>
            <pc:docMk/>
            <pc:sldMk cId="1014793332" sldId="265"/>
            <ac:grpSpMk id="51" creationId="{8323DD1D-77DE-48B2-A0A0-6265801531E5}"/>
          </ac:grpSpMkLst>
        </pc:grpChg>
        <pc:grpChg chg="add">
          <ac:chgData name="Ana Margarida Dias Gomes (2322062)" userId="S::2322062@student.uwtsd.ac.uk::f7e218a6-6d3a-428a-ba5e-454f190d9875" providerId="AD" clId="Web-{3DA9FBCF-10DE-60F2-FC75-35038F5E4039}" dt="2026-03-05T21:17:10.958" v="292"/>
          <ac:grpSpMkLst>
            <pc:docMk/>
            <pc:sldMk cId="1014793332" sldId="265"/>
            <ac:grpSpMk id="59" creationId="{8323DD1D-77DE-48B2-A0A0-6265801531E5}"/>
          </ac:grpSpMkLst>
        </pc:grpChg>
        <pc:graphicFrameChg chg="add del">
          <ac:chgData name="Ana Margarida Dias Gomes (2322062)" userId="S::2322062@student.uwtsd.ac.uk::f7e218a6-6d3a-428a-ba5e-454f190d9875" providerId="AD" clId="Web-{3DA9FBCF-10DE-60F2-FC75-35038F5E4039}" dt="2026-03-05T21:17:10.942" v="291"/>
          <ac:graphicFrameMkLst>
            <pc:docMk/>
            <pc:sldMk cId="1014793332" sldId="265"/>
            <ac:graphicFrameMk id="5" creationId="{C11D5487-3E81-6B62-5C32-66679E89DE55}"/>
          </ac:graphicFrameMkLst>
        </pc:graphicFrameChg>
      </pc:sldChg>
      <pc:sldChg chg="addSp delSp modSp new mod setBg">
        <pc:chgData name="Ana Margarida Dias Gomes (2322062)" userId="S::2322062@student.uwtsd.ac.uk::f7e218a6-6d3a-428a-ba5e-454f190d9875" providerId="AD" clId="Web-{3DA9FBCF-10DE-60F2-FC75-35038F5E4039}" dt="2026-03-06T13:31:40.272" v="527" actId="20577"/>
        <pc:sldMkLst>
          <pc:docMk/>
          <pc:sldMk cId="2014384855" sldId="266"/>
        </pc:sldMkLst>
        <pc:spChg chg="mod">
          <ac:chgData name="Ana Margarida Dias Gomes (2322062)" userId="S::2322062@student.uwtsd.ac.uk::f7e218a6-6d3a-428a-ba5e-454f190d9875" providerId="AD" clId="Web-{3DA9FBCF-10DE-60F2-FC75-35038F5E4039}" dt="2026-03-06T13:31:40.272" v="527" actId="20577"/>
          <ac:spMkLst>
            <pc:docMk/>
            <pc:sldMk cId="2014384855" sldId="266"/>
            <ac:spMk id="2" creationId="{814AFED2-84F1-3F37-9CE9-761B73711AE5}"/>
          </ac:spMkLst>
        </pc:spChg>
        <pc:spChg chg="mod">
          <ac:chgData name="Ana Margarida Dias Gomes (2322062)" userId="S::2322062@student.uwtsd.ac.uk::f7e218a6-6d3a-428a-ba5e-454f190d9875" providerId="AD" clId="Web-{3DA9FBCF-10DE-60F2-FC75-35038F5E4039}" dt="2026-03-05T21:27:00.921" v="327"/>
          <ac:spMkLst>
            <pc:docMk/>
            <pc:sldMk cId="2014384855" sldId="266"/>
            <ac:spMk id="3" creationId="{0DF24C6F-7FDA-774D-F949-BB56331FFA67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27:00.874" v="326"/>
          <ac:spMkLst>
            <pc:docMk/>
            <pc:sldMk cId="2014384855" sldId="266"/>
            <ac:spMk id="8" creationId="{A4798C7F-C8CA-4799-BF37-3AB4642CDB66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27:00.874" v="326"/>
          <ac:spMkLst>
            <pc:docMk/>
            <pc:sldMk cId="2014384855" sldId="266"/>
            <ac:spMk id="41" creationId="{216BB147-20D5-4D93-BDA5-1BC614D6A4B2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27:00.874" v="326"/>
          <ac:spMkLst>
            <pc:docMk/>
            <pc:sldMk cId="2014384855" sldId="266"/>
            <ac:spMk id="43" creationId="{0A253F60-DE40-4508-A37A-61331DF1DD5D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27:00.874" v="326"/>
          <ac:spMkLst>
            <pc:docMk/>
            <pc:sldMk cId="2014384855" sldId="266"/>
            <ac:spMk id="107" creationId="{BA6285CA-6AFA-4F27-AFB5-1B32CDE09B1A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27:00.874" v="326"/>
          <ac:spMkLst>
            <pc:docMk/>
            <pc:sldMk cId="2014384855" sldId="266"/>
            <ac:spMk id="109" creationId="{7F7C084A-330C-4243-AD92-F98B226F06BC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27:00.874" v="326"/>
          <ac:spMkLst>
            <pc:docMk/>
            <pc:sldMk cId="2014384855" sldId="266"/>
            <ac:spMk id="111" creationId="{7F19A9C0-8335-4ABB-91B6-396031712693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27:00.874" v="326"/>
          <ac:spMkLst>
            <pc:docMk/>
            <pc:sldMk cId="2014384855" sldId="266"/>
            <ac:spMk id="113" creationId="{7BCC6446-8462-4A63-9B6F-8F57EC40F648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5T21:27:00.874" v="326"/>
          <ac:spMkLst>
            <pc:docMk/>
            <pc:sldMk cId="2014384855" sldId="266"/>
            <ac:spMk id="115" creationId="{3BA1208A-FAFD-4827-BF3E-A6B16CA01D56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27:00.921" v="327"/>
          <ac:spMkLst>
            <pc:docMk/>
            <pc:sldMk cId="2014384855" sldId="266"/>
            <ac:spMk id="149" creationId="{A4798C7F-C8CA-4799-BF37-3AB4642CDB66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27:00.921" v="327"/>
          <ac:spMkLst>
            <pc:docMk/>
            <pc:sldMk cId="2014384855" sldId="266"/>
            <ac:spMk id="151" creationId="{216BB147-20D5-4D93-BDA5-1BC614D6A4B2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27:00.921" v="327"/>
          <ac:spMkLst>
            <pc:docMk/>
            <pc:sldMk cId="2014384855" sldId="266"/>
            <ac:spMk id="155" creationId="{90F18578-9BD3-40D9-9E1F-F1206E5321DF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27:00.921" v="327"/>
          <ac:spMkLst>
            <pc:docMk/>
            <pc:sldMk cId="2014384855" sldId="266"/>
            <ac:spMk id="156" creationId="{BA6285CA-6AFA-4F27-AFB5-1B32CDE09B1A}"/>
          </ac:spMkLst>
        </pc:spChg>
        <pc:spChg chg="add del">
          <ac:chgData name="Ana Margarida Dias Gomes (2322062)" userId="S::2322062@student.uwtsd.ac.uk::f7e218a6-6d3a-428a-ba5e-454f190d9875" providerId="AD" clId="Web-{3DA9FBCF-10DE-60F2-FC75-35038F5E4039}" dt="2026-03-06T13:29:59.458" v="487"/>
          <ac:spMkLst>
            <pc:docMk/>
            <pc:sldMk cId="2014384855" sldId="266"/>
            <ac:spMk id="157" creationId="{15E942ED-A8B2-463B-AF55-FFAFFCAAB4D8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27:00.921" v="327"/>
          <ac:spMkLst>
            <pc:docMk/>
            <pc:sldMk cId="2014384855" sldId="266"/>
            <ac:spMk id="158" creationId="{662397BE-32D1-451A-BADA-325E7F943E57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27:00.921" v="327"/>
          <ac:spMkLst>
            <pc:docMk/>
            <pc:sldMk cId="2014384855" sldId="266"/>
            <ac:spMk id="159" creationId="{779D6623-76C2-4C39-87D5-A378AB4348D6}"/>
          </ac:spMkLst>
        </pc:spChg>
        <pc:spChg chg="add">
          <ac:chgData name="Ana Margarida Dias Gomes (2322062)" userId="S::2322062@student.uwtsd.ac.uk::f7e218a6-6d3a-428a-ba5e-454f190d9875" providerId="AD" clId="Web-{3DA9FBCF-10DE-60F2-FC75-35038F5E4039}" dt="2026-03-05T21:27:00.921" v="327"/>
          <ac:spMkLst>
            <pc:docMk/>
            <pc:sldMk cId="2014384855" sldId="266"/>
            <ac:spMk id="160" creationId="{8623740D-C066-443E-BF14-48B68AE34F8F}"/>
          </ac:spMkLst>
        </pc:spChg>
      </pc:sldChg>
      <pc:sldChg chg="new del">
        <pc:chgData name="Ana Margarida Dias Gomes (2322062)" userId="S::2322062@student.uwtsd.ac.uk::f7e218a6-6d3a-428a-ba5e-454f190d9875" providerId="AD" clId="Web-{3DA9FBCF-10DE-60F2-FC75-35038F5E4039}" dt="2026-03-05T21:14:36.561" v="278"/>
        <pc:sldMkLst>
          <pc:docMk/>
          <pc:sldMk cId="2812475302" sldId="266"/>
        </pc:sldMkLst>
      </pc:sldChg>
      <pc:sldChg chg="modSp new del">
        <pc:chgData name="Ana Margarida Dias Gomes (2322062)" userId="S::2322062@student.uwtsd.ac.uk::f7e218a6-6d3a-428a-ba5e-454f190d9875" providerId="AD" clId="Web-{3DA9FBCF-10DE-60F2-FC75-35038F5E4039}" dt="2026-03-05T21:14:29.732" v="277"/>
        <pc:sldMkLst>
          <pc:docMk/>
          <pc:sldMk cId="4294073535" sldId="267"/>
        </pc:sldMkLst>
        <pc:spChg chg="mod">
          <ac:chgData name="Ana Margarida Dias Gomes (2322062)" userId="S::2322062@student.uwtsd.ac.uk::f7e218a6-6d3a-428a-ba5e-454f190d9875" providerId="AD" clId="Web-{3DA9FBCF-10DE-60F2-FC75-35038F5E4039}" dt="2026-03-05T21:14:25.029" v="276" actId="20577"/>
          <ac:spMkLst>
            <pc:docMk/>
            <pc:sldMk cId="4294073535" sldId="267"/>
            <ac:spMk id="3" creationId="{C48AE742-D1B5-2CDF-2981-477EB361D987}"/>
          </ac:spMkLst>
        </pc:spChg>
      </pc:sldChg>
    </pc:docChg>
  </pc:docChgLst>
  <pc:docChgLst>
    <pc:chgData name="Ana Margarida Dias Gomes (2322062)" userId="S::2322062@student.uwtsd.ac.uk::f7e218a6-6d3a-428a-ba5e-454f190d9875" providerId="AD" clId="Web-{92D1DF72-07A0-E2B1-7C20-F770C596FE9E}"/>
    <pc:docChg chg="addSld delSld modSld addMainMaster delMainMaster">
      <pc:chgData name="Ana Margarida Dias Gomes (2322062)" userId="S::2322062@student.uwtsd.ac.uk::f7e218a6-6d3a-428a-ba5e-454f190d9875" providerId="AD" clId="Web-{92D1DF72-07A0-E2B1-7C20-F770C596FE9E}" dt="2026-02-24T22:32:12.241" v="158"/>
      <pc:docMkLst>
        <pc:docMk/>
      </pc:docMkLst>
      <pc:sldChg chg="addSp delSp modSp mod setBg modClrScheme setClrOvrMap chgLayout">
        <pc:chgData name="Ana Margarida Dias Gomes (2322062)" userId="S::2322062@student.uwtsd.ac.uk::f7e218a6-6d3a-428a-ba5e-454f190d9875" providerId="AD" clId="Web-{92D1DF72-07A0-E2B1-7C20-F770C596FE9E}" dt="2026-02-24T22:18:48.801" v="117"/>
        <pc:sldMkLst>
          <pc:docMk/>
          <pc:sldMk cId="109857222" sldId="256"/>
        </pc:sldMkLst>
        <pc:spChg chg="mod">
          <ac:chgData name="Ana Margarida Dias Gomes (2322062)" userId="S::2322062@student.uwtsd.ac.uk::f7e218a6-6d3a-428a-ba5e-454f190d9875" providerId="AD" clId="Web-{92D1DF72-07A0-E2B1-7C20-F770C596FE9E}" dt="2026-02-24T22:16:58.305" v="11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a Margarida Dias Gomes (2322062)" userId="S::2322062@student.uwtsd.ac.uk::f7e218a6-6d3a-428a-ba5e-454f190d9875" providerId="AD" clId="Web-{92D1DF72-07A0-E2B1-7C20-F770C596FE9E}" dt="2026-02-24T22:16:58.305" v="11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na Margarida Dias Gomes (2322062)" userId="S::2322062@student.uwtsd.ac.uk::f7e218a6-6d3a-428a-ba5e-454f190d9875" providerId="AD" clId="Web-{92D1DF72-07A0-E2B1-7C20-F770C596FE9E}" dt="2026-02-24T22:18:48.801" v="117"/>
          <ac:spMkLst>
            <pc:docMk/>
            <pc:sldMk cId="109857222" sldId="256"/>
            <ac:spMk id="81" creationId="{BA6285CA-6AFA-4F27-AFB5-1B32CDE09B1A}"/>
          </ac:spMkLst>
        </pc:spChg>
        <pc:spChg chg="add">
          <ac:chgData name="Ana Margarida Dias Gomes (2322062)" userId="S::2322062@student.uwtsd.ac.uk::f7e218a6-6d3a-428a-ba5e-454f190d9875" providerId="AD" clId="Web-{92D1DF72-07A0-E2B1-7C20-F770C596FE9E}" dt="2026-02-24T22:18:48.801" v="117"/>
          <ac:spMkLst>
            <pc:docMk/>
            <pc:sldMk cId="109857222" sldId="256"/>
            <ac:spMk id="83" creationId="{AF152BFE-7BA8-4007-AD9C-F4DC95E437EE}"/>
          </ac:spMkLst>
        </pc:spChg>
        <pc:spChg chg="add">
          <ac:chgData name="Ana Margarida Dias Gomes (2322062)" userId="S::2322062@student.uwtsd.ac.uk::f7e218a6-6d3a-428a-ba5e-454f190d9875" providerId="AD" clId="Web-{92D1DF72-07A0-E2B1-7C20-F770C596FE9E}" dt="2026-02-24T22:18:48.801" v="117"/>
          <ac:spMkLst>
            <pc:docMk/>
            <pc:sldMk cId="109857222" sldId="256"/>
            <ac:spMk id="85" creationId="{26796024-DF17-4BB3-BF28-01E168A3C548}"/>
          </ac:spMkLst>
        </pc:spChg>
        <pc:spChg chg="add">
          <ac:chgData name="Ana Margarida Dias Gomes (2322062)" userId="S::2322062@student.uwtsd.ac.uk::f7e218a6-6d3a-428a-ba5e-454f190d9875" providerId="AD" clId="Web-{92D1DF72-07A0-E2B1-7C20-F770C596FE9E}" dt="2026-02-24T22:18:48.801" v="117"/>
          <ac:spMkLst>
            <pc:docMk/>
            <pc:sldMk cId="109857222" sldId="256"/>
            <ac:spMk id="87" creationId="{7BCC6446-8462-4A63-9B6F-8F57EC40F648}"/>
          </ac:spMkLst>
        </pc:spChg>
        <pc:grpChg chg="add">
          <ac:chgData name="Ana Margarida Dias Gomes (2322062)" userId="S::2322062@student.uwtsd.ac.uk::f7e218a6-6d3a-428a-ba5e-454f190d9875" providerId="AD" clId="Web-{92D1DF72-07A0-E2B1-7C20-F770C596FE9E}" dt="2026-02-24T22:18:48.801" v="117"/>
          <ac:grpSpMkLst>
            <pc:docMk/>
            <pc:sldMk cId="109857222" sldId="256"/>
            <ac:grpSpMk id="89" creationId="{8118ECEF-CA6A-4CB6-BCA5-59B2DB40C4AB}"/>
          </ac:grpSpMkLst>
        </pc:grpChg>
        <pc:picChg chg="add mod ord">
          <ac:chgData name="Ana Margarida Dias Gomes (2322062)" userId="S::2322062@student.uwtsd.ac.uk::f7e218a6-6d3a-428a-ba5e-454f190d9875" providerId="AD" clId="Web-{92D1DF72-07A0-E2B1-7C20-F770C596FE9E}" dt="2026-02-24T22:18:48.801" v="117"/>
          <ac:picMkLst>
            <pc:docMk/>
            <pc:sldMk cId="109857222" sldId="256"/>
            <ac:picMk id="6" creationId="{CA6A262F-3844-7C8D-1E5A-A6518DB7FEDC}"/>
          </ac:picMkLst>
        </pc:picChg>
      </pc:sldChg>
      <pc:sldChg chg="addSp delSp modSp new">
        <pc:chgData name="Ana Margarida Dias Gomes (2322062)" userId="S::2322062@student.uwtsd.ac.uk::f7e218a6-6d3a-428a-ba5e-454f190d9875" providerId="AD" clId="Web-{92D1DF72-07A0-E2B1-7C20-F770C596FE9E}" dt="2026-02-24T22:28:12.265" v="147" actId="14100"/>
        <pc:sldMkLst>
          <pc:docMk/>
          <pc:sldMk cId="2310794929" sldId="257"/>
        </pc:sldMkLst>
        <pc:spChg chg="mod">
          <ac:chgData name="Ana Margarida Dias Gomes (2322062)" userId="S::2322062@student.uwtsd.ac.uk::f7e218a6-6d3a-428a-ba5e-454f190d9875" providerId="AD" clId="Web-{92D1DF72-07A0-E2B1-7C20-F770C596FE9E}" dt="2026-02-24T22:21:30.663" v="133" actId="14100"/>
          <ac:spMkLst>
            <pc:docMk/>
            <pc:sldMk cId="2310794929" sldId="257"/>
            <ac:spMk id="2" creationId="{0226B16A-0F77-492E-1D4B-D4BC32475C2F}"/>
          </ac:spMkLst>
        </pc:spChg>
        <pc:spChg chg="mod">
          <ac:chgData name="Ana Margarida Dias Gomes (2322062)" userId="S::2322062@student.uwtsd.ac.uk::f7e218a6-6d3a-428a-ba5e-454f190d9875" providerId="AD" clId="Web-{92D1DF72-07A0-E2B1-7C20-F770C596FE9E}" dt="2026-02-24T22:25:13.398" v="143" actId="20577"/>
          <ac:spMkLst>
            <pc:docMk/>
            <pc:sldMk cId="2310794929" sldId="257"/>
            <ac:spMk id="4" creationId="{5B489065-C5D6-D45B-9522-EA43E94BD0FE}"/>
          </ac:spMkLst>
        </pc:spChg>
        <pc:picChg chg="add mod ord">
          <ac:chgData name="Ana Margarida Dias Gomes (2322062)" userId="S::2322062@student.uwtsd.ac.uk::f7e218a6-6d3a-428a-ba5e-454f190d9875" providerId="AD" clId="Web-{92D1DF72-07A0-E2B1-7C20-F770C596FE9E}" dt="2026-02-24T22:28:12.265" v="147" actId="14100"/>
          <ac:picMkLst>
            <pc:docMk/>
            <pc:sldMk cId="2310794929" sldId="257"/>
            <ac:picMk id="7" creationId="{52C18DE7-DB7F-9F73-26DA-62CD1FE5B91C}"/>
          </ac:picMkLst>
        </pc:picChg>
      </pc:sldChg>
      <pc:sldChg chg="modSp new">
        <pc:chgData name="Ana Margarida Dias Gomes (2322062)" userId="S::2322062@student.uwtsd.ac.uk::f7e218a6-6d3a-428a-ba5e-454f190d9875" providerId="AD" clId="Web-{92D1DF72-07A0-E2B1-7C20-F770C596FE9E}" dt="2026-02-24T22:32:12.241" v="158"/>
        <pc:sldMkLst>
          <pc:docMk/>
          <pc:sldMk cId="3288678702" sldId="258"/>
        </pc:sldMkLst>
        <pc:spChg chg="mod">
          <ac:chgData name="Ana Margarida Dias Gomes (2322062)" userId="S::2322062@student.uwtsd.ac.uk::f7e218a6-6d3a-428a-ba5e-454f190d9875" providerId="AD" clId="Web-{92D1DF72-07A0-E2B1-7C20-F770C596FE9E}" dt="2026-02-24T22:30:00.815" v="152" actId="20577"/>
          <ac:spMkLst>
            <pc:docMk/>
            <pc:sldMk cId="3288678702" sldId="258"/>
            <ac:spMk id="2" creationId="{F26F9B6C-AEA0-5B82-6DDB-9B6996962042}"/>
          </ac:spMkLst>
        </pc:spChg>
        <pc:spChg chg="mod">
          <ac:chgData name="Ana Margarida Dias Gomes (2322062)" userId="S::2322062@student.uwtsd.ac.uk::f7e218a6-6d3a-428a-ba5e-454f190d9875" providerId="AD" clId="Web-{92D1DF72-07A0-E2B1-7C20-F770C596FE9E}" dt="2026-02-24T22:31:45.912" v="157" actId="20577"/>
          <ac:spMkLst>
            <pc:docMk/>
            <pc:sldMk cId="3288678702" sldId="258"/>
            <ac:spMk id="4" creationId="{ED093A20-E239-FEB0-69FC-8DD52B89EA8B}"/>
          </ac:spMkLst>
        </pc:spChg>
      </pc:sldChg>
      <pc:sldMasterChg chg="add addSldLayout">
        <pc:chgData name="Ana Margarida Dias Gomes (2322062)" userId="S::2322062@student.uwtsd.ac.uk::f7e218a6-6d3a-428a-ba5e-454f190d9875" providerId="AD" clId="Web-{92D1DF72-07A0-E2B1-7C20-F770C596FE9E}" dt="2026-02-24T22:16:58.305" v="115"/>
        <pc:sldMasterMkLst>
          <pc:docMk/>
          <pc:sldMasterMk cId="1620995041" sldId="2147483797"/>
        </pc:sldMasterMkLst>
        <pc:sldLayoutChg chg="add">
          <pc:chgData name="Ana Margarida Dias Gomes (2322062)" userId="S::2322062@student.uwtsd.ac.uk::f7e218a6-6d3a-428a-ba5e-454f190d9875" providerId="AD" clId="Web-{92D1DF72-07A0-E2B1-7C20-F770C596FE9E}" dt="2026-02-24T22:16:58.305" v="115"/>
          <pc:sldLayoutMkLst>
            <pc:docMk/>
            <pc:sldMasterMk cId="1620995041" sldId="2147483797"/>
            <pc:sldLayoutMk cId="1317442628" sldId="2147483786"/>
          </pc:sldLayoutMkLst>
        </pc:sldLayoutChg>
        <pc:sldLayoutChg chg="add">
          <pc:chgData name="Ana Margarida Dias Gomes (2322062)" userId="S::2322062@student.uwtsd.ac.uk::f7e218a6-6d3a-428a-ba5e-454f190d9875" providerId="AD" clId="Web-{92D1DF72-07A0-E2B1-7C20-F770C596FE9E}" dt="2026-02-24T22:16:58.305" v="115"/>
          <pc:sldLayoutMkLst>
            <pc:docMk/>
            <pc:sldMasterMk cId="1620995041" sldId="2147483797"/>
            <pc:sldLayoutMk cId="3603901180" sldId="2147483787"/>
          </pc:sldLayoutMkLst>
        </pc:sldLayoutChg>
        <pc:sldLayoutChg chg="add">
          <pc:chgData name="Ana Margarida Dias Gomes (2322062)" userId="S::2322062@student.uwtsd.ac.uk::f7e218a6-6d3a-428a-ba5e-454f190d9875" providerId="AD" clId="Web-{92D1DF72-07A0-E2B1-7C20-F770C596FE9E}" dt="2026-02-24T22:16:58.305" v="115"/>
          <pc:sldLayoutMkLst>
            <pc:docMk/>
            <pc:sldMasterMk cId="1620995041" sldId="2147483797"/>
            <pc:sldLayoutMk cId="659806447" sldId="2147483788"/>
          </pc:sldLayoutMkLst>
        </pc:sldLayoutChg>
        <pc:sldLayoutChg chg="add">
          <pc:chgData name="Ana Margarida Dias Gomes (2322062)" userId="S::2322062@student.uwtsd.ac.uk::f7e218a6-6d3a-428a-ba5e-454f190d9875" providerId="AD" clId="Web-{92D1DF72-07A0-E2B1-7C20-F770C596FE9E}" dt="2026-02-24T22:16:58.305" v="115"/>
          <pc:sldLayoutMkLst>
            <pc:docMk/>
            <pc:sldMasterMk cId="1620995041" sldId="2147483797"/>
            <pc:sldLayoutMk cId="1760138036" sldId="2147483789"/>
          </pc:sldLayoutMkLst>
        </pc:sldLayoutChg>
        <pc:sldLayoutChg chg="add">
          <pc:chgData name="Ana Margarida Dias Gomes (2322062)" userId="S::2322062@student.uwtsd.ac.uk::f7e218a6-6d3a-428a-ba5e-454f190d9875" providerId="AD" clId="Web-{92D1DF72-07A0-E2B1-7C20-F770C596FE9E}" dt="2026-02-24T22:16:58.305" v="115"/>
          <pc:sldLayoutMkLst>
            <pc:docMk/>
            <pc:sldMasterMk cId="1620995041" sldId="2147483797"/>
            <pc:sldLayoutMk cId="2453703699" sldId="2147483790"/>
          </pc:sldLayoutMkLst>
        </pc:sldLayoutChg>
        <pc:sldLayoutChg chg="add">
          <pc:chgData name="Ana Margarida Dias Gomes (2322062)" userId="S::2322062@student.uwtsd.ac.uk::f7e218a6-6d3a-428a-ba5e-454f190d9875" providerId="AD" clId="Web-{92D1DF72-07A0-E2B1-7C20-F770C596FE9E}" dt="2026-02-24T22:16:58.305" v="115"/>
          <pc:sldLayoutMkLst>
            <pc:docMk/>
            <pc:sldMasterMk cId="1620995041" sldId="2147483797"/>
            <pc:sldLayoutMk cId="390703713" sldId="2147483791"/>
          </pc:sldLayoutMkLst>
        </pc:sldLayoutChg>
        <pc:sldLayoutChg chg="add">
          <pc:chgData name="Ana Margarida Dias Gomes (2322062)" userId="S::2322062@student.uwtsd.ac.uk::f7e218a6-6d3a-428a-ba5e-454f190d9875" providerId="AD" clId="Web-{92D1DF72-07A0-E2B1-7C20-F770C596FE9E}" dt="2026-02-24T22:16:58.305" v="115"/>
          <pc:sldLayoutMkLst>
            <pc:docMk/>
            <pc:sldMasterMk cId="1620995041" sldId="2147483797"/>
            <pc:sldLayoutMk cId="789717579" sldId="2147483792"/>
          </pc:sldLayoutMkLst>
        </pc:sldLayoutChg>
        <pc:sldLayoutChg chg="add">
          <pc:chgData name="Ana Margarida Dias Gomes (2322062)" userId="S::2322062@student.uwtsd.ac.uk::f7e218a6-6d3a-428a-ba5e-454f190d9875" providerId="AD" clId="Web-{92D1DF72-07A0-E2B1-7C20-F770C596FE9E}" dt="2026-02-24T22:16:58.305" v="115"/>
          <pc:sldLayoutMkLst>
            <pc:docMk/>
            <pc:sldMasterMk cId="1620995041" sldId="2147483797"/>
            <pc:sldLayoutMk cId="3737582846" sldId="2147483793"/>
          </pc:sldLayoutMkLst>
        </pc:sldLayoutChg>
        <pc:sldLayoutChg chg="add">
          <pc:chgData name="Ana Margarida Dias Gomes (2322062)" userId="S::2322062@student.uwtsd.ac.uk::f7e218a6-6d3a-428a-ba5e-454f190d9875" providerId="AD" clId="Web-{92D1DF72-07A0-E2B1-7C20-F770C596FE9E}" dt="2026-02-24T22:16:58.305" v="115"/>
          <pc:sldLayoutMkLst>
            <pc:docMk/>
            <pc:sldMasterMk cId="1620995041" sldId="2147483797"/>
            <pc:sldLayoutMk cId="2024411364" sldId="2147483794"/>
          </pc:sldLayoutMkLst>
        </pc:sldLayoutChg>
        <pc:sldLayoutChg chg="add">
          <pc:chgData name="Ana Margarida Dias Gomes (2322062)" userId="S::2322062@student.uwtsd.ac.uk::f7e218a6-6d3a-428a-ba5e-454f190d9875" providerId="AD" clId="Web-{92D1DF72-07A0-E2B1-7C20-F770C596FE9E}" dt="2026-02-24T22:16:58.305" v="115"/>
          <pc:sldLayoutMkLst>
            <pc:docMk/>
            <pc:sldMasterMk cId="1620995041" sldId="2147483797"/>
            <pc:sldLayoutMk cId="2262206304" sldId="2147483795"/>
          </pc:sldLayoutMkLst>
        </pc:sldLayoutChg>
        <pc:sldLayoutChg chg="add">
          <pc:chgData name="Ana Margarida Dias Gomes (2322062)" userId="S::2322062@student.uwtsd.ac.uk::f7e218a6-6d3a-428a-ba5e-454f190d9875" providerId="AD" clId="Web-{92D1DF72-07A0-E2B1-7C20-F770C596FE9E}" dt="2026-02-24T22:16:58.305" v="115"/>
          <pc:sldLayoutMkLst>
            <pc:docMk/>
            <pc:sldMasterMk cId="1620995041" sldId="2147483797"/>
            <pc:sldLayoutMk cId="145960275" sldId="2147483796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FBA76D-B4B9-4805-90AD-AD57E952471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F769C36-B038-4A04-8B04-E48CCAB31DBE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1600">
              <a:solidFill>
                <a:srgbClr val="FFFFFF"/>
              </a:solidFill>
              <a:latin typeface="Arial"/>
              <a:ea typeface="+mn-ea"/>
              <a:cs typeface="Arial"/>
            </a:rPr>
            <a:t>Advantages:</a:t>
          </a:r>
          <a:endParaRPr lang="en-US" sz="1600">
            <a:solidFill>
              <a:srgbClr val="FFFFFF"/>
            </a:solidFill>
            <a:latin typeface="Arial"/>
            <a:ea typeface="+mn-ea"/>
            <a:cs typeface="Arial"/>
          </a:endParaRPr>
        </a:p>
      </dgm:t>
    </dgm:pt>
    <dgm:pt modelId="{EC14F8E1-2218-4A7D-8C6A-DD7B30322C68}" type="parTrans" cxnId="{F47B4A1A-F059-45A5-9A48-CEA7E33550EF}">
      <dgm:prSet/>
      <dgm:spPr/>
      <dgm:t>
        <a:bodyPr/>
        <a:lstStyle/>
        <a:p>
          <a:endParaRPr lang="en-US"/>
        </a:p>
      </dgm:t>
    </dgm:pt>
    <dgm:pt modelId="{3DBAFDDD-2D10-4E84-9CE2-697CEB5373F5}" type="sibTrans" cxnId="{F47B4A1A-F059-45A5-9A48-CEA7E33550EF}">
      <dgm:prSet/>
      <dgm:spPr/>
      <dgm:t>
        <a:bodyPr/>
        <a:lstStyle/>
        <a:p>
          <a:endParaRPr lang="en-US"/>
        </a:p>
      </dgm:t>
    </dgm:pt>
    <dgm:pt modelId="{88A81103-734D-4DB1-9E9A-F427D2EDB719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1600">
              <a:solidFill>
                <a:srgbClr val="000000"/>
              </a:solidFill>
              <a:latin typeface="Arial"/>
              <a:ea typeface="+mn-ea"/>
              <a:cs typeface="Arial"/>
            </a:rPr>
            <a:t>Increases safety and efficiency</a:t>
          </a:r>
          <a:endParaRPr lang="en-US" sz="1600">
            <a:solidFill>
              <a:srgbClr val="000000"/>
            </a:solidFill>
            <a:latin typeface="Arial"/>
            <a:ea typeface="+mn-ea"/>
            <a:cs typeface="Arial"/>
          </a:endParaRPr>
        </a:p>
      </dgm:t>
    </dgm:pt>
    <dgm:pt modelId="{014626AE-6760-46D5-AD43-6C8BE07F69D5}" type="parTrans" cxnId="{A52DB5CC-5505-4DA0-9B40-C62EE41EC721}">
      <dgm:prSet/>
      <dgm:spPr/>
      <dgm:t>
        <a:bodyPr/>
        <a:lstStyle/>
        <a:p>
          <a:endParaRPr lang="en-US"/>
        </a:p>
      </dgm:t>
    </dgm:pt>
    <dgm:pt modelId="{DA5169D7-F51A-4EA9-B7AE-ECEB9365EECE}" type="sibTrans" cxnId="{A52DB5CC-5505-4DA0-9B40-C62EE41EC721}">
      <dgm:prSet/>
      <dgm:spPr/>
      <dgm:t>
        <a:bodyPr/>
        <a:lstStyle/>
        <a:p>
          <a:endParaRPr lang="en-US"/>
        </a:p>
      </dgm:t>
    </dgm:pt>
    <dgm:pt modelId="{E67A707E-D04B-4650-9F62-D618DFF891F6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1600">
              <a:solidFill>
                <a:srgbClr val="000000"/>
              </a:solidFill>
              <a:latin typeface="Arial"/>
              <a:ea typeface="+mn-ea"/>
              <a:cs typeface="Arial"/>
            </a:rPr>
            <a:t>Facilitates NHS digital transformation</a:t>
          </a:r>
          <a:endParaRPr lang="en-US" sz="1600">
            <a:solidFill>
              <a:srgbClr val="000000"/>
            </a:solidFill>
            <a:latin typeface="Arial"/>
            <a:ea typeface="+mn-ea"/>
            <a:cs typeface="Arial"/>
          </a:endParaRPr>
        </a:p>
      </dgm:t>
    </dgm:pt>
    <dgm:pt modelId="{2E9C3F74-AD39-4C5E-A24A-AE38A947D839}" type="parTrans" cxnId="{6636F4D0-7B5C-40F5-AD15-C171F7AC7EB0}">
      <dgm:prSet/>
      <dgm:spPr/>
      <dgm:t>
        <a:bodyPr/>
        <a:lstStyle/>
        <a:p>
          <a:endParaRPr lang="en-US"/>
        </a:p>
      </dgm:t>
    </dgm:pt>
    <dgm:pt modelId="{069DD02C-2563-42F9-AD4C-BCB04D847172}" type="sibTrans" cxnId="{6636F4D0-7B5C-40F5-AD15-C171F7AC7EB0}">
      <dgm:prSet/>
      <dgm:spPr/>
      <dgm:t>
        <a:bodyPr/>
        <a:lstStyle/>
        <a:p>
          <a:endParaRPr lang="en-US"/>
        </a:p>
      </dgm:t>
    </dgm:pt>
    <dgm:pt modelId="{2D64B10C-72DC-4EAC-AEF7-F92F399E68C6}">
      <dgm:prSet phldr="0"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1600" dirty="0">
              <a:solidFill>
                <a:srgbClr val="FFFFFF"/>
              </a:solidFill>
              <a:latin typeface="Arial"/>
              <a:ea typeface="+mn-ea"/>
              <a:cs typeface="Arial"/>
            </a:rPr>
            <a:t>Limitations:</a:t>
          </a:r>
        </a:p>
      </dgm:t>
    </dgm:pt>
    <dgm:pt modelId="{74749C0B-ADEE-40FE-9605-C8215CCBC08E}" type="parTrans" cxnId="{E058F23D-4B28-49FD-AA46-23E162E0A354}">
      <dgm:prSet/>
      <dgm:spPr/>
      <dgm:t>
        <a:bodyPr/>
        <a:lstStyle/>
        <a:p>
          <a:endParaRPr lang="en-US"/>
        </a:p>
      </dgm:t>
    </dgm:pt>
    <dgm:pt modelId="{CAC784C9-5114-4BA7-86B3-E5976483EBC7}" type="sibTrans" cxnId="{E058F23D-4B28-49FD-AA46-23E162E0A354}">
      <dgm:prSet/>
      <dgm:spPr/>
      <dgm:t>
        <a:bodyPr/>
        <a:lstStyle/>
        <a:p>
          <a:endParaRPr lang="en-US"/>
        </a:p>
      </dgm:t>
    </dgm:pt>
    <dgm:pt modelId="{3C5DF40D-F58A-4939-9934-ECF0B898C2E9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1600" dirty="0">
              <a:solidFill>
                <a:srgbClr val="000000"/>
              </a:solidFill>
              <a:latin typeface="Arial"/>
              <a:ea typeface="+mn-ea"/>
              <a:cs typeface="Arial"/>
            </a:rPr>
            <a:t>Workforce modification required</a:t>
          </a:r>
          <a:endParaRPr lang="en-US" sz="1600" dirty="0">
            <a:solidFill>
              <a:srgbClr val="000000"/>
            </a:solidFill>
            <a:latin typeface="Arial"/>
            <a:ea typeface="+mn-ea"/>
            <a:cs typeface="Arial"/>
          </a:endParaRPr>
        </a:p>
      </dgm:t>
    </dgm:pt>
    <dgm:pt modelId="{0FA43AFE-F41B-459A-8885-59497F244CBE}" type="parTrans" cxnId="{318BB27E-3F78-416B-8BEA-8626B8264CA6}">
      <dgm:prSet/>
      <dgm:spPr/>
      <dgm:t>
        <a:bodyPr/>
        <a:lstStyle/>
        <a:p>
          <a:endParaRPr lang="en-US"/>
        </a:p>
      </dgm:t>
    </dgm:pt>
    <dgm:pt modelId="{00E80A44-520F-45A7-BC84-111A3B0210B3}" type="sibTrans" cxnId="{318BB27E-3F78-416B-8BEA-8626B8264CA6}">
      <dgm:prSet/>
      <dgm:spPr/>
      <dgm:t>
        <a:bodyPr/>
        <a:lstStyle/>
        <a:p>
          <a:endParaRPr lang="en-US"/>
        </a:p>
      </dgm:t>
    </dgm:pt>
    <dgm:pt modelId="{C0DC0E24-7E3A-44E7-A151-B676C59BCEC8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1600">
              <a:solidFill>
                <a:srgbClr val="000000"/>
              </a:solidFill>
              <a:latin typeface="Arial"/>
              <a:ea typeface="+mn-ea"/>
              <a:cs typeface="Arial"/>
            </a:rPr>
            <a:t>Concerns with ethics and privacy</a:t>
          </a:r>
          <a:endParaRPr lang="en-US" sz="1600">
            <a:solidFill>
              <a:srgbClr val="000000"/>
            </a:solidFill>
            <a:latin typeface="Arial"/>
            <a:ea typeface="+mn-ea"/>
            <a:cs typeface="Arial"/>
          </a:endParaRPr>
        </a:p>
      </dgm:t>
    </dgm:pt>
    <dgm:pt modelId="{213FE5D8-EB89-4E52-8233-75A239AACBEA}" type="parTrans" cxnId="{EF1ACFBD-0BA2-476E-BD9B-B50578BA1AD7}">
      <dgm:prSet/>
      <dgm:spPr/>
      <dgm:t>
        <a:bodyPr/>
        <a:lstStyle/>
        <a:p>
          <a:endParaRPr lang="en-US"/>
        </a:p>
      </dgm:t>
    </dgm:pt>
    <dgm:pt modelId="{A1E7ABA9-D1EE-4FEE-B332-3B8E2B94281A}" type="sibTrans" cxnId="{EF1ACFBD-0BA2-476E-BD9B-B50578BA1AD7}">
      <dgm:prSet/>
      <dgm:spPr/>
      <dgm:t>
        <a:bodyPr/>
        <a:lstStyle/>
        <a:p>
          <a:endParaRPr lang="en-US"/>
        </a:p>
      </dgm:t>
    </dgm:pt>
    <dgm:pt modelId="{BDB514C4-BE6A-4168-8731-05F2713C81BC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1600">
              <a:solidFill>
                <a:srgbClr val="000000"/>
              </a:solidFill>
              <a:latin typeface="Arial"/>
              <a:ea typeface="+mn-ea"/>
              <a:cs typeface="Arial"/>
            </a:rPr>
            <a:t>Economic and structural barriers</a:t>
          </a:r>
          <a:endParaRPr lang="en-US" sz="1600">
            <a:solidFill>
              <a:srgbClr val="000000"/>
            </a:solidFill>
            <a:latin typeface="Arial"/>
            <a:ea typeface="+mn-ea"/>
            <a:cs typeface="Arial"/>
          </a:endParaRPr>
        </a:p>
      </dgm:t>
    </dgm:pt>
    <dgm:pt modelId="{71AAC576-CA63-446A-BC38-760282888351}" type="parTrans" cxnId="{4F8F6717-EB66-437C-8168-EF2FC9126CAB}">
      <dgm:prSet/>
      <dgm:spPr/>
      <dgm:t>
        <a:bodyPr/>
        <a:lstStyle/>
        <a:p>
          <a:endParaRPr lang="en-US"/>
        </a:p>
      </dgm:t>
    </dgm:pt>
    <dgm:pt modelId="{93043112-0954-4417-B58E-E2AAC0A29DA4}" type="sibTrans" cxnId="{4F8F6717-EB66-437C-8168-EF2FC9126CAB}">
      <dgm:prSet/>
      <dgm:spPr/>
      <dgm:t>
        <a:bodyPr/>
        <a:lstStyle/>
        <a:p>
          <a:endParaRPr lang="en-US"/>
        </a:p>
      </dgm:t>
    </dgm:pt>
    <dgm:pt modelId="{1AB3DD02-598C-4070-B849-6FCB8D143A6D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1600">
              <a:solidFill>
                <a:srgbClr val="000000"/>
              </a:solidFill>
              <a:latin typeface="Arial"/>
              <a:ea typeface="+mn-ea"/>
              <a:cs typeface="Arial"/>
            </a:rPr>
            <a:t>(Department of Health and Social Care, 2022)</a:t>
          </a:r>
          <a:endParaRPr lang="en-US" sz="1600">
            <a:solidFill>
              <a:srgbClr val="000000"/>
            </a:solidFill>
            <a:latin typeface="Arial"/>
            <a:ea typeface="+mn-ea"/>
            <a:cs typeface="Arial"/>
          </a:endParaRPr>
        </a:p>
      </dgm:t>
    </dgm:pt>
    <dgm:pt modelId="{B2602B50-BC4A-4129-99DB-B50EE7962C36}" type="parTrans" cxnId="{89D28820-09DD-465A-90BD-1487744F8D37}">
      <dgm:prSet/>
      <dgm:spPr/>
      <dgm:t>
        <a:bodyPr/>
        <a:lstStyle/>
        <a:p>
          <a:endParaRPr lang="en-US"/>
        </a:p>
      </dgm:t>
    </dgm:pt>
    <dgm:pt modelId="{B4869959-C29A-4E9F-BCE9-0DBA84F7612D}" type="sibTrans" cxnId="{89D28820-09DD-465A-90BD-1487744F8D37}">
      <dgm:prSet/>
      <dgm:spPr/>
      <dgm:t>
        <a:bodyPr/>
        <a:lstStyle/>
        <a:p>
          <a:endParaRPr lang="en-US"/>
        </a:p>
      </dgm:t>
    </dgm:pt>
    <dgm:pt modelId="{E02FC522-3D77-42D8-BADF-3963D183FCF9}" type="pres">
      <dgm:prSet presAssocID="{E4FBA76D-B4B9-4805-90AD-AD57E9524712}" presName="linear" presStyleCnt="0">
        <dgm:presLayoutVars>
          <dgm:animLvl val="lvl"/>
          <dgm:resizeHandles val="exact"/>
        </dgm:presLayoutVars>
      </dgm:prSet>
      <dgm:spPr/>
    </dgm:pt>
    <dgm:pt modelId="{A079A22D-0085-4EDC-85FB-DB9CE1372B12}" type="pres">
      <dgm:prSet presAssocID="{3F769C36-B038-4A04-8B04-E48CCAB31DBE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28934694-A3F1-4B45-B25C-F2BE813DF1EB}" type="pres">
      <dgm:prSet presAssocID="{3DBAFDDD-2D10-4E84-9CE2-697CEB5373F5}" presName="spacer" presStyleCnt="0"/>
      <dgm:spPr/>
    </dgm:pt>
    <dgm:pt modelId="{1D84ECFB-354A-4CFF-BB69-A52CA7268BFC}" type="pres">
      <dgm:prSet presAssocID="{88A81103-734D-4DB1-9E9A-F427D2EDB719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345EED5E-9909-4A3B-BF1B-CA655617CAD3}" type="pres">
      <dgm:prSet presAssocID="{DA5169D7-F51A-4EA9-B7AE-ECEB9365EECE}" presName="spacer" presStyleCnt="0"/>
      <dgm:spPr/>
    </dgm:pt>
    <dgm:pt modelId="{61672CD4-C68E-47F8-83BB-19C6785824A0}" type="pres">
      <dgm:prSet presAssocID="{E67A707E-D04B-4650-9F62-D618DFF891F6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5A5A4875-EE9F-4EF7-8C5E-E757112AF311}" type="pres">
      <dgm:prSet presAssocID="{069DD02C-2563-42F9-AD4C-BCB04D847172}" presName="spacer" presStyleCnt="0"/>
      <dgm:spPr/>
    </dgm:pt>
    <dgm:pt modelId="{780F1AB3-0219-4B75-8031-23413E8A4D85}" type="pres">
      <dgm:prSet presAssocID="{2D64B10C-72DC-4EAC-AEF7-F92F399E68C6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AAAF8E88-929E-4467-9972-AA5999CCAA4D}" type="pres">
      <dgm:prSet presAssocID="{CAC784C9-5114-4BA7-86B3-E5976483EBC7}" presName="spacer" presStyleCnt="0"/>
      <dgm:spPr/>
    </dgm:pt>
    <dgm:pt modelId="{14DFBAAF-47EF-487D-9E48-4C651EFDD179}" type="pres">
      <dgm:prSet presAssocID="{3C5DF40D-F58A-4939-9934-ECF0B898C2E9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FFCA24E8-9FB6-4B3E-9DC2-A7210EA73951}" type="pres">
      <dgm:prSet presAssocID="{00E80A44-520F-45A7-BC84-111A3B0210B3}" presName="spacer" presStyleCnt="0"/>
      <dgm:spPr/>
    </dgm:pt>
    <dgm:pt modelId="{2AA28D41-3C6F-4D8E-851A-5C8F2551EFE7}" type="pres">
      <dgm:prSet presAssocID="{C0DC0E24-7E3A-44E7-A151-B676C59BCEC8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36CD9D72-FF16-4AAA-8488-D2A3C7E4FDEA}" type="pres">
      <dgm:prSet presAssocID="{A1E7ABA9-D1EE-4FEE-B332-3B8E2B94281A}" presName="spacer" presStyleCnt="0"/>
      <dgm:spPr/>
    </dgm:pt>
    <dgm:pt modelId="{5C69835A-E03F-4A9A-B11E-E734B135BF1B}" type="pres">
      <dgm:prSet presAssocID="{BDB514C4-BE6A-4168-8731-05F2713C81BC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C4203F7E-848D-466A-9644-72EB24C47F89}" type="pres">
      <dgm:prSet presAssocID="{93043112-0954-4417-B58E-E2AAC0A29DA4}" presName="spacer" presStyleCnt="0"/>
      <dgm:spPr/>
    </dgm:pt>
    <dgm:pt modelId="{244C6550-9781-40FB-AECB-757E0D906230}" type="pres">
      <dgm:prSet presAssocID="{1AB3DD02-598C-4070-B849-6FCB8D143A6D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3C3E4402-39F6-4811-9846-55F58E3028EB}" type="presOf" srcId="{3F769C36-B038-4A04-8B04-E48CCAB31DBE}" destId="{A079A22D-0085-4EDC-85FB-DB9CE1372B12}" srcOrd="0" destOrd="0" presId="urn:microsoft.com/office/officeart/2005/8/layout/vList2"/>
    <dgm:cxn modelId="{4F8F6717-EB66-437C-8168-EF2FC9126CAB}" srcId="{E4FBA76D-B4B9-4805-90AD-AD57E9524712}" destId="{BDB514C4-BE6A-4168-8731-05F2713C81BC}" srcOrd="6" destOrd="0" parTransId="{71AAC576-CA63-446A-BC38-760282888351}" sibTransId="{93043112-0954-4417-B58E-E2AAC0A29DA4}"/>
    <dgm:cxn modelId="{F47B4A1A-F059-45A5-9A48-CEA7E33550EF}" srcId="{E4FBA76D-B4B9-4805-90AD-AD57E9524712}" destId="{3F769C36-B038-4A04-8B04-E48CCAB31DBE}" srcOrd="0" destOrd="0" parTransId="{EC14F8E1-2218-4A7D-8C6A-DD7B30322C68}" sibTransId="{3DBAFDDD-2D10-4E84-9CE2-697CEB5373F5}"/>
    <dgm:cxn modelId="{89D28820-09DD-465A-90BD-1487744F8D37}" srcId="{E4FBA76D-B4B9-4805-90AD-AD57E9524712}" destId="{1AB3DD02-598C-4070-B849-6FCB8D143A6D}" srcOrd="7" destOrd="0" parTransId="{B2602B50-BC4A-4129-99DB-B50EE7962C36}" sibTransId="{B4869959-C29A-4E9F-BCE9-0DBA84F7612D}"/>
    <dgm:cxn modelId="{CDF76C34-505B-4A59-BFB3-95F2DB36F51C}" type="presOf" srcId="{88A81103-734D-4DB1-9E9A-F427D2EDB719}" destId="{1D84ECFB-354A-4CFF-BB69-A52CA7268BFC}" srcOrd="0" destOrd="0" presId="urn:microsoft.com/office/officeart/2005/8/layout/vList2"/>
    <dgm:cxn modelId="{E058F23D-4B28-49FD-AA46-23E162E0A354}" srcId="{E4FBA76D-B4B9-4805-90AD-AD57E9524712}" destId="{2D64B10C-72DC-4EAC-AEF7-F92F399E68C6}" srcOrd="3" destOrd="0" parTransId="{74749C0B-ADEE-40FE-9605-C8215CCBC08E}" sibTransId="{CAC784C9-5114-4BA7-86B3-E5976483EBC7}"/>
    <dgm:cxn modelId="{BE394A41-3152-4840-9795-C08199F24ADC}" type="presOf" srcId="{1AB3DD02-598C-4070-B849-6FCB8D143A6D}" destId="{244C6550-9781-40FB-AECB-757E0D906230}" srcOrd="0" destOrd="0" presId="urn:microsoft.com/office/officeart/2005/8/layout/vList2"/>
    <dgm:cxn modelId="{318BB27E-3F78-416B-8BEA-8626B8264CA6}" srcId="{E4FBA76D-B4B9-4805-90AD-AD57E9524712}" destId="{3C5DF40D-F58A-4939-9934-ECF0B898C2E9}" srcOrd="4" destOrd="0" parTransId="{0FA43AFE-F41B-459A-8885-59497F244CBE}" sibTransId="{00E80A44-520F-45A7-BC84-111A3B0210B3}"/>
    <dgm:cxn modelId="{52537785-61B4-49AC-959A-A4933B6A947D}" type="presOf" srcId="{2D64B10C-72DC-4EAC-AEF7-F92F399E68C6}" destId="{780F1AB3-0219-4B75-8031-23413E8A4D85}" srcOrd="0" destOrd="0" presId="urn:microsoft.com/office/officeart/2005/8/layout/vList2"/>
    <dgm:cxn modelId="{AEE8F096-7810-4FEC-9251-96136E89E0B8}" type="presOf" srcId="{E4FBA76D-B4B9-4805-90AD-AD57E9524712}" destId="{E02FC522-3D77-42D8-BADF-3963D183FCF9}" srcOrd="0" destOrd="0" presId="urn:microsoft.com/office/officeart/2005/8/layout/vList2"/>
    <dgm:cxn modelId="{584EF99A-4F6D-452B-B44C-9321070E925D}" type="presOf" srcId="{BDB514C4-BE6A-4168-8731-05F2713C81BC}" destId="{5C69835A-E03F-4A9A-B11E-E734B135BF1B}" srcOrd="0" destOrd="0" presId="urn:microsoft.com/office/officeart/2005/8/layout/vList2"/>
    <dgm:cxn modelId="{EF1ACFBD-0BA2-476E-BD9B-B50578BA1AD7}" srcId="{E4FBA76D-B4B9-4805-90AD-AD57E9524712}" destId="{C0DC0E24-7E3A-44E7-A151-B676C59BCEC8}" srcOrd="5" destOrd="0" parTransId="{213FE5D8-EB89-4E52-8233-75A239AACBEA}" sibTransId="{A1E7ABA9-D1EE-4FEE-B332-3B8E2B94281A}"/>
    <dgm:cxn modelId="{852B1ACC-0AC2-43D1-ABF6-9EB58DA2A86E}" type="presOf" srcId="{C0DC0E24-7E3A-44E7-A151-B676C59BCEC8}" destId="{2AA28D41-3C6F-4D8E-851A-5C8F2551EFE7}" srcOrd="0" destOrd="0" presId="urn:microsoft.com/office/officeart/2005/8/layout/vList2"/>
    <dgm:cxn modelId="{A52DB5CC-5505-4DA0-9B40-C62EE41EC721}" srcId="{E4FBA76D-B4B9-4805-90AD-AD57E9524712}" destId="{88A81103-734D-4DB1-9E9A-F427D2EDB719}" srcOrd="1" destOrd="0" parTransId="{014626AE-6760-46D5-AD43-6C8BE07F69D5}" sibTransId="{DA5169D7-F51A-4EA9-B7AE-ECEB9365EECE}"/>
    <dgm:cxn modelId="{6636F4D0-7B5C-40F5-AD15-C171F7AC7EB0}" srcId="{E4FBA76D-B4B9-4805-90AD-AD57E9524712}" destId="{E67A707E-D04B-4650-9F62-D618DFF891F6}" srcOrd="2" destOrd="0" parTransId="{2E9C3F74-AD39-4C5E-A24A-AE38A947D839}" sibTransId="{069DD02C-2563-42F9-AD4C-BCB04D847172}"/>
    <dgm:cxn modelId="{043919D5-3FB8-458C-8B52-A09FF867EE4B}" type="presOf" srcId="{3C5DF40D-F58A-4939-9934-ECF0B898C2E9}" destId="{14DFBAAF-47EF-487D-9E48-4C651EFDD179}" srcOrd="0" destOrd="0" presId="urn:microsoft.com/office/officeart/2005/8/layout/vList2"/>
    <dgm:cxn modelId="{3E73E3F2-59FE-466C-A072-A4ACCB655C5A}" type="presOf" srcId="{E67A707E-D04B-4650-9F62-D618DFF891F6}" destId="{61672CD4-C68E-47F8-83BB-19C6785824A0}" srcOrd="0" destOrd="0" presId="urn:microsoft.com/office/officeart/2005/8/layout/vList2"/>
    <dgm:cxn modelId="{DD95ADDD-73E7-4F9A-B6C6-9F35EC331A56}" type="presParOf" srcId="{E02FC522-3D77-42D8-BADF-3963D183FCF9}" destId="{A079A22D-0085-4EDC-85FB-DB9CE1372B12}" srcOrd="0" destOrd="0" presId="urn:microsoft.com/office/officeart/2005/8/layout/vList2"/>
    <dgm:cxn modelId="{E5507C21-D9FF-4F14-919A-B42D8AACF6B8}" type="presParOf" srcId="{E02FC522-3D77-42D8-BADF-3963D183FCF9}" destId="{28934694-A3F1-4B45-B25C-F2BE813DF1EB}" srcOrd="1" destOrd="0" presId="urn:microsoft.com/office/officeart/2005/8/layout/vList2"/>
    <dgm:cxn modelId="{21FB6EE1-FFA5-4DFD-A3C9-5B671D2338FD}" type="presParOf" srcId="{E02FC522-3D77-42D8-BADF-3963D183FCF9}" destId="{1D84ECFB-354A-4CFF-BB69-A52CA7268BFC}" srcOrd="2" destOrd="0" presId="urn:microsoft.com/office/officeart/2005/8/layout/vList2"/>
    <dgm:cxn modelId="{EEDD83AF-BC97-4B68-AEDE-14BBE19EDD94}" type="presParOf" srcId="{E02FC522-3D77-42D8-BADF-3963D183FCF9}" destId="{345EED5E-9909-4A3B-BF1B-CA655617CAD3}" srcOrd="3" destOrd="0" presId="urn:microsoft.com/office/officeart/2005/8/layout/vList2"/>
    <dgm:cxn modelId="{28CB019B-16D8-4C6D-A3BE-E303A888F6E8}" type="presParOf" srcId="{E02FC522-3D77-42D8-BADF-3963D183FCF9}" destId="{61672CD4-C68E-47F8-83BB-19C6785824A0}" srcOrd="4" destOrd="0" presId="urn:microsoft.com/office/officeart/2005/8/layout/vList2"/>
    <dgm:cxn modelId="{A59299C5-4B4B-4F35-A83D-88BAC1AB3E3A}" type="presParOf" srcId="{E02FC522-3D77-42D8-BADF-3963D183FCF9}" destId="{5A5A4875-EE9F-4EF7-8C5E-E757112AF311}" srcOrd="5" destOrd="0" presId="urn:microsoft.com/office/officeart/2005/8/layout/vList2"/>
    <dgm:cxn modelId="{5399E148-3C37-4131-B6D0-367992603FCB}" type="presParOf" srcId="{E02FC522-3D77-42D8-BADF-3963D183FCF9}" destId="{780F1AB3-0219-4B75-8031-23413E8A4D85}" srcOrd="6" destOrd="0" presId="urn:microsoft.com/office/officeart/2005/8/layout/vList2"/>
    <dgm:cxn modelId="{90442AA7-6792-4BD5-BAD8-13EB2E662E8E}" type="presParOf" srcId="{E02FC522-3D77-42D8-BADF-3963D183FCF9}" destId="{AAAF8E88-929E-4467-9972-AA5999CCAA4D}" srcOrd="7" destOrd="0" presId="urn:microsoft.com/office/officeart/2005/8/layout/vList2"/>
    <dgm:cxn modelId="{58B9CF3A-E307-4D86-8096-9A54FA0DDA6A}" type="presParOf" srcId="{E02FC522-3D77-42D8-BADF-3963D183FCF9}" destId="{14DFBAAF-47EF-487D-9E48-4C651EFDD179}" srcOrd="8" destOrd="0" presId="urn:microsoft.com/office/officeart/2005/8/layout/vList2"/>
    <dgm:cxn modelId="{0000C85C-7538-41C5-92C4-DEEFF3EB94C3}" type="presParOf" srcId="{E02FC522-3D77-42D8-BADF-3963D183FCF9}" destId="{FFCA24E8-9FB6-4B3E-9DC2-A7210EA73951}" srcOrd="9" destOrd="0" presId="urn:microsoft.com/office/officeart/2005/8/layout/vList2"/>
    <dgm:cxn modelId="{D54BA47B-66B1-426E-AA6C-1BDC187188F3}" type="presParOf" srcId="{E02FC522-3D77-42D8-BADF-3963D183FCF9}" destId="{2AA28D41-3C6F-4D8E-851A-5C8F2551EFE7}" srcOrd="10" destOrd="0" presId="urn:microsoft.com/office/officeart/2005/8/layout/vList2"/>
    <dgm:cxn modelId="{3874589E-FECC-4F26-8AA4-B88A4316FD3F}" type="presParOf" srcId="{E02FC522-3D77-42D8-BADF-3963D183FCF9}" destId="{36CD9D72-FF16-4AAA-8488-D2A3C7E4FDEA}" srcOrd="11" destOrd="0" presId="urn:microsoft.com/office/officeart/2005/8/layout/vList2"/>
    <dgm:cxn modelId="{56D53DE4-A05D-4D5A-91F7-7118D614B21F}" type="presParOf" srcId="{E02FC522-3D77-42D8-BADF-3963D183FCF9}" destId="{5C69835A-E03F-4A9A-B11E-E734B135BF1B}" srcOrd="12" destOrd="0" presId="urn:microsoft.com/office/officeart/2005/8/layout/vList2"/>
    <dgm:cxn modelId="{D4396A9E-A825-449E-81F7-90DCAD0C2E37}" type="presParOf" srcId="{E02FC522-3D77-42D8-BADF-3963D183FCF9}" destId="{C4203F7E-848D-466A-9644-72EB24C47F89}" srcOrd="13" destOrd="0" presId="urn:microsoft.com/office/officeart/2005/8/layout/vList2"/>
    <dgm:cxn modelId="{1B9CE769-4739-4DB8-B6E2-C38529C80462}" type="presParOf" srcId="{E02FC522-3D77-42D8-BADF-3963D183FCF9}" destId="{244C6550-9781-40FB-AECB-757E0D906230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CD7597-9A68-4B02-A193-C3D4A42B107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90D0696-2EE9-4682-8A69-D42D52B6F9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Implement staff training programs</a:t>
          </a:r>
          <a:endParaRPr lang="en-US"/>
        </a:p>
      </dgm:t>
    </dgm:pt>
    <dgm:pt modelId="{D1D92D95-9965-488C-B3F0-A057C501CA1C}" type="parTrans" cxnId="{A76E30C1-A2D9-4993-B63F-E5F6C15EDA6B}">
      <dgm:prSet/>
      <dgm:spPr/>
      <dgm:t>
        <a:bodyPr/>
        <a:lstStyle/>
        <a:p>
          <a:endParaRPr lang="en-US"/>
        </a:p>
      </dgm:t>
    </dgm:pt>
    <dgm:pt modelId="{30EA12BA-A35C-445E-A8F3-D4BB67CA7213}" type="sibTrans" cxnId="{A76E30C1-A2D9-4993-B63F-E5F6C15EDA6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7767A6B-5230-46D5-803B-D69FD9FD47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Promote ethical administration and patient consent</a:t>
          </a:r>
          <a:endParaRPr lang="en-US"/>
        </a:p>
      </dgm:t>
    </dgm:pt>
    <dgm:pt modelId="{801FAABB-0F5C-42E6-8D37-2904DCDE5D5B}" type="parTrans" cxnId="{DDF1EDDE-9C1D-4B53-9056-4997D03B907C}">
      <dgm:prSet/>
      <dgm:spPr/>
      <dgm:t>
        <a:bodyPr/>
        <a:lstStyle/>
        <a:p>
          <a:endParaRPr lang="en-US"/>
        </a:p>
      </dgm:t>
    </dgm:pt>
    <dgm:pt modelId="{F7359B43-6BC5-4DEE-B7CE-D5169EB3CD50}" type="sibTrans" cxnId="{DDF1EDDE-9C1D-4B53-9056-4997D03B907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CD7E0C1-A984-4278-A509-9B573C735C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 patient-centred care</a:t>
          </a:r>
          <a:endParaRPr lang="en-US"/>
        </a:p>
      </dgm:t>
    </dgm:pt>
    <dgm:pt modelId="{833BCB8C-53CE-47B6-A4CA-15B4B40D6C9A}" type="parTrans" cxnId="{0FACCA66-CD2D-45D7-8642-F845EC692EFE}">
      <dgm:prSet/>
      <dgm:spPr/>
      <dgm:t>
        <a:bodyPr/>
        <a:lstStyle/>
        <a:p>
          <a:endParaRPr lang="en-US"/>
        </a:p>
      </dgm:t>
    </dgm:pt>
    <dgm:pt modelId="{7E8D4B2A-0764-4D13-B3BF-6294BB48147A}" type="sibTrans" cxnId="{0FACCA66-CD2D-45D7-8642-F845EC692EF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71174D7-927B-4F7E-A00B-20331E36FDF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Continue to invest funding in NHS digital projects</a:t>
          </a:r>
          <a:endParaRPr lang="en-US"/>
        </a:p>
      </dgm:t>
    </dgm:pt>
    <dgm:pt modelId="{58E107D2-AD14-472A-873D-1D4B3EE82B48}" type="parTrans" cxnId="{22DE39E9-2AA0-4C1B-89FC-8AA6631910BF}">
      <dgm:prSet/>
      <dgm:spPr/>
      <dgm:t>
        <a:bodyPr/>
        <a:lstStyle/>
        <a:p>
          <a:endParaRPr lang="en-US"/>
        </a:p>
      </dgm:t>
    </dgm:pt>
    <dgm:pt modelId="{4C65F9A6-65D4-47A5-A460-8D90CF54984B}" type="sibTrans" cxnId="{22DE39E9-2AA0-4C1B-89FC-8AA6631910B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B22598C-6616-49B2-A3BD-9CD733DF4A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(NICE, 2022; Topol, 2019)</a:t>
          </a:r>
          <a:endParaRPr lang="en-US"/>
        </a:p>
      </dgm:t>
    </dgm:pt>
    <dgm:pt modelId="{023F8295-A379-46A3-8887-DB09057081EE}" type="parTrans" cxnId="{E3B92A74-D5A9-42FD-BA56-F45328EB7555}">
      <dgm:prSet/>
      <dgm:spPr/>
      <dgm:t>
        <a:bodyPr/>
        <a:lstStyle/>
        <a:p>
          <a:endParaRPr lang="en-US"/>
        </a:p>
      </dgm:t>
    </dgm:pt>
    <dgm:pt modelId="{F85BEC3E-3223-4E08-8811-750543B90425}" type="sibTrans" cxnId="{E3B92A74-D5A9-42FD-BA56-F45328EB7555}">
      <dgm:prSet/>
      <dgm:spPr/>
      <dgm:t>
        <a:bodyPr/>
        <a:lstStyle/>
        <a:p>
          <a:endParaRPr lang="en-US"/>
        </a:p>
      </dgm:t>
    </dgm:pt>
    <dgm:pt modelId="{7C6641CE-0960-4F43-A7B8-53D61ED490E6}" type="pres">
      <dgm:prSet presAssocID="{91CD7597-9A68-4B02-A193-C3D4A42B1070}" presName="root" presStyleCnt="0">
        <dgm:presLayoutVars>
          <dgm:dir/>
          <dgm:resizeHandles val="exact"/>
        </dgm:presLayoutVars>
      </dgm:prSet>
      <dgm:spPr/>
    </dgm:pt>
    <dgm:pt modelId="{9B5C299F-C9A1-4BBB-BE5E-2DF76CB25C59}" type="pres">
      <dgm:prSet presAssocID="{91CD7597-9A68-4B02-A193-C3D4A42B1070}" presName="container" presStyleCnt="0">
        <dgm:presLayoutVars>
          <dgm:dir/>
          <dgm:resizeHandles val="exact"/>
        </dgm:presLayoutVars>
      </dgm:prSet>
      <dgm:spPr/>
    </dgm:pt>
    <dgm:pt modelId="{D27EEC3D-D3CB-4476-B5A1-926AEFF39C80}" type="pres">
      <dgm:prSet presAssocID="{E90D0696-2EE9-4682-8A69-D42D52B6F9E0}" presName="compNode" presStyleCnt="0"/>
      <dgm:spPr/>
    </dgm:pt>
    <dgm:pt modelId="{EE119BE9-9D44-421A-A595-036DEE7FBA69}" type="pres">
      <dgm:prSet presAssocID="{E90D0696-2EE9-4682-8A69-D42D52B6F9E0}" presName="iconBgRect" presStyleLbl="bgShp" presStyleIdx="0" presStyleCnt="5"/>
      <dgm:spPr/>
    </dgm:pt>
    <dgm:pt modelId="{3F4D923B-AE04-4FAB-8471-D2536329BB9F}" type="pres">
      <dgm:prSet presAssocID="{E90D0696-2EE9-4682-8A69-D42D52B6F9E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B6947B2-92B5-4162-A867-33BC8F637271}" type="pres">
      <dgm:prSet presAssocID="{E90D0696-2EE9-4682-8A69-D42D52B6F9E0}" presName="spaceRect" presStyleCnt="0"/>
      <dgm:spPr/>
    </dgm:pt>
    <dgm:pt modelId="{68C27045-7FCA-408D-8B55-56F651A2BAB6}" type="pres">
      <dgm:prSet presAssocID="{E90D0696-2EE9-4682-8A69-D42D52B6F9E0}" presName="textRect" presStyleLbl="revTx" presStyleIdx="0" presStyleCnt="5">
        <dgm:presLayoutVars>
          <dgm:chMax val="1"/>
          <dgm:chPref val="1"/>
        </dgm:presLayoutVars>
      </dgm:prSet>
      <dgm:spPr/>
    </dgm:pt>
    <dgm:pt modelId="{9F019886-4DBD-4AA8-8E7C-751D4B3DEE98}" type="pres">
      <dgm:prSet presAssocID="{30EA12BA-A35C-445E-A8F3-D4BB67CA7213}" presName="sibTrans" presStyleLbl="sibTrans2D1" presStyleIdx="0" presStyleCnt="0"/>
      <dgm:spPr/>
    </dgm:pt>
    <dgm:pt modelId="{68F38B10-629E-4852-B162-0BB6F671F886}" type="pres">
      <dgm:prSet presAssocID="{C7767A6B-5230-46D5-803B-D69FD9FD4790}" presName="compNode" presStyleCnt="0"/>
      <dgm:spPr/>
    </dgm:pt>
    <dgm:pt modelId="{922F3C9C-F48F-427C-9298-D2239DF63FE2}" type="pres">
      <dgm:prSet presAssocID="{C7767A6B-5230-46D5-803B-D69FD9FD4790}" presName="iconBgRect" presStyleLbl="bgShp" presStyleIdx="1" presStyleCnt="5"/>
      <dgm:spPr/>
    </dgm:pt>
    <dgm:pt modelId="{68CB486D-BD2A-43BD-8ADD-74725893FE32}" type="pres">
      <dgm:prSet presAssocID="{C7767A6B-5230-46D5-803B-D69FD9FD479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3F0185E0-1FAA-4C22-873C-D058AF9004C0}" type="pres">
      <dgm:prSet presAssocID="{C7767A6B-5230-46D5-803B-D69FD9FD4790}" presName="spaceRect" presStyleCnt="0"/>
      <dgm:spPr/>
    </dgm:pt>
    <dgm:pt modelId="{44C9ECB5-2FA5-4953-A5D3-DF9F5C575DF2}" type="pres">
      <dgm:prSet presAssocID="{C7767A6B-5230-46D5-803B-D69FD9FD4790}" presName="textRect" presStyleLbl="revTx" presStyleIdx="1" presStyleCnt="5">
        <dgm:presLayoutVars>
          <dgm:chMax val="1"/>
          <dgm:chPref val="1"/>
        </dgm:presLayoutVars>
      </dgm:prSet>
      <dgm:spPr/>
    </dgm:pt>
    <dgm:pt modelId="{091E4C21-5260-46D8-8A51-ADEECC5DC30A}" type="pres">
      <dgm:prSet presAssocID="{F7359B43-6BC5-4DEE-B7CE-D5169EB3CD50}" presName="sibTrans" presStyleLbl="sibTrans2D1" presStyleIdx="0" presStyleCnt="0"/>
      <dgm:spPr/>
    </dgm:pt>
    <dgm:pt modelId="{4A920231-BDE1-481C-9754-383CB14C4B94}" type="pres">
      <dgm:prSet presAssocID="{4CD7E0C1-A984-4278-A509-9B573C735C51}" presName="compNode" presStyleCnt="0"/>
      <dgm:spPr/>
    </dgm:pt>
    <dgm:pt modelId="{DD676363-4407-4C56-BAFF-5835140C3C27}" type="pres">
      <dgm:prSet presAssocID="{4CD7E0C1-A984-4278-A509-9B573C735C51}" presName="iconBgRect" presStyleLbl="bgShp" presStyleIdx="2" presStyleCnt="5"/>
      <dgm:spPr/>
    </dgm:pt>
    <dgm:pt modelId="{DAD58939-537F-4213-9B1A-6B922DD135D9}" type="pres">
      <dgm:prSet presAssocID="{4CD7E0C1-A984-4278-A509-9B573C735C5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012E6EA-E8F0-4AAD-8C13-C7540D527C89}" type="pres">
      <dgm:prSet presAssocID="{4CD7E0C1-A984-4278-A509-9B573C735C51}" presName="spaceRect" presStyleCnt="0"/>
      <dgm:spPr/>
    </dgm:pt>
    <dgm:pt modelId="{94669BCE-7D5E-4EC0-B7E1-F794DD5A3294}" type="pres">
      <dgm:prSet presAssocID="{4CD7E0C1-A984-4278-A509-9B573C735C51}" presName="textRect" presStyleLbl="revTx" presStyleIdx="2" presStyleCnt="5">
        <dgm:presLayoutVars>
          <dgm:chMax val="1"/>
          <dgm:chPref val="1"/>
        </dgm:presLayoutVars>
      </dgm:prSet>
      <dgm:spPr/>
    </dgm:pt>
    <dgm:pt modelId="{E152B138-2F09-4C09-990A-DC966F73A6C9}" type="pres">
      <dgm:prSet presAssocID="{7E8D4B2A-0764-4D13-B3BF-6294BB48147A}" presName="sibTrans" presStyleLbl="sibTrans2D1" presStyleIdx="0" presStyleCnt="0"/>
      <dgm:spPr/>
    </dgm:pt>
    <dgm:pt modelId="{F0C8475D-078E-4C4D-BCBA-C01A75E22E41}" type="pres">
      <dgm:prSet presAssocID="{471174D7-927B-4F7E-A00B-20331E36FDF5}" presName="compNode" presStyleCnt="0"/>
      <dgm:spPr/>
    </dgm:pt>
    <dgm:pt modelId="{2DE1FE07-F43D-46CC-813D-E06429C561AD}" type="pres">
      <dgm:prSet presAssocID="{471174D7-927B-4F7E-A00B-20331E36FDF5}" presName="iconBgRect" presStyleLbl="bgShp" presStyleIdx="3" presStyleCnt="5"/>
      <dgm:spPr/>
    </dgm:pt>
    <dgm:pt modelId="{A1D8AC31-9BD0-42A7-B32E-920BA9A541D1}" type="pres">
      <dgm:prSet presAssocID="{471174D7-927B-4F7E-A00B-20331E36FDF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64FE2C2-3732-4933-9069-B7BABBF267A9}" type="pres">
      <dgm:prSet presAssocID="{471174D7-927B-4F7E-A00B-20331E36FDF5}" presName="spaceRect" presStyleCnt="0"/>
      <dgm:spPr/>
    </dgm:pt>
    <dgm:pt modelId="{EE8B536D-3DE2-48D1-A716-BA0C0AB364C2}" type="pres">
      <dgm:prSet presAssocID="{471174D7-927B-4F7E-A00B-20331E36FDF5}" presName="textRect" presStyleLbl="revTx" presStyleIdx="3" presStyleCnt="5">
        <dgm:presLayoutVars>
          <dgm:chMax val="1"/>
          <dgm:chPref val="1"/>
        </dgm:presLayoutVars>
      </dgm:prSet>
      <dgm:spPr/>
    </dgm:pt>
    <dgm:pt modelId="{71B44B6F-E80F-419A-A651-28048B5C0FCA}" type="pres">
      <dgm:prSet presAssocID="{4C65F9A6-65D4-47A5-A460-8D90CF54984B}" presName="sibTrans" presStyleLbl="sibTrans2D1" presStyleIdx="0" presStyleCnt="0"/>
      <dgm:spPr/>
    </dgm:pt>
    <dgm:pt modelId="{EDBA26F9-20CE-4BF2-9832-5BCEBA5C680D}" type="pres">
      <dgm:prSet presAssocID="{FB22598C-6616-49B2-A3BD-9CD733DF4A4B}" presName="compNode" presStyleCnt="0"/>
      <dgm:spPr/>
    </dgm:pt>
    <dgm:pt modelId="{9089FA03-509F-4130-9455-68B71EA323CA}" type="pres">
      <dgm:prSet presAssocID="{FB22598C-6616-49B2-A3BD-9CD733DF4A4B}" presName="iconBgRect" presStyleLbl="bgShp" presStyleIdx="4" presStyleCnt="5"/>
      <dgm:spPr/>
    </dgm:pt>
    <dgm:pt modelId="{1338BDC8-4F76-42B6-A838-B4E4027FC294}" type="pres">
      <dgm:prSet presAssocID="{FB22598C-6616-49B2-A3BD-9CD733DF4A4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gloo"/>
        </a:ext>
      </dgm:extLst>
    </dgm:pt>
    <dgm:pt modelId="{88CF3A4E-C933-4B5A-ADDA-A17535D644B5}" type="pres">
      <dgm:prSet presAssocID="{FB22598C-6616-49B2-A3BD-9CD733DF4A4B}" presName="spaceRect" presStyleCnt="0"/>
      <dgm:spPr/>
    </dgm:pt>
    <dgm:pt modelId="{4C3E3435-CC5A-499F-B3C0-9D892FC814B8}" type="pres">
      <dgm:prSet presAssocID="{FB22598C-6616-49B2-A3BD-9CD733DF4A4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FACCA66-CD2D-45D7-8642-F845EC692EFE}" srcId="{91CD7597-9A68-4B02-A193-C3D4A42B1070}" destId="{4CD7E0C1-A984-4278-A509-9B573C735C51}" srcOrd="2" destOrd="0" parTransId="{833BCB8C-53CE-47B6-A4CA-15B4B40D6C9A}" sibTransId="{7E8D4B2A-0764-4D13-B3BF-6294BB48147A}"/>
    <dgm:cxn modelId="{6B77ED48-6ACB-4965-854E-AC91A6F0A7DB}" type="presOf" srcId="{C7767A6B-5230-46D5-803B-D69FD9FD4790}" destId="{44C9ECB5-2FA5-4953-A5D3-DF9F5C575DF2}" srcOrd="0" destOrd="0" presId="urn:microsoft.com/office/officeart/2018/2/layout/IconCircleList"/>
    <dgm:cxn modelId="{7D4AEC4E-3652-461B-BC8B-6F8353F28BED}" type="presOf" srcId="{4C65F9A6-65D4-47A5-A460-8D90CF54984B}" destId="{71B44B6F-E80F-419A-A651-28048B5C0FCA}" srcOrd="0" destOrd="0" presId="urn:microsoft.com/office/officeart/2018/2/layout/IconCircleList"/>
    <dgm:cxn modelId="{4B388070-E5EE-4335-B539-0BB5A060D228}" type="presOf" srcId="{91CD7597-9A68-4B02-A193-C3D4A42B1070}" destId="{7C6641CE-0960-4F43-A7B8-53D61ED490E6}" srcOrd="0" destOrd="0" presId="urn:microsoft.com/office/officeart/2018/2/layout/IconCircleList"/>
    <dgm:cxn modelId="{F94C7F71-8634-4F28-AF56-6AE8F891F70E}" type="presOf" srcId="{7E8D4B2A-0764-4D13-B3BF-6294BB48147A}" destId="{E152B138-2F09-4C09-990A-DC966F73A6C9}" srcOrd="0" destOrd="0" presId="urn:microsoft.com/office/officeart/2018/2/layout/IconCircleList"/>
    <dgm:cxn modelId="{7B50BE52-DDDD-45AA-8159-14EF2DDCCBFA}" type="presOf" srcId="{E90D0696-2EE9-4682-8A69-D42D52B6F9E0}" destId="{68C27045-7FCA-408D-8B55-56F651A2BAB6}" srcOrd="0" destOrd="0" presId="urn:microsoft.com/office/officeart/2018/2/layout/IconCircleList"/>
    <dgm:cxn modelId="{E3B92A74-D5A9-42FD-BA56-F45328EB7555}" srcId="{91CD7597-9A68-4B02-A193-C3D4A42B1070}" destId="{FB22598C-6616-49B2-A3BD-9CD733DF4A4B}" srcOrd="4" destOrd="0" parTransId="{023F8295-A379-46A3-8887-DB09057081EE}" sibTransId="{F85BEC3E-3223-4E08-8811-750543B90425}"/>
    <dgm:cxn modelId="{D1330177-6C11-4B14-A0B0-5F974C5F4229}" type="presOf" srcId="{471174D7-927B-4F7E-A00B-20331E36FDF5}" destId="{EE8B536D-3DE2-48D1-A716-BA0C0AB364C2}" srcOrd="0" destOrd="0" presId="urn:microsoft.com/office/officeart/2018/2/layout/IconCircleList"/>
    <dgm:cxn modelId="{33F00BA2-1E09-49DD-B2C9-F18A014E6A22}" type="presOf" srcId="{4CD7E0C1-A984-4278-A509-9B573C735C51}" destId="{94669BCE-7D5E-4EC0-B7E1-F794DD5A3294}" srcOrd="0" destOrd="0" presId="urn:microsoft.com/office/officeart/2018/2/layout/IconCircleList"/>
    <dgm:cxn modelId="{BFE847BF-D073-4503-8AF9-EAB786F1FF9D}" type="presOf" srcId="{FB22598C-6616-49B2-A3BD-9CD733DF4A4B}" destId="{4C3E3435-CC5A-499F-B3C0-9D892FC814B8}" srcOrd="0" destOrd="0" presId="urn:microsoft.com/office/officeart/2018/2/layout/IconCircleList"/>
    <dgm:cxn modelId="{A76E30C1-A2D9-4993-B63F-E5F6C15EDA6B}" srcId="{91CD7597-9A68-4B02-A193-C3D4A42B1070}" destId="{E90D0696-2EE9-4682-8A69-D42D52B6F9E0}" srcOrd="0" destOrd="0" parTransId="{D1D92D95-9965-488C-B3F0-A057C501CA1C}" sibTransId="{30EA12BA-A35C-445E-A8F3-D4BB67CA7213}"/>
    <dgm:cxn modelId="{BCC49AD7-54FA-46FF-A1EF-4E7EEB777A1B}" type="presOf" srcId="{30EA12BA-A35C-445E-A8F3-D4BB67CA7213}" destId="{9F019886-4DBD-4AA8-8E7C-751D4B3DEE98}" srcOrd="0" destOrd="0" presId="urn:microsoft.com/office/officeart/2018/2/layout/IconCircleList"/>
    <dgm:cxn modelId="{DDF1EDDE-9C1D-4B53-9056-4997D03B907C}" srcId="{91CD7597-9A68-4B02-A193-C3D4A42B1070}" destId="{C7767A6B-5230-46D5-803B-D69FD9FD4790}" srcOrd="1" destOrd="0" parTransId="{801FAABB-0F5C-42E6-8D37-2904DCDE5D5B}" sibTransId="{F7359B43-6BC5-4DEE-B7CE-D5169EB3CD50}"/>
    <dgm:cxn modelId="{22DE39E9-2AA0-4C1B-89FC-8AA6631910BF}" srcId="{91CD7597-9A68-4B02-A193-C3D4A42B1070}" destId="{471174D7-927B-4F7E-A00B-20331E36FDF5}" srcOrd="3" destOrd="0" parTransId="{58E107D2-AD14-472A-873D-1D4B3EE82B48}" sibTransId="{4C65F9A6-65D4-47A5-A460-8D90CF54984B}"/>
    <dgm:cxn modelId="{DEC23EEF-77FE-4A2D-B50C-6B479DEECAAC}" type="presOf" srcId="{F7359B43-6BC5-4DEE-B7CE-D5169EB3CD50}" destId="{091E4C21-5260-46D8-8A51-ADEECC5DC30A}" srcOrd="0" destOrd="0" presId="urn:microsoft.com/office/officeart/2018/2/layout/IconCircleList"/>
    <dgm:cxn modelId="{8E6AC4EE-7737-4EB7-9265-3D001F7D6A3B}" type="presParOf" srcId="{7C6641CE-0960-4F43-A7B8-53D61ED490E6}" destId="{9B5C299F-C9A1-4BBB-BE5E-2DF76CB25C59}" srcOrd="0" destOrd="0" presId="urn:microsoft.com/office/officeart/2018/2/layout/IconCircleList"/>
    <dgm:cxn modelId="{7D857E7C-108D-493E-824F-B9AF48D960F1}" type="presParOf" srcId="{9B5C299F-C9A1-4BBB-BE5E-2DF76CB25C59}" destId="{D27EEC3D-D3CB-4476-B5A1-926AEFF39C80}" srcOrd="0" destOrd="0" presId="urn:microsoft.com/office/officeart/2018/2/layout/IconCircleList"/>
    <dgm:cxn modelId="{BF08321E-9071-4A3B-BFFE-78CF240CA8E5}" type="presParOf" srcId="{D27EEC3D-D3CB-4476-B5A1-926AEFF39C80}" destId="{EE119BE9-9D44-421A-A595-036DEE7FBA69}" srcOrd="0" destOrd="0" presId="urn:microsoft.com/office/officeart/2018/2/layout/IconCircleList"/>
    <dgm:cxn modelId="{35DB1236-06A4-4FDA-A972-573E699FE587}" type="presParOf" srcId="{D27EEC3D-D3CB-4476-B5A1-926AEFF39C80}" destId="{3F4D923B-AE04-4FAB-8471-D2536329BB9F}" srcOrd="1" destOrd="0" presId="urn:microsoft.com/office/officeart/2018/2/layout/IconCircleList"/>
    <dgm:cxn modelId="{05F5A719-AF44-4740-B3B4-45B20999CE30}" type="presParOf" srcId="{D27EEC3D-D3CB-4476-B5A1-926AEFF39C80}" destId="{EB6947B2-92B5-4162-A867-33BC8F637271}" srcOrd="2" destOrd="0" presId="urn:microsoft.com/office/officeart/2018/2/layout/IconCircleList"/>
    <dgm:cxn modelId="{03C9D049-9AE8-4EB6-872D-73E7CE793057}" type="presParOf" srcId="{D27EEC3D-D3CB-4476-B5A1-926AEFF39C80}" destId="{68C27045-7FCA-408D-8B55-56F651A2BAB6}" srcOrd="3" destOrd="0" presId="urn:microsoft.com/office/officeart/2018/2/layout/IconCircleList"/>
    <dgm:cxn modelId="{9D01C32A-26EF-473B-B1DD-36BF585716E7}" type="presParOf" srcId="{9B5C299F-C9A1-4BBB-BE5E-2DF76CB25C59}" destId="{9F019886-4DBD-4AA8-8E7C-751D4B3DEE98}" srcOrd="1" destOrd="0" presId="urn:microsoft.com/office/officeart/2018/2/layout/IconCircleList"/>
    <dgm:cxn modelId="{B33B57B1-E493-4513-B003-ED5C09694A20}" type="presParOf" srcId="{9B5C299F-C9A1-4BBB-BE5E-2DF76CB25C59}" destId="{68F38B10-629E-4852-B162-0BB6F671F886}" srcOrd="2" destOrd="0" presId="urn:microsoft.com/office/officeart/2018/2/layout/IconCircleList"/>
    <dgm:cxn modelId="{057084AD-0B8D-4336-A270-85F54199B829}" type="presParOf" srcId="{68F38B10-629E-4852-B162-0BB6F671F886}" destId="{922F3C9C-F48F-427C-9298-D2239DF63FE2}" srcOrd="0" destOrd="0" presId="urn:microsoft.com/office/officeart/2018/2/layout/IconCircleList"/>
    <dgm:cxn modelId="{2627A6AD-48A0-4A47-B54A-5143FEFBB09C}" type="presParOf" srcId="{68F38B10-629E-4852-B162-0BB6F671F886}" destId="{68CB486D-BD2A-43BD-8ADD-74725893FE32}" srcOrd="1" destOrd="0" presId="urn:microsoft.com/office/officeart/2018/2/layout/IconCircleList"/>
    <dgm:cxn modelId="{A06E9039-76CA-42FF-96C1-8C7B9BB341E9}" type="presParOf" srcId="{68F38B10-629E-4852-B162-0BB6F671F886}" destId="{3F0185E0-1FAA-4C22-873C-D058AF9004C0}" srcOrd="2" destOrd="0" presId="urn:microsoft.com/office/officeart/2018/2/layout/IconCircleList"/>
    <dgm:cxn modelId="{861E8472-BA43-49B5-8FAE-AC45E157B545}" type="presParOf" srcId="{68F38B10-629E-4852-B162-0BB6F671F886}" destId="{44C9ECB5-2FA5-4953-A5D3-DF9F5C575DF2}" srcOrd="3" destOrd="0" presId="urn:microsoft.com/office/officeart/2018/2/layout/IconCircleList"/>
    <dgm:cxn modelId="{C54E23B1-AF39-4DD1-8D3A-C75F7F67B7ED}" type="presParOf" srcId="{9B5C299F-C9A1-4BBB-BE5E-2DF76CB25C59}" destId="{091E4C21-5260-46D8-8A51-ADEECC5DC30A}" srcOrd="3" destOrd="0" presId="urn:microsoft.com/office/officeart/2018/2/layout/IconCircleList"/>
    <dgm:cxn modelId="{61C3E239-3AE2-4A81-BB2B-6ECDD859943D}" type="presParOf" srcId="{9B5C299F-C9A1-4BBB-BE5E-2DF76CB25C59}" destId="{4A920231-BDE1-481C-9754-383CB14C4B94}" srcOrd="4" destOrd="0" presId="urn:microsoft.com/office/officeart/2018/2/layout/IconCircleList"/>
    <dgm:cxn modelId="{48AB4886-6DEF-4926-9D63-E012C5932ABC}" type="presParOf" srcId="{4A920231-BDE1-481C-9754-383CB14C4B94}" destId="{DD676363-4407-4C56-BAFF-5835140C3C27}" srcOrd="0" destOrd="0" presId="urn:microsoft.com/office/officeart/2018/2/layout/IconCircleList"/>
    <dgm:cxn modelId="{1C4F6057-91EB-4D4C-94A0-F70217BA917A}" type="presParOf" srcId="{4A920231-BDE1-481C-9754-383CB14C4B94}" destId="{DAD58939-537F-4213-9B1A-6B922DD135D9}" srcOrd="1" destOrd="0" presId="urn:microsoft.com/office/officeart/2018/2/layout/IconCircleList"/>
    <dgm:cxn modelId="{9520D4A9-DFDA-4ECD-A4EB-EA021A8DF116}" type="presParOf" srcId="{4A920231-BDE1-481C-9754-383CB14C4B94}" destId="{9012E6EA-E8F0-4AAD-8C13-C7540D527C89}" srcOrd="2" destOrd="0" presId="urn:microsoft.com/office/officeart/2018/2/layout/IconCircleList"/>
    <dgm:cxn modelId="{94FD7C4E-1624-4BAE-93E1-EA2D6BCCF189}" type="presParOf" srcId="{4A920231-BDE1-481C-9754-383CB14C4B94}" destId="{94669BCE-7D5E-4EC0-B7E1-F794DD5A3294}" srcOrd="3" destOrd="0" presId="urn:microsoft.com/office/officeart/2018/2/layout/IconCircleList"/>
    <dgm:cxn modelId="{475D20B0-D255-4416-ABC4-064E771E3360}" type="presParOf" srcId="{9B5C299F-C9A1-4BBB-BE5E-2DF76CB25C59}" destId="{E152B138-2F09-4C09-990A-DC966F73A6C9}" srcOrd="5" destOrd="0" presId="urn:microsoft.com/office/officeart/2018/2/layout/IconCircleList"/>
    <dgm:cxn modelId="{C9E5DD39-5996-4C1F-AFB7-780751F0104D}" type="presParOf" srcId="{9B5C299F-C9A1-4BBB-BE5E-2DF76CB25C59}" destId="{F0C8475D-078E-4C4D-BCBA-C01A75E22E41}" srcOrd="6" destOrd="0" presId="urn:microsoft.com/office/officeart/2018/2/layout/IconCircleList"/>
    <dgm:cxn modelId="{1CE9A76C-C985-45DC-B418-EB96DD76B0CA}" type="presParOf" srcId="{F0C8475D-078E-4C4D-BCBA-C01A75E22E41}" destId="{2DE1FE07-F43D-46CC-813D-E06429C561AD}" srcOrd="0" destOrd="0" presId="urn:microsoft.com/office/officeart/2018/2/layout/IconCircleList"/>
    <dgm:cxn modelId="{AB8581A5-26D0-410C-A3A6-3AF434C8C0AD}" type="presParOf" srcId="{F0C8475D-078E-4C4D-BCBA-C01A75E22E41}" destId="{A1D8AC31-9BD0-42A7-B32E-920BA9A541D1}" srcOrd="1" destOrd="0" presId="urn:microsoft.com/office/officeart/2018/2/layout/IconCircleList"/>
    <dgm:cxn modelId="{A2923C5D-EEFA-44AE-97DF-A6742D19BB56}" type="presParOf" srcId="{F0C8475D-078E-4C4D-BCBA-C01A75E22E41}" destId="{964FE2C2-3732-4933-9069-B7BABBF267A9}" srcOrd="2" destOrd="0" presId="urn:microsoft.com/office/officeart/2018/2/layout/IconCircleList"/>
    <dgm:cxn modelId="{1D20C19B-95BD-4223-A37B-41E2E66D4ACD}" type="presParOf" srcId="{F0C8475D-078E-4C4D-BCBA-C01A75E22E41}" destId="{EE8B536D-3DE2-48D1-A716-BA0C0AB364C2}" srcOrd="3" destOrd="0" presId="urn:microsoft.com/office/officeart/2018/2/layout/IconCircleList"/>
    <dgm:cxn modelId="{9D1549BE-0217-4463-9932-38E0C3EA64C2}" type="presParOf" srcId="{9B5C299F-C9A1-4BBB-BE5E-2DF76CB25C59}" destId="{71B44B6F-E80F-419A-A651-28048B5C0FCA}" srcOrd="7" destOrd="0" presId="urn:microsoft.com/office/officeart/2018/2/layout/IconCircleList"/>
    <dgm:cxn modelId="{ABC4BB6B-01EA-4C47-875A-41DABB018B86}" type="presParOf" srcId="{9B5C299F-C9A1-4BBB-BE5E-2DF76CB25C59}" destId="{EDBA26F9-20CE-4BF2-9832-5BCEBA5C680D}" srcOrd="8" destOrd="0" presId="urn:microsoft.com/office/officeart/2018/2/layout/IconCircleList"/>
    <dgm:cxn modelId="{B61A7C60-E7CA-4EBB-A42D-9EF59F24FCF4}" type="presParOf" srcId="{EDBA26F9-20CE-4BF2-9832-5BCEBA5C680D}" destId="{9089FA03-509F-4130-9455-68B71EA323CA}" srcOrd="0" destOrd="0" presId="urn:microsoft.com/office/officeart/2018/2/layout/IconCircleList"/>
    <dgm:cxn modelId="{DCF05EDB-EF06-4EF7-B7AB-F049B6EDA3A4}" type="presParOf" srcId="{EDBA26F9-20CE-4BF2-9832-5BCEBA5C680D}" destId="{1338BDC8-4F76-42B6-A838-B4E4027FC294}" srcOrd="1" destOrd="0" presId="urn:microsoft.com/office/officeart/2018/2/layout/IconCircleList"/>
    <dgm:cxn modelId="{ED759720-FAA3-40AB-8BEA-8679E7F10BC4}" type="presParOf" srcId="{EDBA26F9-20CE-4BF2-9832-5BCEBA5C680D}" destId="{88CF3A4E-C933-4B5A-ADDA-A17535D644B5}" srcOrd="2" destOrd="0" presId="urn:microsoft.com/office/officeart/2018/2/layout/IconCircleList"/>
    <dgm:cxn modelId="{0A922EAB-0A62-4C9B-AB37-F42D6CB1B19C}" type="presParOf" srcId="{EDBA26F9-20CE-4BF2-9832-5BCEBA5C680D}" destId="{4C3E3435-CC5A-499F-B3C0-9D892FC814B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79A22D-0085-4EDC-85FB-DB9CE1372B12}">
      <dsp:nvSpPr>
        <dsp:cNvPr id="0" name=""/>
        <dsp:cNvSpPr/>
      </dsp:nvSpPr>
      <dsp:spPr>
        <a:xfrm>
          <a:off x="0" y="56350"/>
          <a:ext cx="6831118" cy="6552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rgbClr val="FFFFFF"/>
              </a:solidFill>
              <a:latin typeface="Arial"/>
              <a:ea typeface="+mn-ea"/>
              <a:cs typeface="Arial"/>
            </a:rPr>
            <a:t>Advantages:</a:t>
          </a:r>
          <a:endParaRPr lang="en-US" sz="1600" kern="1200">
            <a:solidFill>
              <a:srgbClr val="FFFFFF"/>
            </a:solidFill>
            <a:latin typeface="Arial"/>
            <a:ea typeface="+mn-ea"/>
            <a:cs typeface="Arial"/>
          </a:endParaRPr>
        </a:p>
      </dsp:txBody>
      <dsp:txXfrm>
        <a:off x="31984" y="88334"/>
        <a:ext cx="6767150" cy="591232"/>
      </dsp:txXfrm>
    </dsp:sp>
    <dsp:sp modelId="{1D84ECFB-354A-4CFF-BB69-A52CA7268BFC}">
      <dsp:nvSpPr>
        <dsp:cNvPr id="0" name=""/>
        <dsp:cNvSpPr/>
      </dsp:nvSpPr>
      <dsp:spPr>
        <a:xfrm>
          <a:off x="0" y="812350"/>
          <a:ext cx="6831118" cy="655200"/>
        </a:xfrm>
        <a:prstGeom prst="roundRect">
          <a:avLst/>
        </a:prstGeom>
        <a:solidFill>
          <a:schemeClr val="accent5">
            <a:hueOff val="-676229"/>
            <a:satOff val="-3715"/>
            <a:lumOff val="-36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rgbClr val="000000"/>
              </a:solidFill>
              <a:latin typeface="Arial"/>
              <a:ea typeface="+mn-ea"/>
              <a:cs typeface="Arial"/>
            </a:rPr>
            <a:t>Increases safety and efficiency</a:t>
          </a:r>
          <a:endParaRPr lang="en-US" sz="1600" kern="1200">
            <a:solidFill>
              <a:srgbClr val="000000"/>
            </a:solidFill>
            <a:latin typeface="Arial"/>
            <a:ea typeface="+mn-ea"/>
            <a:cs typeface="Arial"/>
          </a:endParaRPr>
        </a:p>
      </dsp:txBody>
      <dsp:txXfrm>
        <a:off x="31984" y="844334"/>
        <a:ext cx="6767150" cy="591232"/>
      </dsp:txXfrm>
    </dsp:sp>
    <dsp:sp modelId="{61672CD4-C68E-47F8-83BB-19C6785824A0}">
      <dsp:nvSpPr>
        <dsp:cNvPr id="0" name=""/>
        <dsp:cNvSpPr/>
      </dsp:nvSpPr>
      <dsp:spPr>
        <a:xfrm>
          <a:off x="0" y="1568350"/>
          <a:ext cx="6831118" cy="655200"/>
        </a:xfrm>
        <a:prstGeom prst="roundRect">
          <a:avLst/>
        </a:prstGeom>
        <a:solidFill>
          <a:schemeClr val="accent5">
            <a:hueOff val="-1352459"/>
            <a:satOff val="-7429"/>
            <a:lumOff val="-73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rgbClr val="000000"/>
              </a:solidFill>
              <a:latin typeface="Arial"/>
              <a:ea typeface="+mn-ea"/>
              <a:cs typeface="Arial"/>
            </a:rPr>
            <a:t>Facilitates NHS digital transformation</a:t>
          </a:r>
          <a:endParaRPr lang="en-US" sz="1600" kern="1200">
            <a:solidFill>
              <a:srgbClr val="000000"/>
            </a:solidFill>
            <a:latin typeface="Arial"/>
            <a:ea typeface="+mn-ea"/>
            <a:cs typeface="Arial"/>
          </a:endParaRPr>
        </a:p>
      </dsp:txBody>
      <dsp:txXfrm>
        <a:off x="31984" y="1600334"/>
        <a:ext cx="6767150" cy="591232"/>
      </dsp:txXfrm>
    </dsp:sp>
    <dsp:sp modelId="{780F1AB3-0219-4B75-8031-23413E8A4D85}">
      <dsp:nvSpPr>
        <dsp:cNvPr id="0" name=""/>
        <dsp:cNvSpPr/>
      </dsp:nvSpPr>
      <dsp:spPr>
        <a:xfrm>
          <a:off x="0" y="2324350"/>
          <a:ext cx="6831118" cy="655200"/>
        </a:xfrm>
        <a:prstGeom prst="roundRect">
          <a:avLst/>
        </a:prstGeom>
        <a:solidFill>
          <a:schemeClr val="accent5">
            <a:hueOff val="-2028688"/>
            <a:satOff val="-11144"/>
            <a:lumOff val="-110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FF"/>
              </a:solidFill>
              <a:latin typeface="Arial"/>
              <a:ea typeface="+mn-ea"/>
              <a:cs typeface="Arial"/>
            </a:rPr>
            <a:t>Limitations:</a:t>
          </a:r>
        </a:p>
      </dsp:txBody>
      <dsp:txXfrm>
        <a:off x="31984" y="2356334"/>
        <a:ext cx="6767150" cy="591232"/>
      </dsp:txXfrm>
    </dsp:sp>
    <dsp:sp modelId="{14DFBAAF-47EF-487D-9E48-4C651EFDD179}">
      <dsp:nvSpPr>
        <dsp:cNvPr id="0" name=""/>
        <dsp:cNvSpPr/>
      </dsp:nvSpPr>
      <dsp:spPr>
        <a:xfrm>
          <a:off x="0" y="3080350"/>
          <a:ext cx="6831118" cy="655200"/>
        </a:xfrm>
        <a:prstGeom prst="roundRect">
          <a:avLst/>
        </a:prstGeom>
        <a:solidFill>
          <a:schemeClr val="accent5">
            <a:hueOff val="-2704917"/>
            <a:satOff val="-14859"/>
            <a:lumOff val="-147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000000"/>
              </a:solidFill>
              <a:latin typeface="Arial"/>
              <a:ea typeface="+mn-ea"/>
              <a:cs typeface="Arial"/>
            </a:rPr>
            <a:t>Workforce modification required</a:t>
          </a:r>
          <a:endParaRPr lang="en-US" sz="1600" kern="1200" dirty="0">
            <a:solidFill>
              <a:srgbClr val="000000"/>
            </a:solidFill>
            <a:latin typeface="Arial"/>
            <a:ea typeface="+mn-ea"/>
            <a:cs typeface="Arial"/>
          </a:endParaRPr>
        </a:p>
      </dsp:txBody>
      <dsp:txXfrm>
        <a:off x="31984" y="3112334"/>
        <a:ext cx="6767150" cy="591232"/>
      </dsp:txXfrm>
    </dsp:sp>
    <dsp:sp modelId="{2AA28D41-3C6F-4D8E-851A-5C8F2551EFE7}">
      <dsp:nvSpPr>
        <dsp:cNvPr id="0" name=""/>
        <dsp:cNvSpPr/>
      </dsp:nvSpPr>
      <dsp:spPr>
        <a:xfrm>
          <a:off x="0" y="3836350"/>
          <a:ext cx="6831118" cy="655200"/>
        </a:xfrm>
        <a:prstGeom prst="roundRect">
          <a:avLst/>
        </a:prstGeom>
        <a:solidFill>
          <a:schemeClr val="accent5">
            <a:hueOff val="-3381147"/>
            <a:satOff val="-18574"/>
            <a:lumOff val="-184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rgbClr val="000000"/>
              </a:solidFill>
              <a:latin typeface="Arial"/>
              <a:ea typeface="+mn-ea"/>
              <a:cs typeface="Arial"/>
            </a:rPr>
            <a:t>Concerns with ethics and privacy</a:t>
          </a:r>
          <a:endParaRPr lang="en-US" sz="1600" kern="1200">
            <a:solidFill>
              <a:srgbClr val="000000"/>
            </a:solidFill>
            <a:latin typeface="Arial"/>
            <a:ea typeface="+mn-ea"/>
            <a:cs typeface="Arial"/>
          </a:endParaRPr>
        </a:p>
      </dsp:txBody>
      <dsp:txXfrm>
        <a:off x="31984" y="3868334"/>
        <a:ext cx="6767150" cy="591232"/>
      </dsp:txXfrm>
    </dsp:sp>
    <dsp:sp modelId="{5C69835A-E03F-4A9A-B11E-E734B135BF1B}">
      <dsp:nvSpPr>
        <dsp:cNvPr id="0" name=""/>
        <dsp:cNvSpPr/>
      </dsp:nvSpPr>
      <dsp:spPr>
        <a:xfrm>
          <a:off x="0" y="4592350"/>
          <a:ext cx="6831118" cy="655200"/>
        </a:xfrm>
        <a:prstGeom prst="roundRect">
          <a:avLst/>
        </a:prstGeom>
        <a:solidFill>
          <a:schemeClr val="accent5">
            <a:hueOff val="-4057376"/>
            <a:satOff val="-22288"/>
            <a:lumOff val="-221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rgbClr val="000000"/>
              </a:solidFill>
              <a:latin typeface="Arial"/>
              <a:ea typeface="+mn-ea"/>
              <a:cs typeface="Arial"/>
            </a:rPr>
            <a:t>Economic and structural barriers</a:t>
          </a:r>
          <a:endParaRPr lang="en-US" sz="1600" kern="1200">
            <a:solidFill>
              <a:srgbClr val="000000"/>
            </a:solidFill>
            <a:latin typeface="Arial"/>
            <a:ea typeface="+mn-ea"/>
            <a:cs typeface="Arial"/>
          </a:endParaRPr>
        </a:p>
      </dsp:txBody>
      <dsp:txXfrm>
        <a:off x="31984" y="4624334"/>
        <a:ext cx="6767150" cy="591232"/>
      </dsp:txXfrm>
    </dsp:sp>
    <dsp:sp modelId="{244C6550-9781-40FB-AECB-757E0D906230}">
      <dsp:nvSpPr>
        <dsp:cNvPr id="0" name=""/>
        <dsp:cNvSpPr/>
      </dsp:nvSpPr>
      <dsp:spPr>
        <a:xfrm>
          <a:off x="0" y="5348350"/>
          <a:ext cx="6831118" cy="655200"/>
        </a:xfrm>
        <a:prstGeom prst="roundRect">
          <a:avLst/>
        </a:prstGeom>
        <a:solidFill>
          <a:schemeClr val="accent5">
            <a:hueOff val="-4733605"/>
            <a:satOff val="-26003"/>
            <a:lumOff val="-258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rgbClr val="000000"/>
              </a:solidFill>
              <a:latin typeface="Arial"/>
              <a:ea typeface="+mn-ea"/>
              <a:cs typeface="Arial"/>
            </a:rPr>
            <a:t>(Department of Health and Social Care, 2022)</a:t>
          </a:r>
          <a:endParaRPr lang="en-US" sz="1600" kern="1200">
            <a:solidFill>
              <a:srgbClr val="000000"/>
            </a:solidFill>
            <a:latin typeface="Arial"/>
            <a:ea typeface="+mn-ea"/>
            <a:cs typeface="Arial"/>
          </a:endParaRPr>
        </a:p>
      </dsp:txBody>
      <dsp:txXfrm>
        <a:off x="31984" y="5380334"/>
        <a:ext cx="6767150" cy="5912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119BE9-9D44-421A-A595-036DEE7FBA69}">
      <dsp:nvSpPr>
        <dsp:cNvPr id="0" name=""/>
        <dsp:cNvSpPr/>
      </dsp:nvSpPr>
      <dsp:spPr>
        <a:xfrm>
          <a:off x="216308" y="622555"/>
          <a:ext cx="912941" cy="9129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4D923B-AE04-4FAB-8471-D2536329BB9F}">
      <dsp:nvSpPr>
        <dsp:cNvPr id="0" name=""/>
        <dsp:cNvSpPr/>
      </dsp:nvSpPr>
      <dsp:spPr>
        <a:xfrm>
          <a:off x="408026" y="814273"/>
          <a:ext cx="529506" cy="5295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C27045-7FCA-408D-8B55-56F651A2BAB6}">
      <dsp:nvSpPr>
        <dsp:cNvPr id="0" name=""/>
        <dsp:cNvSpPr/>
      </dsp:nvSpPr>
      <dsp:spPr>
        <a:xfrm>
          <a:off x="1324881" y="622555"/>
          <a:ext cx="2151934" cy="912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Implement staff training programs</a:t>
          </a:r>
          <a:endParaRPr lang="en-US" sz="1900" kern="1200"/>
        </a:p>
      </dsp:txBody>
      <dsp:txXfrm>
        <a:off x="1324881" y="622555"/>
        <a:ext cx="2151934" cy="912941"/>
      </dsp:txXfrm>
    </dsp:sp>
    <dsp:sp modelId="{922F3C9C-F48F-427C-9298-D2239DF63FE2}">
      <dsp:nvSpPr>
        <dsp:cNvPr id="0" name=""/>
        <dsp:cNvSpPr/>
      </dsp:nvSpPr>
      <dsp:spPr>
        <a:xfrm>
          <a:off x="3851774" y="622555"/>
          <a:ext cx="912941" cy="9129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CB486D-BD2A-43BD-8ADD-74725893FE32}">
      <dsp:nvSpPr>
        <dsp:cNvPr id="0" name=""/>
        <dsp:cNvSpPr/>
      </dsp:nvSpPr>
      <dsp:spPr>
        <a:xfrm>
          <a:off x="4043491" y="814273"/>
          <a:ext cx="529506" cy="5295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C9ECB5-2FA5-4953-A5D3-DF9F5C575DF2}">
      <dsp:nvSpPr>
        <dsp:cNvPr id="0" name=""/>
        <dsp:cNvSpPr/>
      </dsp:nvSpPr>
      <dsp:spPr>
        <a:xfrm>
          <a:off x="4960346" y="622555"/>
          <a:ext cx="2151934" cy="912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Promote ethical administration and patient consent</a:t>
          </a:r>
          <a:endParaRPr lang="en-US" sz="1900" kern="1200"/>
        </a:p>
      </dsp:txBody>
      <dsp:txXfrm>
        <a:off x="4960346" y="622555"/>
        <a:ext cx="2151934" cy="912941"/>
      </dsp:txXfrm>
    </dsp:sp>
    <dsp:sp modelId="{DD676363-4407-4C56-BAFF-5835140C3C27}">
      <dsp:nvSpPr>
        <dsp:cNvPr id="0" name=""/>
        <dsp:cNvSpPr/>
      </dsp:nvSpPr>
      <dsp:spPr>
        <a:xfrm>
          <a:off x="7487239" y="622555"/>
          <a:ext cx="912941" cy="9129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D58939-537F-4213-9B1A-6B922DD135D9}">
      <dsp:nvSpPr>
        <dsp:cNvPr id="0" name=""/>
        <dsp:cNvSpPr/>
      </dsp:nvSpPr>
      <dsp:spPr>
        <a:xfrm>
          <a:off x="7678957" y="814273"/>
          <a:ext cx="529506" cy="5295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669BCE-7D5E-4EC0-B7E1-F794DD5A3294}">
      <dsp:nvSpPr>
        <dsp:cNvPr id="0" name=""/>
        <dsp:cNvSpPr/>
      </dsp:nvSpPr>
      <dsp:spPr>
        <a:xfrm>
          <a:off x="8595811" y="622555"/>
          <a:ext cx="2151934" cy="912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Support patient-centred care</a:t>
          </a:r>
          <a:endParaRPr lang="en-US" sz="1900" kern="1200"/>
        </a:p>
      </dsp:txBody>
      <dsp:txXfrm>
        <a:off x="8595811" y="622555"/>
        <a:ext cx="2151934" cy="912941"/>
      </dsp:txXfrm>
    </dsp:sp>
    <dsp:sp modelId="{2DE1FE07-F43D-46CC-813D-E06429C561AD}">
      <dsp:nvSpPr>
        <dsp:cNvPr id="0" name=""/>
        <dsp:cNvSpPr/>
      </dsp:nvSpPr>
      <dsp:spPr>
        <a:xfrm>
          <a:off x="216308" y="2164496"/>
          <a:ext cx="912941" cy="9129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D8AC31-9BD0-42A7-B32E-920BA9A541D1}">
      <dsp:nvSpPr>
        <dsp:cNvPr id="0" name=""/>
        <dsp:cNvSpPr/>
      </dsp:nvSpPr>
      <dsp:spPr>
        <a:xfrm>
          <a:off x="408026" y="2356214"/>
          <a:ext cx="529506" cy="5295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8B536D-3DE2-48D1-A716-BA0C0AB364C2}">
      <dsp:nvSpPr>
        <dsp:cNvPr id="0" name=""/>
        <dsp:cNvSpPr/>
      </dsp:nvSpPr>
      <dsp:spPr>
        <a:xfrm>
          <a:off x="1324881" y="2164496"/>
          <a:ext cx="2151934" cy="912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Continue to invest funding in NHS digital projects</a:t>
          </a:r>
          <a:endParaRPr lang="en-US" sz="1900" kern="1200"/>
        </a:p>
      </dsp:txBody>
      <dsp:txXfrm>
        <a:off x="1324881" y="2164496"/>
        <a:ext cx="2151934" cy="912941"/>
      </dsp:txXfrm>
    </dsp:sp>
    <dsp:sp modelId="{9089FA03-509F-4130-9455-68B71EA323CA}">
      <dsp:nvSpPr>
        <dsp:cNvPr id="0" name=""/>
        <dsp:cNvSpPr/>
      </dsp:nvSpPr>
      <dsp:spPr>
        <a:xfrm>
          <a:off x="3851774" y="2164496"/>
          <a:ext cx="912941" cy="91294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38BDC8-4F76-42B6-A838-B4E4027FC294}">
      <dsp:nvSpPr>
        <dsp:cNvPr id="0" name=""/>
        <dsp:cNvSpPr/>
      </dsp:nvSpPr>
      <dsp:spPr>
        <a:xfrm>
          <a:off x="4043491" y="2356214"/>
          <a:ext cx="529506" cy="5295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E3435-CC5A-499F-B3C0-9D892FC814B8}">
      <dsp:nvSpPr>
        <dsp:cNvPr id="0" name=""/>
        <dsp:cNvSpPr/>
      </dsp:nvSpPr>
      <dsp:spPr>
        <a:xfrm>
          <a:off x="4960346" y="2164496"/>
          <a:ext cx="2151934" cy="912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(NICE, 2022; Topol, 2019)</a:t>
          </a:r>
          <a:endParaRPr lang="en-US" sz="1900" kern="1200"/>
        </a:p>
      </dsp:txBody>
      <dsp:txXfrm>
        <a:off x="4960346" y="2164496"/>
        <a:ext cx="2151934" cy="9129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F4F177-2155-4F4A-B56C-06A0C8455840}" type="datetimeFigureOut">
              <a:t>3/6/2026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EB2E7D-7AB9-4E9E-8BF9-1B1262D015B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2292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ea typeface="Calibri"/>
                <a:cs typeface="Calibri"/>
              </a:rPr>
              <a:t>Oxevision</a:t>
            </a:r>
            <a:r>
              <a:rPr lang="en-US">
                <a:ea typeface="Calibri"/>
                <a:cs typeface="Calibri"/>
              </a:rPr>
              <a:t> promotes safety and dignity; even so, ethical </a:t>
            </a:r>
            <a:r>
              <a:rPr lang="en-US" err="1">
                <a:ea typeface="Calibri"/>
                <a:cs typeface="Calibri"/>
              </a:rPr>
              <a:t>considerantions</a:t>
            </a:r>
            <a:r>
              <a:rPr lang="en-US">
                <a:ea typeface="Calibri"/>
                <a:cs typeface="Calibri"/>
              </a:rPr>
              <a:t> must be addressed. Technology should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EB2E7D-7AB9-4E9E-8BF9-1B1262D015B5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956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/>
              <a:t>Oxevision</a:t>
            </a:r>
            <a:r>
              <a:rPr lang="en-US"/>
              <a:t> provides clear benefits but requires careful implementation. Digital innovation must balance safety, ethics, and workforce readiness.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EB2E7D-7AB9-4E9E-8BF9-1B1262D015B5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196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D55F9-11A3-4523-8F38-6BA37933791A}" type="datetime1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717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28600" indent="-228600">
              <a:buFont typeface="Arial" panose="020B0604020202020204" pitchFamily="34" charset="0"/>
              <a:buChar char="•"/>
              <a:defRPr/>
            </a:lvl1pPr>
            <a:lvl2pPr marL="228600" indent="-228600">
              <a:buFont typeface="Arial" panose="020B0604020202020204" pitchFamily="34" charset="0"/>
              <a:buChar char="•"/>
              <a:defRPr/>
            </a:lvl2pPr>
            <a:lvl3pPr marL="228600" indent="-228600">
              <a:buFont typeface="Arial" panose="020B0604020202020204" pitchFamily="34" charset="0"/>
              <a:buChar char="•"/>
              <a:defRPr/>
            </a:lvl3pPr>
            <a:lvl4pPr marL="228600" indent="-228600">
              <a:buFont typeface="Arial" panose="020B0604020202020204" pitchFamily="34" charset="0"/>
              <a:buChar char="•"/>
              <a:defRPr/>
            </a:lvl4pPr>
            <a:lvl5pPr marL="228600" indent="-22860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D56B-6EBE-4E5F-99D9-2A3DBDF37D0A}" type="datetime1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582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09738"/>
            <a:ext cx="1089025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1089025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FFFFFF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F3CA-C7E3-432D-9282-18F13836509A}" type="datetime1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411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825625"/>
            <a:ext cx="5562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E9C62-1337-40B8-BA50-E9F4861DB4BC}" type="datetime1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206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0863"/>
            <a:ext cx="5157787" cy="1150937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01975"/>
            <a:ext cx="5157787" cy="3087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0863"/>
            <a:ext cx="5183188" cy="1150937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101975"/>
            <a:ext cx="5183188" cy="3087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95EB-2DA3-4B24-8725-19BC22A7BE50}" type="datetime1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60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37E6-0076-4915-A5A8-B7C11FA4F374}" type="datetime1">
              <a:rPr lang="en-US" smtClean="0"/>
              <a:t>3/6/2026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703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5F58F-C0B5-422A-8E5A-6B99E5D80F0A}" type="datetime1">
              <a:rPr lang="en-US" smtClean="0"/>
              <a:t>3/6/2026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442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981200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971800"/>
            <a:ext cx="3932237" cy="2897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5E655-9687-48DF-A33F-F8824CCCB5D1}" type="datetime1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9011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2209799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971800"/>
            <a:ext cx="3932237" cy="2897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FD56A-AAB8-4544-A495-D0645413C9E3}" type="datetime1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806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757A-3EC2-4683-9080-1A460C37C843}" type="datetime1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138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3539" y="6324600"/>
            <a:ext cx="2560220" cy="365125"/>
          </a:xfrm>
        </p:spPr>
        <p:txBody>
          <a:bodyPr/>
          <a:lstStyle/>
          <a:p>
            <a:fld id="{5CC8096C-64ED-4153-A483-5C02E44AD5C3}" type="datetime1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319838"/>
            <a:ext cx="398278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03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Rectangle 114">
            <a:extLst>
              <a:ext uri="{FF2B5EF4-FFF2-40B4-BE49-F238E27FC236}">
                <a16:creationId xmlns:a16="http://schemas.microsoft.com/office/drawing/2014/main" id="{A4798C7F-C8CA-4799-BF37-3AB4642CDB66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87F0794B-55D3-4D2D-BDE7-4688ED321E42}"/>
              </a:ext>
            </a:extLst>
          </p:cNvPr>
          <p:cNvGrpSpPr/>
          <p:nvPr/>
        </p:nvGrpSpPr>
        <p:grpSpPr>
          <a:xfrm>
            <a:off x="-11413" y="0"/>
            <a:ext cx="12214827" cy="6858000"/>
            <a:chOff x="-6214" y="-1"/>
            <a:chExt cx="12214827" cy="6858000"/>
          </a:xfrm>
        </p:grpSpPr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</a:extLst>
            </p:cNvPr>
            <p:cNvCxnSpPr>
              <a:cxnSpLocks/>
            </p:cNvCxnSpPr>
            <p:nvPr/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</a:extLst>
            </p:cNvPr>
            <p:cNvCxnSpPr>
              <a:cxnSpLocks/>
            </p:cNvCxnSpPr>
            <p:nvPr/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</a:extLst>
            </p:cNvPr>
            <p:cNvCxnSpPr>
              <a:cxnSpLocks/>
            </p:cNvCxnSpPr>
            <p:nvPr/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</a:extLst>
            </p:cNvPr>
            <p:cNvCxnSpPr>
              <a:cxnSpLocks/>
            </p:cNvCxnSpPr>
            <p:nvPr/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</a:extLst>
            </p:cNvPr>
            <p:cNvCxnSpPr>
              <a:cxnSpLocks/>
            </p:cNvCxnSpPr>
            <p:nvPr/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</a:extLst>
            </p:cNvPr>
            <p:cNvCxnSpPr>
              <a:cxnSpLocks/>
            </p:cNvCxnSpPr>
            <p:nvPr/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</a:extLst>
            </p:cNvPr>
            <p:cNvCxnSpPr>
              <a:cxnSpLocks/>
            </p:cNvCxnSpPr>
            <p:nvPr/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</a:extLst>
            </p:cNvPr>
            <p:cNvCxnSpPr>
              <a:cxnSpLocks/>
            </p:cNvCxnSpPr>
            <p:nvPr/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</a:extLst>
            </p:cNvPr>
            <p:cNvCxnSpPr>
              <a:cxnSpLocks/>
            </p:cNvCxnSpPr>
            <p:nvPr/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</a:extLst>
            </p:cNvPr>
            <p:cNvCxnSpPr>
              <a:cxnSpLocks/>
            </p:cNvCxnSpPr>
            <p:nvPr/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</a:extLst>
            </p:cNvPr>
            <p:cNvCxnSpPr>
              <a:cxnSpLocks/>
            </p:cNvCxnSpPr>
            <p:nvPr/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9" name="Freeform: Shape 148">
            <a:extLst>
              <a:ext uri="{FF2B5EF4-FFF2-40B4-BE49-F238E27FC236}">
                <a16:creationId xmlns:a16="http://schemas.microsoft.com/office/drawing/2014/main" id="{216BB147-20D5-4D93-BDA5-1BC614D6A4B2}"/>
              </a:ext>
            </a:extLst>
          </p:cNvPr>
          <p:cNvSpPr/>
          <p:nvPr/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65125"/>
            <a:ext cx="107229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25625"/>
            <a:ext cx="107229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24600"/>
            <a:ext cx="25602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193BAB95-8DA7-460B-B00A-7037C8394FB0}" type="datetime1">
              <a:rPr lang="en-US" smtClean="0"/>
              <a:pPr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200861" y="6319838"/>
            <a:ext cx="39827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0806" y="6324600"/>
            <a:ext cx="7990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0A253F60-DE40-4508-A37A-61331DF1DD5D}"/>
              </a:ext>
            </a:extLst>
          </p:cNvPr>
          <p:cNvSpPr/>
          <p:nvPr/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0995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0" r:id="rId6"/>
    <p:sldLayoutId id="2147483786" r:id="rId7"/>
    <p:sldLayoutId id="2147483787" r:id="rId8"/>
    <p:sldLayoutId id="2147483788" r:id="rId9"/>
    <p:sldLayoutId id="2147483789" r:id="rId10"/>
    <p:sldLayoutId id="214748379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800" kern="1200">
          <a:solidFill>
            <a:srgbClr val="FFFFFF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400" kern="1200">
          <a:solidFill>
            <a:srgbClr val="FFFFFF"/>
          </a:solidFill>
          <a:latin typeface="+mn-lt"/>
          <a:ea typeface="+mn-ea"/>
          <a:cs typeface="+mn-cs"/>
        </a:defRPr>
      </a:lvl2pPr>
      <a:lvl3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000" kern="1200">
          <a:solidFill>
            <a:srgbClr val="FFFFFF"/>
          </a:solidFill>
          <a:latin typeface="+mn-lt"/>
          <a:ea typeface="+mn-ea"/>
          <a:cs typeface="+mn-cs"/>
        </a:defRPr>
      </a:lvl3pPr>
      <a:lvl4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1800" kern="1200">
          <a:solidFill>
            <a:srgbClr val="FFFFFF"/>
          </a:solidFill>
          <a:latin typeface="+mn-lt"/>
          <a:ea typeface="+mn-ea"/>
          <a:cs typeface="+mn-cs"/>
        </a:defRPr>
      </a:lvl4pPr>
      <a:lvl5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1800" kern="1200">
          <a:solidFill>
            <a:srgbClr val="FFFFFF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2019/01/long-term-plan/" TargetMode="External"/><Relationship Id="rId7" Type="http://schemas.openxmlformats.org/officeDocument/2006/relationships/hyperlink" Target="https://healthmedia.blog.gov.uk/2016/02/08/bob-wachter/" TargetMode="External"/><Relationship Id="rId2" Type="http://schemas.openxmlformats.org/officeDocument/2006/relationships/hyperlink" Target="https://www.cnwl.nhs.uk/news/investigating-impact-implementing-oxevision-central-and-north-west-london-nhs-foundation-trus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corporate/ecd7" TargetMode="External"/><Relationship Id="rId5" Type="http://schemas.openxmlformats.org/officeDocument/2006/relationships/hyperlink" Target="http://www.nice.org.uk" TargetMode="External"/><Relationship Id="rId4" Type="http://schemas.openxmlformats.org/officeDocument/2006/relationships/hyperlink" Target="https://www.england.nhs.uk/digitaltechnology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ublications.parliament.uk/pa/cm5803/cmselect/cmhealth/223/report.html" TargetMode="External"/><Relationship Id="rId2" Type="http://schemas.openxmlformats.org/officeDocument/2006/relationships/hyperlink" Target="https://www.nature.com/articles/s41591-018-0300-7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who.int/publications/i/item/978924002092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BA6285CA-6AFA-4F27-AFB5-1B32CDE09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AF152BFE-7BA8-4007-AD9C-F4DC95E43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26796024-DF17-4BB3-BF28-01E168A3C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3661" y="63892"/>
            <a:ext cx="2222198" cy="2133710"/>
          </a:xfrm>
          <a:custGeom>
            <a:avLst/>
            <a:gdLst>
              <a:gd name="connsiteX0" fmla="*/ 0 w 2222198"/>
              <a:gd name="connsiteY0" fmla="*/ 0 h 2133710"/>
              <a:gd name="connsiteX1" fmla="*/ 44227 w 2222198"/>
              <a:gd name="connsiteY1" fmla="*/ 2234 h 2133710"/>
              <a:gd name="connsiteX2" fmla="*/ 2193454 w 2222198"/>
              <a:gd name="connsiteY2" fmla="*/ 1945372 h 2133710"/>
              <a:gd name="connsiteX3" fmla="*/ 2222198 w 2222198"/>
              <a:gd name="connsiteY3" fmla="*/ 2133710 h 2133710"/>
              <a:gd name="connsiteX4" fmla="*/ 1394653 w 2222198"/>
              <a:gd name="connsiteY4" fmla="*/ 2133710 h 2133710"/>
              <a:gd name="connsiteX5" fmla="*/ 1391100 w 2222198"/>
              <a:gd name="connsiteY5" fmla="*/ 2110427 h 2133710"/>
              <a:gd name="connsiteX6" fmla="*/ 122376 w 2222198"/>
              <a:gd name="connsiteY6" fmla="*/ 841704 h 2133710"/>
              <a:gd name="connsiteX7" fmla="*/ 0 w 2222198"/>
              <a:gd name="connsiteY7" fmla="*/ 823027 h 2133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2198" h="2133710">
                <a:moveTo>
                  <a:pt x="0" y="0"/>
                </a:moveTo>
                <a:lnTo>
                  <a:pt x="44227" y="2234"/>
                </a:lnTo>
                <a:cubicBezTo>
                  <a:pt x="1114682" y="110944"/>
                  <a:pt x="1981368" y="908934"/>
                  <a:pt x="2193454" y="1945372"/>
                </a:cubicBezTo>
                <a:lnTo>
                  <a:pt x="2222198" y="2133710"/>
                </a:lnTo>
                <a:lnTo>
                  <a:pt x="1394653" y="2133710"/>
                </a:lnTo>
                <a:lnTo>
                  <a:pt x="1391100" y="2110427"/>
                </a:lnTo>
                <a:cubicBezTo>
                  <a:pt x="1260786" y="1473602"/>
                  <a:pt x="759202" y="972017"/>
                  <a:pt x="122376" y="841704"/>
                </a:cubicBezTo>
                <a:lnTo>
                  <a:pt x="0" y="82302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7" name="Right Triangle 86">
            <a:extLst>
              <a:ext uri="{FF2B5EF4-FFF2-40B4-BE49-F238E27FC236}">
                <a16:creationId xmlns:a16="http://schemas.microsoft.com/office/drawing/2014/main" id="{7BCC6446-8462-4A63-9B6F-8F57EC40F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65271" y="2673521"/>
            <a:ext cx="568289" cy="568289"/>
          </a:xfrm>
          <a:prstGeom prst="rtTriangle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9" name="Group 88">
            <a:extLst>
              <a:ext uri="{FF2B5EF4-FFF2-40B4-BE49-F238E27FC236}">
                <a16:creationId xmlns:a16="http://schemas.microsoft.com/office/drawing/2014/main" id="{8118ECEF-CA6A-4CB6-BCA5-59B2DB40C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CDC2A251-C28C-4A72-BAFF-511640FB2E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DDDB2429-3E01-4CD5-998D-8F5716A098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1E26953B-4BE7-4AD0-B471-088DBB23D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E9D9ED6D-9817-4272-9FEF-E674FBCCCC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8718C0DE-4596-4A70-AA4F-E678AC7FB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D8B48095-74C2-4053-872D-D3F70910C3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6224D0B6-A4CB-4D98-A1DC-2770B95F9E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CB39DE9C-23C1-4ABA-BD0D-B76BDC963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19DDAAE0-966C-4350-8819-857CF524F3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BEE6C021-FBD3-42F3-9A9C-69C4E7198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F02961B9-65E1-4B12-AD98-9845BC3F4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B22ABFE0-D700-4FD9-9CC8-D138B29AB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46FFF1A3-B8BF-470C-9436-D5B781853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198B6551-FF5D-49F5-8D3E-757AEC357A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50F3BFE5-573C-42C0-94D5-E5513CCC5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357931AB-4B07-4E0E-B3E4-84E2452E0A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CC4789DB-7083-4597-9FC7-6336EA0BE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9E0B4F1D-D11A-4023-BE6B-6679ABB2B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28633D7A-F6FC-418F-AD87-0EE148C1A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A0FC8FCC-6F69-4802-995C-903AE44162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86ABFCE7-4796-4186-8EDC-DB6CE87BC7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E1935BF2-A804-46BA-940A-DDAD7888F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ED012DA9-8D67-483A-8071-2903F2E3B2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109163DC-956E-44BE-B55A-E6C2C851DD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Connector 113">
              <a:extLst>
                <a:ext uri="{FF2B5EF4-FFF2-40B4-BE49-F238E27FC236}">
                  <a16:creationId xmlns:a16="http://schemas.microsoft.com/office/drawing/2014/main" id="{76CDE9FD-1880-483F-A039-BEB3AB0D37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Straight Connector 114">
              <a:extLst>
                <a:ext uri="{FF2B5EF4-FFF2-40B4-BE49-F238E27FC236}">
                  <a16:creationId xmlns:a16="http://schemas.microsoft.com/office/drawing/2014/main" id="{38DDB23B-71E7-42A3-B055-5740EE14C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Straight Connector 115">
              <a:extLst>
                <a:ext uri="{FF2B5EF4-FFF2-40B4-BE49-F238E27FC236}">
                  <a16:creationId xmlns:a16="http://schemas.microsoft.com/office/drawing/2014/main" id="{37245B63-D771-461D-A625-4B49966D24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Straight Connector 116">
              <a:extLst>
                <a:ext uri="{FF2B5EF4-FFF2-40B4-BE49-F238E27FC236}">
                  <a16:creationId xmlns:a16="http://schemas.microsoft.com/office/drawing/2014/main" id="{CF1DF9FF-1F61-4B4F-8993-6897DE09C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>
              <a:extLst>
                <a:ext uri="{FF2B5EF4-FFF2-40B4-BE49-F238E27FC236}">
                  <a16:creationId xmlns:a16="http://schemas.microsoft.com/office/drawing/2014/main" id="{4092F139-6734-46F3-B176-11741F1F7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0731" y="725467"/>
            <a:ext cx="5436666" cy="2224202"/>
          </a:xfrm>
        </p:spPr>
        <p:txBody>
          <a:bodyPr>
            <a:normAutofit/>
          </a:bodyPr>
          <a:lstStyle/>
          <a:p>
            <a:pPr algn="l"/>
            <a:r>
              <a:rPr lang="en-GB" sz="4600">
                <a:solidFill>
                  <a:schemeClr val="tx2">
                    <a:alpha val="80000"/>
                  </a:schemeClr>
                </a:solidFill>
              </a:rPr>
              <a:t>Oxevision in UK inpatient</a:t>
            </a:r>
            <a:br>
              <a:rPr lang="en-GB" sz="4600">
                <a:solidFill>
                  <a:schemeClr val="tx2">
                    <a:alpha val="80000"/>
                  </a:schemeClr>
                </a:solidFill>
              </a:rPr>
            </a:br>
            <a:r>
              <a:rPr lang="en-GB" sz="4600">
                <a:solidFill>
                  <a:schemeClr val="tx2">
                    <a:alpha val="80000"/>
                  </a:schemeClr>
                </a:solidFill>
              </a:rPr>
              <a:t>mental Health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0731" y="3602038"/>
            <a:ext cx="5436666" cy="299494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l"/>
            <a:r>
              <a:rPr lang="en-GB">
                <a:solidFill>
                  <a:schemeClr val="tx2">
                    <a:alpha val="80000"/>
                  </a:schemeClr>
                </a:solidFill>
              </a:rPr>
              <a:t>Ana Gomes </a:t>
            </a:r>
          </a:p>
          <a:p>
            <a:pPr algn="l"/>
            <a:r>
              <a:rPr lang="en-GB">
                <a:solidFill>
                  <a:schemeClr val="tx2">
                    <a:alpha val="80000"/>
                  </a:schemeClr>
                </a:solidFill>
              </a:rPr>
              <a:t>Student number: 2322062</a:t>
            </a:r>
          </a:p>
          <a:p>
            <a:pPr algn="l"/>
            <a:r>
              <a:rPr lang="en-GB">
                <a:solidFill>
                  <a:schemeClr val="tx2">
                    <a:alpha val="80000"/>
                  </a:schemeClr>
                </a:solidFill>
              </a:rPr>
              <a:t>Module: BMHP6026</a:t>
            </a:r>
          </a:p>
          <a:p>
            <a:pPr algn="l"/>
            <a:r>
              <a:rPr lang="en-GB">
                <a:solidFill>
                  <a:schemeClr val="tx2">
                    <a:alpha val="80000"/>
                  </a:schemeClr>
                </a:solidFill>
              </a:rPr>
              <a:t>Lecture: Martin Svejda</a:t>
            </a:r>
          </a:p>
          <a:p>
            <a:pPr algn="l"/>
            <a:r>
              <a:rPr lang="en-GB">
                <a:solidFill>
                  <a:schemeClr val="tx2">
                    <a:alpha val="80000"/>
                  </a:schemeClr>
                </a:solidFill>
              </a:rPr>
              <a:t>Digital Transformation in the Health and Care Professions, BSc H&amp;SC</a:t>
            </a:r>
          </a:p>
          <a:p>
            <a:pPr algn="l"/>
            <a:endParaRPr lang="en-GB">
              <a:solidFill>
                <a:srgbClr val="12154E">
                  <a:alpha val="80000"/>
                </a:srgbClr>
              </a:solidFill>
            </a:endParaRPr>
          </a:p>
        </p:txBody>
      </p:sp>
      <p:pic>
        <p:nvPicPr>
          <p:cNvPr id="6" name="Picture 5" descr="A person wearing a mask and looking at a computer&#10;&#10;AI-generated content may be incorrect.">
            <a:extLst>
              <a:ext uri="{FF2B5EF4-FFF2-40B4-BE49-F238E27FC236}">
                <a16:creationId xmlns:a16="http://schemas.microsoft.com/office/drawing/2014/main" id="{CA6A262F-3844-7C8D-1E5A-A6518DB7FE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62" r="21733" b="2"/>
          <a:stretch>
            <a:fillRect/>
          </a:stretch>
        </p:blipFill>
        <p:spPr>
          <a:xfrm>
            <a:off x="6126526" y="-3440"/>
            <a:ext cx="6068005" cy="6725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Rectangle 121">
            <a:extLst>
              <a:ext uri="{FF2B5EF4-FFF2-40B4-BE49-F238E27FC236}">
                <a16:creationId xmlns:a16="http://schemas.microsoft.com/office/drawing/2014/main" id="{A4798C7F-C8CA-4799-BF37-3AB4642CD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24" name="Group 123">
            <a:extLst>
              <a:ext uri="{FF2B5EF4-FFF2-40B4-BE49-F238E27FC236}">
                <a16:creationId xmlns:a16="http://schemas.microsoft.com/office/drawing/2014/main" id="{87F0794B-55D3-4D2D-BDE7-4688ED321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5" name="Freeform: Shape 154">
            <a:extLst>
              <a:ext uri="{FF2B5EF4-FFF2-40B4-BE49-F238E27FC236}">
                <a16:creationId xmlns:a16="http://schemas.microsoft.com/office/drawing/2014/main" id="{216BB147-20D5-4D93-BDA5-1BC614D6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57" name="Freeform: Shape 156">
            <a:extLst>
              <a:ext uri="{FF2B5EF4-FFF2-40B4-BE49-F238E27FC236}">
                <a16:creationId xmlns:a16="http://schemas.microsoft.com/office/drawing/2014/main" id="{0A253F60-DE40-4508-A37A-61331DF1D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3BBF3378-C49E-4B97-A883-6393FBF18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61" name="Group 160">
            <a:extLst>
              <a:ext uri="{FF2B5EF4-FFF2-40B4-BE49-F238E27FC236}">
                <a16:creationId xmlns:a16="http://schemas.microsoft.com/office/drawing/2014/main" id="{DA3D4001-286E-4CB2-B293-3058BDDC8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62" name="Straight Connector 161">
              <a:extLst>
                <a:ext uri="{FF2B5EF4-FFF2-40B4-BE49-F238E27FC236}">
                  <a16:creationId xmlns:a16="http://schemas.microsoft.com/office/drawing/2014/main" id="{F81F6D9A-C297-4D43-A56B-E097477E91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>
              <a:extLst>
                <a:ext uri="{FF2B5EF4-FFF2-40B4-BE49-F238E27FC236}">
                  <a16:creationId xmlns:a16="http://schemas.microsoft.com/office/drawing/2014/main" id="{BBD5299F-3CBD-431D-A276-1F6EBDE639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>
              <a:extLst>
                <a:ext uri="{FF2B5EF4-FFF2-40B4-BE49-F238E27FC236}">
                  <a16:creationId xmlns:a16="http://schemas.microsoft.com/office/drawing/2014/main" id="{0579A460-D36C-4808-99FD-224968EC8D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>
              <a:extLst>
                <a:ext uri="{FF2B5EF4-FFF2-40B4-BE49-F238E27FC236}">
                  <a16:creationId xmlns:a16="http://schemas.microsoft.com/office/drawing/2014/main" id="{4FACC58E-31A5-41E4-BCE1-9A0FF26F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>
              <a:extLst>
                <a:ext uri="{FF2B5EF4-FFF2-40B4-BE49-F238E27FC236}">
                  <a16:creationId xmlns:a16="http://schemas.microsoft.com/office/drawing/2014/main" id="{43EE866F-1BA5-4009-983D-0A270F2651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Straight Connector 166">
              <a:extLst>
                <a:ext uri="{FF2B5EF4-FFF2-40B4-BE49-F238E27FC236}">
                  <a16:creationId xmlns:a16="http://schemas.microsoft.com/office/drawing/2014/main" id="{1E7DADAE-DB0C-47E3-AE16-C7B09A326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>
              <a:extLst>
                <a:ext uri="{FF2B5EF4-FFF2-40B4-BE49-F238E27FC236}">
                  <a16:creationId xmlns:a16="http://schemas.microsoft.com/office/drawing/2014/main" id="{EAB89127-DBEE-47FB-951F-C4FEBC41E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>
              <a:extLst>
                <a:ext uri="{FF2B5EF4-FFF2-40B4-BE49-F238E27FC236}">
                  <a16:creationId xmlns:a16="http://schemas.microsoft.com/office/drawing/2014/main" id="{368F6061-E9B4-4C8B-B421-CB81EF3715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54F431D3-EEE6-4416-BA2B-7B8942561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>
              <a:extLst>
                <a:ext uri="{FF2B5EF4-FFF2-40B4-BE49-F238E27FC236}">
                  <a16:creationId xmlns:a16="http://schemas.microsoft.com/office/drawing/2014/main" id="{C3A1230D-F162-470F-B26A-44F48789F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>
              <a:extLst>
                <a:ext uri="{FF2B5EF4-FFF2-40B4-BE49-F238E27FC236}">
                  <a16:creationId xmlns:a16="http://schemas.microsoft.com/office/drawing/2014/main" id="{1128856B-8BFD-40E1-993B-93F4DDEEC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>
              <a:extLst>
                <a:ext uri="{FF2B5EF4-FFF2-40B4-BE49-F238E27FC236}">
                  <a16:creationId xmlns:a16="http://schemas.microsoft.com/office/drawing/2014/main" id="{0AD4C0C2-878C-4A6F-998A-CDDC31ACD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>
              <a:extLst>
                <a:ext uri="{FF2B5EF4-FFF2-40B4-BE49-F238E27FC236}">
                  <a16:creationId xmlns:a16="http://schemas.microsoft.com/office/drawing/2014/main" id="{7EE0349E-7D03-4F4E-BCAA-D6BAC3E05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>
              <a:extLst>
                <a:ext uri="{FF2B5EF4-FFF2-40B4-BE49-F238E27FC236}">
                  <a16:creationId xmlns:a16="http://schemas.microsoft.com/office/drawing/2014/main" id="{FD4A5BD7-7EA2-4F4A-A88B-240C62605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>
              <a:extLst>
                <a:ext uri="{FF2B5EF4-FFF2-40B4-BE49-F238E27FC236}">
                  <a16:creationId xmlns:a16="http://schemas.microsoft.com/office/drawing/2014/main" id="{A5DE89C9-D993-4FE5-9E60-4816CB1A6F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>
              <a:extLst>
                <a:ext uri="{FF2B5EF4-FFF2-40B4-BE49-F238E27FC236}">
                  <a16:creationId xmlns:a16="http://schemas.microsoft.com/office/drawing/2014/main" id="{3574CA6C-639F-41A6-AED3-15C0E0E1B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>
              <a:extLst>
                <a:ext uri="{FF2B5EF4-FFF2-40B4-BE49-F238E27FC236}">
                  <a16:creationId xmlns:a16="http://schemas.microsoft.com/office/drawing/2014/main" id="{B3864BFB-5F88-4311-A2A0-12D067F91E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>
              <a:extLst>
                <a:ext uri="{FF2B5EF4-FFF2-40B4-BE49-F238E27FC236}">
                  <a16:creationId xmlns:a16="http://schemas.microsoft.com/office/drawing/2014/main" id="{09B3E436-97A2-4763-9E55-2C470DF17D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>
              <a:extLst>
                <a:ext uri="{FF2B5EF4-FFF2-40B4-BE49-F238E27FC236}">
                  <a16:creationId xmlns:a16="http://schemas.microsoft.com/office/drawing/2014/main" id="{8462A8CC-9918-4941-9B4A-36FB3F853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>
              <a:extLst>
                <a:ext uri="{FF2B5EF4-FFF2-40B4-BE49-F238E27FC236}">
                  <a16:creationId xmlns:a16="http://schemas.microsoft.com/office/drawing/2014/main" id="{B0671973-544E-4370-8DB9-174DAB82F9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>
              <a:extLst>
                <a:ext uri="{FF2B5EF4-FFF2-40B4-BE49-F238E27FC236}">
                  <a16:creationId xmlns:a16="http://schemas.microsoft.com/office/drawing/2014/main" id="{B5505BD9-45DD-4763-90CB-FB9DB06615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>
              <a:extLst>
                <a:ext uri="{FF2B5EF4-FFF2-40B4-BE49-F238E27FC236}">
                  <a16:creationId xmlns:a16="http://schemas.microsoft.com/office/drawing/2014/main" id="{3022B701-1894-49C5-A67C-6B8377C7C5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>
              <a:extLst>
                <a:ext uri="{FF2B5EF4-FFF2-40B4-BE49-F238E27FC236}">
                  <a16:creationId xmlns:a16="http://schemas.microsoft.com/office/drawing/2014/main" id="{90501CD9-45DC-4009-A410-08DB27A87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>
              <a:extLst>
                <a:ext uri="{FF2B5EF4-FFF2-40B4-BE49-F238E27FC236}">
                  <a16:creationId xmlns:a16="http://schemas.microsoft.com/office/drawing/2014/main" id="{00BD35CA-BF52-4F44-B789-E3B98042D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>
              <a:extLst>
                <a:ext uri="{FF2B5EF4-FFF2-40B4-BE49-F238E27FC236}">
                  <a16:creationId xmlns:a16="http://schemas.microsoft.com/office/drawing/2014/main" id="{25AED4B0-30B1-4E36-86A4-42C2A9181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>
              <a:extLst>
                <a:ext uri="{FF2B5EF4-FFF2-40B4-BE49-F238E27FC236}">
                  <a16:creationId xmlns:a16="http://schemas.microsoft.com/office/drawing/2014/main" id="{DA1A0260-34D8-4474-8C33-ED80F8309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>
              <a:extLst>
                <a:ext uri="{FF2B5EF4-FFF2-40B4-BE49-F238E27FC236}">
                  <a16:creationId xmlns:a16="http://schemas.microsoft.com/office/drawing/2014/main" id="{FDCCA183-C630-4855-8BD6-0E4EEE59F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>
              <a:extLst>
                <a:ext uri="{FF2B5EF4-FFF2-40B4-BE49-F238E27FC236}">
                  <a16:creationId xmlns:a16="http://schemas.microsoft.com/office/drawing/2014/main" id="{843E8B9F-C809-423A-ADAA-80CE5C071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>
              <a:extLst>
                <a:ext uri="{FF2B5EF4-FFF2-40B4-BE49-F238E27FC236}">
                  <a16:creationId xmlns:a16="http://schemas.microsoft.com/office/drawing/2014/main" id="{2621EBC9-CEB1-4BA5-82D6-9944A3C12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2" name="Freeform: Shape 191">
            <a:extLst>
              <a:ext uri="{FF2B5EF4-FFF2-40B4-BE49-F238E27FC236}">
                <a16:creationId xmlns:a16="http://schemas.microsoft.com/office/drawing/2014/main" id="{EB68BB96-3C54-47CE-A559-16FC5968E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94" name="Group 193">
            <a:extLst>
              <a:ext uri="{FF2B5EF4-FFF2-40B4-BE49-F238E27FC236}">
                <a16:creationId xmlns:a16="http://schemas.microsoft.com/office/drawing/2014/main" id="{BDDD9304-3AB6-4BE9-833E-9C1B3EC42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95" name="Straight Connector 194">
              <a:extLst>
                <a:ext uri="{FF2B5EF4-FFF2-40B4-BE49-F238E27FC236}">
                  <a16:creationId xmlns:a16="http://schemas.microsoft.com/office/drawing/2014/main" id="{C7756000-2285-4D38-AD2B-91F47CF8B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6" name="Straight Connector 195">
              <a:extLst>
                <a:ext uri="{FF2B5EF4-FFF2-40B4-BE49-F238E27FC236}">
                  <a16:creationId xmlns:a16="http://schemas.microsoft.com/office/drawing/2014/main" id="{2F7A36A8-4BBE-49D8-94DA-606561AC0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7" name="Straight Connector 196">
              <a:extLst>
                <a:ext uri="{FF2B5EF4-FFF2-40B4-BE49-F238E27FC236}">
                  <a16:creationId xmlns:a16="http://schemas.microsoft.com/office/drawing/2014/main" id="{961EE45E-0342-4F26-8CD3-85CDDF7E5A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8" name="Straight Connector 197">
              <a:extLst>
                <a:ext uri="{FF2B5EF4-FFF2-40B4-BE49-F238E27FC236}">
                  <a16:creationId xmlns:a16="http://schemas.microsoft.com/office/drawing/2014/main" id="{89C5DC0E-03C0-4CEB-AD10-3A3C999948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9" name="Straight Connector 198">
              <a:extLst>
                <a:ext uri="{FF2B5EF4-FFF2-40B4-BE49-F238E27FC236}">
                  <a16:creationId xmlns:a16="http://schemas.microsoft.com/office/drawing/2014/main" id="{2E1CE081-E685-46D4-BAF7-54C65BD82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0" name="Straight Connector 199">
              <a:extLst>
                <a:ext uri="{FF2B5EF4-FFF2-40B4-BE49-F238E27FC236}">
                  <a16:creationId xmlns:a16="http://schemas.microsoft.com/office/drawing/2014/main" id="{5486C88F-30DD-46C8-9B05-F885D4EB0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1" name="Straight Connector 200">
              <a:extLst>
                <a:ext uri="{FF2B5EF4-FFF2-40B4-BE49-F238E27FC236}">
                  <a16:creationId xmlns:a16="http://schemas.microsoft.com/office/drawing/2014/main" id="{290BAD11-B30B-49DE-A566-E21BCDDCF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2" name="Straight Connector 201">
              <a:extLst>
                <a:ext uri="{FF2B5EF4-FFF2-40B4-BE49-F238E27FC236}">
                  <a16:creationId xmlns:a16="http://schemas.microsoft.com/office/drawing/2014/main" id="{31F821CC-6C37-4415-8DA6-EF6B42D87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Straight Connector 202">
              <a:extLst>
                <a:ext uri="{FF2B5EF4-FFF2-40B4-BE49-F238E27FC236}">
                  <a16:creationId xmlns:a16="http://schemas.microsoft.com/office/drawing/2014/main" id="{C9ECD1FB-7FE8-477E-8E90-648AE4E93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" name="Straight Connector 203">
              <a:extLst>
                <a:ext uri="{FF2B5EF4-FFF2-40B4-BE49-F238E27FC236}">
                  <a16:creationId xmlns:a16="http://schemas.microsoft.com/office/drawing/2014/main" id="{381C9DD8-7FF3-44E6-9887-1CE07DBD9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" name="Straight Connector 204">
              <a:extLst>
                <a:ext uri="{FF2B5EF4-FFF2-40B4-BE49-F238E27FC236}">
                  <a16:creationId xmlns:a16="http://schemas.microsoft.com/office/drawing/2014/main" id="{654D87AF-08CE-4125-AF4B-8C8A9D340B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" name="Straight Connector 205">
              <a:extLst>
                <a:ext uri="{FF2B5EF4-FFF2-40B4-BE49-F238E27FC236}">
                  <a16:creationId xmlns:a16="http://schemas.microsoft.com/office/drawing/2014/main" id="{F3C9C908-1A58-4E28-969E-48E9BA61BB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" name="Straight Connector 206">
              <a:extLst>
                <a:ext uri="{FF2B5EF4-FFF2-40B4-BE49-F238E27FC236}">
                  <a16:creationId xmlns:a16="http://schemas.microsoft.com/office/drawing/2014/main" id="{3530AEF7-35DB-44E3-93EB-B3F0FBA9E5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" name="Straight Connector 207">
              <a:extLst>
                <a:ext uri="{FF2B5EF4-FFF2-40B4-BE49-F238E27FC236}">
                  <a16:creationId xmlns:a16="http://schemas.microsoft.com/office/drawing/2014/main" id="{6108D15E-72F2-45D7-9050-8322CB1F8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>
              <a:extLst>
                <a:ext uri="{FF2B5EF4-FFF2-40B4-BE49-F238E27FC236}">
                  <a16:creationId xmlns:a16="http://schemas.microsoft.com/office/drawing/2014/main" id="{CC764F43-FB23-49CB-B2CA-ACFBFB412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>
              <a:extLst>
                <a:ext uri="{FF2B5EF4-FFF2-40B4-BE49-F238E27FC236}">
                  <a16:creationId xmlns:a16="http://schemas.microsoft.com/office/drawing/2014/main" id="{64C60457-68FC-4E1F-9ABB-E79094AEB1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>
              <a:extLst>
                <a:ext uri="{FF2B5EF4-FFF2-40B4-BE49-F238E27FC236}">
                  <a16:creationId xmlns:a16="http://schemas.microsoft.com/office/drawing/2014/main" id="{22C915FB-0611-4283-8EC1-88510A69F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>
              <a:extLst>
                <a:ext uri="{FF2B5EF4-FFF2-40B4-BE49-F238E27FC236}">
                  <a16:creationId xmlns:a16="http://schemas.microsoft.com/office/drawing/2014/main" id="{3CF80AC6-E542-456F-BEE8-E9CF46AC21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>
              <a:extLst>
                <a:ext uri="{FF2B5EF4-FFF2-40B4-BE49-F238E27FC236}">
                  <a16:creationId xmlns:a16="http://schemas.microsoft.com/office/drawing/2014/main" id="{9EC6EED6-01FF-4941-A4AB-224D26EE1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>
              <a:extLst>
                <a:ext uri="{FF2B5EF4-FFF2-40B4-BE49-F238E27FC236}">
                  <a16:creationId xmlns:a16="http://schemas.microsoft.com/office/drawing/2014/main" id="{F8D16FF7-D5D7-4A97-BB5E-A069EF13A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>
              <a:extLst>
                <a:ext uri="{FF2B5EF4-FFF2-40B4-BE49-F238E27FC236}">
                  <a16:creationId xmlns:a16="http://schemas.microsoft.com/office/drawing/2014/main" id="{D703DF22-27D8-481B-95B5-A4A7A6206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>
              <a:extLst>
                <a:ext uri="{FF2B5EF4-FFF2-40B4-BE49-F238E27FC236}">
                  <a16:creationId xmlns:a16="http://schemas.microsoft.com/office/drawing/2014/main" id="{1F7256DA-C9DD-498F-A3B4-789819FE4C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>
              <a:extLst>
                <a:ext uri="{FF2B5EF4-FFF2-40B4-BE49-F238E27FC236}">
                  <a16:creationId xmlns:a16="http://schemas.microsoft.com/office/drawing/2014/main" id="{EBEBA9FF-8036-4656-B1F1-87953464D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>
              <a:extLst>
                <a:ext uri="{FF2B5EF4-FFF2-40B4-BE49-F238E27FC236}">
                  <a16:creationId xmlns:a16="http://schemas.microsoft.com/office/drawing/2014/main" id="{575DABD2-EA79-4547-AFC6-53720AB60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>
              <a:extLst>
                <a:ext uri="{FF2B5EF4-FFF2-40B4-BE49-F238E27FC236}">
                  <a16:creationId xmlns:a16="http://schemas.microsoft.com/office/drawing/2014/main" id="{3060E1B5-52C7-4314-98B0-3AE8A0B630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>
              <a:extLst>
                <a:ext uri="{FF2B5EF4-FFF2-40B4-BE49-F238E27FC236}">
                  <a16:creationId xmlns:a16="http://schemas.microsoft.com/office/drawing/2014/main" id="{033D416E-D8B5-4097-B7F0-1BA0357D36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>
              <a:extLst>
                <a:ext uri="{FF2B5EF4-FFF2-40B4-BE49-F238E27FC236}">
                  <a16:creationId xmlns:a16="http://schemas.microsoft.com/office/drawing/2014/main" id="{A5862DFC-3406-4DC9-AA41-0CE64748A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>
              <a:extLst>
                <a:ext uri="{FF2B5EF4-FFF2-40B4-BE49-F238E27FC236}">
                  <a16:creationId xmlns:a16="http://schemas.microsoft.com/office/drawing/2014/main" id="{3C908427-368C-4792-A5E5-313F77FF28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>
              <a:extLst>
                <a:ext uri="{FF2B5EF4-FFF2-40B4-BE49-F238E27FC236}">
                  <a16:creationId xmlns:a16="http://schemas.microsoft.com/office/drawing/2014/main" id="{88CB189E-908B-495D-B023-05D3D2C1B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25" name="Rectangle 224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29DE0A55-4738-464C-A9A4-55F2A8FA3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29" name="Freeform: Shape 228">
            <a:extLst>
              <a:ext uri="{FF2B5EF4-FFF2-40B4-BE49-F238E27FC236}">
                <a16:creationId xmlns:a16="http://schemas.microsoft.com/office/drawing/2014/main" id="{853F99AE-CDDD-4AA6-B570-8A6E693F2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262" y="0"/>
            <a:ext cx="12208609" cy="2303672"/>
          </a:xfrm>
          <a:custGeom>
            <a:avLst/>
            <a:gdLst>
              <a:gd name="connsiteX0" fmla="*/ 8951169 w 12178450"/>
              <a:gd name="connsiteY0" fmla="*/ 32 h 2001622"/>
              <a:gd name="connsiteX1" fmla="*/ 11653845 w 12178450"/>
              <a:gd name="connsiteY1" fmla="*/ 209874 h 2001622"/>
              <a:gd name="connsiteX2" fmla="*/ 12178450 w 12178450"/>
              <a:gd name="connsiteY2" fmla="*/ 286723 h 2001622"/>
              <a:gd name="connsiteX3" fmla="*/ 12178450 w 12178450"/>
              <a:gd name="connsiteY3" fmla="*/ 2001622 h 2001622"/>
              <a:gd name="connsiteX4" fmla="*/ 0 w 12178450"/>
              <a:gd name="connsiteY4" fmla="*/ 2001622 h 2001622"/>
              <a:gd name="connsiteX5" fmla="*/ 0 w 12178450"/>
              <a:gd name="connsiteY5" fmla="*/ 1010979 h 2001622"/>
              <a:gd name="connsiteX6" fmla="*/ 8951169 w 12178450"/>
              <a:gd name="connsiteY6" fmla="*/ 32 h 20016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78450" h="2001622">
                <a:moveTo>
                  <a:pt x="8951169" y="32"/>
                </a:moveTo>
                <a:cubicBezTo>
                  <a:pt x="9704520" y="1593"/>
                  <a:pt x="10578586" y="62133"/>
                  <a:pt x="11653845" y="209874"/>
                </a:cubicBezTo>
                <a:lnTo>
                  <a:pt x="12178450" y="286723"/>
                </a:lnTo>
                <a:lnTo>
                  <a:pt x="12178450" y="2001622"/>
                </a:lnTo>
                <a:lnTo>
                  <a:pt x="0" y="2001622"/>
                </a:lnTo>
                <a:lnTo>
                  <a:pt x="0" y="1010979"/>
                </a:lnTo>
                <a:cubicBezTo>
                  <a:pt x="4768989" y="1010979"/>
                  <a:pt x="5812206" y="-6472"/>
                  <a:pt x="8951169" y="32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31" name="Right Triangle 230">
            <a:extLst>
              <a:ext uri="{FF2B5EF4-FFF2-40B4-BE49-F238E27FC236}">
                <a16:creationId xmlns:a16="http://schemas.microsoft.com/office/drawing/2014/main" id="{B2B76EF6-C0E7-4526-9E75-91C7C020C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59437" y="4902366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3" name="Group 232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234" name="Straight Connector 233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5" name="Straight Connector 234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6" name="Straight Connector 235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6" name="Straight Connector 255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226B16A-0F77-492E-1D4B-D4BC32475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78104"/>
            <a:ext cx="5552414" cy="21702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2"/>
                </a:solidFill>
              </a:rPr>
              <a:t>Introduction to Digital Innovation</a:t>
            </a:r>
          </a:p>
          <a:p>
            <a:endParaRPr lang="en-US">
              <a:solidFill>
                <a:schemeClr val="tx2"/>
              </a:solidFill>
            </a:endParaRPr>
          </a:p>
        </p:txBody>
      </p:sp>
      <p:pic>
        <p:nvPicPr>
          <p:cNvPr id="7" name="Content Placeholder 6" descr="A close-up of a light&#10;&#10;AI-generated content may be incorrect.">
            <a:extLst>
              <a:ext uri="{FF2B5EF4-FFF2-40B4-BE49-F238E27FC236}">
                <a16:creationId xmlns:a16="http://schemas.microsoft.com/office/drawing/2014/main" id="{52C18DE7-DB7F-9F73-26DA-62CD1FE5B91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2913" b="5701"/>
          <a:stretch>
            <a:fillRect/>
          </a:stretch>
        </p:blipFill>
        <p:spPr>
          <a:xfrm>
            <a:off x="1198180" y="450040"/>
            <a:ext cx="9952535" cy="2756737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489065-C5D6-D45B-9522-EA43E94BD0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78044" y="3595345"/>
            <a:ext cx="5810221" cy="3101290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1600">
                <a:solidFill>
                  <a:schemeClr val="tx2"/>
                </a:solidFill>
                <a:latin typeface="Arial"/>
                <a:cs typeface="Arial"/>
              </a:rPr>
              <a:t>Digital innovation is essential to the improvement of the NHS.</a:t>
            </a:r>
          </a:p>
          <a:p>
            <a:pPr>
              <a:lnSpc>
                <a:spcPct val="100000"/>
              </a:lnSpc>
              <a:buFont typeface="Arial"/>
              <a:buChar char="•"/>
            </a:pPr>
            <a:endParaRPr lang="en-US" sz="16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1600">
                <a:solidFill>
                  <a:schemeClr val="tx2"/>
                </a:solidFill>
                <a:latin typeface="Arial"/>
                <a:cs typeface="Arial"/>
              </a:rPr>
              <a:t>Promotes safety, efficiency, and workforce sustainability</a:t>
            </a:r>
          </a:p>
          <a:p>
            <a:pPr>
              <a:lnSpc>
                <a:spcPct val="100000"/>
              </a:lnSpc>
              <a:buFont typeface="Arial"/>
              <a:buChar char="•"/>
            </a:pPr>
            <a:endParaRPr lang="en-US" sz="16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latin typeface="Arial"/>
                <a:cs typeface="Arial"/>
              </a:rPr>
              <a:t>The NHS Long Term Plan </a:t>
            </a:r>
            <a:r>
              <a:rPr lang="en-US" sz="1600" dirty="0" err="1">
                <a:solidFill>
                  <a:schemeClr val="tx2"/>
                </a:solidFill>
                <a:latin typeface="Arial"/>
                <a:cs typeface="Arial"/>
              </a:rPr>
              <a:t>emphasises</a:t>
            </a:r>
            <a:r>
              <a:rPr lang="en-US" sz="1600" dirty="0">
                <a:solidFill>
                  <a:schemeClr val="tx2"/>
                </a:solidFill>
                <a:latin typeface="Arial"/>
                <a:cs typeface="Arial"/>
              </a:rPr>
              <a:t> digital monitoring (NHS England, 2019).</a:t>
            </a:r>
          </a:p>
          <a:p>
            <a:pPr>
              <a:lnSpc>
                <a:spcPct val="100000"/>
              </a:lnSpc>
              <a:buFont typeface="Arial"/>
              <a:buChar char="•"/>
            </a:pPr>
            <a:endParaRPr lang="en-US" sz="16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1600" dirty="0" err="1">
                <a:solidFill>
                  <a:schemeClr val="tx2"/>
                </a:solidFill>
                <a:latin typeface="Arial"/>
                <a:cs typeface="Arial"/>
              </a:rPr>
              <a:t>Oxevision</a:t>
            </a:r>
            <a:r>
              <a:rPr lang="en-US" sz="1600" dirty="0">
                <a:solidFill>
                  <a:schemeClr val="tx2"/>
                </a:solidFill>
                <a:latin typeface="Arial"/>
                <a:cs typeface="Arial"/>
              </a:rPr>
              <a:t> is a non-invasive patient monitoring system.</a:t>
            </a:r>
          </a:p>
        </p:txBody>
      </p:sp>
    </p:spTree>
    <p:extLst>
      <p:ext uri="{BB962C8B-B14F-4D97-AF65-F5344CB8AC3E}">
        <p14:creationId xmlns:p14="http://schemas.microsoft.com/office/powerpoint/2010/main" val="2310794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798C7F-C8CA-4799-BF37-3AB4642CD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7F0794B-55D3-4D2D-BDE7-4688ED321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216BB147-20D5-4D93-BDA5-1BC614D6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0A253F60-DE40-4508-A37A-61331DF1D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9A0D6220-3DFE-4182-9152-9135493A6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44C729BC-90F1-4823-A305-F6F124E93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640014BD-8822-4EFD-B887-1E95DBBB4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1E9445DF-509C-4993-834C-4A95C90E3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FDCB110E-203A-4D63-810B-7AB453AB9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F264073E-6737-44FE-BC04-BFEE371334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6DA24A7E-F63B-4B87-ABA5-BDD8F8F65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9CC2C5D2-CEDF-4390-A89D-71DBD7C377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8956D0DF-B8DD-44AB-A831-329B2973E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7AB17CF4-098C-43B0-A0E0-235CEB55F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D3CA7C27-06AF-4DB3-A3B2-F81C41D52B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8BD2BB17-7774-4215-872F-9CF37633BB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22E1C172-AA18-42F1-B952-4791B50351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9D5EBAC-D904-4410-A575-1A2B810D8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8B38425E-0189-47B9-9F42-67DC5386E3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E6584C8E-A8AC-49AB-8E5B-337E14D4F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E8FCDC21-75B9-4F36-AEB4-186CDD994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79AAC1FD-FBB6-4E21-A267-E4B9029BB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0FDEAF3-AB6A-41DF-BF11-245120818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29F9892F-F26B-4C6F-A949-097D3EBC7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FCCA59EA-5156-402B-82A4-AAE14B2D9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31E175D8-17F1-46B8-807F-89A75CD4D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5AE169C4-F6B2-44D0-A73C-88C304E8A3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2CE19136-3F8D-4350-A424-8241923BC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CF937350-E379-4C45-BC56-20808BBED3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FE4F6988-3981-46A0-B744-EE972197D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EDB419A9-FCB9-4B39-8D9E-91CC0B8E77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7D6861DB-43A8-4624-9ECC-5A96BE3A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4AFBD701-C20E-441D-8596-4BBBF49556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73C41C88-00F9-45AF-8D64-37BA70969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E6420BDA-21B9-4B17-A82E-A9EB28138A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5839FC30-63C9-4643-98EF-7B1C31BE3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84" name="Right Triangle 83">
            <a:extLst>
              <a:ext uri="{FF2B5EF4-FFF2-40B4-BE49-F238E27FC236}">
                <a16:creationId xmlns:a16="http://schemas.microsoft.com/office/drawing/2014/main" id="{2B76B338-5C91-48AF-BFFC-93C8AAD6D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63303" y="4358020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Freeform: Shape 85">
            <a:extLst>
              <a:ext uri="{FF2B5EF4-FFF2-40B4-BE49-F238E27FC236}">
                <a16:creationId xmlns:a16="http://schemas.microsoft.com/office/drawing/2014/main" id="{07FE80B3-9970-48B3-8883-81ED2FE4A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007832" y="4676762"/>
            <a:ext cx="2222198" cy="2133710"/>
          </a:xfrm>
          <a:custGeom>
            <a:avLst/>
            <a:gdLst>
              <a:gd name="connsiteX0" fmla="*/ 0 w 2222198"/>
              <a:gd name="connsiteY0" fmla="*/ 0 h 2133710"/>
              <a:gd name="connsiteX1" fmla="*/ 44227 w 2222198"/>
              <a:gd name="connsiteY1" fmla="*/ 2234 h 2133710"/>
              <a:gd name="connsiteX2" fmla="*/ 2193454 w 2222198"/>
              <a:gd name="connsiteY2" fmla="*/ 1945372 h 2133710"/>
              <a:gd name="connsiteX3" fmla="*/ 2222198 w 2222198"/>
              <a:gd name="connsiteY3" fmla="*/ 2133710 h 2133710"/>
              <a:gd name="connsiteX4" fmla="*/ 1394653 w 2222198"/>
              <a:gd name="connsiteY4" fmla="*/ 2133710 h 2133710"/>
              <a:gd name="connsiteX5" fmla="*/ 1391100 w 2222198"/>
              <a:gd name="connsiteY5" fmla="*/ 2110427 h 2133710"/>
              <a:gd name="connsiteX6" fmla="*/ 122376 w 2222198"/>
              <a:gd name="connsiteY6" fmla="*/ 841704 h 2133710"/>
              <a:gd name="connsiteX7" fmla="*/ 0 w 2222198"/>
              <a:gd name="connsiteY7" fmla="*/ 823027 h 2133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2198" h="2133710">
                <a:moveTo>
                  <a:pt x="0" y="0"/>
                </a:moveTo>
                <a:lnTo>
                  <a:pt x="44227" y="2234"/>
                </a:lnTo>
                <a:cubicBezTo>
                  <a:pt x="1114682" y="110944"/>
                  <a:pt x="1981368" y="908934"/>
                  <a:pt x="2193454" y="1945372"/>
                </a:cubicBezTo>
                <a:lnTo>
                  <a:pt x="2222198" y="2133710"/>
                </a:lnTo>
                <a:lnTo>
                  <a:pt x="1394653" y="2133710"/>
                </a:lnTo>
                <a:lnTo>
                  <a:pt x="1391100" y="2110427"/>
                </a:lnTo>
                <a:cubicBezTo>
                  <a:pt x="1260786" y="1473602"/>
                  <a:pt x="759202" y="972017"/>
                  <a:pt x="122376" y="841704"/>
                </a:cubicBezTo>
                <a:lnTo>
                  <a:pt x="0" y="82302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8" name="Group 87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Connector 113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Straight Connector 114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Straight Connector 115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Straight Connector 116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26F9B6C-AEA0-5B82-6DDB-9B6996962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525808"/>
            <a:ext cx="6548127" cy="21416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2"/>
                </a:solidFill>
              </a:rPr>
              <a:t>What is Oxevision?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D4AC6BC-D987-1943-368F-9D738BC548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35261" b="9062"/>
          <a:stretch>
            <a:fillRect/>
          </a:stretch>
        </p:blipFill>
        <p:spPr>
          <a:xfrm>
            <a:off x="-6214" y="2018"/>
            <a:ext cx="12214825" cy="3966089"/>
          </a:xfrm>
          <a:custGeom>
            <a:avLst/>
            <a:gdLst/>
            <a:ahLst/>
            <a:cxnLst/>
            <a:rect l="l" t="t" r="r" b="b"/>
            <a:pathLst>
              <a:path w="12214825" h="3383384">
                <a:moveTo>
                  <a:pt x="12213819" y="0"/>
                </a:moveTo>
                <a:cubicBezTo>
                  <a:pt x="12213819" y="29107"/>
                  <a:pt x="12214067" y="89770"/>
                  <a:pt x="12214502" y="174101"/>
                </a:cubicBezTo>
                <a:lnTo>
                  <a:pt x="12214825" y="234681"/>
                </a:lnTo>
                <a:lnTo>
                  <a:pt x="12214825" y="2718323"/>
                </a:lnTo>
                <a:lnTo>
                  <a:pt x="11377417" y="2725712"/>
                </a:lnTo>
                <a:cubicBezTo>
                  <a:pt x="7318291" y="2799276"/>
                  <a:pt x="6189525" y="3387660"/>
                  <a:pt x="3246747" y="3383361"/>
                </a:cubicBezTo>
                <a:cubicBezTo>
                  <a:pt x="2493396" y="3382260"/>
                  <a:pt x="1619330" y="3339570"/>
                  <a:pt x="544071" y="3235389"/>
                </a:cubicBezTo>
                <a:lnTo>
                  <a:pt x="19466" y="3181198"/>
                </a:lnTo>
                <a:cubicBezTo>
                  <a:pt x="22117" y="2650999"/>
                  <a:pt x="12840" y="2122787"/>
                  <a:pt x="3563" y="1594575"/>
                </a:cubicBezTo>
                <a:lnTo>
                  <a:pt x="0" y="1239098"/>
                </a:lnTo>
                <a:lnTo>
                  <a:pt x="0" y="7944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093A20-E239-FEB0-69FC-8DD52B89E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98511" y="3649071"/>
            <a:ext cx="5000960" cy="2980329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Non-invasive surveillance </a:t>
            </a:r>
            <a:r>
              <a:rPr lang="en-US" err="1">
                <a:solidFill>
                  <a:schemeClr val="tx2"/>
                </a:solidFill>
                <a:latin typeface="Arial"/>
                <a:cs typeface="Arial"/>
              </a:rPr>
              <a:t>utilising</a:t>
            </a: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 optical sensors</a:t>
            </a:r>
            <a:br>
              <a:rPr lang="en-US">
                <a:latin typeface="Arial"/>
                <a:cs typeface="Arial"/>
              </a:rPr>
            </a:br>
            <a:br>
              <a:rPr lang="en-US">
                <a:latin typeface="Arial"/>
                <a:cs typeface="Arial"/>
              </a:rPr>
            </a:b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Examines your breathing, pulse, and motion</a:t>
            </a:r>
            <a:br>
              <a:rPr lang="en-US">
                <a:latin typeface="Arial"/>
                <a:cs typeface="Arial"/>
              </a:rPr>
            </a:br>
            <a:br>
              <a:rPr lang="en-US">
                <a:latin typeface="Arial"/>
                <a:cs typeface="Arial"/>
              </a:rPr>
            </a:br>
            <a:r>
              <a:rPr lang="en-US" err="1">
                <a:solidFill>
                  <a:schemeClr val="tx2"/>
                </a:solidFill>
                <a:latin typeface="Arial"/>
                <a:cs typeface="Arial"/>
              </a:rPr>
              <a:t>Utilised</a:t>
            </a: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 in NHS mental health inpatient units</a:t>
            </a:r>
            <a:br>
              <a:rPr lang="en-US">
                <a:latin typeface="Arial"/>
                <a:cs typeface="Arial"/>
              </a:rPr>
            </a:br>
            <a:br>
              <a:rPr lang="en-US">
                <a:latin typeface="Arial"/>
                <a:cs typeface="Arial"/>
              </a:rPr>
            </a:b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Facilitates ongoing patient surveillance</a:t>
            </a:r>
            <a:br>
              <a:rPr lang="en-US">
                <a:latin typeface="Arial"/>
                <a:cs typeface="Arial"/>
              </a:rPr>
            </a:br>
            <a:br>
              <a:rPr lang="en-US">
                <a:latin typeface="Arial"/>
                <a:cs typeface="Arial"/>
              </a:rPr>
            </a:b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(</a:t>
            </a:r>
            <a:r>
              <a:rPr lang="en-US" err="1">
                <a:solidFill>
                  <a:schemeClr val="tx2"/>
                </a:solidFill>
                <a:latin typeface="Arial"/>
                <a:cs typeface="Arial"/>
              </a:rPr>
              <a:t>Oxehealth</a:t>
            </a: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3288678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3712ED8D-807A-4E94-A9AF-C44676151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75" name="Right Triangle 74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60136" y="1542777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lowchart: Document 8">
            <a:extLst>
              <a:ext uri="{FF2B5EF4-FFF2-40B4-BE49-F238E27FC236}">
                <a16:creationId xmlns:a16="http://schemas.microsoft.com/office/drawing/2014/main" id="{D8667B21-A39C-4ABB-9CED-0DD4CD739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270477" y="924332"/>
            <a:ext cx="6871335" cy="5022674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42" h="47798">
                <a:moveTo>
                  <a:pt x="3" y="147"/>
                </a:moveTo>
                <a:lnTo>
                  <a:pt x="21623" y="0"/>
                </a:lnTo>
                <a:cubicBezTo>
                  <a:pt x="21623" y="5774"/>
                  <a:pt x="21642" y="38022"/>
                  <a:pt x="21642" y="43796"/>
                </a:cubicBezTo>
                <a:cubicBezTo>
                  <a:pt x="10842" y="43796"/>
                  <a:pt x="10842" y="50396"/>
                  <a:pt x="42" y="46646"/>
                </a:cubicBezTo>
                <a:cubicBezTo>
                  <a:pt x="61" y="31179"/>
                  <a:pt x="-16" y="15614"/>
                  <a:pt x="3" y="14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C54E8F-61D7-21BD-B503-C59E716E9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585" y="183260"/>
            <a:ext cx="4453216" cy="1389089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  <a:latin typeface="Arial"/>
                <a:ea typeface="+mj-lt"/>
                <a:cs typeface="Arial"/>
              </a:rPr>
              <a:t>Workforce Impact </a:t>
            </a:r>
            <a:endParaRPr lang="en-US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54261E-F4EF-D14D-E94B-FB6DEA29CC5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423585" y="1942538"/>
            <a:ext cx="4453216" cy="4709273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800">
                <a:solidFill>
                  <a:schemeClr val="bg1"/>
                </a:solidFill>
                <a:latin typeface="Arial"/>
                <a:ea typeface="+mn-lt"/>
                <a:cs typeface="Arial"/>
              </a:rPr>
              <a:t>Advantages:</a:t>
            </a:r>
            <a:endParaRPr lang="en-US" sz="1800">
              <a:solidFill>
                <a:schemeClr val="bg1"/>
              </a:solidFill>
              <a:latin typeface="Arial"/>
              <a:cs typeface="Arial"/>
            </a:endParaRPr>
          </a:p>
          <a:p>
            <a:pPr marL="171450" indent="-171450">
              <a:lnSpc>
                <a:spcPct val="100000"/>
              </a:lnSpc>
              <a:buChar char="•"/>
            </a:pPr>
            <a:r>
              <a:rPr lang="en-GB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Minimise staff monitoring workload</a:t>
            </a:r>
            <a:endParaRPr lang="en-GB" sz="1600">
              <a:solidFill>
                <a:schemeClr val="tx2"/>
              </a:solidFill>
              <a:latin typeface="Arial"/>
              <a:cs typeface="Arial"/>
            </a:endParaRPr>
          </a:p>
          <a:p>
            <a:pPr marL="171450" indent="-171450">
              <a:lnSpc>
                <a:spcPct val="100000"/>
              </a:lnSpc>
              <a:buChar char="•"/>
            </a:pPr>
            <a:r>
              <a:rPr lang="en-GB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improves staff safety</a:t>
            </a:r>
            <a:endParaRPr lang="en-GB" sz="1600">
              <a:solidFill>
                <a:schemeClr val="tx2"/>
              </a:solidFill>
              <a:latin typeface="Arial"/>
              <a:cs typeface="Arial"/>
            </a:endParaRPr>
          </a:p>
          <a:p>
            <a:pPr marL="171450" indent="-171450">
              <a:lnSpc>
                <a:spcPct val="100000"/>
              </a:lnSpc>
              <a:buChar char="•"/>
            </a:pPr>
            <a:r>
              <a:rPr lang="en-GB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Supports workforce efficiency</a:t>
            </a:r>
            <a:endParaRPr lang="en-GB" sz="16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(NHS England, 2019; Topol, 2019)</a:t>
            </a:r>
            <a:endParaRPr lang="en-GB" sz="1600">
              <a:solidFill>
                <a:schemeClr val="tx2"/>
              </a:solidFill>
              <a:latin typeface="Arial"/>
              <a:cs typeface="Arial"/>
            </a:endParaRPr>
          </a:p>
          <a:p>
            <a:pPr marL="171450" indent="-171450">
              <a:lnSpc>
                <a:spcPct val="100000"/>
              </a:lnSpc>
              <a:buChar char="•"/>
            </a:pPr>
            <a:endParaRPr lang="en-GB" sz="1600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800">
                <a:solidFill>
                  <a:schemeClr val="bg1"/>
                </a:solidFill>
                <a:latin typeface="Arial"/>
                <a:ea typeface="+mn-lt"/>
                <a:cs typeface="Arial"/>
              </a:rPr>
              <a:t>Challenges:</a:t>
            </a:r>
            <a:endParaRPr lang="en-GB" sz="1800">
              <a:solidFill>
                <a:schemeClr val="bg1"/>
              </a:solidFill>
              <a:latin typeface="Arial"/>
              <a:cs typeface="Arial"/>
            </a:endParaRPr>
          </a:p>
          <a:p>
            <a:pPr marL="171450" indent="-171450">
              <a:lnSpc>
                <a:spcPct val="100000"/>
              </a:lnSpc>
              <a:buChar char="•"/>
            </a:pPr>
            <a:endParaRPr lang="en-GB" sz="1400">
              <a:solidFill>
                <a:schemeClr val="tx2"/>
              </a:solidFill>
              <a:latin typeface="Arial"/>
              <a:cs typeface="Arial"/>
            </a:endParaRPr>
          </a:p>
          <a:p>
            <a:pPr marL="171450" indent="-171450">
              <a:lnSpc>
                <a:spcPct val="100000"/>
              </a:lnSpc>
              <a:buChar char="•"/>
            </a:pPr>
            <a:r>
              <a:rPr lang="en-GB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Requires training for employees</a:t>
            </a:r>
            <a:endParaRPr lang="en-GB" sz="1600">
              <a:solidFill>
                <a:schemeClr val="tx2"/>
              </a:solidFill>
              <a:latin typeface="Arial"/>
              <a:cs typeface="Arial"/>
            </a:endParaRPr>
          </a:p>
          <a:p>
            <a:pPr marL="171450" indent="-171450">
              <a:lnSpc>
                <a:spcPct val="100000"/>
              </a:lnSpc>
              <a:buChar char="•"/>
            </a:pPr>
            <a:r>
              <a:rPr lang="en-GB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Risk of over-reliance on technology</a:t>
            </a:r>
            <a:endParaRPr lang="en-GB" sz="1600">
              <a:solidFill>
                <a:schemeClr val="tx2"/>
              </a:solidFill>
              <a:latin typeface="Arial"/>
              <a:cs typeface="Arial"/>
            </a:endParaRPr>
          </a:p>
          <a:p>
            <a:pPr marL="171450" indent="-171450">
              <a:lnSpc>
                <a:spcPct val="100000"/>
              </a:lnSpc>
              <a:buChar char="•"/>
            </a:pPr>
            <a:r>
              <a:rPr lang="en-GB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Changes professional roles</a:t>
            </a:r>
            <a:endParaRPr lang="en-GB" sz="16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(Greenhalgh et al., 2017; Wachter, 2016)</a:t>
            </a:r>
            <a:endParaRPr lang="en-GB" sz="1600">
              <a:solidFill>
                <a:schemeClr val="tx2"/>
              </a:solidFill>
              <a:latin typeface="Arial"/>
              <a:ea typeface="Calibri"/>
              <a:cs typeface="Arial"/>
            </a:endParaRPr>
          </a:p>
        </p:txBody>
      </p:sp>
      <p:pic>
        <p:nvPicPr>
          <p:cNvPr id="5" name="Content Placeholder 4" descr="A person pointing at a computer screen&#10;&#10;AI-generated content may be incorrect.">
            <a:extLst>
              <a:ext uri="{FF2B5EF4-FFF2-40B4-BE49-F238E27FC236}">
                <a16:creationId xmlns:a16="http://schemas.microsoft.com/office/drawing/2014/main" id="{753BA6B0-2A57-F71D-4352-BE50B30B33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2490" r="11723" b="-1"/>
          <a:stretch>
            <a:fillRect/>
          </a:stretch>
        </p:blipFill>
        <p:spPr>
          <a:xfrm>
            <a:off x="6126030" y="732348"/>
            <a:ext cx="4951175" cy="5541973"/>
          </a:xfrm>
          <a:prstGeom prst="rect">
            <a:avLst/>
          </a:prstGeom>
          <a:gradFill rotWithShape="1">
            <a:gsLst>
              <a:gs pos="0">
                <a:srgbClr val="1EBE9B">
                  <a:lumMod val="110000"/>
                  <a:satMod val="105000"/>
                  <a:tint val="67000"/>
                </a:srgbClr>
              </a:gs>
              <a:gs pos="50000">
                <a:srgbClr val="1EBE9B">
                  <a:lumMod val="105000"/>
                  <a:satMod val="103000"/>
                  <a:tint val="73000"/>
                </a:srgbClr>
              </a:gs>
              <a:gs pos="100000">
                <a:srgbClr val="1EBE9B">
                  <a:lumMod val="105000"/>
                  <a:satMod val="109000"/>
                  <a:tint val="81000"/>
                </a:srgbClr>
              </a:gs>
            </a:gsLst>
            <a:lin ang="5400000" scaled="0"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2196731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798C7F-C8CA-4799-BF37-3AB4642CD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7F0794B-55D3-4D2D-BDE7-4688ED321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216BB147-20D5-4D93-BDA5-1BC614D6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0A253F60-DE40-4508-A37A-61331DF1D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3BBF3378-C49E-4B97-A883-6393FBF18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DA3D4001-286E-4CB2-B293-3058BDDC8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F81F6D9A-C297-4D43-A56B-E097477E91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BBD5299F-3CBD-431D-A276-1F6EBDE639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0579A460-D36C-4808-99FD-224968EC8D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4FACC58E-31A5-41E4-BCE1-9A0FF26F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3EE866F-1BA5-4009-983D-0A270F2651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1E7DADAE-DB0C-47E3-AE16-C7B09A326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EAB89127-DBEE-47FB-951F-C4FEBC41E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368F6061-E9B4-4C8B-B421-CB81EF3715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54F431D3-EEE6-4416-BA2B-7B8942561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C3A1230D-F162-470F-B26A-44F48789F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1128856B-8BFD-40E1-993B-93F4DDEEC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0AD4C0C2-878C-4A6F-998A-CDDC31ACD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7EE0349E-7D03-4F4E-BCAA-D6BAC3E05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FD4A5BD7-7EA2-4F4A-A88B-240C62605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A5DE89C9-D993-4FE5-9E60-4816CB1A6F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3574CA6C-639F-41A6-AED3-15C0E0E1B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B3864BFB-5F88-4311-A2A0-12D067F91E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09B3E436-97A2-4763-9E55-2C470DF17D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8462A8CC-9918-4941-9B4A-36FB3F853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B0671973-544E-4370-8DB9-174DAB82F9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B5505BD9-45DD-4763-90CB-FB9DB06615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3022B701-1894-49C5-A67C-6B8377C7C5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90501CD9-45DC-4009-A410-08DB27A87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00BD35CA-BF52-4F44-B789-E3B98042D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25AED4B0-30B1-4E36-86A4-42C2A9181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DA1A0260-34D8-4474-8C33-ED80F8309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FDCCA183-C630-4855-8BD6-0E4EEE59F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843E8B9F-C809-423A-ADAA-80CE5C071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2621EBC9-CEB1-4BA5-82D6-9944A3C12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EB68BB96-3C54-47CE-A559-16FC5968E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82" name="Group 81">
            <a:extLst>
              <a:ext uri="{FF2B5EF4-FFF2-40B4-BE49-F238E27FC236}">
                <a16:creationId xmlns:a16="http://schemas.microsoft.com/office/drawing/2014/main" id="{BDDD9304-3AB6-4BE9-833E-9C1B3EC42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C7756000-2285-4D38-AD2B-91F47CF8B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2F7A36A8-4BBE-49D8-94DA-606561AC0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961EE45E-0342-4F26-8CD3-85CDDF7E5A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89C5DC0E-03C0-4CEB-AD10-3A3C999948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2E1CE081-E685-46D4-BAF7-54C65BD82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5486C88F-30DD-46C8-9B05-F885D4EB0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290BAD11-B30B-49DE-A566-E21BCDDCF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31F821CC-6C37-4415-8DA6-EF6B42D87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C9ECD1FB-7FE8-477E-8E90-648AE4E93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381C9DD8-7FF3-44E6-9887-1CE07DBD9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654D87AF-08CE-4125-AF4B-8C8A9D340B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F3C9C908-1A58-4E28-969E-48E9BA61BB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3530AEF7-35DB-44E3-93EB-B3F0FBA9E5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6108D15E-72F2-45D7-9050-8322CB1F8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CC764F43-FB23-49CB-B2CA-ACFBFB412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64C60457-68FC-4E1F-9ABB-E79094AEB1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22C915FB-0611-4283-8EC1-88510A69F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3CF80AC6-E542-456F-BEE8-E9CF46AC21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9EC6EED6-01FF-4941-A4AB-224D26EE1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F8D16FF7-D5D7-4A97-BB5E-A069EF13A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D703DF22-27D8-481B-95B5-A4A7A6206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1F7256DA-C9DD-498F-A3B4-789819FE4C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EBEBA9FF-8036-4656-B1F1-87953464D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575DABD2-EA79-4547-AFC6-53720AB60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3060E1B5-52C7-4314-98B0-3AE8A0B630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033D416E-D8B5-4097-B7F0-1BA0357D36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A5862DFC-3406-4DC9-AA41-0CE64748A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3C908427-368C-4792-A5E5-313F77FF28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88CB189E-908B-495D-B023-05D3D2C1B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113" name="Rectangle 112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3712ED8D-807A-4E94-A9AF-C44676151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7" name="Right Triangle 116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60136" y="1542777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Flowchart: Document 8">
            <a:extLst>
              <a:ext uri="{FF2B5EF4-FFF2-40B4-BE49-F238E27FC236}">
                <a16:creationId xmlns:a16="http://schemas.microsoft.com/office/drawing/2014/main" id="{D8667B21-A39C-4ABB-9CED-0DD4CD739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270477" y="924332"/>
            <a:ext cx="6871335" cy="5022674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42" h="47798">
                <a:moveTo>
                  <a:pt x="3" y="147"/>
                </a:moveTo>
                <a:lnTo>
                  <a:pt x="21623" y="0"/>
                </a:lnTo>
                <a:cubicBezTo>
                  <a:pt x="21623" y="5774"/>
                  <a:pt x="21642" y="38022"/>
                  <a:pt x="21642" y="43796"/>
                </a:cubicBezTo>
                <a:cubicBezTo>
                  <a:pt x="10842" y="43796"/>
                  <a:pt x="10842" y="50396"/>
                  <a:pt x="42" y="46646"/>
                </a:cubicBezTo>
                <a:cubicBezTo>
                  <a:pt x="61" y="31179"/>
                  <a:pt x="-16" y="15614"/>
                  <a:pt x="3" y="14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21" name="Group 120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9C7C24-724F-7843-C43D-CE721559C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585" y="508231"/>
            <a:ext cx="4453216" cy="13106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>
                <a:solidFill>
                  <a:schemeClr val="tx2"/>
                </a:solidFill>
                <a:latin typeface="Arial"/>
                <a:cs typeface="Arial"/>
              </a:rPr>
              <a:t>Service Delivery Impact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403519-A412-84E2-EC5A-4119B5EDFA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33084" y="2088215"/>
            <a:ext cx="4442011" cy="4249832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US" sz="1800">
                <a:solidFill>
                  <a:schemeClr val="bg1"/>
                </a:solidFill>
                <a:latin typeface="Arial"/>
                <a:cs typeface="Arial"/>
              </a:rPr>
              <a:t>Advantages:</a:t>
            </a:r>
            <a:endParaRPr lang="en-US" sz="1800">
              <a:solidFill>
                <a:schemeClr val="bg1"/>
              </a:solidFill>
            </a:endParaRP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Ongoing observation improves patient safety.</a:t>
            </a: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Allows rapid clinical intervention</a:t>
            </a: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Improves service efficiency</a:t>
            </a: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endParaRPr lang="en-US">
              <a:solidFill>
                <a:schemeClr val="tx2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(</a:t>
            </a:r>
            <a:r>
              <a:rPr lang="en-US" err="1">
                <a:solidFill>
                  <a:schemeClr val="tx2"/>
                </a:solidFill>
                <a:latin typeface="Arial"/>
                <a:cs typeface="Arial"/>
              </a:rPr>
              <a:t>Oxehealth</a:t>
            </a: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, 2023; NHS England, 2023)</a:t>
            </a: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endParaRPr lang="en-US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US" sz="1800">
                <a:solidFill>
                  <a:schemeClr val="bg1"/>
                </a:solidFill>
                <a:latin typeface="Arial"/>
                <a:cs typeface="Arial"/>
              </a:rPr>
              <a:t>Obstacles:</a:t>
            </a: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Economic costs</a:t>
            </a: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Infrastructure considerations</a:t>
            </a: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Risks related to technological dependability</a:t>
            </a: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endParaRPr lang="en-US">
              <a:solidFill>
                <a:schemeClr val="tx2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(NICE, 2022)</a:t>
            </a:r>
          </a:p>
        </p:txBody>
      </p:sp>
      <p:pic>
        <p:nvPicPr>
          <p:cNvPr id="5" name="Content Placeholder 4" descr="A computer screen with a person in a hospital bed&#10;&#10;AI-generated content may be incorrect.">
            <a:extLst>
              <a:ext uri="{FF2B5EF4-FFF2-40B4-BE49-F238E27FC236}">
                <a16:creationId xmlns:a16="http://schemas.microsoft.com/office/drawing/2014/main" id="{F33AABA4-3445-C841-AD29-4B71B2F889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03767" y="1277743"/>
            <a:ext cx="6795701" cy="4451183"/>
          </a:xfrm>
          <a:prstGeom prst="rect">
            <a:avLst/>
          </a:prstGeom>
          <a:gradFill rotWithShape="1">
            <a:gsLst>
              <a:gs pos="0">
                <a:srgbClr val="1EBE9B">
                  <a:lumMod val="110000"/>
                  <a:satMod val="105000"/>
                  <a:tint val="67000"/>
                </a:srgbClr>
              </a:gs>
              <a:gs pos="50000">
                <a:srgbClr val="1EBE9B">
                  <a:lumMod val="105000"/>
                  <a:satMod val="103000"/>
                  <a:tint val="73000"/>
                </a:srgbClr>
              </a:gs>
              <a:gs pos="100000">
                <a:srgbClr val="1EBE9B">
                  <a:lumMod val="105000"/>
                  <a:satMod val="109000"/>
                  <a:tint val="81000"/>
                </a:srgbClr>
              </a:gs>
            </a:gsLst>
            <a:lin ang="5400000" scaled="0"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036471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800A867D-C52F-49DB-B328-77F431246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4" name="Right Triangle 53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4145" y="3241897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F04BAD56-1DA3-4EE3-ABAF-4A03C8DF3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082" y="5791200"/>
            <a:ext cx="3561733" cy="1066800"/>
          </a:xfrm>
          <a:custGeom>
            <a:avLst/>
            <a:gdLst>
              <a:gd name="connsiteX0" fmla="*/ 1780866 w 3561733"/>
              <a:gd name="connsiteY0" fmla="*/ 0 h 1066800"/>
              <a:gd name="connsiteX1" fmla="*/ 3557091 w 3561733"/>
              <a:gd name="connsiteY1" fmla="*/ 1057165 h 1066800"/>
              <a:gd name="connsiteX2" fmla="*/ 3561733 w 3561733"/>
              <a:gd name="connsiteY2" fmla="*/ 1066800 h 1066800"/>
              <a:gd name="connsiteX3" fmla="*/ 2549614 w 3561733"/>
              <a:gd name="connsiteY3" fmla="*/ 1066800 h 1066800"/>
              <a:gd name="connsiteX4" fmla="*/ 2465837 w 3561733"/>
              <a:gd name="connsiteY4" fmla="*/ 1004153 h 1066800"/>
              <a:gd name="connsiteX5" fmla="*/ 1780866 w 3561733"/>
              <a:gd name="connsiteY5" fmla="*/ 794923 h 1066800"/>
              <a:gd name="connsiteX6" fmla="*/ 1095896 w 3561733"/>
              <a:gd name="connsiteY6" fmla="*/ 1004153 h 1066800"/>
              <a:gd name="connsiteX7" fmla="*/ 1012119 w 3561733"/>
              <a:gd name="connsiteY7" fmla="*/ 1066800 h 1066800"/>
              <a:gd name="connsiteX8" fmla="*/ 0 w 3561733"/>
              <a:gd name="connsiteY8" fmla="*/ 1066800 h 1066800"/>
              <a:gd name="connsiteX9" fmla="*/ 4641 w 3561733"/>
              <a:gd name="connsiteY9" fmla="*/ 1057165 h 1066800"/>
              <a:gd name="connsiteX10" fmla="*/ 1780866 w 3561733"/>
              <a:gd name="connsiteY10" fmla="*/ 0 h 106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61733" h="1066800">
                <a:moveTo>
                  <a:pt x="1780866" y="0"/>
                </a:moveTo>
                <a:cubicBezTo>
                  <a:pt x="2547864" y="0"/>
                  <a:pt x="3215021" y="427470"/>
                  <a:pt x="3557091" y="1057165"/>
                </a:cubicBezTo>
                <a:lnTo>
                  <a:pt x="3561733" y="1066800"/>
                </a:lnTo>
                <a:lnTo>
                  <a:pt x="2549614" y="1066800"/>
                </a:lnTo>
                <a:lnTo>
                  <a:pt x="2465837" y="1004153"/>
                </a:lnTo>
                <a:cubicBezTo>
                  <a:pt x="2270308" y="872056"/>
                  <a:pt x="2034595" y="794923"/>
                  <a:pt x="1780866" y="794923"/>
                </a:cubicBezTo>
                <a:cubicBezTo>
                  <a:pt x="1527138" y="794923"/>
                  <a:pt x="1291425" y="872056"/>
                  <a:pt x="1095896" y="1004153"/>
                </a:cubicBezTo>
                <a:lnTo>
                  <a:pt x="1012119" y="1066800"/>
                </a:lnTo>
                <a:lnTo>
                  <a:pt x="0" y="1066800"/>
                </a:lnTo>
                <a:lnTo>
                  <a:pt x="4641" y="1057165"/>
                </a:lnTo>
                <a:cubicBezTo>
                  <a:pt x="346712" y="427470"/>
                  <a:pt x="1013869" y="0"/>
                  <a:pt x="1780866" y="0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F0221C-3CA4-1D89-F05C-AAA147CB6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5466"/>
            <a:ext cx="5638769" cy="5548851"/>
          </a:xfrm>
        </p:spPr>
        <p:txBody>
          <a:bodyPr anchor="ctr">
            <a:normAutofit/>
          </a:bodyPr>
          <a:lstStyle/>
          <a:p>
            <a:r>
              <a:rPr lang="en-GB">
                <a:latin typeface="Arial"/>
                <a:ea typeface="+mj-lt"/>
                <a:cs typeface="Arial"/>
              </a:rPr>
              <a:t>Patient / Service User Impact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CFB048-4493-EA6D-2E52-FC0CB6979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8495" y="732349"/>
            <a:ext cx="4902311" cy="5541977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800">
                <a:solidFill>
                  <a:srgbClr val="FFFFFF"/>
                </a:solidFill>
                <a:latin typeface="Arial"/>
                <a:ea typeface="+mn-lt"/>
                <a:cs typeface="Arial"/>
              </a:rPr>
              <a:t>Advantages:</a:t>
            </a:r>
            <a:br>
              <a:rPr lang="en-GB" sz="1800">
                <a:latin typeface="Arial"/>
                <a:ea typeface="+mn-lt"/>
                <a:cs typeface="Arial"/>
              </a:rPr>
            </a:br>
            <a:br>
              <a:rPr lang="en-GB" sz="1800">
                <a:latin typeface="Arial"/>
                <a:cs typeface="Arial"/>
              </a:rPr>
            </a:b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Arial"/>
              </a:rPr>
              <a:t>Improvements in patient safety</a:t>
            </a:r>
            <a:br>
              <a:rPr lang="en-GB" sz="1600">
                <a:latin typeface="Arial"/>
                <a:ea typeface="+mn-lt"/>
                <a:cs typeface="Arial"/>
              </a:rPr>
            </a:br>
            <a:br>
              <a:rPr lang="en-GB" sz="1600">
                <a:latin typeface="Arial"/>
                <a:cs typeface="Arial"/>
              </a:rPr>
            </a:b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Arial"/>
              </a:rPr>
              <a:t>Promotes dignity and confidentiality</a:t>
            </a:r>
            <a:br>
              <a:rPr lang="en-GB" sz="1600">
                <a:latin typeface="Arial"/>
                <a:ea typeface="+mn-lt"/>
                <a:cs typeface="Arial"/>
              </a:rPr>
            </a:br>
            <a:br>
              <a:rPr lang="en-GB" sz="1600">
                <a:latin typeface="Arial"/>
                <a:cs typeface="Arial"/>
              </a:rPr>
            </a:b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Arial"/>
              </a:rPr>
              <a:t>Reduces invasive surveillance</a:t>
            </a:r>
            <a:br>
              <a:rPr lang="en-GB" sz="1600">
                <a:latin typeface="Arial"/>
                <a:ea typeface="+mn-lt"/>
                <a:cs typeface="Arial"/>
              </a:rPr>
            </a:br>
            <a:br>
              <a:rPr lang="en-GB" sz="1600">
                <a:latin typeface="Arial"/>
                <a:cs typeface="Arial"/>
              </a:rPr>
            </a:b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Arial"/>
              </a:rPr>
              <a:t>(Buckley et al., 2024)</a:t>
            </a:r>
            <a:br>
              <a:rPr lang="en-GB" sz="1600">
                <a:latin typeface="Arial"/>
                <a:ea typeface="+mn-lt"/>
                <a:cs typeface="Arial"/>
              </a:rPr>
            </a:br>
            <a:br>
              <a:rPr lang="en-GB" sz="1600">
                <a:latin typeface="Arial"/>
                <a:cs typeface="Arial"/>
              </a:rPr>
            </a:br>
            <a:r>
              <a:rPr lang="en-GB" sz="1800">
                <a:solidFill>
                  <a:srgbClr val="FFFFFF"/>
                </a:solidFill>
                <a:latin typeface="Arial"/>
                <a:ea typeface="+mn-lt"/>
                <a:cs typeface="Arial"/>
              </a:rPr>
              <a:t>Obstacles:</a:t>
            </a:r>
            <a:br>
              <a:rPr lang="en-GB" sz="1800">
                <a:latin typeface="Arial"/>
                <a:ea typeface="+mn-lt"/>
                <a:cs typeface="Arial"/>
              </a:rPr>
            </a:br>
            <a:br>
              <a:rPr lang="en-GB" sz="1800">
                <a:latin typeface="Arial"/>
                <a:cs typeface="Arial"/>
              </a:rPr>
            </a:br>
            <a:r>
              <a:rPr lang="en-GB" sz="1800">
                <a:solidFill>
                  <a:schemeClr val="tx1"/>
                </a:solidFill>
                <a:latin typeface="Arial"/>
                <a:ea typeface="+mn-lt"/>
                <a:cs typeface="Arial"/>
              </a:rPr>
              <a:t>Concerns regarding privacy</a:t>
            </a:r>
            <a:br>
              <a:rPr lang="en-GB" sz="1800">
                <a:solidFill>
                  <a:schemeClr val="tx1"/>
                </a:solidFill>
                <a:latin typeface="Arial"/>
                <a:ea typeface="+mn-lt"/>
                <a:cs typeface="Arial"/>
              </a:rPr>
            </a:br>
            <a:br>
              <a:rPr lang="en-GB" sz="180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GB" sz="1800">
                <a:solidFill>
                  <a:schemeClr val="tx1"/>
                </a:solidFill>
                <a:latin typeface="Arial"/>
                <a:ea typeface="+mn-lt"/>
                <a:cs typeface="Arial"/>
              </a:rPr>
              <a:t>Ethical considerations</a:t>
            </a:r>
            <a:br>
              <a:rPr lang="en-GB" sz="1800">
                <a:solidFill>
                  <a:schemeClr val="tx1"/>
                </a:solidFill>
                <a:latin typeface="Arial"/>
                <a:ea typeface="+mn-lt"/>
                <a:cs typeface="Arial"/>
              </a:rPr>
            </a:br>
            <a:br>
              <a:rPr lang="en-GB" sz="180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GB" sz="1800">
                <a:solidFill>
                  <a:schemeClr val="tx1"/>
                </a:solidFill>
                <a:latin typeface="Arial"/>
                <a:ea typeface="+mn-lt"/>
                <a:cs typeface="Arial"/>
              </a:rPr>
              <a:t>Risk of decreasing human interaction</a:t>
            </a:r>
            <a:br>
              <a:rPr lang="en-GB" sz="1800">
                <a:solidFill>
                  <a:schemeClr val="tx1"/>
                </a:solidFill>
                <a:latin typeface="Arial"/>
                <a:ea typeface="+mn-lt"/>
                <a:cs typeface="Arial"/>
              </a:rPr>
            </a:br>
            <a:br>
              <a:rPr lang="en-GB" sz="180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GB" sz="1800">
                <a:solidFill>
                  <a:schemeClr val="tx1"/>
                </a:solidFill>
                <a:latin typeface="Arial"/>
                <a:ea typeface="+mn-lt"/>
                <a:cs typeface="Arial"/>
              </a:rPr>
              <a:t>(NICE, 2022)</a:t>
            </a:r>
            <a:endParaRPr lang="en-US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6961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565AF22-6E3C-0E8D-EDA2-D6BA81A5C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Critical Evaluation </a:t>
            </a:r>
            <a:endParaRPr lang="en-US"/>
          </a:p>
        </p:txBody>
      </p:sp>
      <p:sp>
        <p:nvSpPr>
          <p:cNvPr id="48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261CE3-861E-444A-A37E-AAE563B6A2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3531584"/>
              </p:ext>
            </p:extLst>
          </p:nvPr>
        </p:nvGraphicFramePr>
        <p:xfrm>
          <a:off x="4762100" y="409166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21015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F90ED5AF-C3B1-448C-807B-3EF9CA3C5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C35D483-C4DA-42C5-8937-71D8A84EE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7" name="Right Triangle 56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4145" y="5174205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" name="Flowchart: Document 8">
            <a:extLst>
              <a:ext uri="{FF2B5EF4-FFF2-40B4-BE49-F238E27FC236}">
                <a16:creationId xmlns:a16="http://schemas.microsoft.com/office/drawing/2014/main" id="{49899FC6-C788-4299-B950-11585E3B6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032" y="-5390"/>
            <a:ext cx="12217645" cy="4760619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9AB985-804E-2963-BB09-77C19C53B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657856"/>
            <a:ext cx="10744186" cy="1589223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Recommendations 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3511E0-BCEB-493F-225A-E579D1CE3C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6344090"/>
              </p:ext>
            </p:extLst>
          </p:nvPr>
        </p:nvGraphicFramePr>
        <p:xfrm>
          <a:off x="-2240" y="522727"/>
          <a:ext cx="10964055" cy="36999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2125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181CC2FD-F5D2-4415-8486-46858CC42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0" name="Right Triangle 49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22269" y="-284218"/>
            <a:ext cx="568289" cy="568289"/>
          </a:xfrm>
          <a:prstGeom prst="rtTriangle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Freeform: Shape 13">
            <a:extLst>
              <a:ext uri="{FF2B5EF4-FFF2-40B4-BE49-F238E27FC236}">
                <a16:creationId xmlns:a16="http://schemas.microsoft.com/office/drawing/2014/main" id="{E1063619-981B-4E62-A26E-E345BB3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290211" y="0"/>
            <a:ext cx="4039677" cy="1269438"/>
          </a:xfrm>
          <a:custGeom>
            <a:avLst/>
            <a:gdLst>
              <a:gd name="connsiteX0" fmla="*/ 2019838 w 4039677"/>
              <a:gd name="connsiteY0" fmla="*/ 0 h 1269438"/>
              <a:gd name="connsiteX1" fmla="*/ 3994238 w 4039677"/>
              <a:gd name="connsiteY1" fmla="*/ 1175114 h 1269438"/>
              <a:gd name="connsiteX2" fmla="*/ 4039677 w 4039677"/>
              <a:gd name="connsiteY2" fmla="*/ 1269438 h 1269438"/>
              <a:gd name="connsiteX3" fmla="*/ 3004689 w 4039677"/>
              <a:gd name="connsiteY3" fmla="*/ 1269438 h 1269438"/>
              <a:gd name="connsiteX4" fmla="*/ 3000461 w 4039677"/>
              <a:gd name="connsiteY4" fmla="*/ 1264787 h 1269438"/>
              <a:gd name="connsiteX5" fmla="*/ 2019838 w 4039677"/>
              <a:gd name="connsiteY5" fmla="*/ 858599 h 1269438"/>
              <a:gd name="connsiteX6" fmla="*/ 1039216 w 4039677"/>
              <a:gd name="connsiteY6" fmla="*/ 1264787 h 1269438"/>
              <a:gd name="connsiteX7" fmla="*/ 1034988 w 4039677"/>
              <a:gd name="connsiteY7" fmla="*/ 1269438 h 1269438"/>
              <a:gd name="connsiteX8" fmla="*/ 0 w 4039677"/>
              <a:gd name="connsiteY8" fmla="*/ 1269438 h 1269438"/>
              <a:gd name="connsiteX9" fmla="*/ 45438 w 4039677"/>
              <a:gd name="connsiteY9" fmla="*/ 1175114 h 1269438"/>
              <a:gd name="connsiteX10" fmla="*/ 2019838 w 4039677"/>
              <a:gd name="connsiteY10" fmla="*/ 0 h 1269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39677" h="1269438">
                <a:moveTo>
                  <a:pt x="2019838" y="0"/>
                </a:moveTo>
                <a:cubicBezTo>
                  <a:pt x="2872410" y="0"/>
                  <a:pt x="3614002" y="475164"/>
                  <a:pt x="3994238" y="1175114"/>
                </a:cubicBezTo>
                <a:lnTo>
                  <a:pt x="4039677" y="1269438"/>
                </a:lnTo>
                <a:lnTo>
                  <a:pt x="3004689" y="1269438"/>
                </a:lnTo>
                <a:lnTo>
                  <a:pt x="3000461" y="1264787"/>
                </a:lnTo>
                <a:cubicBezTo>
                  <a:pt x="2749498" y="1013823"/>
                  <a:pt x="2402795" y="858599"/>
                  <a:pt x="2019838" y="858599"/>
                </a:cubicBezTo>
                <a:cubicBezTo>
                  <a:pt x="1636881" y="858599"/>
                  <a:pt x="1290179" y="1013823"/>
                  <a:pt x="1039216" y="1264787"/>
                </a:cubicBezTo>
                <a:lnTo>
                  <a:pt x="1034988" y="1269438"/>
                </a:lnTo>
                <a:lnTo>
                  <a:pt x="0" y="1269438"/>
                </a:lnTo>
                <a:lnTo>
                  <a:pt x="45438" y="1175114"/>
                </a:lnTo>
                <a:cubicBezTo>
                  <a:pt x="425674" y="475164"/>
                  <a:pt x="1167266" y="0"/>
                  <a:pt x="2019838" y="0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24687CE-DEC4-D7F9-E972-1A1D85D90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8906"/>
            <a:ext cx="10754527" cy="2228755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tx2"/>
                </a:solidFill>
                <a:latin typeface="Arial"/>
                <a:ea typeface="+mj-lt"/>
                <a:cs typeface="Arial"/>
              </a:rPr>
              <a:t>Conclusion </a:t>
            </a:r>
            <a:endParaRPr lang="en-US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7F906-CA63-436E-DF7E-17421D85AF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1" y="3257633"/>
            <a:ext cx="9745506" cy="2552886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Oxevision promotes staff productivity.</a:t>
            </a:r>
            <a:b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</a:br>
            <a:br>
              <a:rPr lang="en-GB" sz="1800">
                <a:solidFill>
                  <a:schemeClr val="tx2"/>
                </a:solidFill>
                <a:latin typeface="Arial"/>
                <a:cs typeface="Arial"/>
              </a:rPr>
            </a:br>
            <a: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Improves delivery of services and patient safety</a:t>
            </a:r>
            <a:b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</a:br>
            <a:br>
              <a:rPr lang="en-GB" sz="1800">
                <a:solidFill>
                  <a:schemeClr val="tx2"/>
                </a:solidFill>
                <a:latin typeface="Arial"/>
                <a:cs typeface="Arial"/>
              </a:rPr>
            </a:br>
            <a: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Facilitates NHS digital transformation</a:t>
            </a:r>
            <a:b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</a:br>
            <a:br>
              <a:rPr lang="en-GB" sz="1800">
                <a:solidFill>
                  <a:schemeClr val="tx2"/>
                </a:solidFill>
                <a:latin typeface="Arial"/>
                <a:cs typeface="Arial"/>
              </a:rPr>
            </a:br>
            <a: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requires ethical and organisational support</a:t>
            </a:r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707528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1B645D3-580E-4657-9154-484648880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7" name="Right Triangle 56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22269" y="-284218"/>
            <a:ext cx="568289" cy="568289"/>
          </a:xfrm>
          <a:prstGeom prst="rtTriangle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Freeform: Shape 13">
            <a:extLst>
              <a:ext uri="{FF2B5EF4-FFF2-40B4-BE49-F238E27FC236}">
                <a16:creationId xmlns:a16="http://schemas.microsoft.com/office/drawing/2014/main" id="{27870DA4-44E8-43FB-940A-4AF97669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78446" y="4912946"/>
            <a:ext cx="2010507" cy="1945055"/>
          </a:xfrm>
          <a:custGeom>
            <a:avLst/>
            <a:gdLst>
              <a:gd name="connsiteX0" fmla="*/ 2010507 w 2010507"/>
              <a:gd name="connsiteY0" fmla="*/ 0 h 1945055"/>
              <a:gd name="connsiteX1" fmla="*/ 2010507 w 2010507"/>
              <a:gd name="connsiteY1" fmla="*/ 834250 h 1945055"/>
              <a:gd name="connsiteX2" fmla="*/ 1918431 w 2010507"/>
              <a:gd name="connsiteY2" fmla="*/ 857925 h 1945055"/>
              <a:gd name="connsiteX3" fmla="*/ 846136 w 2010507"/>
              <a:gd name="connsiteY3" fmla="*/ 1930220 h 1945055"/>
              <a:gd name="connsiteX4" fmla="*/ 842322 w 2010507"/>
              <a:gd name="connsiteY4" fmla="*/ 1945055 h 1945055"/>
              <a:gd name="connsiteX5" fmla="*/ 0 w 2010507"/>
              <a:gd name="connsiteY5" fmla="*/ 1945055 h 1945055"/>
              <a:gd name="connsiteX6" fmla="*/ 3608 w 2010507"/>
              <a:gd name="connsiteY6" fmla="*/ 1921417 h 1945055"/>
              <a:gd name="connsiteX7" fmla="*/ 1909628 w 2010507"/>
              <a:gd name="connsiteY7" fmla="*/ 15396 h 19450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10507" h="1945055">
                <a:moveTo>
                  <a:pt x="2010507" y="0"/>
                </a:moveTo>
                <a:lnTo>
                  <a:pt x="2010507" y="834250"/>
                </a:lnTo>
                <a:lnTo>
                  <a:pt x="1918431" y="857925"/>
                </a:lnTo>
                <a:cubicBezTo>
                  <a:pt x="1407892" y="1016719"/>
                  <a:pt x="1004930" y="1419681"/>
                  <a:pt x="846136" y="1930220"/>
                </a:cubicBezTo>
                <a:lnTo>
                  <a:pt x="842322" y="1945055"/>
                </a:lnTo>
                <a:lnTo>
                  <a:pt x="0" y="1945055"/>
                </a:lnTo>
                <a:lnTo>
                  <a:pt x="3608" y="1921417"/>
                </a:lnTo>
                <a:cubicBezTo>
                  <a:pt x="199379" y="964705"/>
                  <a:pt x="952916" y="211168"/>
                  <a:pt x="1909628" y="153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9801BF-E7D5-CDA2-43C7-E8428393B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8906"/>
            <a:ext cx="4712534" cy="551605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  <a:latin typeface="Arial"/>
                <a:ea typeface="+mj-lt"/>
                <a:cs typeface="Arial"/>
              </a:rPr>
              <a:t>References Slide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60" name="Content Placeholder 2">
            <a:extLst>
              <a:ext uri="{FF2B5EF4-FFF2-40B4-BE49-F238E27FC236}">
                <a16:creationId xmlns:a16="http://schemas.microsoft.com/office/drawing/2014/main" id="{2F1141CA-24C6-FCFD-9558-13423AEB6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8459" y="728906"/>
            <a:ext cx="5813687" cy="554542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sz="900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Clr>
                <a:srgbClr val="FFFFFF"/>
              </a:buClr>
              <a:buNone/>
            </a:pP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Buckley, C., Malcolm, R. and Hanlon, J. (2024). Economic impact of a vision-based patient monitoring system across five NHS mental health trusts. </a:t>
            </a:r>
            <a:r>
              <a:rPr lang="en-GB" sz="1100" i="1">
                <a:solidFill>
                  <a:schemeClr val="tx2"/>
                </a:solidFill>
                <a:latin typeface="Arial"/>
                <a:cs typeface="Arial"/>
              </a:rPr>
              <a:t>PLOS Digital Health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, 3(9), p.e0000559. </a:t>
            </a:r>
            <a:r>
              <a:rPr lang="en-GB" sz="1100" err="1">
                <a:solidFill>
                  <a:schemeClr val="tx2"/>
                </a:solidFill>
                <a:latin typeface="Arial"/>
                <a:cs typeface="Arial"/>
              </a:rPr>
              <a:t>doi:https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://doi.org/10.1371/journal.pdig.0000559.</a:t>
            </a:r>
            <a:endParaRPr lang="en-GB" sz="1100">
              <a:solidFill>
                <a:schemeClr val="tx2"/>
              </a:solidFill>
            </a:endParaRPr>
          </a:p>
          <a:p>
            <a:pPr marL="0" indent="0">
              <a:lnSpc>
                <a:spcPct val="100000"/>
              </a:lnSpc>
              <a:buClr>
                <a:srgbClr val="FFFFFF"/>
              </a:buClr>
              <a:buNone/>
            </a:pP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Greenhalgh, T., </a:t>
            </a:r>
            <a:r>
              <a:rPr lang="en-GB" sz="1100" err="1">
                <a:solidFill>
                  <a:schemeClr val="tx2"/>
                </a:solidFill>
                <a:latin typeface="Arial"/>
                <a:cs typeface="Arial"/>
              </a:rPr>
              <a:t>Wherton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, J., Papoutsi, C., Lynch, J., Hughes, G., A’Court, C., Hinder, S., Fahy, N., Procter, R. and Shaw, S. (2017). Beyond Adoption: A New Framework for Theorizing and Evaluating </a:t>
            </a:r>
            <a:r>
              <a:rPr lang="en-GB" sz="1100" err="1">
                <a:solidFill>
                  <a:schemeClr val="tx2"/>
                </a:solidFill>
                <a:latin typeface="Arial"/>
                <a:cs typeface="Arial"/>
              </a:rPr>
              <a:t>Nonadoption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, Abandonment, and Challenges to the Scale-Up, Spread, and Sustainability of Health and Care Technologies. </a:t>
            </a:r>
            <a:r>
              <a:rPr lang="en-GB" sz="1100" i="1">
                <a:solidFill>
                  <a:schemeClr val="tx2"/>
                </a:solidFill>
                <a:latin typeface="Arial"/>
                <a:cs typeface="Arial"/>
              </a:rPr>
              <a:t>Journal of Medical Internet Research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, [online] 19(11). </a:t>
            </a:r>
            <a:r>
              <a:rPr lang="en-GB" sz="1100" err="1">
                <a:solidFill>
                  <a:schemeClr val="tx2"/>
                </a:solidFill>
                <a:latin typeface="Arial"/>
                <a:cs typeface="Arial"/>
              </a:rPr>
              <a:t>doi:https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://doi.org/10.2196/jmir.8775.</a:t>
            </a:r>
            <a:endParaRPr lang="en-GB" sz="1100">
              <a:solidFill>
                <a:schemeClr val="tx2"/>
              </a:solidFill>
            </a:endParaRPr>
          </a:p>
          <a:p>
            <a:pPr marL="0" indent="0">
              <a:lnSpc>
                <a:spcPct val="100000"/>
              </a:lnSpc>
              <a:buClr>
                <a:srgbClr val="FFFFFF"/>
              </a:buClr>
              <a:buNone/>
            </a:pP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NHS Digital (2023). </a:t>
            </a:r>
            <a:r>
              <a:rPr lang="en-GB" sz="1100" i="1">
                <a:solidFill>
                  <a:schemeClr val="tx2"/>
                </a:solidFill>
                <a:latin typeface="Arial"/>
                <a:cs typeface="Arial"/>
              </a:rPr>
              <a:t>Investigating the impact of implementing </a:t>
            </a:r>
            <a:r>
              <a:rPr lang="en-GB" sz="1100" i="1" err="1">
                <a:solidFill>
                  <a:schemeClr val="tx2"/>
                </a:solidFill>
                <a:latin typeface="Arial"/>
                <a:cs typeface="Arial"/>
              </a:rPr>
              <a:t>Oxevision</a:t>
            </a:r>
            <a:r>
              <a:rPr lang="en-GB" sz="1100" i="1">
                <a:solidFill>
                  <a:schemeClr val="tx2"/>
                </a:solidFill>
                <a:latin typeface="Arial"/>
                <a:cs typeface="Arial"/>
              </a:rPr>
              <a:t> at Central and North West London NHS Foundation Trust :: Central and North West London NHS Foundation Trust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. [online] Cnwl.nhs.uk. Available at: 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https://www.cnwl.nhs.uk/news/investigating-impact-implementing-oxevision-central-and-north-west-london-nhs-foundation-trust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 [Accessed 20 Feb. 2026].</a:t>
            </a:r>
            <a:endParaRPr lang="en-GB" sz="1100">
              <a:solidFill>
                <a:schemeClr val="tx2"/>
              </a:solidFill>
            </a:endParaRPr>
          </a:p>
          <a:p>
            <a:pPr marL="0" indent="0">
              <a:lnSpc>
                <a:spcPct val="100000"/>
              </a:lnSpc>
              <a:buClr>
                <a:srgbClr val="FFFFFF"/>
              </a:buClr>
              <a:buNone/>
            </a:pP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NHS England (2019). </a:t>
            </a:r>
            <a:r>
              <a:rPr lang="en-GB" sz="1100" i="1">
                <a:solidFill>
                  <a:schemeClr val="tx2"/>
                </a:solidFill>
                <a:latin typeface="Arial"/>
                <a:cs typeface="Arial"/>
              </a:rPr>
              <a:t>NHS England» NHS Long Term Plan to tackle major killer conditions and save up to half a million lives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. [online] England.nhs.uk. Available at: 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https://www.england.nhs.uk/2019/01/long-term-plan/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 [Accessed 20 Feb. 2026].</a:t>
            </a:r>
            <a:endParaRPr lang="en-GB" sz="1100">
              <a:solidFill>
                <a:schemeClr val="tx2"/>
              </a:solidFill>
            </a:endParaRPr>
          </a:p>
          <a:p>
            <a:pPr marL="0" indent="0">
              <a:lnSpc>
                <a:spcPct val="100000"/>
              </a:lnSpc>
              <a:buClr>
                <a:srgbClr val="FFFFFF"/>
              </a:buClr>
              <a:buNone/>
            </a:pP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NHS England (2023). </a:t>
            </a:r>
            <a:r>
              <a:rPr lang="en-GB" sz="1100" i="1">
                <a:solidFill>
                  <a:schemeClr val="tx2"/>
                </a:solidFill>
                <a:latin typeface="Arial"/>
                <a:cs typeface="Arial"/>
              </a:rPr>
              <a:t>Digital transformation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. [online] England.nhs.uk. Available at: 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https://www.england.nhs.uk/digitaltechnology/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 [Accessed 20 Feb. 2026].</a:t>
            </a:r>
            <a:endParaRPr lang="en-GB" sz="1100">
              <a:solidFill>
                <a:schemeClr val="tx2"/>
              </a:solidFill>
            </a:endParaRPr>
          </a:p>
          <a:p>
            <a:pPr marL="0" indent="0">
              <a:lnSpc>
                <a:spcPct val="100000"/>
              </a:lnSpc>
              <a:buClr>
                <a:srgbClr val="FFFFFF"/>
              </a:buClr>
              <a:buNone/>
            </a:pP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NICE (2022). </a:t>
            </a:r>
            <a:r>
              <a:rPr lang="en-GB" sz="1100" i="1">
                <a:solidFill>
                  <a:schemeClr val="tx2"/>
                </a:solidFill>
                <a:latin typeface="Arial"/>
                <a:cs typeface="Arial"/>
              </a:rPr>
              <a:t>Overview | Evidence standards framework for digital health technologies | Guidance | NICE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. [online] 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www.nice.org.uk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. Available at: 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https://www.nice.org.uk/corporate/ecd7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 [Accessed 23 Feb. 2026].</a:t>
            </a:r>
            <a:endParaRPr lang="en-GB" sz="1100">
              <a:solidFill>
                <a:schemeClr val="tx2"/>
              </a:solidFill>
            </a:endParaRPr>
          </a:p>
          <a:p>
            <a:pPr marL="0" indent="0">
              <a:lnSpc>
                <a:spcPct val="100000"/>
              </a:lnSpc>
              <a:buClr>
                <a:srgbClr val="FFFFFF"/>
              </a:buClr>
              <a:buNone/>
            </a:pP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Team, D.M. (2016). </a:t>
            </a:r>
            <a:r>
              <a:rPr lang="en-GB" sz="1100" i="1">
                <a:solidFill>
                  <a:schemeClr val="tx2"/>
                </a:solidFill>
                <a:latin typeface="Arial"/>
                <a:cs typeface="Arial"/>
              </a:rPr>
              <a:t>Leading expert launches review of NHS IT – Department of Health and Social Care Media Centre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. [online] Blog.gov.uk. Available at: 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https://healthmedia.blog.gov.uk/2016/02/08/bob-wachter/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 [Accessed 24 Feb. 2026].</a:t>
            </a:r>
            <a:endParaRPr lang="en-GB" sz="1100">
              <a:solidFill>
                <a:schemeClr val="tx2"/>
              </a:solidFill>
            </a:endParaRPr>
          </a:p>
          <a:p>
            <a:pPr marL="0" indent="0">
              <a:lnSpc>
                <a:spcPct val="100000"/>
              </a:lnSpc>
              <a:buClr>
                <a:srgbClr val="FFFFFF"/>
              </a:buClr>
              <a:buNone/>
            </a:pPr>
            <a:endParaRPr lang="en-GB" sz="11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47933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Rectangle 148">
            <a:extLst>
              <a:ext uri="{FF2B5EF4-FFF2-40B4-BE49-F238E27FC236}">
                <a16:creationId xmlns:a16="http://schemas.microsoft.com/office/drawing/2014/main" id="{A4798C7F-C8CA-4799-BF37-3AB4642CD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50" name="Group 149">
            <a:extLst>
              <a:ext uri="{FF2B5EF4-FFF2-40B4-BE49-F238E27FC236}">
                <a16:creationId xmlns:a16="http://schemas.microsoft.com/office/drawing/2014/main" id="{87F0794B-55D3-4D2D-BDE7-4688ED321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1" name="Freeform: Shape 40">
            <a:extLst>
              <a:ext uri="{FF2B5EF4-FFF2-40B4-BE49-F238E27FC236}">
                <a16:creationId xmlns:a16="http://schemas.microsoft.com/office/drawing/2014/main" id="{216BB147-20D5-4D93-BDA5-1BC614D6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52" name="Freeform: Shape 42">
            <a:extLst>
              <a:ext uri="{FF2B5EF4-FFF2-40B4-BE49-F238E27FC236}">
                <a16:creationId xmlns:a16="http://schemas.microsoft.com/office/drawing/2014/main" id="{0A253F60-DE40-4508-A37A-61331DF1D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53" name="Group 152">
            <a:extLst>
              <a:ext uri="{FF2B5EF4-FFF2-40B4-BE49-F238E27FC236}">
                <a16:creationId xmlns:a16="http://schemas.microsoft.com/office/drawing/2014/main" id="{CFB42397-759B-4110-90F9-11A099A04F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7CE16B93-748F-4AF3-90C6-D3EE861E78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A1F2252F-DB74-4990-8E43-3B46EB31A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0BBB0339-E325-46BB-A951-96F1A4651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121A6F6B-EBF5-41B9-BDDB-AF519B8AD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A2CB88A6-ABF0-4981-8112-89F17060A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5207B5CF-3BA7-46DE-A98B-C46A77F21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9DE055E6-5758-4FD1-A969-1AB1F47EE5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15B9E002-9254-431A-BEE3-BC744C6D4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85BB4EB4-8685-4464-8EAE-D44D7770B6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B3239F69-CDD7-49E2-9C2E-B56A6D009A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A6C507C8-734D-457D-A4EA-3C1F17BC8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9139D922-20CB-41E9-B69E-FA643C51A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5FE3C40B-0A70-4224-BC24-365327DC6C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422999B0-1AA0-4D8B-BB3E-1BEAD972B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49737CB6-048C-4FD9-9663-0D214A0A30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2F1A2328-0FD2-449E-A066-56A7D096A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63212297-7D47-455C-B574-D4A450A6B9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4F88725D-F086-42CF-A0A4-F335D03F9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0EE97B27-B4E2-45AF-ACC9-5EC22DB7A8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8FADBC7B-7D04-4E57-9B78-3FC78B9030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CCD44BB5-3236-443E-BDD8-7E145E32D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385E742B-9320-4785-A94F-2CAE2855CC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8A42F567-7F15-4D7B-8F9C-5F8F6B2832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69DAD4DF-0FE8-401C-AE04-738B80B258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2101394A-2A38-4F45-B5B6-A025C4B43F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79D4873B-257C-4327-907C-082946921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D5350388-C37B-41E0-8172-2F7D79DBBA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1DA0A053-52F2-4D51-BEB7-31B0A3CA0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B23551FA-C6B2-4251-A24C-021D7B64E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4" name="Group 153">
            <a:extLst>
              <a:ext uri="{FF2B5EF4-FFF2-40B4-BE49-F238E27FC236}">
                <a16:creationId xmlns:a16="http://schemas.microsoft.com/office/drawing/2014/main" id="{9A50F0F9-04C8-47E4-AF66-B3CAF8C81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2017C593-7166-4110-8447-086A8A2DB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0792CE38-231D-4EFB-BD1C-B0DFC4714A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37902244-3120-4F1E-BCA7-C414F8CA57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6C2A9BEC-6FBD-4C4E-9D8F-6797108601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CD05CAB2-3C3D-4649-A904-7115E0A40D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479ECC96-BB36-4A8A-ACFC-0CDAC9A32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D6C3BBC2-CEC2-44E9-B82B-34488E7E3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373074D9-0CF2-46DC-8D7A-871B6FE41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D573F54A-11A1-4A06-8130-294B4D5CEE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72F69BFB-91DF-4F4E-BE91-2D6805CD68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4BA93DEE-828E-4AC5-A89A-B3FCC1689A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2043F28B-A5B8-4573-89CC-A68E27A72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A41EDE26-6F99-4FF5-A50B-255FEF1CAC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DC69229A-861A-4B33-A690-B89F20F21A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A1FF5E2F-2AD1-485A-8981-8905C2357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82E9781F-DF28-41A8-8A6B-7DC5409F9E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ECDF5C52-5A30-4182-9FF7-118DB1BB64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FC8008CF-A1BC-4A0E-B9A2-05FB501EB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2DF1A43F-5E26-4631-8775-BC3BACEB16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08A5A284-AA4F-43C1-84B9-947642136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5B3BE54E-1FBA-4E64-982C-9CA2C0C48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7E7BA94A-1A8A-45C6-9B8F-AFEC955F1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55C6D3A0-6B84-4021-87FB-3179A711B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DA87903E-EEC8-47F4-8730-06C5FD14BC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A8A92A2B-3460-4608-B3EA-4FFEAF83B1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2B0E1020-452C-4B7F-A1D2-BA8F1B83F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6903CF7B-6947-4932-AD73-020495EDC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8453FA51-CE2D-4B84-9F4F-3263D1BC4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3327B132-AD8C-4732-93AA-C136586C22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155" name="Rectangle 154">
            <a:extLst>
              <a:ext uri="{FF2B5EF4-FFF2-40B4-BE49-F238E27FC236}">
                <a16:creationId xmlns:a16="http://schemas.microsoft.com/office/drawing/2014/main" id="{90F18578-9BD3-40D9-9E1F-F1206E532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 useBgFill="1">
        <p:nvSpPr>
          <p:cNvPr id="156" name="Rectangle 155">
            <a:extLst>
              <a:ext uri="{FF2B5EF4-FFF2-40B4-BE49-F238E27FC236}">
                <a16:creationId xmlns:a16="http://schemas.microsoft.com/office/drawing/2014/main" id="{BA6285CA-6AFA-4F27-AFB5-1B32CDE09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15E942ED-A8B2-463B-AF55-FFAFFCA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58" name="Right Triangle 157">
            <a:extLst>
              <a:ext uri="{FF2B5EF4-FFF2-40B4-BE49-F238E27FC236}">
                <a16:creationId xmlns:a16="http://schemas.microsoft.com/office/drawing/2014/main" id="{662397BE-32D1-451A-BADA-325E7F943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9" name="Freeform: Shape 114">
            <a:extLst>
              <a:ext uri="{FF2B5EF4-FFF2-40B4-BE49-F238E27FC236}">
                <a16:creationId xmlns:a16="http://schemas.microsoft.com/office/drawing/2014/main" id="{779D6623-76C2-4C39-87D5-A378AB434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7470" y="-9106"/>
            <a:ext cx="3011312" cy="2833997"/>
          </a:xfrm>
          <a:custGeom>
            <a:avLst/>
            <a:gdLst>
              <a:gd name="connsiteX0" fmla="*/ 33116 w 3011312"/>
              <a:gd name="connsiteY0" fmla="*/ 0 h 2833997"/>
              <a:gd name="connsiteX1" fmla="*/ 866509 w 3011312"/>
              <a:gd name="connsiteY1" fmla="*/ 0 h 2833997"/>
              <a:gd name="connsiteX2" fmla="*/ 852116 w 3011312"/>
              <a:gd name="connsiteY2" fmla="*/ 55977 h 2833997"/>
              <a:gd name="connsiteX3" fmla="*/ 818991 w 3011312"/>
              <a:gd name="connsiteY3" fmla="*/ 384567 h 2833997"/>
              <a:gd name="connsiteX4" fmla="*/ 2449429 w 3011312"/>
              <a:gd name="connsiteY4" fmla="*/ 2015005 h 2833997"/>
              <a:gd name="connsiteX5" fmla="*/ 2934272 w 3011312"/>
              <a:gd name="connsiteY5" fmla="*/ 1941704 h 2833997"/>
              <a:gd name="connsiteX6" fmla="*/ 3011312 w 3011312"/>
              <a:gd name="connsiteY6" fmla="*/ 1913507 h 2833997"/>
              <a:gd name="connsiteX7" fmla="*/ 3011312 w 3011312"/>
              <a:gd name="connsiteY7" fmla="*/ 2766688 h 2833997"/>
              <a:gd name="connsiteX8" fmla="*/ 2943076 w 3011312"/>
              <a:gd name="connsiteY8" fmla="*/ 2784233 h 2833997"/>
              <a:gd name="connsiteX9" fmla="*/ 2449430 w 3011312"/>
              <a:gd name="connsiteY9" fmla="*/ 2833997 h 2833997"/>
              <a:gd name="connsiteX10" fmla="*/ 0 w 3011312"/>
              <a:gd name="connsiteY10" fmla="*/ 384567 h 2833997"/>
              <a:gd name="connsiteX11" fmla="*/ 12646 w 3011312"/>
              <a:gd name="connsiteY11" fmla="*/ 134127 h 2833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011312" h="2833997">
                <a:moveTo>
                  <a:pt x="33116" y="0"/>
                </a:moveTo>
                <a:lnTo>
                  <a:pt x="866509" y="0"/>
                </a:lnTo>
                <a:lnTo>
                  <a:pt x="852116" y="55977"/>
                </a:lnTo>
                <a:cubicBezTo>
                  <a:pt x="830397" y="162115"/>
                  <a:pt x="818991" y="272009"/>
                  <a:pt x="818991" y="384567"/>
                </a:cubicBezTo>
                <a:cubicBezTo>
                  <a:pt x="818991" y="1285033"/>
                  <a:pt x="1548963" y="2015005"/>
                  <a:pt x="2449429" y="2015005"/>
                </a:cubicBezTo>
                <a:cubicBezTo>
                  <a:pt x="2618266" y="2015005"/>
                  <a:pt x="2781110" y="1989342"/>
                  <a:pt x="2934272" y="1941704"/>
                </a:cubicBezTo>
                <a:lnTo>
                  <a:pt x="3011312" y="1913507"/>
                </a:lnTo>
                <a:lnTo>
                  <a:pt x="3011312" y="2766688"/>
                </a:lnTo>
                <a:lnTo>
                  <a:pt x="2943076" y="2784233"/>
                </a:lnTo>
                <a:cubicBezTo>
                  <a:pt x="2783624" y="2816862"/>
                  <a:pt x="2618528" y="2833997"/>
                  <a:pt x="2449430" y="2833997"/>
                </a:cubicBezTo>
                <a:cubicBezTo>
                  <a:pt x="1096647" y="2833997"/>
                  <a:pt x="0" y="1737350"/>
                  <a:pt x="0" y="384567"/>
                </a:cubicBezTo>
                <a:cubicBezTo>
                  <a:pt x="0" y="300018"/>
                  <a:pt x="4284" y="216470"/>
                  <a:pt x="12646" y="134127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0" name="Freeform: Shape 116">
            <a:extLst>
              <a:ext uri="{FF2B5EF4-FFF2-40B4-BE49-F238E27FC236}">
                <a16:creationId xmlns:a16="http://schemas.microsoft.com/office/drawing/2014/main" id="{8623740D-C066-443E-BF14-48B68AE34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1441" y="5740170"/>
            <a:ext cx="4108261" cy="1117830"/>
          </a:xfrm>
          <a:custGeom>
            <a:avLst/>
            <a:gdLst>
              <a:gd name="connsiteX0" fmla="*/ 2054130 w 4108261"/>
              <a:gd name="connsiteY0" fmla="*/ 0 h 1117830"/>
              <a:gd name="connsiteX1" fmla="*/ 4085236 w 4108261"/>
              <a:gd name="connsiteY1" fmla="*/ 1079931 h 1117830"/>
              <a:gd name="connsiteX2" fmla="*/ 4108261 w 4108261"/>
              <a:gd name="connsiteY2" fmla="*/ 1117830 h 1117830"/>
              <a:gd name="connsiteX3" fmla="*/ 2992983 w 4108261"/>
              <a:gd name="connsiteY3" fmla="*/ 1117830 h 1117830"/>
              <a:gd name="connsiteX4" fmla="*/ 2965723 w 4108261"/>
              <a:gd name="connsiteY4" fmla="*/ 1097445 h 1117830"/>
              <a:gd name="connsiteX5" fmla="*/ 2054129 w 4108261"/>
              <a:gd name="connsiteY5" fmla="*/ 818992 h 1117830"/>
              <a:gd name="connsiteX6" fmla="*/ 1142536 w 4108261"/>
              <a:gd name="connsiteY6" fmla="*/ 1097445 h 1117830"/>
              <a:gd name="connsiteX7" fmla="*/ 1115276 w 4108261"/>
              <a:gd name="connsiteY7" fmla="*/ 1117830 h 1117830"/>
              <a:gd name="connsiteX8" fmla="*/ 0 w 4108261"/>
              <a:gd name="connsiteY8" fmla="*/ 1117830 h 1117830"/>
              <a:gd name="connsiteX9" fmla="*/ 23024 w 4108261"/>
              <a:gd name="connsiteY9" fmla="*/ 1079931 h 1117830"/>
              <a:gd name="connsiteX10" fmla="*/ 2054130 w 4108261"/>
              <a:gd name="connsiteY10" fmla="*/ 0 h 1117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108261" h="1117830">
                <a:moveTo>
                  <a:pt x="2054130" y="0"/>
                </a:moveTo>
                <a:cubicBezTo>
                  <a:pt x="2899620" y="0"/>
                  <a:pt x="3645056" y="428378"/>
                  <a:pt x="4085236" y="1079931"/>
                </a:cubicBezTo>
                <a:lnTo>
                  <a:pt x="4108261" y="1117830"/>
                </a:lnTo>
                <a:lnTo>
                  <a:pt x="2992983" y="1117830"/>
                </a:lnTo>
                <a:lnTo>
                  <a:pt x="2965723" y="1097445"/>
                </a:lnTo>
                <a:cubicBezTo>
                  <a:pt x="2705503" y="921645"/>
                  <a:pt x="2391804" y="818992"/>
                  <a:pt x="2054129" y="818992"/>
                </a:cubicBezTo>
                <a:cubicBezTo>
                  <a:pt x="1716455" y="818992"/>
                  <a:pt x="1402756" y="921645"/>
                  <a:pt x="1142536" y="1097445"/>
                </a:cubicBezTo>
                <a:lnTo>
                  <a:pt x="1115276" y="1117830"/>
                </a:lnTo>
                <a:lnTo>
                  <a:pt x="0" y="1117830"/>
                </a:lnTo>
                <a:lnTo>
                  <a:pt x="23024" y="1079931"/>
                </a:lnTo>
                <a:cubicBezTo>
                  <a:pt x="463205" y="428378"/>
                  <a:pt x="1208641" y="0"/>
                  <a:pt x="2054130" y="0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19" name="Group 118">
            <a:extLst>
              <a:ext uri="{FF2B5EF4-FFF2-40B4-BE49-F238E27FC236}">
                <a16:creationId xmlns:a16="http://schemas.microsoft.com/office/drawing/2014/main" id="{5CA5BAC7-0899-488C-93AC-48C259D08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58AAA712-52B2-4381-9662-AB0FC22CAD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6F614E1C-042D-48F7-828F-0E8FEC74AD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86E19FFA-6BA0-4BF4-B195-06A0AFDAA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030B38DA-EDD9-45BE-BE30-B60AFDCAD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8AB6F293-B3D4-48BF-BC8D-E17893D05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0DB11B9E-7190-43DF-9B53-8B37BEC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65D2413B-FCBB-424E-A374-B41F87DC43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9F2C6F3F-C3DA-4659-9746-1CADAC75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>
              <a:extLst>
                <a:ext uri="{FF2B5EF4-FFF2-40B4-BE49-F238E27FC236}">
                  <a16:creationId xmlns:a16="http://schemas.microsoft.com/office/drawing/2014/main" id="{B6126D77-E6E6-4522-A0CF-16B4EE6A5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>
              <a:extLst>
                <a:ext uri="{FF2B5EF4-FFF2-40B4-BE49-F238E27FC236}">
                  <a16:creationId xmlns:a16="http://schemas.microsoft.com/office/drawing/2014/main" id="{F46E3386-955E-41E4-AF6C-9FF07B5B8C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EF13DB71-612B-40FF-A637-E273FD1519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CA153ECC-F954-4FA5-A286-603FF293A9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>
              <a:extLst>
                <a:ext uri="{FF2B5EF4-FFF2-40B4-BE49-F238E27FC236}">
                  <a16:creationId xmlns:a16="http://schemas.microsoft.com/office/drawing/2014/main" id="{4191E200-4E5E-46DE-BA2C-E1D511FFCF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C516DE77-1313-4A5D-ABBC-F0849479E9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20A9F764-3244-4CEE-9A8A-297A1AEA17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9AE4E01D-0048-462E-B3C6-DED425E7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F602C88F-9861-4E0F-AE74-753911E0E9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E6CAF179-8122-497D-ADB7-1AAA2B8264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4EB1C4B8-DE62-4135-BBF8-D63ED5D84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8F2159E7-D706-43B7-818C-8AC3FA0E6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0579D8AF-EBB7-4A92-A926-E54821FEC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>
              <a:extLst>
                <a:ext uri="{FF2B5EF4-FFF2-40B4-BE49-F238E27FC236}">
                  <a16:creationId xmlns:a16="http://schemas.microsoft.com/office/drawing/2014/main" id="{AF820E30-E066-443A-BC0C-3281EEFCCC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411335A1-3561-4CEF-9596-C66153A5C8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1B82DAB0-223F-44F7-978D-15F3FF4107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D8ADA4AC-08F5-436B-8EB0-B79EF61A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C5AFC76F-C8EF-4B36-B89B-03EF33238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E00EAE3F-5828-4F8F-855B-71F5A7639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91EE30BF-A147-4472-970E-818F4B7D9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53D151F2-56A5-489F-AFFD-9AF695C89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14AFED2-84F1-3F37-9CE9-761B73711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1792"/>
            <a:ext cx="8661682" cy="310680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>
                <a:solidFill>
                  <a:schemeClr val="tx2"/>
                </a:solidFill>
                <a:latin typeface="Arial"/>
                <a:cs typeface="Arial"/>
              </a:rPr>
              <a:t>Topol, E.J. (2019). High-performance medicine: the Convergence of Human and Artificial Intelligence. </a:t>
            </a:r>
            <a:r>
              <a:rPr lang="en-GB" sz="1600" i="1">
                <a:solidFill>
                  <a:schemeClr val="tx2"/>
                </a:solidFill>
                <a:latin typeface="Arial"/>
                <a:cs typeface="Arial"/>
              </a:rPr>
              <a:t>Nature Medicine</a:t>
            </a:r>
            <a:r>
              <a:rPr lang="en-GB" sz="1600">
                <a:solidFill>
                  <a:schemeClr val="tx2"/>
                </a:solidFill>
                <a:latin typeface="Arial"/>
                <a:cs typeface="Arial"/>
              </a:rPr>
              <a:t>, [online] 25(1), pp.44–56. Available at: </a:t>
            </a:r>
            <a:r>
              <a:rPr lang="en-GB" sz="1600" dirty="0">
                <a:solidFill>
                  <a:schemeClr val="tx2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https://www.nature.com/articles/s41591-018-0300-7</a:t>
            </a:r>
            <a:r>
              <a:rPr lang="en-GB" sz="1600" dirty="0">
                <a:solidFill>
                  <a:schemeClr val="tx2"/>
                </a:solidFill>
                <a:latin typeface="Arial"/>
                <a:cs typeface="Arial"/>
              </a:rPr>
              <a:t> </a:t>
            </a:r>
            <a:r>
              <a:rPr lang="en-GB" sz="1600">
                <a:solidFill>
                  <a:schemeClr val="tx2"/>
                </a:solidFill>
                <a:latin typeface="Arial"/>
                <a:cs typeface="Arial"/>
              </a:rPr>
              <a:t>[Accessed 20 Feb. 2026].</a:t>
            </a:r>
          </a:p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>
                <a:solidFill>
                  <a:schemeClr val="tx2"/>
                </a:solidFill>
                <a:latin typeface="Arial"/>
                <a:cs typeface="Arial"/>
              </a:rPr>
              <a:t>UK Parliament (2022). </a:t>
            </a:r>
            <a:r>
              <a:rPr lang="en-GB" sz="1600" i="1">
                <a:solidFill>
                  <a:schemeClr val="tx2"/>
                </a:solidFill>
                <a:latin typeface="Arial"/>
                <a:cs typeface="Arial"/>
              </a:rPr>
              <a:t>Digital transformation in the NHS - Health and Social Care Committee</a:t>
            </a:r>
            <a:r>
              <a:rPr lang="en-GB" sz="1600">
                <a:solidFill>
                  <a:schemeClr val="tx2"/>
                </a:solidFill>
                <a:latin typeface="Arial"/>
                <a:cs typeface="Arial"/>
              </a:rPr>
              <a:t>. [online] Parliament.uk. Available at: </a:t>
            </a:r>
            <a:r>
              <a:rPr lang="en-GB" sz="1600" dirty="0">
                <a:solidFill>
                  <a:schemeClr val="tx2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https://publications.parliament.uk/pa/cm5803/cmselect/cmhealth/223/report.html</a:t>
            </a:r>
            <a:r>
              <a:rPr lang="en-GB" sz="1600" dirty="0">
                <a:solidFill>
                  <a:schemeClr val="tx2"/>
                </a:solidFill>
                <a:latin typeface="Arial"/>
                <a:cs typeface="Arial"/>
              </a:rPr>
              <a:t> </a:t>
            </a:r>
            <a:r>
              <a:rPr lang="en-GB" sz="1600">
                <a:solidFill>
                  <a:schemeClr val="tx2"/>
                </a:solidFill>
                <a:latin typeface="Arial"/>
                <a:cs typeface="Arial"/>
              </a:rPr>
              <a:t>[Accessed 24 Feb. 2026].</a:t>
            </a:r>
          </a:p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en-GB" sz="1600">
                <a:solidFill>
                  <a:schemeClr val="tx2"/>
                </a:solidFill>
                <a:latin typeface="Arial"/>
                <a:cs typeface="Arial"/>
              </a:rPr>
              <a:t>World Health Organization (2021). </a:t>
            </a:r>
            <a:r>
              <a:rPr lang="en-GB" sz="1600" i="1">
                <a:solidFill>
                  <a:schemeClr val="tx2"/>
                </a:solidFill>
                <a:latin typeface="Arial"/>
                <a:cs typeface="Arial"/>
              </a:rPr>
              <a:t>Global strategy on digital health 2020-2025</a:t>
            </a:r>
            <a:r>
              <a:rPr lang="en-GB" sz="1600">
                <a:solidFill>
                  <a:schemeClr val="tx2"/>
                </a:solidFill>
                <a:latin typeface="Arial"/>
                <a:cs typeface="Arial"/>
              </a:rPr>
              <a:t>. [online] World Health Organization. Available at: </a:t>
            </a:r>
            <a:r>
              <a:rPr lang="en-GB" sz="1600" dirty="0">
                <a:solidFill>
                  <a:schemeClr val="tx2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https://www.who.int/publications/i/item/9789240020924</a:t>
            </a:r>
            <a:r>
              <a:rPr lang="en-GB" sz="1600">
                <a:solidFill>
                  <a:schemeClr val="tx2"/>
                </a:solidFill>
                <a:latin typeface="Arial"/>
                <a:cs typeface="Arial"/>
              </a:rPr>
              <a:t> [Accessed 20 Feb. 2026].</a:t>
            </a:r>
          </a:p>
          <a:p>
            <a:pPr>
              <a:lnSpc>
                <a:spcPct val="100000"/>
              </a:lnSpc>
              <a:spcBef>
                <a:spcPts val="1000"/>
              </a:spcBef>
            </a:pPr>
            <a:endParaRPr lang="en-GB" sz="160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Microsoft Bing </a:t>
            </a:r>
            <a:r>
              <a:rPr lang="en-US" sz="1600">
                <a:solidFill>
                  <a:schemeClr val="tx1"/>
                </a:solidFill>
                <a:latin typeface="Arial"/>
                <a:cs typeface="Arial"/>
              </a:rPr>
              <a:t>pictures</a:t>
            </a:r>
            <a:br>
              <a:rPr lang="en-US" sz="1600" dirty="0">
                <a:latin typeface="Arial"/>
                <a:cs typeface="Arial"/>
              </a:rPr>
            </a:br>
            <a:br>
              <a:rPr lang="en-US" sz="1600" dirty="0">
                <a:latin typeface="Arial"/>
                <a:cs typeface="Arial"/>
              </a:rPr>
            </a:br>
            <a:br>
              <a:rPr lang="en-US" sz="1600" dirty="0">
                <a:latin typeface="Arial"/>
                <a:cs typeface="Arial"/>
              </a:rPr>
            </a:br>
            <a:br>
              <a:rPr lang="en-US" sz="1600" dirty="0">
                <a:latin typeface="Arial"/>
                <a:cs typeface="Arial"/>
              </a:rPr>
            </a:br>
            <a:br>
              <a:rPr lang="en-US" sz="1600" dirty="0">
                <a:latin typeface="Arial"/>
                <a:cs typeface="Arial"/>
              </a:rPr>
            </a:br>
            <a:endParaRPr lang="en-US" sz="1600">
              <a:latin typeface="Arial"/>
              <a:cs typeface="Arial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F24C6F-7FDA-774D-F949-BB56331FFA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86314" y="4068599"/>
            <a:ext cx="5385089" cy="16715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endParaRPr lang="en-US" sz="2400" kern="120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4384855"/>
      </p:ext>
    </p:extLst>
  </p:cSld>
  <p:clrMapOvr>
    <a:masterClrMapping/>
  </p:clrMapOvr>
</p:sld>
</file>

<file path=ppt/theme/theme1.xml><?xml version="1.0" encoding="utf-8"?>
<a:theme xmlns:a="http://schemas.openxmlformats.org/drawingml/2006/main" name="SineVTI">
  <a:themeElements>
    <a:clrScheme name="Custom 51">
      <a:dk1>
        <a:sysClr val="windowText" lastClr="000000"/>
      </a:dk1>
      <a:lt1>
        <a:sysClr val="window" lastClr="FFFFFF"/>
      </a:lt1>
      <a:dk2>
        <a:srgbClr val="12154E"/>
      </a:dk2>
      <a:lt2>
        <a:srgbClr val="EEEEEE"/>
      </a:lt2>
      <a:accent1>
        <a:srgbClr val="FD8686"/>
      </a:accent1>
      <a:accent2>
        <a:srgbClr val="B495C2"/>
      </a:accent2>
      <a:accent3>
        <a:srgbClr val="8F99BB"/>
      </a:accent3>
      <a:accent4>
        <a:srgbClr val="A3A3C1"/>
      </a:accent4>
      <a:accent5>
        <a:srgbClr val="7162FE"/>
      </a:accent5>
      <a:accent6>
        <a:srgbClr val="1EBE9B"/>
      </a:accent6>
      <a:hlink>
        <a:srgbClr val="EF08F7"/>
      </a:hlink>
      <a:folHlink>
        <a:srgbClr val="8477FE"/>
      </a:folHlink>
    </a:clrScheme>
    <a:fontScheme name="Custom 49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ineVTI" id="{8435B2A2-1BD5-4C05-93E5-3C5388B709E3}" vid="{0D704B13-63FE-4848-A298-6B7359B9565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SineVTI</vt:lpstr>
      <vt:lpstr>Oxevision in UK inpatient mental Health care</vt:lpstr>
      <vt:lpstr>Introduction to Digital Innovation </vt:lpstr>
      <vt:lpstr>What is Oxevision? </vt:lpstr>
      <vt:lpstr>Workforce Impact </vt:lpstr>
      <vt:lpstr>Service Delivery Impact </vt:lpstr>
      <vt:lpstr>Patient / Service User Impact</vt:lpstr>
      <vt:lpstr>Critical Evaluation </vt:lpstr>
      <vt:lpstr>Recommendations </vt:lpstr>
      <vt:lpstr>Conclusion </vt:lpstr>
      <vt:lpstr>References Slide</vt:lpstr>
      <vt:lpstr>Topol, E.J. (2019). High-performance medicine: the Convergence of Human and Artificial Intelligence. Nature Medicine, [online] 25(1), pp.44–56. Available at: https://www.nature.com/articles/s41591-018-0300-7 [Accessed 20 Feb. 2026]. UK Parliament (2022). Digital transformation in the NHS - Health and Social Care Committee. [online] Parliament.uk. Available at: https://publications.parliament.uk/pa/cm5803/cmselect/cmhealth/223/report.html [Accessed 24 Feb. 2026]. World Health Organization (2021). Global strategy on digital health 2020-2025. [online] World Health Organization. Available at: https://www.who.int/publications/i/item/9789240020924 [Accessed 20 Feb. 2026].  Microsoft Bing pictures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33</cp:revision>
  <dcterms:created xsi:type="dcterms:W3CDTF">2026-02-24T21:46:36Z</dcterms:created>
  <dcterms:modified xsi:type="dcterms:W3CDTF">2026-03-06T13:32:00Z</dcterms:modified>
</cp:coreProperties>
</file>