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5" r:id="rId4"/>
    <p:sldId id="258" r:id="rId5"/>
    <p:sldId id="264" r:id="rId6"/>
    <p:sldId id="259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F4BBBE-B409-4AFF-A80B-A04DEA300D23}" v="88" dt="2020-11-23T14:56:22.1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8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2B6D53-4C5D-4439-AC36-5A9CEC773C4D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A3555-1BA8-4D62-B93D-6A294395B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908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A3555-1BA8-4D62-B93D-6A294395B0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265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C1B27-BC9D-4263-B7FF-21D0D42029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C62CB2-1DC5-4D21-8147-AFB5E35829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7080B-5671-4A55-9D25-B6E4D89C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09EDF-5B50-4A8B-9D17-F6ACD7694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04667-BFD0-42E2-AC29-90448822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357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2A507-02B5-45D5-8552-CEEE501B0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360E0-C0BF-43A9-A49F-448740630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212E8-0051-457D-B975-CDF694AFC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5639B-6F69-47F6-B3CA-8A215382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731E0-74BA-4943-B64C-F2C8F82F4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02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46D24-066A-4B33-A611-7EC12CBBA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1D1FFD-BD37-4573-B58D-88F1AF62E2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27A7-C980-4ECC-A638-DCFE7BC84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D5BB98-299C-47DB-A18A-558B8D631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CBF407-0772-456E-93AC-4105B80C0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204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A4A45-B83C-452F-A893-088FE735B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A214C-D850-47B6-8B2F-399FC33271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1A0DC-D748-4C95-8E9A-20D08DF5F5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E342BB-A4FC-470E-A908-F93305D83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80873-6D05-4232-998E-F791A7F82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D60326-D699-4408-AA7E-1D9DC3C68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149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EB1E7-B1FA-4684-84D7-FA4236D81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6FF38D-BD3F-4D1A-92F3-87C1A099AD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B588B6-13AE-4E9C-B6AA-82ED57F101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F8DFD-A3FA-4480-942B-905B94BBC7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C0BA3C-7E77-418A-8791-AA094170F5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BA84FC-A10A-46AA-A1ED-F215AB87B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5BAAF-3909-467C-9E0F-1D0ED3314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CE723D-27E6-4852-AE72-193B8DF26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67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3E6B6-8332-4453-A8FD-0B714B48D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549911-1330-475D-A651-F1172B900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E3AEE0-490C-4F82-B1FC-F946310EB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31E7A7-C011-4B5D-AE0B-EEF37BEBF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3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4B8DE4-D9CC-4521-9487-366451BC0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3C5B31-08C0-4229-9169-2E4DFAE99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4B9710-6D8D-4A00-B618-C7CAEBE4C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402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B858A-829C-49DD-B6D9-BE24DE6E1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E83B4-BDAB-45FF-800F-47B0628B9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48B87B-6398-47F0-894D-58F0B072FB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10AF41-CA8D-4C55-874C-A544A74B7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46959-3BCD-4413-AA7B-855857771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B44551-00F8-4DFC-A576-8178FB023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65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34D13-23C7-466D-9E3F-739ED14A3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65669D-4C4D-4A21-A171-27EDCA498F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C489AF-2896-4790-BD23-BD00DECC45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F289E1-2D2B-40E9-BD72-399B8D27A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3FFA22-EDD9-49CC-9524-1FF13D5DC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51A99E-164A-4D5E-BE79-1E5DD6288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021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0A45F-89E5-4AB5-83FA-C5644E99B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FE264F-4302-4ED4-93B7-7C66298A98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402EC-E37B-4048-A77C-F9A05862A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A151F-CE58-478C-A318-1D4240510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3784D-1E7E-4554-A442-A56B78D4D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267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06143C-A557-49C2-B8E4-BC122CC446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777E9A-27D7-4DA7-8A43-746E97C72F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A110F-1606-46EE-9686-B806397CB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A118C-941E-4B9C-B891-0CDE90BF6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6678F-90C0-44DB-BBEE-9E97CFFD4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21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74EF94-AF06-421F-81F2-51BEAD238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1A054C-D488-4C36-BE8C-69392BE76A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7942AD-5BBB-412E-956F-3DC872FF44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96DDE-7874-4D01-BA6E-99816520DDF0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881CDF-7D9C-4C9C-AD70-49538E4D5D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1439B-A942-4D01-A9C8-E762E98A85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C1E9B-AF5C-42C6-9FE1-F0288B053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963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1E88A-50C2-4E3D-9DDE-31A9FAC2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DC992A-15F9-4223-947D-6BD2A42F9C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1900"/>
              <a:t>Who am I</a:t>
            </a:r>
          </a:p>
          <a:p>
            <a:pPr algn="l"/>
            <a:r>
              <a:rPr lang="en-GB" sz="1900"/>
              <a:t>What is this seminar about </a:t>
            </a:r>
          </a:p>
          <a:p>
            <a:pPr algn="l"/>
            <a:r>
              <a:rPr lang="en-GB" sz="1900"/>
              <a:t>The three skills I have chosen to talk about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erson wearing sunglasses posing for the camera&#10;&#10;Description automatically generated">
            <a:extLst>
              <a:ext uri="{FF2B5EF4-FFF2-40B4-BE49-F238E27FC236}">
                <a16:creationId xmlns:a16="http://schemas.microsoft.com/office/drawing/2014/main" id="{904962F2-29FB-48AD-AFF5-7EF5DB44C6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4617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71548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E480D-6266-4F74-826D-B542CD50C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951" y="804334"/>
            <a:ext cx="5277333" cy="182597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>
                    <a:lumMod val="10000"/>
                  </a:schemeClr>
                </a:solidFill>
              </a:rPr>
              <a:t>Confidence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highlight>
                  <a:srgbClr val="000000"/>
                </a:highlight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691CC-4AB8-48AF-B822-EBF7F4E9E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1407" y="1"/>
            <a:ext cx="4480560" cy="2513993"/>
          </a:xfrm>
          <a:custGeom>
            <a:avLst/>
            <a:gdLst>
              <a:gd name="connsiteX0" fmla="*/ 18382 w 4480560"/>
              <a:gd name="connsiteY0" fmla="*/ 0 h 2513993"/>
              <a:gd name="connsiteX1" fmla="*/ 4462178 w 4480560"/>
              <a:gd name="connsiteY1" fmla="*/ 0 h 2513993"/>
              <a:gd name="connsiteX2" fmla="*/ 4468994 w 4480560"/>
              <a:gd name="connsiteY2" fmla="*/ 44657 h 2513993"/>
              <a:gd name="connsiteX3" fmla="*/ 4480560 w 4480560"/>
              <a:gd name="connsiteY3" fmla="*/ 273713 h 2513993"/>
              <a:gd name="connsiteX4" fmla="*/ 2240280 w 4480560"/>
              <a:gd name="connsiteY4" fmla="*/ 2513993 h 2513993"/>
              <a:gd name="connsiteX5" fmla="*/ 0 w 4480560"/>
              <a:gd name="connsiteY5" fmla="*/ 273713 h 2513993"/>
              <a:gd name="connsiteX6" fmla="*/ 11567 w 4480560"/>
              <a:gd name="connsiteY6" fmla="*/ 44657 h 2513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80560" h="2513993">
                <a:moveTo>
                  <a:pt x="18382" y="0"/>
                </a:moveTo>
                <a:lnTo>
                  <a:pt x="4462178" y="0"/>
                </a:lnTo>
                <a:lnTo>
                  <a:pt x="4468994" y="44657"/>
                </a:lnTo>
                <a:cubicBezTo>
                  <a:pt x="4476642" y="119969"/>
                  <a:pt x="4480560" y="196384"/>
                  <a:pt x="4480560" y="273713"/>
                </a:cubicBezTo>
                <a:cubicBezTo>
                  <a:pt x="4480560" y="1510985"/>
                  <a:pt x="3477552" y="2513993"/>
                  <a:pt x="2240280" y="2513993"/>
                </a:cubicBezTo>
                <a:cubicBezTo>
                  <a:pt x="1003008" y="2513993"/>
                  <a:pt x="0" y="1510985"/>
                  <a:pt x="0" y="273713"/>
                </a:cubicBezTo>
                <a:cubicBezTo>
                  <a:pt x="0" y="196384"/>
                  <a:pt x="3918" y="119969"/>
                  <a:pt x="11567" y="4465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7311653-CA1C-4366-AF7B-2E9767F18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5999" y="2"/>
            <a:ext cx="4151376" cy="2349401"/>
          </a:xfrm>
          <a:custGeom>
            <a:avLst/>
            <a:gdLst>
              <a:gd name="connsiteX0" fmla="*/ 20101 w 4151376"/>
              <a:gd name="connsiteY0" fmla="*/ 0 h 2349401"/>
              <a:gd name="connsiteX1" fmla="*/ 4131276 w 4151376"/>
              <a:gd name="connsiteY1" fmla="*/ 0 h 2349401"/>
              <a:gd name="connsiteX2" fmla="*/ 4140659 w 4151376"/>
              <a:gd name="connsiteY2" fmla="*/ 61486 h 2349401"/>
              <a:gd name="connsiteX3" fmla="*/ 4151376 w 4151376"/>
              <a:gd name="connsiteY3" fmla="*/ 273713 h 2349401"/>
              <a:gd name="connsiteX4" fmla="*/ 2075688 w 4151376"/>
              <a:gd name="connsiteY4" fmla="*/ 2349401 h 2349401"/>
              <a:gd name="connsiteX5" fmla="*/ 0 w 4151376"/>
              <a:gd name="connsiteY5" fmla="*/ 273713 h 2349401"/>
              <a:gd name="connsiteX6" fmla="*/ 10717 w 4151376"/>
              <a:gd name="connsiteY6" fmla="*/ 61486 h 2349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96FE5C8F-F699-4F80-B596-863BEBE863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6510" y="142788"/>
            <a:ext cx="1510353" cy="16735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46C23-FCF1-4F44-8D57-0C150A63A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272888" cy="3181684"/>
          </a:xfrm>
        </p:spPr>
        <p:txBody>
          <a:bodyPr anchor="t">
            <a:normAutofit/>
          </a:bodyPr>
          <a:lstStyle/>
          <a:p>
            <a:r>
              <a:rPr lang="en-GB" sz="1800" dirty="0"/>
              <a:t>Dictionary quote: trust and self-assurance (colin,2005, p126)</a:t>
            </a:r>
          </a:p>
          <a:p>
            <a:r>
              <a:rPr lang="en-GB" sz="1800" dirty="0"/>
              <a:t>How can we improve on this:</a:t>
            </a:r>
          </a:p>
          <a:p>
            <a:r>
              <a:rPr lang="en-GB" sz="1800" dirty="0"/>
              <a:t>Positive mind set- keep motivated, dream boards, keeping goals insight </a:t>
            </a:r>
          </a:p>
          <a:p>
            <a:r>
              <a:rPr lang="en-GB" sz="1800" dirty="0"/>
              <a:t>Know what you have to do- practise, formalise yourself before hand </a:t>
            </a:r>
          </a:p>
          <a:p>
            <a:r>
              <a:rPr lang="en-GB" sz="1800" dirty="0"/>
              <a:t>Being able to come across, calm and clear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6A8E1B4-B839-4C58-B08A-F0B094580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25130" y="2909477"/>
            <a:ext cx="4966870" cy="3948522"/>
          </a:xfrm>
          <a:custGeom>
            <a:avLst/>
            <a:gdLst>
              <a:gd name="connsiteX0" fmla="*/ 2748962 w 4966870"/>
              <a:gd name="connsiteY0" fmla="*/ 0 h 3948522"/>
              <a:gd name="connsiteX1" fmla="*/ 4870195 w 4966870"/>
              <a:gd name="connsiteY1" fmla="*/ 1000367 h 3948522"/>
              <a:gd name="connsiteX2" fmla="*/ 4966870 w 4966870"/>
              <a:gd name="connsiteY2" fmla="*/ 1129649 h 3948522"/>
              <a:gd name="connsiteX3" fmla="*/ 4966870 w 4966870"/>
              <a:gd name="connsiteY3" fmla="*/ 3948522 h 3948522"/>
              <a:gd name="connsiteX4" fmla="*/ 278430 w 4966870"/>
              <a:gd name="connsiteY4" fmla="*/ 3948522 h 3948522"/>
              <a:gd name="connsiteX5" fmla="*/ 216027 w 4966870"/>
              <a:gd name="connsiteY5" fmla="*/ 3818982 h 3948522"/>
              <a:gd name="connsiteX6" fmla="*/ 0 w 4966870"/>
              <a:gd name="connsiteY6" fmla="*/ 2748962 h 3948522"/>
              <a:gd name="connsiteX7" fmla="*/ 2748962 w 4966870"/>
              <a:gd name="connsiteY7" fmla="*/ 0 h 3948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66870" h="3948522">
                <a:moveTo>
                  <a:pt x="2748962" y="0"/>
                </a:moveTo>
                <a:cubicBezTo>
                  <a:pt x="3602955" y="0"/>
                  <a:pt x="4365995" y="389418"/>
                  <a:pt x="4870195" y="1000367"/>
                </a:cubicBezTo>
                <a:lnTo>
                  <a:pt x="4966870" y="1129649"/>
                </a:lnTo>
                <a:lnTo>
                  <a:pt x="4966870" y="3948522"/>
                </a:lnTo>
                <a:lnTo>
                  <a:pt x="278430" y="3948522"/>
                </a:lnTo>
                <a:lnTo>
                  <a:pt x="216027" y="3818982"/>
                </a:lnTo>
                <a:cubicBezTo>
                  <a:pt x="76922" y="3490101"/>
                  <a:pt x="0" y="3128515"/>
                  <a:pt x="0" y="2748962"/>
                </a:cubicBezTo>
                <a:cubicBezTo>
                  <a:pt x="0" y="1230752"/>
                  <a:pt x="1230752" y="0"/>
                  <a:pt x="2748962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CABF795-F18F-494E-BBDE-C1415B786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0912" y="3075259"/>
            <a:ext cx="4801088" cy="3782741"/>
          </a:xfrm>
          <a:custGeom>
            <a:avLst/>
            <a:gdLst>
              <a:gd name="connsiteX0" fmla="*/ 2583180 w 4801088"/>
              <a:gd name="connsiteY0" fmla="*/ 0 h 3782741"/>
              <a:gd name="connsiteX1" fmla="*/ 4725194 w 4801088"/>
              <a:gd name="connsiteY1" fmla="*/ 1138900 h 3782741"/>
              <a:gd name="connsiteX2" fmla="*/ 4801088 w 4801088"/>
              <a:gd name="connsiteY2" fmla="*/ 1263826 h 3782741"/>
              <a:gd name="connsiteX3" fmla="*/ 4801088 w 4801088"/>
              <a:gd name="connsiteY3" fmla="*/ 3782741 h 3782741"/>
              <a:gd name="connsiteX4" fmla="*/ 296488 w 4801088"/>
              <a:gd name="connsiteY4" fmla="*/ 3782741 h 3782741"/>
              <a:gd name="connsiteX5" fmla="*/ 202999 w 4801088"/>
              <a:gd name="connsiteY5" fmla="*/ 3588671 h 3782741"/>
              <a:gd name="connsiteX6" fmla="*/ 0 w 4801088"/>
              <a:gd name="connsiteY6" fmla="*/ 2583180 h 3782741"/>
              <a:gd name="connsiteX7" fmla="*/ 2583180 w 4801088"/>
              <a:gd name="connsiteY7" fmla="*/ 0 h 378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01088" h="3782741">
                <a:moveTo>
                  <a:pt x="2583180" y="0"/>
                </a:moveTo>
                <a:cubicBezTo>
                  <a:pt x="3474837" y="0"/>
                  <a:pt x="4260977" y="451769"/>
                  <a:pt x="4725194" y="1138900"/>
                </a:cubicBezTo>
                <a:lnTo>
                  <a:pt x="4801088" y="1263826"/>
                </a:lnTo>
                <a:lnTo>
                  <a:pt x="4801088" y="3782741"/>
                </a:lnTo>
                <a:lnTo>
                  <a:pt x="296488" y="3782741"/>
                </a:lnTo>
                <a:lnTo>
                  <a:pt x="202999" y="3588671"/>
                </a:lnTo>
                <a:cubicBezTo>
                  <a:pt x="72283" y="3279623"/>
                  <a:pt x="0" y="2939843"/>
                  <a:pt x="0" y="2583180"/>
                </a:cubicBezTo>
                <a:cubicBezTo>
                  <a:pt x="0" y="1156529"/>
                  <a:pt x="1156529" y="0"/>
                  <a:pt x="25831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E0C360-A399-471C-B31E-CA76496242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4495" y="3996966"/>
            <a:ext cx="1909845" cy="267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3652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Logo&#10;&#10;Description automatically generated">
            <a:extLst>
              <a:ext uri="{FF2B5EF4-FFF2-40B4-BE49-F238E27FC236}">
                <a16:creationId xmlns:a16="http://schemas.microsoft.com/office/drawing/2014/main" id="{CA28D9AB-D0FF-4278-AADA-588518EC35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871" y="151137"/>
            <a:ext cx="3263503" cy="4351338"/>
          </a:xfrm>
        </p:spPr>
      </p:pic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52CBE93E-D4D9-49DE-8A52-0325B41BA4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052" y="151137"/>
            <a:ext cx="3263505" cy="4351340"/>
          </a:xfrm>
          <a:prstGeom prst="rect">
            <a:avLst/>
          </a:prstGeom>
        </p:spPr>
      </p:pic>
      <p:pic>
        <p:nvPicPr>
          <p:cNvPr id="9" name="Picture 8" descr="A close up of text on a whiteboard&#10;&#10;Description automatically generated">
            <a:extLst>
              <a:ext uri="{FF2B5EF4-FFF2-40B4-BE49-F238E27FC236}">
                <a16:creationId xmlns:a16="http://schemas.microsoft.com/office/drawing/2014/main" id="{3D1EEC12-17D8-414E-9783-601CF8127D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461" y="2326806"/>
            <a:ext cx="326350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35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lumMod val="95000"/>
              <a:lumOff val="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3800C-BB01-43C1-93D3-845BE7C88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475" y="457200"/>
            <a:ext cx="5012868" cy="106369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B0F0"/>
                </a:solidFill>
              </a:rPr>
              <a:t>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D1F11-0AAA-40DF-AF14-4531000F4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474" y="1774372"/>
            <a:ext cx="4064409" cy="2754086"/>
          </a:xfrm>
        </p:spPr>
        <p:txBody>
          <a:bodyPr anchor="t">
            <a:normAutofit/>
          </a:bodyPr>
          <a:lstStyle/>
          <a:p>
            <a:r>
              <a:rPr lang="en-GB" sz="1800"/>
              <a:t>Dictionary quote: making arrangements group of people working together. Act of organising (colin, 2005, p446)</a:t>
            </a:r>
          </a:p>
          <a:p>
            <a:r>
              <a:rPr lang="en-GB" sz="1800"/>
              <a:t>Knowing when and where you have to be, home, work life.</a:t>
            </a:r>
          </a:p>
          <a:p>
            <a:r>
              <a:rPr lang="en-GB" sz="1800"/>
              <a:t>Calendars, dairy. It can be daily, weekly, timed</a:t>
            </a:r>
          </a:p>
          <a:p>
            <a:r>
              <a:rPr lang="en-GB" sz="1800"/>
              <a:t>Lists like shopping, to do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6E91D5F3-A8DA-4934-8599-411B0F597D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82979" y="809473"/>
            <a:ext cx="5587189" cy="5234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1038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86059-2B8A-45A4-A022-121F853C4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957" y="365125"/>
            <a:ext cx="10748307" cy="1148784"/>
          </a:xfrm>
        </p:spPr>
        <p:txBody>
          <a:bodyPr>
            <a:normAutofit/>
          </a:bodyPr>
          <a:lstStyle/>
          <a:p>
            <a:r>
              <a:rPr lang="en-GB" dirty="0"/>
              <a:t>AM			          Monday				PM</a:t>
            </a:r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8FE14315-4E98-400B-8615-D97830FB7478}"/>
              </a:ext>
            </a:extLst>
          </p:cNvPr>
          <p:cNvGrpSpPr/>
          <p:nvPr/>
        </p:nvGrpSpPr>
        <p:grpSpPr>
          <a:xfrm>
            <a:off x="765110" y="1670180"/>
            <a:ext cx="4525347" cy="3709691"/>
            <a:chOff x="3363185" y="1913092"/>
            <a:chExt cx="4147959" cy="3709375"/>
          </a:xfrm>
          <a:solidFill>
            <a:srgbClr val="C00000"/>
          </a:solidFill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EF86BAB-EA85-4C8B-B69F-A8B5EA7865B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52403" y="3091543"/>
              <a:ext cx="3666" cy="34834"/>
            </a:xfrm>
            <a:prstGeom prst="line">
              <a:avLst/>
            </a:prstGeom>
            <a:grpFill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Dodecagon 19">
              <a:extLst>
                <a:ext uri="{FF2B5EF4-FFF2-40B4-BE49-F238E27FC236}">
                  <a16:creationId xmlns:a16="http://schemas.microsoft.com/office/drawing/2014/main" id="{8DA66879-B9B5-4624-9BA1-56709B25309C}"/>
                </a:ext>
              </a:extLst>
            </p:cNvPr>
            <p:cNvSpPr/>
            <p:nvPr/>
          </p:nvSpPr>
          <p:spPr>
            <a:xfrm>
              <a:off x="3788229" y="2220066"/>
              <a:ext cx="3172408" cy="3041779"/>
            </a:xfrm>
            <a:prstGeom prst="dodecagon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E1E2CB9-5307-4B35-AC3E-DD3045455839}"/>
                </a:ext>
              </a:extLst>
            </p:cNvPr>
            <p:cNvCxnSpPr>
              <a:stCxn id="20" idx="10"/>
            </p:cNvCxnSpPr>
            <p:nvPr/>
          </p:nvCxnSpPr>
          <p:spPr>
            <a:xfrm>
              <a:off x="4949389" y="2220066"/>
              <a:ext cx="434374" cy="1483566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B0F1D17-D9D7-42AA-B00B-C169A55E02B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83763" y="1968760"/>
              <a:ext cx="419878" cy="1763485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AB0B3048-9849-4D45-8254-DC00CFB0E6C1}"/>
                </a:ext>
              </a:extLst>
            </p:cNvPr>
            <p:cNvCxnSpPr>
              <a:endCxn id="20" idx="0"/>
            </p:cNvCxnSpPr>
            <p:nvPr/>
          </p:nvCxnSpPr>
          <p:spPr>
            <a:xfrm flipV="1">
              <a:off x="5374433" y="2627608"/>
              <a:ext cx="1161160" cy="1113347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83B81A7-5862-45C9-8F2B-E21290D3406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55772" y="3333413"/>
              <a:ext cx="1586204" cy="407542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1481059-38A5-48A1-9128-4E6A5677BCA1}"/>
                </a:ext>
              </a:extLst>
            </p:cNvPr>
            <p:cNvCxnSpPr/>
            <p:nvPr/>
          </p:nvCxnSpPr>
          <p:spPr>
            <a:xfrm>
              <a:off x="5374433" y="3731624"/>
              <a:ext cx="1586204" cy="408163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9363383-0219-438A-91DC-36A3D1640F6A}"/>
                </a:ext>
              </a:extLst>
            </p:cNvPr>
            <p:cNvCxnSpPr>
              <a:endCxn id="20" idx="3"/>
            </p:cNvCxnSpPr>
            <p:nvPr/>
          </p:nvCxnSpPr>
          <p:spPr>
            <a:xfrm>
              <a:off x="5374433" y="3740955"/>
              <a:ext cx="1161160" cy="1113348"/>
            </a:xfrm>
            <a:prstGeom prst="line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141CD84-2216-4F23-8680-272A6E7C562F}"/>
                </a:ext>
              </a:extLst>
            </p:cNvPr>
            <p:cNvCxnSpPr>
              <a:cxnSpLocks/>
              <a:endCxn id="20" idx="4"/>
            </p:cNvCxnSpPr>
            <p:nvPr/>
          </p:nvCxnSpPr>
          <p:spPr>
            <a:xfrm>
              <a:off x="5374433" y="3749665"/>
              <a:ext cx="425044" cy="1512180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9C9C02F-A907-4AC0-9CF6-5370351CC07D}"/>
                </a:ext>
              </a:extLst>
            </p:cNvPr>
            <p:cNvCxnSpPr>
              <a:endCxn id="20" idx="5"/>
            </p:cNvCxnSpPr>
            <p:nvPr/>
          </p:nvCxnSpPr>
          <p:spPr>
            <a:xfrm flipH="1">
              <a:off x="4949389" y="3740334"/>
              <a:ext cx="406383" cy="1521511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5DCABC47-86A7-455F-B185-A86BBAE955CA}"/>
                </a:ext>
              </a:extLst>
            </p:cNvPr>
            <p:cNvCxnSpPr>
              <a:endCxn id="20" idx="6"/>
            </p:cNvCxnSpPr>
            <p:nvPr/>
          </p:nvCxnSpPr>
          <p:spPr>
            <a:xfrm flipH="1">
              <a:off x="4213273" y="3740334"/>
              <a:ext cx="1142499" cy="1113969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EB88275D-25C9-47E0-A985-B5E455885BCD}"/>
                </a:ext>
              </a:extLst>
            </p:cNvPr>
            <p:cNvCxnSpPr>
              <a:endCxn id="20" idx="7"/>
            </p:cNvCxnSpPr>
            <p:nvPr/>
          </p:nvCxnSpPr>
          <p:spPr>
            <a:xfrm flipH="1">
              <a:off x="3788229" y="3740334"/>
              <a:ext cx="1567543" cy="408164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733089C8-73AB-4EFE-A2DF-56F91944F776}"/>
                </a:ext>
              </a:extLst>
            </p:cNvPr>
            <p:cNvCxnSpPr>
              <a:endCxn id="20" idx="8"/>
            </p:cNvCxnSpPr>
            <p:nvPr/>
          </p:nvCxnSpPr>
          <p:spPr>
            <a:xfrm flipH="1" flipV="1">
              <a:off x="3788229" y="3333413"/>
              <a:ext cx="1586204" cy="406921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795BDFFD-B794-4F2D-9308-1E6E9932EB9D}"/>
                </a:ext>
              </a:extLst>
            </p:cNvPr>
            <p:cNvCxnSpPr>
              <a:endCxn id="20" idx="9"/>
            </p:cNvCxnSpPr>
            <p:nvPr/>
          </p:nvCxnSpPr>
          <p:spPr>
            <a:xfrm flipH="1" flipV="1">
              <a:off x="4213273" y="2627608"/>
              <a:ext cx="1170490" cy="1109303"/>
            </a:xfrm>
            <a:prstGeom prst="lin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D3939FE6-268E-4298-86F2-4B63C2168653}"/>
                </a:ext>
              </a:extLst>
            </p:cNvPr>
            <p:cNvSpPr txBox="1"/>
            <p:nvPr/>
          </p:nvSpPr>
          <p:spPr>
            <a:xfrm>
              <a:off x="5654351" y="1913092"/>
              <a:ext cx="354563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5CCD11CA-A5B0-494B-BEBC-D3733DBA05B3}"/>
                </a:ext>
              </a:extLst>
            </p:cNvPr>
            <p:cNvSpPr txBox="1"/>
            <p:nvPr/>
          </p:nvSpPr>
          <p:spPr>
            <a:xfrm>
              <a:off x="6467194" y="2312934"/>
              <a:ext cx="406383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2</a:t>
              </a: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7C3D5B18-4881-4E7A-8D1A-164A968D574A}"/>
                </a:ext>
              </a:extLst>
            </p:cNvPr>
            <p:cNvSpPr txBox="1"/>
            <p:nvPr/>
          </p:nvSpPr>
          <p:spPr>
            <a:xfrm>
              <a:off x="6873578" y="3091543"/>
              <a:ext cx="637566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3</a:t>
              </a: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3FB78C98-9AE2-48FC-AB29-C0FB0D72FC77}"/>
                </a:ext>
              </a:extLst>
            </p:cNvPr>
            <p:cNvSpPr txBox="1"/>
            <p:nvPr/>
          </p:nvSpPr>
          <p:spPr>
            <a:xfrm>
              <a:off x="6941975" y="3908361"/>
              <a:ext cx="569167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4</a:t>
              </a: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B250B862-5311-4A2B-AF60-156D43E7A6F3}"/>
                </a:ext>
              </a:extLst>
            </p:cNvPr>
            <p:cNvSpPr txBox="1"/>
            <p:nvPr/>
          </p:nvSpPr>
          <p:spPr>
            <a:xfrm>
              <a:off x="6535593" y="4767943"/>
              <a:ext cx="406382" cy="375914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5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3B387FFF-E8F1-47FF-BBCF-95EDDBFB362E}"/>
                </a:ext>
              </a:extLst>
            </p:cNvPr>
            <p:cNvSpPr txBox="1"/>
            <p:nvPr/>
          </p:nvSpPr>
          <p:spPr>
            <a:xfrm>
              <a:off x="5799477" y="5253135"/>
              <a:ext cx="29241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6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EF9B6C64-3D57-4CB5-8AD1-485C959BC7A1}"/>
                </a:ext>
              </a:extLst>
            </p:cNvPr>
            <p:cNvSpPr txBox="1"/>
            <p:nvPr/>
          </p:nvSpPr>
          <p:spPr>
            <a:xfrm>
              <a:off x="4805265" y="5253135"/>
              <a:ext cx="29241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7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A52401BB-156E-4E3C-9E9E-E01B55B4F23D}"/>
                </a:ext>
              </a:extLst>
            </p:cNvPr>
            <p:cNvSpPr txBox="1"/>
            <p:nvPr/>
          </p:nvSpPr>
          <p:spPr>
            <a:xfrm>
              <a:off x="3955179" y="4767943"/>
              <a:ext cx="406382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8</a:t>
              </a: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06D9078B-97F7-48D1-B3EE-8D31F9017384}"/>
                </a:ext>
              </a:extLst>
            </p:cNvPr>
            <p:cNvSpPr txBox="1"/>
            <p:nvPr/>
          </p:nvSpPr>
          <p:spPr>
            <a:xfrm>
              <a:off x="3517641" y="4058816"/>
              <a:ext cx="289249" cy="378613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9</a:t>
              </a: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AA6F2C9C-7826-44B2-AE04-B1D1B95D51FF}"/>
                </a:ext>
              </a:extLst>
            </p:cNvPr>
            <p:cNvSpPr txBox="1"/>
            <p:nvPr/>
          </p:nvSpPr>
          <p:spPr>
            <a:xfrm>
              <a:off x="3363185" y="3126377"/>
              <a:ext cx="443705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10</a:t>
              </a: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FBDD0D10-C908-4EA4-8340-481D6BC699AD}"/>
                </a:ext>
              </a:extLst>
            </p:cNvPr>
            <p:cNvSpPr txBox="1"/>
            <p:nvPr/>
          </p:nvSpPr>
          <p:spPr>
            <a:xfrm>
              <a:off x="3927187" y="2321256"/>
              <a:ext cx="43437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11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EB202B59-4AEC-43F1-A8D3-3520B7365C53}"/>
                </a:ext>
              </a:extLst>
            </p:cNvPr>
            <p:cNvSpPr txBox="1"/>
            <p:nvPr/>
          </p:nvSpPr>
          <p:spPr>
            <a:xfrm>
              <a:off x="4589660" y="1913092"/>
              <a:ext cx="486193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12</a:t>
              </a:r>
            </a:p>
          </p:txBody>
        </p: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DDFF8CC0-E4BB-47B1-BFF7-3EA0EC047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3302" y="1992389"/>
            <a:ext cx="4578493" cy="3840813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496089E6-FEDA-4D2C-83D1-8DCE1ADFE476}"/>
              </a:ext>
            </a:extLst>
          </p:cNvPr>
          <p:cNvSpPr txBox="1"/>
          <p:nvPr/>
        </p:nvSpPr>
        <p:spPr>
          <a:xfrm>
            <a:off x="3271458" y="2412704"/>
            <a:ext cx="975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79F6534-B847-45A5-878D-957ECC95B051}"/>
              </a:ext>
            </a:extLst>
          </p:cNvPr>
          <p:cNvSpPr txBox="1"/>
          <p:nvPr/>
        </p:nvSpPr>
        <p:spPr>
          <a:xfrm>
            <a:off x="3550934" y="2952705"/>
            <a:ext cx="109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E4FFD694-11B4-4EB1-A68F-0E4627CB7F48}"/>
              </a:ext>
            </a:extLst>
          </p:cNvPr>
          <p:cNvSpPr txBox="1"/>
          <p:nvPr/>
        </p:nvSpPr>
        <p:spPr>
          <a:xfrm>
            <a:off x="3694922" y="3429000"/>
            <a:ext cx="109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9D1C9F14-98C8-4BEB-882A-108BDB19690F}"/>
              </a:ext>
            </a:extLst>
          </p:cNvPr>
          <p:cNvSpPr txBox="1"/>
          <p:nvPr/>
        </p:nvSpPr>
        <p:spPr>
          <a:xfrm>
            <a:off x="3461657" y="3732244"/>
            <a:ext cx="1187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59FE9AA4-FD84-4487-BBF0-E208468BBE0C}"/>
              </a:ext>
            </a:extLst>
          </p:cNvPr>
          <p:cNvSpPr txBox="1"/>
          <p:nvPr/>
        </p:nvSpPr>
        <p:spPr>
          <a:xfrm>
            <a:off x="3271458" y="4231087"/>
            <a:ext cx="824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CBA7736-C3CD-4C2E-8E09-24DCF1CC9143}"/>
              </a:ext>
            </a:extLst>
          </p:cNvPr>
          <p:cNvSpPr txBox="1"/>
          <p:nvPr/>
        </p:nvSpPr>
        <p:spPr>
          <a:xfrm>
            <a:off x="1723655" y="3696542"/>
            <a:ext cx="1496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Breakfast, kids ready for school 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BD1DCBB7-A70F-4DA1-9703-F705994F41C1}"/>
              </a:ext>
            </a:extLst>
          </p:cNvPr>
          <p:cNvSpPr txBox="1"/>
          <p:nvPr/>
        </p:nvSpPr>
        <p:spPr>
          <a:xfrm>
            <a:off x="1324947" y="3200400"/>
            <a:ext cx="109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Kayaking 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21B6EBE3-329D-44A0-A06E-C365478B2508}"/>
              </a:ext>
            </a:extLst>
          </p:cNvPr>
          <p:cNvSpPr txBox="1"/>
          <p:nvPr/>
        </p:nvSpPr>
        <p:spPr>
          <a:xfrm>
            <a:off x="1544390" y="2557520"/>
            <a:ext cx="1113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Kayaking 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176CAC63-F1E8-4310-A711-CC31C1AA583F}"/>
              </a:ext>
            </a:extLst>
          </p:cNvPr>
          <p:cNvSpPr txBox="1"/>
          <p:nvPr/>
        </p:nvSpPr>
        <p:spPr>
          <a:xfrm>
            <a:off x="2657408" y="2047454"/>
            <a:ext cx="675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sleep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A5311C03-7E2C-45D9-88E8-74B1C95B885D}"/>
              </a:ext>
            </a:extLst>
          </p:cNvPr>
          <p:cNvSpPr txBox="1"/>
          <p:nvPr/>
        </p:nvSpPr>
        <p:spPr>
          <a:xfrm>
            <a:off x="8468611" y="2384757"/>
            <a:ext cx="13098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Food shopping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20CE56AB-F90D-4B41-8847-B9BD78D3474D}"/>
              </a:ext>
            </a:extLst>
          </p:cNvPr>
          <p:cNvSpPr txBox="1"/>
          <p:nvPr/>
        </p:nvSpPr>
        <p:spPr>
          <a:xfrm>
            <a:off x="9535886" y="3090622"/>
            <a:ext cx="13098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Sort kit, food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95CF3116-EC50-4EA0-95B3-2F3651D0C776}"/>
              </a:ext>
            </a:extLst>
          </p:cNvPr>
          <p:cNvSpPr txBox="1"/>
          <p:nvPr/>
        </p:nvSpPr>
        <p:spPr>
          <a:xfrm>
            <a:off x="9171992" y="3664408"/>
            <a:ext cx="1673765" cy="3705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School pick up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27369B13-393F-47A0-90AD-C9ACF460C0F5}"/>
              </a:ext>
            </a:extLst>
          </p:cNvPr>
          <p:cNvSpPr txBox="1"/>
          <p:nvPr/>
        </p:nvSpPr>
        <p:spPr>
          <a:xfrm>
            <a:off x="8666862" y="4034982"/>
            <a:ext cx="1832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Kayaking/school work, dinner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91546A79-40E4-4065-8F9C-BDB7926106E3}"/>
              </a:ext>
            </a:extLst>
          </p:cNvPr>
          <p:cNvSpPr txBox="1"/>
          <p:nvPr/>
        </p:nvSpPr>
        <p:spPr>
          <a:xfrm>
            <a:off x="7672718" y="4231087"/>
            <a:ext cx="795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Kids bed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FC5C8680-A662-4E5C-B83A-514BBAECF78C}"/>
              </a:ext>
            </a:extLst>
          </p:cNvPr>
          <p:cNvSpPr txBox="1"/>
          <p:nvPr/>
        </p:nvSpPr>
        <p:spPr>
          <a:xfrm>
            <a:off x="7109927" y="3218094"/>
            <a:ext cx="1495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College,business</a:t>
            </a:r>
            <a:r>
              <a:rPr lang="en-GB" dirty="0"/>
              <a:t>, cadet work 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60A7ABF7-FC29-436C-8EE5-0B5CC542983D}"/>
              </a:ext>
            </a:extLst>
          </p:cNvPr>
          <p:cNvSpPr txBox="1"/>
          <p:nvPr/>
        </p:nvSpPr>
        <p:spPr>
          <a:xfrm>
            <a:off x="7537446" y="2557520"/>
            <a:ext cx="1017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Chill and bed</a:t>
            </a:r>
          </a:p>
        </p:txBody>
      </p:sp>
    </p:spTree>
    <p:extLst>
      <p:ext uri="{BB962C8B-B14F-4D97-AF65-F5344CB8AC3E}">
        <p14:creationId xmlns:p14="http://schemas.microsoft.com/office/powerpoint/2010/main" val="1954271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C296BA-47CD-4F28-B9E3-CE40CA600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0" y="146756"/>
            <a:ext cx="4236156" cy="95411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Punctuality</a:t>
            </a:r>
            <a:r>
              <a:rPr lang="en-GB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3A90A-10F6-48F6-B1F4-D3E0CD744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957" y="1110343"/>
            <a:ext cx="5933126" cy="5600901"/>
          </a:xfrm>
        </p:spPr>
        <p:txBody>
          <a:bodyPr anchor="ctr">
            <a:noAutofit/>
          </a:bodyPr>
          <a:lstStyle/>
          <a:p>
            <a:r>
              <a:rPr lang="en-GB" sz="1800" dirty="0" err="1">
                <a:solidFill>
                  <a:srgbClr val="000000"/>
                </a:solidFill>
              </a:rPr>
              <a:t>Dictortary</a:t>
            </a:r>
            <a:r>
              <a:rPr lang="en-GB" sz="1800" dirty="0">
                <a:solidFill>
                  <a:srgbClr val="000000"/>
                </a:solidFill>
              </a:rPr>
              <a:t> quote: arriving or taking part at the correct time (colin, 2005, p511)</a:t>
            </a:r>
          </a:p>
          <a:p>
            <a:r>
              <a:rPr lang="en-GB" sz="1800" dirty="0">
                <a:solidFill>
                  <a:srgbClr val="000000"/>
                </a:solidFill>
              </a:rPr>
              <a:t>Time keeping- setting clock 10mins faster, write it down at 10 mins before </a:t>
            </a:r>
          </a:p>
          <a:p>
            <a:r>
              <a:rPr lang="en-GB" sz="1800" dirty="0">
                <a:solidFill>
                  <a:srgbClr val="000000"/>
                </a:solidFill>
              </a:rPr>
              <a:t>Time management – 10 steps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Be systematic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Find out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Clarify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Decide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Prioritise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Plan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Do it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Apply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Manage distractions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Monitor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(Cottrell, 2019, p127)</a:t>
            </a:r>
          </a:p>
        </p:txBody>
      </p:sp>
      <p:sp>
        <p:nvSpPr>
          <p:cNvPr id="23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clock&#10;&#10;Description automatically generated">
            <a:extLst>
              <a:ext uri="{FF2B5EF4-FFF2-40B4-BE49-F238E27FC236}">
                <a16:creationId xmlns:a16="http://schemas.microsoft.com/office/drawing/2014/main" id="{AB206136-3791-43D5-9FC3-29D78D5A1F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7" r="4427" b="3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80242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BA204A-7BB2-4EBE-A2F2-A3F925B47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Personal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29D5F-6E63-4D3C-B842-7A86AC5C2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Calenders, times, lists </a:t>
            </a:r>
          </a:p>
          <a:p>
            <a:r>
              <a:rPr lang="en-GB" sz="2000">
                <a:solidFill>
                  <a:srgbClr val="000000"/>
                </a:solidFill>
              </a:rPr>
              <a:t>24hr break down </a:t>
            </a:r>
          </a:p>
          <a:p>
            <a:r>
              <a:rPr lang="en-GB" sz="2000">
                <a:solidFill>
                  <a:srgbClr val="000000"/>
                </a:solidFill>
              </a:rPr>
              <a:t>Knowing the courses need and book on to them </a:t>
            </a:r>
          </a:p>
          <a:p>
            <a:r>
              <a:rPr lang="en-GB" sz="2000">
                <a:solidFill>
                  <a:srgbClr val="000000"/>
                </a:solidFill>
              </a:rPr>
              <a:t>Kayaking 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erson wearing a hat&#10;&#10;Description automatically generated">
            <a:extLst>
              <a:ext uri="{FF2B5EF4-FFF2-40B4-BE49-F238E27FC236}">
                <a16:creationId xmlns:a16="http://schemas.microsoft.com/office/drawing/2014/main" id="{CBB418F0-5FAA-4C54-A0B7-10B04315E6E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3693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92693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D8E67F2-F753-4E06-8229-4970A6725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83095" cy="6854272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EE1BDFD-564B-44A4-841A-50D6A8E75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B20218-5C1F-4C4A-9AF4-F9C7E8204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5996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000000"/>
                </a:solidFill>
              </a:rPr>
              <a:t>Conclusion </a:t>
            </a:r>
          </a:p>
        </p:txBody>
      </p:sp>
      <p:sp>
        <p:nvSpPr>
          <p:cNvPr id="16" name="Freeform 60">
            <a:extLst>
              <a:ext uri="{FF2B5EF4-FFF2-40B4-BE49-F238E27FC236}">
                <a16:creationId xmlns:a16="http://schemas.microsoft.com/office/drawing/2014/main" id="{007B8288-68CC-4847-8419-CF535B6B7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3882" y="0"/>
            <a:ext cx="3880988" cy="2206512"/>
          </a:xfrm>
          <a:custGeom>
            <a:avLst/>
            <a:gdLst>
              <a:gd name="connsiteX0" fmla="*/ 20753 w 3960193"/>
              <a:gd name="connsiteY0" fmla="*/ 0 h 2251543"/>
              <a:gd name="connsiteX1" fmla="*/ 3939440 w 3960193"/>
              <a:gd name="connsiteY1" fmla="*/ 0 h 2251543"/>
              <a:gd name="connsiteX2" fmla="*/ 3949969 w 3960193"/>
              <a:gd name="connsiteY2" fmla="*/ 68994 h 2251543"/>
              <a:gd name="connsiteX3" fmla="*/ 3960193 w 3960193"/>
              <a:gd name="connsiteY3" fmla="*/ 271447 h 2251543"/>
              <a:gd name="connsiteX4" fmla="*/ 1980096 w 3960193"/>
              <a:gd name="connsiteY4" fmla="*/ 2251543 h 2251543"/>
              <a:gd name="connsiteX5" fmla="*/ 0 w 3960193"/>
              <a:gd name="connsiteY5" fmla="*/ 271447 h 2251543"/>
              <a:gd name="connsiteX6" fmla="*/ 10224 w 3960193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3" h="2251543">
                <a:moveTo>
                  <a:pt x="20753" y="0"/>
                </a:moveTo>
                <a:lnTo>
                  <a:pt x="3939440" y="0"/>
                </a:lnTo>
                <a:lnTo>
                  <a:pt x="3949969" y="68994"/>
                </a:lnTo>
                <a:cubicBezTo>
                  <a:pt x="3956730" y="135559"/>
                  <a:pt x="3960193" y="203099"/>
                  <a:pt x="3960193" y="271447"/>
                </a:cubicBezTo>
                <a:cubicBezTo>
                  <a:pt x="3960193" y="1365024"/>
                  <a:pt x="3073674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4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A4890FB-F2AC-4EDC-86E4-B5CC31568D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4488" y="29019"/>
            <a:ext cx="1557867" cy="2077157"/>
          </a:xfrm>
          <a:prstGeom prst="rect">
            <a:avLst/>
          </a:prstGeom>
        </p:spPr>
      </p:pic>
      <p:sp>
        <p:nvSpPr>
          <p:cNvPr id="18" name="Freeform 68">
            <a:extLst>
              <a:ext uri="{FF2B5EF4-FFF2-40B4-BE49-F238E27FC236}">
                <a16:creationId xmlns:a16="http://schemas.microsoft.com/office/drawing/2014/main" id="{32BA8EA8-C1B6-4309-B674-F9F399B96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12701"/>
            <a:ext cx="4942589" cy="3945299"/>
          </a:xfrm>
          <a:custGeom>
            <a:avLst/>
            <a:gdLst>
              <a:gd name="connsiteX0" fmla="*/ 2223943 w 4942589"/>
              <a:gd name="connsiteY0" fmla="*/ 0 h 3945299"/>
              <a:gd name="connsiteX1" fmla="*/ 4942589 w 4942589"/>
              <a:gd name="connsiteY1" fmla="*/ 2718646 h 3945299"/>
              <a:gd name="connsiteX2" fmla="*/ 4728945 w 4942589"/>
              <a:gd name="connsiteY2" fmla="*/ 3776866 h 3945299"/>
              <a:gd name="connsiteX3" fmla="*/ 4647806 w 4942589"/>
              <a:gd name="connsiteY3" fmla="*/ 3945299 h 3945299"/>
              <a:gd name="connsiteX4" fmla="*/ 0 w 4942589"/>
              <a:gd name="connsiteY4" fmla="*/ 3945299 h 3945299"/>
              <a:gd name="connsiteX5" fmla="*/ 0 w 4942589"/>
              <a:gd name="connsiteY5" fmla="*/ 1157971 h 3945299"/>
              <a:gd name="connsiteX6" fmla="*/ 126104 w 4942589"/>
              <a:gd name="connsiteY6" fmla="*/ 989335 h 3945299"/>
              <a:gd name="connsiteX7" fmla="*/ 2223943 w 4942589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42589" h="3945299">
                <a:moveTo>
                  <a:pt x="2223943" y="0"/>
                </a:moveTo>
                <a:cubicBezTo>
                  <a:pt x="3725410" y="0"/>
                  <a:pt x="4942589" y="1217179"/>
                  <a:pt x="4942589" y="2718646"/>
                </a:cubicBezTo>
                <a:cubicBezTo>
                  <a:pt x="4942589" y="3094013"/>
                  <a:pt x="4866516" y="3451612"/>
                  <a:pt x="4728945" y="3776866"/>
                </a:cubicBezTo>
                <a:lnTo>
                  <a:pt x="4647806" y="3945299"/>
                </a:lnTo>
                <a:lnTo>
                  <a:pt x="0" y="3945299"/>
                </a:lnTo>
                <a:lnTo>
                  <a:pt x="0" y="1157971"/>
                </a:lnTo>
                <a:lnTo>
                  <a:pt x="126104" y="989335"/>
                </a:lnTo>
                <a:cubicBezTo>
                  <a:pt x="624744" y="385123"/>
                  <a:pt x="1379368" y="0"/>
                  <a:pt x="2223943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8EB26EF0-2CF1-48C7-97EC-2A636D729A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198" y="3324065"/>
            <a:ext cx="2519646" cy="33595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33BA7-C4A5-48C5-8348-742983528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It all comes down to time management 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If you are prepared and planned, then you are calm and on time.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This is exactly how you need to be as a youth worker, as young people need someone they can rely on, depend on, and most of all someone they can trust </a:t>
            </a:r>
          </a:p>
        </p:txBody>
      </p:sp>
    </p:spTree>
    <p:extLst>
      <p:ext uri="{BB962C8B-B14F-4D97-AF65-F5344CB8AC3E}">
        <p14:creationId xmlns:p14="http://schemas.microsoft.com/office/powerpoint/2010/main" val="2785301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125" y="3726"/>
            <a:ext cx="5614875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DB84A9-D413-438C-9A73-F0B27B295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References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6C5A20E-CD6F-413D-BA1B-8486DA3B6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809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Colin, 2005, dictionary and thesaurus express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Stella Cottrell,2019,the study skills handbook 5</a:t>
            </a:r>
            <a:r>
              <a:rPr lang="en-GB" sz="2000" baseline="30000" dirty="0">
                <a:solidFill>
                  <a:srgbClr val="000000"/>
                </a:solidFill>
              </a:rPr>
              <a:t>th</a:t>
            </a:r>
            <a:r>
              <a:rPr lang="en-GB" sz="2000" dirty="0">
                <a:solidFill>
                  <a:srgbClr val="000000"/>
                </a:solidFill>
              </a:rPr>
              <a:t> edition 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191562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90F02574-BA46-453E-A63E-1F62567944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068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7D7BBC-4680-4117-897B-A40D25AA5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5362210"/>
          </a:xfrm>
        </p:spPr>
        <p:txBody>
          <a:bodyPr>
            <a:normAutofit/>
          </a:bodyPr>
          <a:lstStyle/>
          <a:p>
            <a:r>
              <a:rPr lang="en-GB" sz="8000" b="1" dirty="0">
                <a:solidFill>
                  <a:srgbClr val="000000"/>
                </a:solidFill>
              </a:rPr>
              <a:t>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C2B37-00AB-4365-AC7B-A0FE3194B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4"/>
            <a:ext cx="4706803" cy="59113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000" b="1" dirty="0">
              <a:solidFill>
                <a:srgbClr val="000000"/>
              </a:solidFill>
            </a:endParaRP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ogo, icon, company name&#10;&#10;Description automatically generated">
            <a:extLst>
              <a:ext uri="{FF2B5EF4-FFF2-40B4-BE49-F238E27FC236}">
                <a16:creationId xmlns:a16="http://schemas.microsoft.com/office/drawing/2014/main" id="{50B27068-AC0A-467A-A08F-11B13B19F7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7" b="3063"/>
          <a:stretch/>
        </p:blipFill>
        <p:spPr>
          <a:xfrm>
            <a:off x="6893317" y="680336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92765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347</Words>
  <Application>Microsoft Office PowerPoint</Application>
  <PresentationFormat>Widescreen</PresentationFormat>
  <Paragraphs>76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Introduction</vt:lpstr>
      <vt:lpstr>Confidence </vt:lpstr>
      <vt:lpstr>PowerPoint Presentation</vt:lpstr>
      <vt:lpstr>Organisation</vt:lpstr>
      <vt:lpstr>AM             Monday    PM</vt:lpstr>
      <vt:lpstr>Punctuality </vt:lpstr>
      <vt:lpstr>Personal Development </vt:lpstr>
      <vt:lpstr>Conclusion </vt:lpstr>
      <vt:lpstr>References </vt:lpstr>
      <vt:lpstr>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Rosie Lou Duckworth</dc:creator>
  <cp:lastModifiedBy>Rosie Lou Duckworth</cp:lastModifiedBy>
  <cp:revision>3</cp:revision>
  <dcterms:created xsi:type="dcterms:W3CDTF">2020-11-23T14:56:52Z</dcterms:created>
  <dcterms:modified xsi:type="dcterms:W3CDTF">2020-11-23T19:09:01Z</dcterms:modified>
</cp:coreProperties>
</file>