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7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8C2C"/>
    <a:srgbClr val="B26F1E"/>
    <a:srgbClr val="EACD8F"/>
    <a:srgbClr val="F2ECE0"/>
    <a:srgbClr val="E2A43B"/>
    <a:srgbClr val="78CEAB"/>
    <a:srgbClr val="477F62"/>
    <a:srgbClr val="AB341E"/>
    <a:srgbClr val="ECC54F"/>
    <a:srgbClr val="86AD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082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8/10/relationships/authors" Target="authors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4F3FC4-09C4-4CE1-910A-5A15032E3685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855D54-61A5-433E-AB56-74BE3CE06D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516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55D54-61A5-433E-AB56-74BE3CE06D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999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5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10" Type="http://schemas.openxmlformats.org/officeDocument/2006/relationships/image" Target="../media/image8.sv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3.svg"/><Relationship Id="rId7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8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svg"/><Relationship Id="rId3" Type="http://schemas.openxmlformats.org/officeDocument/2006/relationships/image" Target="../media/image3.sv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9.jpg"/><Relationship Id="rId9" Type="http://schemas.openxmlformats.org/officeDocument/2006/relationships/image" Target="../media/image2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6.svg"/><Relationship Id="rId11" Type="http://schemas.openxmlformats.org/officeDocument/2006/relationships/image" Target="../media/image6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9.jp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42.svg"/><Relationship Id="rId7" Type="http://schemas.openxmlformats.org/officeDocument/2006/relationships/image" Target="../media/image3.svg"/><Relationship Id="rId2" Type="http://schemas.openxmlformats.org/officeDocument/2006/relationships/image" Target="../media/image4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1.png"/><Relationship Id="rId9" Type="http://schemas.openxmlformats.org/officeDocument/2006/relationships/image" Target="../media/image31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D522433-FE43-526E-EFE6-30F6E5AA1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/>
          <p:nvPr userDrawn="1"/>
        </p:nvPicPr>
        <p:blipFill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2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08931" cy="6858001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F6541C8-E919-E73C-56E5-AADD0E858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" y="-11616"/>
            <a:ext cx="12198207" cy="6869616"/>
            <a:chOff x="3" y="-11616"/>
            <a:chExt cx="12198207" cy="6869616"/>
          </a:xfrm>
          <a:solidFill>
            <a:schemeClr val="accent4"/>
          </a:solidFill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62E790-3277-6725-B69A-522847A17362}"/>
                </a:ext>
              </a:extLst>
            </p:cNvPr>
            <p:cNvGrpSpPr/>
            <p:nvPr/>
          </p:nvGrpSpPr>
          <p:grpSpPr>
            <a:xfrm>
              <a:off x="3" y="-11616"/>
              <a:ext cx="337745" cy="6869616"/>
              <a:chOff x="11645639" y="173005"/>
              <a:chExt cx="319621" cy="6500998"/>
            </a:xfrm>
            <a:grpFill/>
          </p:grpSpPr>
          <p:pic>
            <p:nvPicPr>
              <p:cNvPr id="17" name="Graphic 16">
                <a:extLst>
                  <a:ext uri="{FF2B5EF4-FFF2-40B4-BE49-F238E27FC236}">
                    <a16:creationId xmlns:a16="http://schemas.microsoft.com/office/drawing/2014/main" id="{EE7C3934-76B4-19F8-F2F6-98810F76E01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16252" y="702392"/>
                <a:ext cx="1378395" cy="319621"/>
              </a:xfrm>
              <a:prstGeom prst="rect">
                <a:avLst/>
              </a:prstGeom>
            </p:spPr>
          </p:pic>
          <p:pic>
            <p:nvPicPr>
              <p:cNvPr id="18" name="Graphic 17">
                <a:extLst>
                  <a:ext uri="{FF2B5EF4-FFF2-40B4-BE49-F238E27FC236}">
                    <a16:creationId xmlns:a16="http://schemas.microsoft.com/office/drawing/2014/main" id="{C1A7D11C-4667-40BF-99CB-DC7D1FAFA4A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200502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19" name="Graphic 18">
                <a:extLst>
                  <a:ext uri="{FF2B5EF4-FFF2-40B4-BE49-F238E27FC236}">
                    <a16:creationId xmlns:a16="http://schemas.microsoft.com/office/drawing/2014/main" id="{2B2E11DE-53CE-148B-F4D3-30B8EC385E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3280181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20" name="Graphic 19">
                <a:extLst>
                  <a:ext uri="{FF2B5EF4-FFF2-40B4-BE49-F238E27FC236}">
                    <a16:creationId xmlns:a16="http://schemas.microsoft.com/office/drawing/2014/main" id="{880BE9D8-EB29-552C-0FAD-B9740BADE7D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455533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21" name="Graphic 20">
                <a:extLst>
                  <a:ext uri="{FF2B5EF4-FFF2-40B4-BE49-F238E27FC236}">
                    <a16:creationId xmlns:a16="http://schemas.microsoft.com/office/drawing/2014/main" id="{51FB42AD-7ACB-307A-2882-8E737DA17A9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5830491"/>
                <a:ext cx="1367402" cy="319621"/>
              </a:xfrm>
              <a:prstGeom prst="rect">
                <a:avLst/>
              </a:prstGeom>
            </p:spPr>
          </p:pic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D8FA7F1-96D5-5724-5076-FA2AC461861A}"/>
                </a:ext>
              </a:extLst>
            </p:cNvPr>
            <p:cNvGrpSpPr/>
            <p:nvPr/>
          </p:nvGrpSpPr>
          <p:grpSpPr>
            <a:xfrm rot="10800000">
              <a:off x="11860447" y="-1"/>
              <a:ext cx="337763" cy="6858001"/>
              <a:chOff x="11639792" y="183998"/>
              <a:chExt cx="319639" cy="6490006"/>
            </a:xfrm>
            <a:grpFill/>
          </p:grpSpPr>
          <p:pic>
            <p:nvPicPr>
              <p:cNvPr id="12" name="Graphic 11">
                <a:extLst>
                  <a:ext uri="{FF2B5EF4-FFF2-40B4-BE49-F238E27FC236}">
                    <a16:creationId xmlns:a16="http://schemas.microsoft.com/office/drawing/2014/main" id="{4EA326C9-23DA-7DF2-8FC9-1621179D05F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15902" y="707888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13" name="Graphic 12">
                <a:extLst>
                  <a:ext uri="{FF2B5EF4-FFF2-40B4-BE49-F238E27FC236}">
                    <a16:creationId xmlns:a16="http://schemas.microsoft.com/office/drawing/2014/main" id="{4A09111F-F2C6-054F-DD59-DDCF3F637FD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15919" y="2005026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14" name="Graphic 13">
                <a:extLst>
                  <a:ext uri="{FF2B5EF4-FFF2-40B4-BE49-F238E27FC236}">
                    <a16:creationId xmlns:a16="http://schemas.microsoft.com/office/drawing/2014/main" id="{51E65A26-BC2F-E341-9D63-E5C24045ED6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15919" y="3280181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15" name="Graphic 14">
                <a:extLst>
                  <a:ext uri="{FF2B5EF4-FFF2-40B4-BE49-F238E27FC236}">
                    <a16:creationId xmlns:a16="http://schemas.microsoft.com/office/drawing/2014/main" id="{2E11B29C-AB21-18C2-5A01-D1DA96424CF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15919" y="455533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16" name="Graphic 15">
                <a:extLst>
                  <a:ext uri="{FF2B5EF4-FFF2-40B4-BE49-F238E27FC236}">
                    <a16:creationId xmlns:a16="http://schemas.microsoft.com/office/drawing/2014/main" id="{0B5AFD7F-ED6C-0E8C-D88F-1476AB7996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5400000">
                <a:off x="11115920" y="5830492"/>
                <a:ext cx="1367402" cy="319621"/>
              </a:xfrm>
              <a:prstGeom prst="rect">
                <a:avLst/>
              </a:prstGeom>
            </p:spPr>
          </p:pic>
        </p:grp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4A7145F3-67D1-6554-DF23-3024065E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586583" y="178757"/>
            <a:ext cx="9018835" cy="1149856"/>
            <a:chOff x="1609691" y="178757"/>
            <a:chExt cx="9018835" cy="114985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549410A3-A8EE-AE1A-A907-662722DA2277}"/>
                </a:ext>
              </a:extLst>
            </p:cNvPr>
            <p:cNvGrpSpPr/>
            <p:nvPr userDrawn="1"/>
          </p:nvGrpSpPr>
          <p:grpSpPr>
            <a:xfrm>
              <a:off x="9702516" y="178757"/>
              <a:ext cx="926010" cy="1149856"/>
              <a:chOff x="10310808" y="178757"/>
              <a:chExt cx="926010" cy="1149856"/>
            </a:xfrm>
            <a:solidFill>
              <a:srgbClr val="F2ECE0"/>
            </a:solidFill>
          </p:grpSpPr>
          <p:pic>
            <p:nvPicPr>
              <p:cNvPr id="23" name="Graphic 22">
                <a:extLst>
                  <a:ext uri="{FF2B5EF4-FFF2-40B4-BE49-F238E27FC236}">
                    <a16:creationId xmlns:a16="http://schemas.microsoft.com/office/drawing/2014/main" id="{4AA368CE-5820-2B2D-B862-04883131F0C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2700000">
                <a:off x="10621044" y="466781"/>
                <a:ext cx="903797" cy="327750"/>
              </a:xfrm>
              <a:prstGeom prst="rect">
                <a:avLst/>
              </a:prstGeom>
            </p:spPr>
          </p:pic>
          <p:pic>
            <p:nvPicPr>
              <p:cNvPr id="24" name="Graphic 23">
                <a:extLst>
                  <a:ext uri="{FF2B5EF4-FFF2-40B4-BE49-F238E27FC236}">
                    <a16:creationId xmlns:a16="http://schemas.microsoft.com/office/drawing/2014/main" id="{490ECC3E-993C-5F55-04E6-969868DFE84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/>
              <a:stretch/>
            </p:blipFill>
            <p:spPr>
              <a:xfrm rot="18900000">
                <a:off x="10310808" y="636164"/>
                <a:ext cx="652053" cy="692449"/>
              </a:xfrm>
              <a:prstGeom prst="rect">
                <a:avLst/>
              </a:prstGeom>
            </p:spPr>
          </p:pic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2F1EEA72-1595-1D56-1DC2-69382101FB7F}"/>
                </a:ext>
              </a:extLst>
            </p:cNvPr>
            <p:cNvGrpSpPr/>
            <p:nvPr userDrawn="1"/>
          </p:nvGrpSpPr>
          <p:grpSpPr>
            <a:xfrm>
              <a:off x="1609691" y="236957"/>
              <a:ext cx="962894" cy="1071457"/>
              <a:chOff x="873941" y="236957"/>
              <a:chExt cx="962894" cy="1071457"/>
            </a:xfrm>
            <a:solidFill>
              <a:srgbClr val="F2ECE0"/>
            </a:solidFill>
          </p:grpSpPr>
          <p:pic>
            <p:nvPicPr>
              <p:cNvPr id="26" name="Graphic 25">
                <a:extLst>
                  <a:ext uri="{FF2B5EF4-FFF2-40B4-BE49-F238E27FC236}">
                    <a16:creationId xmlns:a16="http://schemas.microsoft.com/office/drawing/2014/main" id="{00E24ADA-D274-B25C-6649-E178B6AF1E9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/>
              <a:stretch/>
            </p:blipFill>
            <p:spPr>
              <a:xfrm rot="2700000">
                <a:off x="1164584" y="636163"/>
                <a:ext cx="652053" cy="692449"/>
              </a:xfrm>
              <a:prstGeom prst="rect">
                <a:avLst/>
              </a:prstGeom>
            </p:spPr>
          </p:pic>
          <p:pic>
            <p:nvPicPr>
              <p:cNvPr id="27" name="Graphic 26">
                <a:extLst>
                  <a:ext uri="{FF2B5EF4-FFF2-40B4-BE49-F238E27FC236}">
                    <a16:creationId xmlns:a16="http://schemas.microsoft.com/office/drawing/2014/main" id="{05AD4F56-A6E5-9D6C-B56E-E9DABD95DAA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18745928">
                <a:off x="608765" y="502133"/>
                <a:ext cx="832106" cy="301753"/>
              </a:xfrm>
              <a:prstGeom prst="rect">
                <a:avLst/>
              </a:prstGeom>
            </p:spPr>
          </p:pic>
        </p:grpSp>
      </p:grpSp>
      <p:pic>
        <p:nvPicPr>
          <p:cNvPr id="28" name="Graphic 27">
            <a:extLst>
              <a:ext uri="{FF2B5EF4-FFF2-40B4-BE49-F238E27FC236}">
                <a16:creationId xmlns:a16="http://schemas.microsoft.com/office/drawing/2014/main" id="{F292B1EC-0238-1042-382D-C5474B62F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661975" y="2117038"/>
            <a:ext cx="2425387" cy="2425387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2643E9FB-659C-E5A8-C0F6-C44878E94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52399" y="1617383"/>
            <a:ext cx="10287203" cy="9880"/>
            <a:chOff x="918916" y="1617383"/>
            <a:chExt cx="10287203" cy="9880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E8D9E9D-1CAD-BDB4-826B-28B6F4A59D4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18916" y="1627263"/>
              <a:ext cx="2850469" cy="0"/>
            </a:xfrm>
            <a:prstGeom prst="line">
              <a:avLst/>
            </a:prstGeom>
            <a:ln w="25400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6B4FFD1-EFC6-65A2-092B-2468C508701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98914" y="1617383"/>
              <a:ext cx="3007205" cy="0"/>
            </a:xfrm>
            <a:prstGeom prst="line">
              <a:avLst/>
            </a:prstGeom>
            <a:ln w="25400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C2BF60D7-34D8-D382-BA94-185786CFA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491782" y="5056487"/>
            <a:ext cx="9208436" cy="1264032"/>
            <a:chOff x="1427978" y="5056487"/>
            <a:chExt cx="9208436" cy="1264032"/>
          </a:xfrm>
        </p:grpSpPr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408665E7-895D-4377-A2EF-B671B7CC386E}"/>
                </a:ext>
              </a:extLst>
            </p:cNvPr>
            <p:cNvGrpSpPr/>
            <p:nvPr userDrawn="1"/>
          </p:nvGrpSpPr>
          <p:grpSpPr>
            <a:xfrm>
              <a:off x="1427978" y="5118873"/>
              <a:ext cx="959736" cy="1201646"/>
              <a:chOff x="817757" y="5437083"/>
              <a:chExt cx="959736" cy="1201646"/>
            </a:xfrm>
          </p:grpSpPr>
          <p:pic>
            <p:nvPicPr>
              <p:cNvPr id="39" name="Graphic 38">
                <a:extLst>
                  <a:ext uri="{FF2B5EF4-FFF2-40B4-BE49-F238E27FC236}">
                    <a16:creationId xmlns:a16="http://schemas.microsoft.com/office/drawing/2014/main" id="{CC4F2627-2E21-1954-4686-706CB172A7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13500000">
                <a:off x="529733" y="6022956"/>
                <a:ext cx="903797" cy="327750"/>
              </a:xfrm>
              <a:prstGeom prst="rect">
                <a:avLst/>
              </a:prstGeom>
            </p:spPr>
          </p:pic>
          <p:pic>
            <p:nvPicPr>
              <p:cNvPr id="40" name="Graphic 39">
                <a:extLst>
                  <a:ext uri="{FF2B5EF4-FFF2-40B4-BE49-F238E27FC236}">
                    <a16:creationId xmlns:a16="http://schemas.microsoft.com/office/drawing/2014/main" id="{52DA6CAE-A8C6-001F-6DD5-BD94BE94FC3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/>
              <a:stretch/>
            </p:blipFill>
            <p:spPr>
              <a:xfrm rot="2700000">
                <a:off x="1105242" y="5416885"/>
                <a:ext cx="652053" cy="692449"/>
              </a:xfrm>
              <a:prstGeom prst="rect">
                <a:avLst/>
              </a:prstGeom>
            </p:spPr>
          </p:pic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A08ED034-2F40-0083-EB73-885AFC9BC61A}"/>
                </a:ext>
              </a:extLst>
            </p:cNvPr>
            <p:cNvGrpSpPr/>
            <p:nvPr userDrawn="1"/>
          </p:nvGrpSpPr>
          <p:grpSpPr>
            <a:xfrm>
              <a:off x="9730898" y="5056487"/>
              <a:ext cx="905516" cy="1173049"/>
              <a:chOff x="10310388" y="5416886"/>
              <a:chExt cx="905516" cy="1173049"/>
            </a:xfrm>
          </p:grpSpPr>
          <p:pic>
            <p:nvPicPr>
              <p:cNvPr id="42" name="Graphic 41">
                <a:extLst>
                  <a:ext uri="{FF2B5EF4-FFF2-40B4-BE49-F238E27FC236}">
                    <a16:creationId xmlns:a16="http://schemas.microsoft.com/office/drawing/2014/main" id="{BD3EF1F5-4E08-23A0-3761-09654FAD4F4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8"/>
              <a:srcRect/>
              <a:stretch/>
            </p:blipFill>
            <p:spPr>
              <a:xfrm rot="18900000">
                <a:off x="10310388" y="5416886"/>
                <a:ext cx="652053" cy="692449"/>
              </a:xfrm>
              <a:prstGeom prst="rect">
                <a:avLst/>
              </a:prstGeom>
            </p:spPr>
          </p:pic>
          <p:pic>
            <p:nvPicPr>
              <p:cNvPr id="43" name="Graphic 42">
                <a:extLst>
                  <a:ext uri="{FF2B5EF4-FFF2-40B4-BE49-F238E27FC236}">
                    <a16:creationId xmlns:a16="http://schemas.microsoft.com/office/drawing/2014/main" id="{E88EAF03-F5BB-3B5E-3FE3-19542B84E4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7974783">
                <a:off x="10633993" y="6008024"/>
                <a:ext cx="854095" cy="309727"/>
              </a:xfrm>
              <a:prstGeom prst="rect">
                <a:avLst/>
              </a:prstGeom>
            </p:spPr>
          </p:pic>
        </p:grp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80E8E2E2-2183-12EF-36C4-CBFB7E629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583837" y="5360704"/>
            <a:ext cx="7024326" cy="48338"/>
            <a:chOff x="2516843" y="5360704"/>
            <a:chExt cx="7024326" cy="48338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4D76F0C-7AED-C534-7560-68DEAF3F2A9A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2516843" y="5409042"/>
              <a:ext cx="1252542" cy="0"/>
            </a:xfrm>
            <a:prstGeom prst="line">
              <a:avLst/>
            </a:prstGeom>
            <a:ln w="25400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733CBDF-DED7-259E-2BBD-5B48E7175D91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8198914" y="5360704"/>
              <a:ext cx="1342255" cy="0"/>
            </a:xfrm>
            <a:prstGeom prst="line">
              <a:avLst/>
            </a:prstGeom>
            <a:ln w="25400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7DCD133-1595-1941-AF22-ABE481563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150192" y="6304039"/>
            <a:ext cx="1658951" cy="213139"/>
            <a:chOff x="4437049" y="6282076"/>
            <a:chExt cx="3296129" cy="300445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D07C6135-FAAF-675F-0305-AE0483DC1C8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437049" y="6410527"/>
              <a:ext cx="3296129" cy="0"/>
            </a:xfrm>
            <a:prstGeom prst="line">
              <a:avLst/>
            </a:prstGeom>
            <a:ln w="25400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FB9ACE74-9C96-DB2F-69AA-BFB44A3A2FEA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282076"/>
              <a:ext cx="0" cy="300445"/>
            </a:xfrm>
            <a:prstGeom prst="line">
              <a:avLst/>
            </a:prstGeom>
            <a:ln w="25400">
              <a:solidFill>
                <a:schemeClr val="accent4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1913" y="4852933"/>
            <a:ext cx="4508175" cy="969406"/>
          </a:xfrm>
        </p:spPr>
        <p:txBody>
          <a:bodyPr bIns="45720" anchor="b">
            <a:normAutofit/>
          </a:bodyPr>
          <a:lstStyle>
            <a:lvl1pPr algn="ctr">
              <a:lnSpc>
                <a:spcPct val="100000"/>
              </a:lnSpc>
              <a:defRPr sz="4800" cap="all" spc="-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573842" y="5898269"/>
            <a:ext cx="7044317" cy="38022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accent4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70" name="Picture Placeholder 69">
            <a:extLst>
              <a:ext uri="{FF2B5EF4-FFF2-40B4-BE49-F238E27FC236}">
                <a16:creationId xmlns:a16="http://schemas.microsoft.com/office/drawing/2014/main" id="{674ABA29-E2B7-EF67-133E-427F5EEA2D44}"/>
              </a:ext>
            </a:extLst>
          </p:cNvPr>
          <p:cNvSpPr>
            <a:spLocks noGrp="1" noChangeAspect="1"/>
          </p:cNvSpPr>
          <p:nvPr>
            <p:ph type="pic" sz="quarter" idx="11"/>
          </p:nvPr>
        </p:nvSpPr>
        <p:spPr>
          <a:xfrm>
            <a:off x="915736" y="2090921"/>
            <a:ext cx="2452748" cy="2450592"/>
          </a:xfrm>
          <a:custGeom>
            <a:avLst/>
            <a:gdLst>
              <a:gd name="connsiteX0" fmla="*/ 1138203 w 4104209"/>
              <a:gd name="connsiteY0" fmla="*/ 47 h 4100601"/>
              <a:gd name="connsiteX1" fmla="*/ 2071594 w 4104209"/>
              <a:gd name="connsiteY1" fmla="*/ 422087 h 4100601"/>
              <a:gd name="connsiteX2" fmla="*/ 3676915 w 4104209"/>
              <a:gd name="connsiteY2" fmla="*/ 2027408 h 4100601"/>
              <a:gd name="connsiteX3" fmla="*/ 3677776 w 4104209"/>
              <a:gd name="connsiteY3" fmla="*/ 2028269 h 4100601"/>
              <a:gd name="connsiteX4" fmla="*/ 2041451 w 4104209"/>
              <a:gd name="connsiteY4" fmla="*/ 3664595 h 4100601"/>
              <a:gd name="connsiteX5" fmla="*/ 436130 w 4104209"/>
              <a:gd name="connsiteY5" fmla="*/ 2059274 h 4100601"/>
              <a:gd name="connsiteX6" fmla="*/ 1138203 w 4104209"/>
              <a:gd name="connsiteY6" fmla="*/ 47 h 4100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04209" h="4100601">
                <a:moveTo>
                  <a:pt x="1138203" y="47"/>
                </a:moveTo>
                <a:cubicBezTo>
                  <a:pt x="1442201" y="-2765"/>
                  <a:pt x="1770381" y="120874"/>
                  <a:pt x="2071594" y="422087"/>
                </a:cubicBezTo>
                <a:cubicBezTo>
                  <a:pt x="3252332" y="-758651"/>
                  <a:pt x="4857653" y="847532"/>
                  <a:pt x="3676915" y="2027408"/>
                </a:cubicBezTo>
                <a:lnTo>
                  <a:pt x="3677776" y="2028269"/>
                </a:lnTo>
                <a:cubicBezTo>
                  <a:pt x="4890380" y="3240873"/>
                  <a:pt x="3254054" y="4877198"/>
                  <a:pt x="2041451" y="3664595"/>
                </a:cubicBezTo>
                <a:cubicBezTo>
                  <a:pt x="820236" y="4885810"/>
                  <a:pt x="-785086" y="3279628"/>
                  <a:pt x="436130" y="2059274"/>
                </a:cubicBezTo>
                <a:cubicBezTo>
                  <a:pt x="-468156" y="1154989"/>
                  <a:pt x="226207" y="8484"/>
                  <a:pt x="1138203" y="47"/>
                </a:cubicBez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txBody>
          <a:bodyPr wrap="square" lIns="274320" tIns="365760" rIns="45720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EAEAE759-414D-1C08-2A88-DE09F25D1FC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972776" y="733267"/>
            <a:ext cx="4104209" cy="4100601"/>
          </a:xfrm>
          <a:custGeom>
            <a:avLst/>
            <a:gdLst>
              <a:gd name="connsiteX0" fmla="*/ 1138203 w 4104209"/>
              <a:gd name="connsiteY0" fmla="*/ 47 h 4100601"/>
              <a:gd name="connsiteX1" fmla="*/ 2071594 w 4104209"/>
              <a:gd name="connsiteY1" fmla="*/ 422087 h 4100601"/>
              <a:gd name="connsiteX2" fmla="*/ 3676915 w 4104209"/>
              <a:gd name="connsiteY2" fmla="*/ 2027408 h 4100601"/>
              <a:gd name="connsiteX3" fmla="*/ 3677776 w 4104209"/>
              <a:gd name="connsiteY3" fmla="*/ 2028269 h 4100601"/>
              <a:gd name="connsiteX4" fmla="*/ 2041451 w 4104209"/>
              <a:gd name="connsiteY4" fmla="*/ 3664595 h 4100601"/>
              <a:gd name="connsiteX5" fmla="*/ 436130 w 4104209"/>
              <a:gd name="connsiteY5" fmla="*/ 2059274 h 4100601"/>
              <a:gd name="connsiteX6" fmla="*/ 1138203 w 4104209"/>
              <a:gd name="connsiteY6" fmla="*/ 47 h 4100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04209" h="4100601">
                <a:moveTo>
                  <a:pt x="1138203" y="47"/>
                </a:moveTo>
                <a:cubicBezTo>
                  <a:pt x="1442201" y="-2765"/>
                  <a:pt x="1770381" y="120874"/>
                  <a:pt x="2071594" y="422087"/>
                </a:cubicBezTo>
                <a:cubicBezTo>
                  <a:pt x="3252332" y="-758651"/>
                  <a:pt x="4857653" y="847532"/>
                  <a:pt x="3676915" y="2027408"/>
                </a:cubicBezTo>
                <a:lnTo>
                  <a:pt x="3677776" y="2028269"/>
                </a:lnTo>
                <a:cubicBezTo>
                  <a:pt x="4890380" y="3240873"/>
                  <a:pt x="3254054" y="4877198"/>
                  <a:pt x="2041451" y="3664595"/>
                </a:cubicBezTo>
                <a:cubicBezTo>
                  <a:pt x="820236" y="4885810"/>
                  <a:pt x="-785086" y="3279628"/>
                  <a:pt x="436130" y="2059274"/>
                </a:cubicBezTo>
                <a:cubicBezTo>
                  <a:pt x="-468156" y="1154989"/>
                  <a:pt x="226207" y="8484"/>
                  <a:pt x="1138203" y="47"/>
                </a:cubicBezTo>
                <a:close/>
              </a:path>
            </a:pathLst>
          </a:custGeom>
          <a:noFill/>
          <a:ln w="64770">
            <a:solidFill>
              <a:schemeClr val="accent4"/>
            </a:solidFill>
          </a:ln>
        </p:spPr>
        <p:txBody>
          <a:bodyPr wrap="square" lIns="457200" tIns="822960" rIns="64008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1" name="Picture Placeholder 70">
            <a:extLst>
              <a:ext uri="{FF2B5EF4-FFF2-40B4-BE49-F238E27FC236}">
                <a16:creationId xmlns:a16="http://schemas.microsoft.com/office/drawing/2014/main" id="{4E71E0F2-A134-1AEC-5F46-F38B7AFB7528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8755228" y="2129282"/>
            <a:ext cx="2452748" cy="2450592"/>
          </a:xfrm>
          <a:custGeom>
            <a:avLst/>
            <a:gdLst>
              <a:gd name="connsiteX0" fmla="*/ 1138203 w 4104209"/>
              <a:gd name="connsiteY0" fmla="*/ 47 h 4100601"/>
              <a:gd name="connsiteX1" fmla="*/ 2071594 w 4104209"/>
              <a:gd name="connsiteY1" fmla="*/ 422087 h 4100601"/>
              <a:gd name="connsiteX2" fmla="*/ 3676915 w 4104209"/>
              <a:gd name="connsiteY2" fmla="*/ 2027408 h 4100601"/>
              <a:gd name="connsiteX3" fmla="*/ 3677776 w 4104209"/>
              <a:gd name="connsiteY3" fmla="*/ 2028269 h 4100601"/>
              <a:gd name="connsiteX4" fmla="*/ 2041451 w 4104209"/>
              <a:gd name="connsiteY4" fmla="*/ 3664595 h 4100601"/>
              <a:gd name="connsiteX5" fmla="*/ 436130 w 4104209"/>
              <a:gd name="connsiteY5" fmla="*/ 2059274 h 4100601"/>
              <a:gd name="connsiteX6" fmla="*/ 1138203 w 4104209"/>
              <a:gd name="connsiteY6" fmla="*/ 47 h 4100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04209" h="4100601">
                <a:moveTo>
                  <a:pt x="1138203" y="47"/>
                </a:moveTo>
                <a:cubicBezTo>
                  <a:pt x="1442201" y="-2765"/>
                  <a:pt x="1770381" y="120874"/>
                  <a:pt x="2071594" y="422087"/>
                </a:cubicBezTo>
                <a:cubicBezTo>
                  <a:pt x="3252332" y="-758651"/>
                  <a:pt x="4857653" y="847532"/>
                  <a:pt x="3676915" y="2027408"/>
                </a:cubicBezTo>
                <a:lnTo>
                  <a:pt x="3677776" y="2028269"/>
                </a:lnTo>
                <a:cubicBezTo>
                  <a:pt x="4890380" y="3240873"/>
                  <a:pt x="3254054" y="4877198"/>
                  <a:pt x="2041451" y="3664595"/>
                </a:cubicBezTo>
                <a:cubicBezTo>
                  <a:pt x="820236" y="4885810"/>
                  <a:pt x="-785086" y="3279628"/>
                  <a:pt x="436130" y="2059274"/>
                </a:cubicBezTo>
                <a:cubicBezTo>
                  <a:pt x="-468156" y="1154989"/>
                  <a:pt x="226207" y="8484"/>
                  <a:pt x="1138203" y="47"/>
                </a:cubicBez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txBody>
          <a:bodyPr wrap="square" lIns="274320" tIns="365760" rIns="45720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817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Image Central 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C8FC2EF-CBDD-86EF-A105-19A3CE0A7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50838" y="183996"/>
            <a:ext cx="11714421" cy="6490008"/>
            <a:chOff x="179763" y="165253"/>
            <a:chExt cx="11872522" cy="6527496"/>
          </a:xfrm>
          <a:solidFill>
            <a:schemeClr val="accent4"/>
          </a:solidFill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325F9096-00D4-B41A-C762-154194BAA28E}"/>
                </a:ext>
              </a:extLst>
            </p:cNvPr>
            <p:cNvGrpSpPr/>
            <p:nvPr/>
          </p:nvGrpSpPr>
          <p:grpSpPr>
            <a:xfrm>
              <a:off x="371475" y="165253"/>
              <a:ext cx="11472864" cy="358211"/>
              <a:chOff x="371475" y="165254"/>
              <a:chExt cx="10464212" cy="326718"/>
            </a:xfrm>
            <a:grpFill/>
          </p:grpSpPr>
          <p:grpSp>
            <p:nvGrpSpPr>
              <p:cNvPr id="80" name="Group 79">
                <a:extLst>
                  <a:ext uri="{FF2B5EF4-FFF2-40B4-BE49-F238E27FC236}">
                    <a16:creationId xmlns:a16="http://schemas.microsoft.com/office/drawing/2014/main" id="{9229D2D5-DB44-8F03-BC5A-9B0D163A1007}"/>
                  </a:ext>
                </a:extLst>
              </p:cNvPr>
              <p:cNvGrpSpPr/>
              <p:nvPr/>
            </p:nvGrpSpPr>
            <p:grpSpPr>
              <a:xfrm>
                <a:off x="371475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88" name="Group 87">
                  <a:extLst>
                    <a:ext uri="{FF2B5EF4-FFF2-40B4-BE49-F238E27FC236}">
                      <a16:creationId xmlns:a16="http://schemas.microsoft.com/office/drawing/2014/main" id="{6201C5E1-EFFD-C659-D351-3E17CC91A965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92" name="Graphic 91">
                    <a:extLst>
                      <a:ext uri="{FF2B5EF4-FFF2-40B4-BE49-F238E27FC236}">
                        <a16:creationId xmlns:a16="http://schemas.microsoft.com/office/drawing/2014/main" id="{4416CCF2-1B15-89C0-C140-C39E520200F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93" name="Graphic 92">
                    <a:extLst>
                      <a:ext uri="{FF2B5EF4-FFF2-40B4-BE49-F238E27FC236}">
                        <a16:creationId xmlns:a16="http://schemas.microsoft.com/office/drawing/2014/main" id="{F40C9788-0A51-21AB-318C-F4B4172A74C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89" name="Group 88">
                  <a:extLst>
                    <a:ext uri="{FF2B5EF4-FFF2-40B4-BE49-F238E27FC236}">
                      <a16:creationId xmlns:a16="http://schemas.microsoft.com/office/drawing/2014/main" id="{EDE79353-017D-04C1-FB75-90553674AC56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90" name="Graphic 89">
                    <a:extLst>
                      <a:ext uri="{FF2B5EF4-FFF2-40B4-BE49-F238E27FC236}">
                        <a16:creationId xmlns:a16="http://schemas.microsoft.com/office/drawing/2014/main" id="{BF3F3403-9833-D851-F0F5-8A17C891BE5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91" name="Graphic 90">
                    <a:extLst>
                      <a:ext uri="{FF2B5EF4-FFF2-40B4-BE49-F238E27FC236}">
                        <a16:creationId xmlns:a16="http://schemas.microsoft.com/office/drawing/2014/main" id="{20618A07-9D11-12F3-D129-22531F391F5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81" name="Group 80">
                <a:extLst>
                  <a:ext uri="{FF2B5EF4-FFF2-40B4-BE49-F238E27FC236}">
                    <a16:creationId xmlns:a16="http://schemas.microsoft.com/office/drawing/2014/main" id="{A3B80A50-8282-67B8-854C-3601816A4B3E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82" name="Group 81">
                  <a:extLst>
                    <a:ext uri="{FF2B5EF4-FFF2-40B4-BE49-F238E27FC236}">
                      <a16:creationId xmlns:a16="http://schemas.microsoft.com/office/drawing/2014/main" id="{DE82107E-CA03-51EE-58FD-A21CF2CAE8E1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86" name="Graphic 85">
                    <a:extLst>
                      <a:ext uri="{FF2B5EF4-FFF2-40B4-BE49-F238E27FC236}">
                        <a16:creationId xmlns:a16="http://schemas.microsoft.com/office/drawing/2014/main" id="{DA767222-8151-3162-B75C-4D692581BCB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87" name="Graphic 86">
                    <a:extLst>
                      <a:ext uri="{FF2B5EF4-FFF2-40B4-BE49-F238E27FC236}">
                        <a16:creationId xmlns:a16="http://schemas.microsoft.com/office/drawing/2014/main" id="{68F424BB-2CFC-30C5-C306-A30D1C89EAA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83" name="Group 82">
                  <a:extLst>
                    <a:ext uri="{FF2B5EF4-FFF2-40B4-BE49-F238E27FC236}">
                      <a16:creationId xmlns:a16="http://schemas.microsoft.com/office/drawing/2014/main" id="{25A982A2-082F-AFA6-C30F-3CC6D38E3F59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84" name="Graphic 83">
                    <a:extLst>
                      <a:ext uri="{FF2B5EF4-FFF2-40B4-BE49-F238E27FC236}">
                        <a16:creationId xmlns:a16="http://schemas.microsoft.com/office/drawing/2014/main" id="{344E5E52-99D3-9A35-47B4-8A6A2874049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85" name="Graphic 84">
                    <a:extLst>
                      <a:ext uri="{FF2B5EF4-FFF2-40B4-BE49-F238E27FC236}">
                        <a16:creationId xmlns:a16="http://schemas.microsoft.com/office/drawing/2014/main" id="{A8507EC0-C9DC-FDB9-BD39-122590E007D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298CF70-3632-CC44-6FA2-E09352FF2D6E}"/>
                </a:ext>
              </a:extLst>
            </p:cNvPr>
            <p:cNvGrpSpPr/>
            <p:nvPr/>
          </p:nvGrpSpPr>
          <p:grpSpPr>
            <a:xfrm rot="10800000">
              <a:off x="371475" y="6312421"/>
              <a:ext cx="11472864" cy="358211"/>
              <a:chOff x="371475" y="165254"/>
              <a:chExt cx="10464212" cy="326718"/>
            </a:xfrm>
            <a:grpFill/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63BB35BA-E729-234D-465E-0E1E7E4C05A1}"/>
                  </a:ext>
                </a:extLst>
              </p:cNvPr>
              <p:cNvGrpSpPr/>
              <p:nvPr/>
            </p:nvGrpSpPr>
            <p:grpSpPr>
              <a:xfrm>
                <a:off x="371475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74" name="Group 73">
                  <a:extLst>
                    <a:ext uri="{FF2B5EF4-FFF2-40B4-BE49-F238E27FC236}">
                      <a16:creationId xmlns:a16="http://schemas.microsoft.com/office/drawing/2014/main" id="{25899612-CB4E-178B-495B-2F47C713E04A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8" name="Graphic 77">
                    <a:extLst>
                      <a:ext uri="{FF2B5EF4-FFF2-40B4-BE49-F238E27FC236}">
                        <a16:creationId xmlns:a16="http://schemas.microsoft.com/office/drawing/2014/main" id="{398FD687-2AFC-01E6-3927-3D997FBCA59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9" name="Graphic 78">
                    <a:extLst>
                      <a:ext uri="{FF2B5EF4-FFF2-40B4-BE49-F238E27FC236}">
                        <a16:creationId xmlns:a16="http://schemas.microsoft.com/office/drawing/2014/main" id="{3DAE3FAD-3CA5-58F7-924F-140066A609D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75" name="Group 74">
                  <a:extLst>
                    <a:ext uri="{FF2B5EF4-FFF2-40B4-BE49-F238E27FC236}">
                      <a16:creationId xmlns:a16="http://schemas.microsoft.com/office/drawing/2014/main" id="{86CF16F5-2E36-6E2B-B8B7-9FDC9F49222E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6" name="Graphic 75">
                    <a:extLst>
                      <a:ext uri="{FF2B5EF4-FFF2-40B4-BE49-F238E27FC236}">
                        <a16:creationId xmlns:a16="http://schemas.microsoft.com/office/drawing/2014/main" id="{993DB482-97C3-005B-1D60-CC0D83F2499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7" name="Graphic 76">
                    <a:extLst>
                      <a:ext uri="{FF2B5EF4-FFF2-40B4-BE49-F238E27FC236}">
                        <a16:creationId xmlns:a16="http://schemas.microsoft.com/office/drawing/2014/main" id="{C1F210CE-FF1F-69FE-5766-88B6D2C6357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EF2C3010-ED78-661E-5340-C808E8FC4F9D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62" name="Group 61">
                  <a:extLst>
                    <a:ext uri="{FF2B5EF4-FFF2-40B4-BE49-F238E27FC236}">
                      <a16:creationId xmlns:a16="http://schemas.microsoft.com/office/drawing/2014/main" id="{DBFB1BDD-773F-1CF3-04CE-FB1CD780DE37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2" name="Graphic 71">
                    <a:extLst>
                      <a:ext uri="{FF2B5EF4-FFF2-40B4-BE49-F238E27FC236}">
                        <a16:creationId xmlns:a16="http://schemas.microsoft.com/office/drawing/2014/main" id="{B1438B6B-E75E-9DF5-188E-3E43103A9C5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3" name="Graphic 72">
                    <a:extLst>
                      <a:ext uri="{FF2B5EF4-FFF2-40B4-BE49-F238E27FC236}">
                        <a16:creationId xmlns:a16="http://schemas.microsoft.com/office/drawing/2014/main" id="{0D972839-DB15-E306-D693-07D7DBB8886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63" name="Group 62">
                  <a:extLst>
                    <a:ext uri="{FF2B5EF4-FFF2-40B4-BE49-F238E27FC236}">
                      <a16:creationId xmlns:a16="http://schemas.microsoft.com/office/drawing/2014/main" id="{37C1749A-51CB-CC47-7B64-440447ABADA6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64" name="Graphic 63">
                    <a:extLst>
                      <a:ext uri="{FF2B5EF4-FFF2-40B4-BE49-F238E27FC236}">
                        <a16:creationId xmlns:a16="http://schemas.microsoft.com/office/drawing/2014/main" id="{EB2702E0-D50C-BBA4-AA39-821D13B94C2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66" name="Graphic 65">
                    <a:extLst>
                      <a:ext uri="{FF2B5EF4-FFF2-40B4-BE49-F238E27FC236}">
                        <a16:creationId xmlns:a16="http://schemas.microsoft.com/office/drawing/2014/main" id="{A7B69FBF-F963-FAF2-511D-FBE4BB880F9C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5A30298-6336-708A-F788-07DEF05E922C}"/>
                </a:ext>
              </a:extLst>
            </p:cNvPr>
            <p:cNvGrpSpPr/>
            <p:nvPr/>
          </p:nvGrpSpPr>
          <p:grpSpPr>
            <a:xfrm rot="5400000">
              <a:off x="8626572" y="3267033"/>
              <a:ext cx="6527492" cy="323935"/>
              <a:chOff x="4252101" y="165254"/>
              <a:chExt cx="6583586" cy="326718"/>
            </a:xfrm>
            <a:grpFill/>
          </p:grpSpPr>
          <p:pic>
            <p:nvPicPr>
              <p:cNvPr id="52" name="Graphic 51">
                <a:extLst>
                  <a:ext uri="{FF2B5EF4-FFF2-40B4-BE49-F238E27FC236}">
                    <a16:creationId xmlns:a16="http://schemas.microsoft.com/office/drawing/2014/main" id="{07395A66-EB00-5503-23D3-AC85F505A7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252101" y="165254"/>
                <a:ext cx="1387119" cy="326718"/>
              </a:xfrm>
              <a:prstGeom prst="rect">
                <a:avLst/>
              </a:prstGeom>
            </p:spPr>
          </p:pic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868398C2-5B02-9A20-5273-484311B16CE7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782E7BBA-DC8B-87CD-B9D2-2E295E38398E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58" name="Graphic 57">
                    <a:extLst>
                      <a:ext uri="{FF2B5EF4-FFF2-40B4-BE49-F238E27FC236}">
                        <a16:creationId xmlns:a16="http://schemas.microsoft.com/office/drawing/2014/main" id="{AE407B10-C748-DD21-26AC-0A5E68E7EE0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9" name="Graphic 58">
                    <a:extLst>
                      <a:ext uri="{FF2B5EF4-FFF2-40B4-BE49-F238E27FC236}">
                        <a16:creationId xmlns:a16="http://schemas.microsoft.com/office/drawing/2014/main" id="{04B88DE1-769B-DEA7-0B0D-60F2BB639F0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55" name="Group 54">
                  <a:extLst>
                    <a:ext uri="{FF2B5EF4-FFF2-40B4-BE49-F238E27FC236}">
                      <a16:creationId xmlns:a16="http://schemas.microsoft.com/office/drawing/2014/main" id="{92AB4CD7-FCC6-3D9D-A24C-1D0D9912CBF4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56" name="Graphic 55">
                    <a:extLst>
                      <a:ext uri="{FF2B5EF4-FFF2-40B4-BE49-F238E27FC236}">
                        <a16:creationId xmlns:a16="http://schemas.microsoft.com/office/drawing/2014/main" id="{49E9FADE-FE61-1764-4DE3-D44D39FB17D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7" name="Graphic 56">
                    <a:extLst>
                      <a:ext uri="{FF2B5EF4-FFF2-40B4-BE49-F238E27FC236}">
                        <a16:creationId xmlns:a16="http://schemas.microsoft.com/office/drawing/2014/main" id="{826F91EB-A7E5-330F-CC5C-A5503A87FA0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F01FB0C-01D7-CBA7-ADBF-1CBA2A46F6ED}"/>
                </a:ext>
              </a:extLst>
            </p:cNvPr>
            <p:cNvGrpSpPr/>
            <p:nvPr/>
          </p:nvGrpSpPr>
          <p:grpSpPr>
            <a:xfrm rot="16200000">
              <a:off x="-2922015" y="3267035"/>
              <a:ext cx="6527492" cy="323935"/>
              <a:chOff x="4252101" y="165254"/>
              <a:chExt cx="6583586" cy="326718"/>
            </a:xfrm>
            <a:grpFill/>
          </p:grpSpPr>
          <p:pic>
            <p:nvPicPr>
              <p:cNvPr id="29" name="Graphic 28">
                <a:extLst>
                  <a:ext uri="{FF2B5EF4-FFF2-40B4-BE49-F238E27FC236}">
                    <a16:creationId xmlns:a16="http://schemas.microsoft.com/office/drawing/2014/main" id="{61C07DD6-983B-2CE6-9E9A-8FC61B69949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252101" y="165254"/>
                <a:ext cx="1387119" cy="326718"/>
              </a:xfrm>
              <a:prstGeom prst="rect">
                <a:avLst/>
              </a:prstGeom>
            </p:spPr>
          </p:pic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64456C17-9F6C-1BE3-A78D-9EAFC8AD388D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D3F26E97-3B4C-D8AD-57CE-F59522746FFE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49" name="Graphic 48">
                    <a:extLst>
                      <a:ext uri="{FF2B5EF4-FFF2-40B4-BE49-F238E27FC236}">
                        <a16:creationId xmlns:a16="http://schemas.microsoft.com/office/drawing/2014/main" id="{64EE0608-07DD-F576-95FC-FD993EB522C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0" name="Graphic 49">
                    <a:extLst>
                      <a:ext uri="{FF2B5EF4-FFF2-40B4-BE49-F238E27FC236}">
                        <a16:creationId xmlns:a16="http://schemas.microsoft.com/office/drawing/2014/main" id="{AA735147-A236-8A29-65F5-7D4ED2BB556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5C93B2AE-A3C7-418D-DCD6-CCF578615C62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33" name="Graphic 32">
                    <a:extLst>
                      <a:ext uri="{FF2B5EF4-FFF2-40B4-BE49-F238E27FC236}">
                        <a16:creationId xmlns:a16="http://schemas.microsoft.com/office/drawing/2014/main" id="{F28FF80E-57ED-B77C-5C62-B1FADEAEDE2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48" name="Graphic 47">
                    <a:extLst>
                      <a:ext uri="{FF2B5EF4-FFF2-40B4-BE49-F238E27FC236}">
                        <a16:creationId xmlns:a16="http://schemas.microsoft.com/office/drawing/2014/main" id="{E2C0F1A2-3FBE-3026-191A-323F959CEC5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</p:grpSp>
      <p:pic>
        <p:nvPicPr>
          <p:cNvPr id="94" name="Picture 93">
            <a:extLst>
              <a:ext uri="{FF2B5EF4-FFF2-40B4-BE49-F238E27FC236}">
                <a16:creationId xmlns:a16="http://schemas.microsoft.com/office/drawing/2014/main" id="{265C124A-E7E2-8744-8604-AA0BD27B7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381" y="305331"/>
            <a:ext cx="11400150" cy="6182110"/>
          </a:xfrm>
          <a:prstGeom prst="rect">
            <a:avLst/>
          </a:prstGeom>
        </p:spPr>
      </p:pic>
      <p:pic>
        <p:nvPicPr>
          <p:cNvPr id="96" name="Graphic 95">
            <a:extLst>
              <a:ext uri="{FF2B5EF4-FFF2-40B4-BE49-F238E27FC236}">
                <a16:creationId xmlns:a16="http://schemas.microsoft.com/office/drawing/2014/main" id="{6F8A047C-2082-FCD6-F691-3CF2A32E6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455134" y="1771688"/>
            <a:ext cx="9299952" cy="2253137"/>
          </a:xfrm>
          <a:prstGeom prst="rect">
            <a:avLst/>
          </a:prstGeom>
        </p:spPr>
      </p:pic>
      <p:grpSp>
        <p:nvGrpSpPr>
          <p:cNvPr id="97" name="Group 96">
            <a:extLst>
              <a:ext uri="{FF2B5EF4-FFF2-40B4-BE49-F238E27FC236}">
                <a16:creationId xmlns:a16="http://schemas.microsoft.com/office/drawing/2014/main" id="{8D8692CC-1DFF-9799-9711-C34585380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7003" y="504576"/>
            <a:ext cx="10748844" cy="5848090"/>
            <a:chOff x="1721908" y="504576"/>
            <a:chExt cx="8714444" cy="5848090"/>
          </a:xfrm>
        </p:grpSpPr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3E2B8BFF-777D-E174-59C5-9C36B86C3FAF}"/>
                </a:ext>
              </a:extLst>
            </p:cNvPr>
            <p:cNvCxnSpPr/>
            <p:nvPr/>
          </p:nvCxnSpPr>
          <p:spPr>
            <a:xfrm>
              <a:off x="1721908" y="504576"/>
              <a:ext cx="0" cy="5848090"/>
            </a:xfrm>
            <a:prstGeom prst="line">
              <a:avLst/>
            </a:prstGeom>
            <a:ln w="254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0F86AA6E-172D-FEBF-B8DF-6FF666746929}"/>
                </a:ext>
              </a:extLst>
            </p:cNvPr>
            <p:cNvCxnSpPr/>
            <p:nvPr/>
          </p:nvCxnSpPr>
          <p:spPr>
            <a:xfrm>
              <a:off x="10436352" y="504576"/>
              <a:ext cx="0" cy="5848090"/>
            </a:xfrm>
            <a:prstGeom prst="line">
              <a:avLst/>
            </a:prstGeom>
            <a:ln w="254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224326B4-FA66-F6FA-9993-748CB668D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0257" y="524606"/>
            <a:ext cx="9949669" cy="5773807"/>
            <a:chOff x="1120257" y="524606"/>
            <a:chExt cx="9949669" cy="5773807"/>
          </a:xfrm>
          <a:solidFill>
            <a:schemeClr val="accent2"/>
          </a:solidFill>
        </p:grpSpPr>
        <p:pic>
          <p:nvPicPr>
            <p:cNvPr id="101" name="Graphic 100">
              <a:extLst>
                <a:ext uri="{FF2B5EF4-FFF2-40B4-BE49-F238E27FC236}">
                  <a16:creationId xmlns:a16="http://schemas.microsoft.com/office/drawing/2014/main" id="{DA79F10B-6DDE-E086-EBBE-231FB62DC30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365076" y="524606"/>
              <a:ext cx="704850" cy="704850"/>
            </a:xfrm>
            <a:prstGeom prst="rect">
              <a:avLst/>
            </a:prstGeom>
          </p:spPr>
        </p:pic>
        <p:pic>
          <p:nvPicPr>
            <p:cNvPr id="102" name="Graphic 101">
              <a:extLst>
                <a:ext uri="{FF2B5EF4-FFF2-40B4-BE49-F238E27FC236}">
                  <a16:creationId xmlns:a16="http://schemas.microsoft.com/office/drawing/2014/main" id="{73ED4941-3F30-FC9E-7FCF-216CA59E7AE4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20257" y="524606"/>
              <a:ext cx="704850" cy="704850"/>
            </a:xfrm>
            <a:prstGeom prst="rect">
              <a:avLst/>
            </a:prstGeom>
          </p:spPr>
        </p:pic>
        <p:pic>
          <p:nvPicPr>
            <p:cNvPr id="103" name="Graphic 102">
              <a:extLst>
                <a:ext uri="{FF2B5EF4-FFF2-40B4-BE49-F238E27FC236}">
                  <a16:creationId xmlns:a16="http://schemas.microsoft.com/office/drawing/2014/main" id="{0367FA84-7A42-5757-695C-F5780E19835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0365076" y="5593563"/>
              <a:ext cx="704850" cy="704850"/>
            </a:xfrm>
            <a:prstGeom prst="rect">
              <a:avLst/>
            </a:prstGeom>
          </p:spPr>
        </p:pic>
        <p:pic>
          <p:nvPicPr>
            <p:cNvPr id="104" name="Graphic 103">
              <a:extLst>
                <a:ext uri="{FF2B5EF4-FFF2-40B4-BE49-F238E27FC236}">
                  <a16:creationId xmlns:a16="http://schemas.microsoft.com/office/drawing/2014/main" id="{BB12424D-FDF8-32A9-ED91-1E358D9B782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120257" y="5593563"/>
              <a:ext cx="704850" cy="70485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9965" y="4822453"/>
            <a:ext cx="10572070" cy="969406"/>
          </a:xfrm>
        </p:spPr>
        <p:txBody>
          <a:bodyPr bIns="45720" anchor="b">
            <a:normAutofit/>
          </a:bodyPr>
          <a:lstStyle>
            <a:lvl1pPr algn="ctr">
              <a:lnSpc>
                <a:spcPct val="100000"/>
              </a:lnSpc>
              <a:defRPr sz="4800" cap="all" spc="-300" baseline="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863383" y="5837309"/>
            <a:ext cx="8465234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18" name="Picture Placeholder 117">
            <a:extLst>
              <a:ext uri="{FF2B5EF4-FFF2-40B4-BE49-F238E27FC236}">
                <a16:creationId xmlns:a16="http://schemas.microsoft.com/office/drawing/2014/main" id="{9A1AEE7F-AFE3-C823-D2F6-036979E1FBFE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3322435" y="859466"/>
            <a:ext cx="5630661" cy="3919600"/>
          </a:xfrm>
          <a:custGeom>
            <a:avLst/>
            <a:gdLst>
              <a:gd name="connsiteX0" fmla="*/ 971597 w 5630661"/>
              <a:gd name="connsiteY0" fmla="*/ 0 h 3919600"/>
              <a:gd name="connsiteX1" fmla="*/ 1893124 w 5630661"/>
              <a:gd name="connsiteY1" fmla="*/ 664469 h 3919600"/>
              <a:gd name="connsiteX2" fmla="*/ 2814652 w 5630661"/>
              <a:gd name="connsiteY2" fmla="*/ 0 h 3919600"/>
              <a:gd name="connsiteX3" fmla="*/ 3736894 w 5630661"/>
              <a:gd name="connsiteY3" fmla="*/ 666468 h 3919600"/>
              <a:gd name="connsiteX4" fmla="*/ 4659065 w 5630661"/>
              <a:gd name="connsiteY4" fmla="*/ 0 h 3919600"/>
              <a:gd name="connsiteX5" fmla="*/ 5630661 w 5630661"/>
              <a:gd name="connsiteY5" fmla="*/ 971597 h 3919600"/>
              <a:gd name="connsiteX6" fmla="*/ 5630661 w 5630661"/>
              <a:gd name="connsiteY6" fmla="*/ 2948003 h 3919600"/>
              <a:gd name="connsiteX7" fmla="*/ 4659065 w 5630661"/>
              <a:gd name="connsiteY7" fmla="*/ 3919600 h 3919600"/>
              <a:gd name="connsiteX8" fmla="*/ 3736823 w 5630661"/>
              <a:gd name="connsiteY8" fmla="*/ 3253061 h 3919600"/>
              <a:gd name="connsiteX9" fmla="*/ 2814581 w 5630661"/>
              <a:gd name="connsiteY9" fmla="*/ 3919600 h 3919600"/>
              <a:gd name="connsiteX10" fmla="*/ 1893053 w 5630661"/>
              <a:gd name="connsiteY10" fmla="*/ 3255132 h 3919600"/>
              <a:gd name="connsiteX11" fmla="*/ 971525 w 5630661"/>
              <a:gd name="connsiteY11" fmla="*/ 3919600 h 3919600"/>
              <a:gd name="connsiteX12" fmla="*/ 0 w 5630661"/>
              <a:gd name="connsiteY12" fmla="*/ 2948003 h 3919600"/>
              <a:gd name="connsiteX13" fmla="*/ 0 w 5630661"/>
              <a:gd name="connsiteY13" fmla="*/ 971597 h 3919600"/>
              <a:gd name="connsiteX14" fmla="*/ 971597 w 5630661"/>
              <a:gd name="connsiteY14" fmla="*/ 0 h 391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630661" h="3919600">
                <a:moveTo>
                  <a:pt x="971597" y="0"/>
                </a:moveTo>
                <a:cubicBezTo>
                  <a:pt x="1390505" y="0"/>
                  <a:pt x="1761273" y="270344"/>
                  <a:pt x="1893124" y="664469"/>
                </a:cubicBezTo>
                <a:cubicBezTo>
                  <a:pt x="2024975" y="270344"/>
                  <a:pt x="2395672" y="0"/>
                  <a:pt x="2814652" y="0"/>
                </a:cubicBezTo>
                <a:cubicBezTo>
                  <a:pt x="3233632" y="0"/>
                  <a:pt x="3605615" y="271130"/>
                  <a:pt x="3736894" y="666468"/>
                </a:cubicBezTo>
                <a:cubicBezTo>
                  <a:pt x="3868102" y="271130"/>
                  <a:pt x="4239085" y="0"/>
                  <a:pt x="4659065" y="0"/>
                </a:cubicBezTo>
                <a:cubicBezTo>
                  <a:pt x="5194825" y="0"/>
                  <a:pt x="5630661" y="435837"/>
                  <a:pt x="5630661" y="971597"/>
                </a:cubicBezTo>
                <a:lnTo>
                  <a:pt x="5630661" y="2948003"/>
                </a:lnTo>
                <a:cubicBezTo>
                  <a:pt x="5630661" y="3483764"/>
                  <a:pt x="5194825" y="3919600"/>
                  <a:pt x="4659065" y="3919600"/>
                </a:cubicBezTo>
                <a:cubicBezTo>
                  <a:pt x="4239013" y="3919600"/>
                  <a:pt x="3868102" y="3648470"/>
                  <a:pt x="3736823" y="3253061"/>
                </a:cubicBezTo>
                <a:cubicBezTo>
                  <a:pt x="3605615" y="3648399"/>
                  <a:pt x="3234632" y="3919600"/>
                  <a:pt x="2814581" y="3919600"/>
                </a:cubicBezTo>
                <a:cubicBezTo>
                  <a:pt x="2394529" y="3919600"/>
                  <a:pt x="2024904" y="3649256"/>
                  <a:pt x="1893053" y="3255132"/>
                </a:cubicBezTo>
                <a:cubicBezTo>
                  <a:pt x="1761202" y="3649256"/>
                  <a:pt x="1390434" y="3919600"/>
                  <a:pt x="971525" y="3919600"/>
                </a:cubicBezTo>
                <a:cubicBezTo>
                  <a:pt x="435836" y="3919600"/>
                  <a:pt x="0" y="3483764"/>
                  <a:pt x="0" y="2948003"/>
                </a:cubicBezTo>
                <a:lnTo>
                  <a:pt x="0" y="971597"/>
                </a:lnTo>
                <a:cubicBezTo>
                  <a:pt x="0" y="435837"/>
                  <a:pt x="435836" y="0"/>
                  <a:pt x="971597" y="0"/>
                </a:cubicBezTo>
                <a:close/>
              </a:path>
            </a:pathLst>
          </a:custGeom>
          <a:solidFill>
            <a:schemeClr val="accent3"/>
          </a:solidFill>
          <a:ln w="64770">
            <a:solidFill>
              <a:schemeClr val="accent3"/>
            </a:solidFill>
          </a:ln>
        </p:spPr>
        <p:txBody>
          <a:bodyPr wrap="square" tIns="1005840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50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Image Left 1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976F84C4-ACC0-0A67-CC72-DFF397FA0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2" y="-11915"/>
            <a:ext cx="6364481" cy="6869915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12601EB6-7E26-7F04-6B25-4C9A2808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12492" y="476396"/>
            <a:ext cx="5562483" cy="5905208"/>
            <a:chOff x="2198603" y="404615"/>
            <a:chExt cx="7819730" cy="6027091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9D04A71-CCBA-503F-90AC-2668D53C9FF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98603" y="404615"/>
              <a:ext cx="7819730" cy="0"/>
            </a:xfrm>
            <a:prstGeom prst="line">
              <a:avLst/>
            </a:prstGeom>
            <a:ln w="254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0D18F8B-4C02-A0B7-C1D7-6BDB163ED5E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98603" y="6431706"/>
              <a:ext cx="7819730" cy="0"/>
            </a:xfrm>
            <a:prstGeom prst="line">
              <a:avLst/>
            </a:prstGeom>
            <a:ln w="254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51996F4-405A-3301-3382-99AE2B23C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21442188">
            <a:off x="4007865" y="1058148"/>
            <a:ext cx="1041077" cy="3425263"/>
            <a:chOff x="4007865" y="1058148"/>
            <a:chExt cx="1041077" cy="3425263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E5211DD-BDBF-A910-9631-AE3B5ADEC4DD}"/>
                </a:ext>
              </a:extLst>
            </p:cNvPr>
            <p:cNvGrpSpPr/>
            <p:nvPr/>
          </p:nvGrpSpPr>
          <p:grpSpPr>
            <a:xfrm rot="250695">
              <a:off x="4520116" y="1058148"/>
              <a:ext cx="528826" cy="874679"/>
              <a:chOff x="4520116" y="1058148"/>
              <a:chExt cx="528826" cy="874679"/>
            </a:xfrm>
          </p:grpSpPr>
          <p:pic>
            <p:nvPicPr>
              <p:cNvPr id="36" name="Graphic 35">
                <a:extLst>
                  <a:ext uri="{FF2B5EF4-FFF2-40B4-BE49-F238E27FC236}">
                    <a16:creationId xmlns:a16="http://schemas.microsoft.com/office/drawing/2014/main" id="{A37B25AC-A5A2-9231-9A87-AF67E1D6342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2700000">
                <a:off x="4705646" y="1123538"/>
                <a:ext cx="408685" cy="277906"/>
              </a:xfrm>
              <a:prstGeom prst="rect">
                <a:avLst/>
              </a:prstGeom>
            </p:spPr>
          </p:pic>
          <p:pic>
            <p:nvPicPr>
              <p:cNvPr id="37" name="Graphic 36">
                <a:extLst>
                  <a:ext uri="{FF2B5EF4-FFF2-40B4-BE49-F238E27FC236}">
                    <a16:creationId xmlns:a16="http://schemas.microsoft.com/office/drawing/2014/main" id="{F78AC259-87F5-D0E6-859E-F53D875B3D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2700000">
                <a:off x="4206008" y="1469517"/>
                <a:ext cx="777418" cy="149201"/>
              </a:xfrm>
              <a:prstGeom prst="rect">
                <a:avLst/>
              </a:prstGeom>
            </p:spPr>
          </p:pic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484C264F-8867-D7FB-BC9A-B29E1F59CDF3}"/>
                </a:ext>
              </a:extLst>
            </p:cNvPr>
            <p:cNvGrpSpPr/>
            <p:nvPr/>
          </p:nvGrpSpPr>
          <p:grpSpPr>
            <a:xfrm rot="21414000">
              <a:off x="4007865" y="3977589"/>
              <a:ext cx="879811" cy="505822"/>
              <a:chOff x="4007865" y="3977589"/>
              <a:chExt cx="879811" cy="505822"/>
            </a:xfrm>
          </p:grpSpPr>
          <p:pic>
            <p:nvPicPr>
              <p:cNvPr id="34" name="Graphic 33">
                <a:extLst>
                  <a:ext uri="{FF2B5EF4-FFF2-40B4-BE49-F238E27FC236}">
                    <a16:creationId xmlns:a16="http://schemas.microsoft.com/office/drawing/2014/main" id="{F8E6DCAF-477E-352A-F166-A91101DF34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8100000">
                <a:off x="4469359" y="4198956"/>
                <a:ext cx="418317" cy="284455"/>
              </a:xfrm>
              <a:prstGeom prst="rect">
                <a:avLst/>
              </a:prstGeom>
            </p:spPr>
          </p:pic>
          <p:pic>
            <p:nvPicPr>
              <p:cNvPr id="35" name="Graphic 34">
                <a:extLst>
                  <a:ext uri="{FF2B5EF4-FFF2-40B4-BE49-F238E27FC236}">
                    <a16:creationId xmlns:a16="http://schemas.microsoft.com/office/drawing/2014/main" id="{A6E2C941-DC68-7583-100D-6F41A4A03D3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8438795">
                <a:off x="4007865" y="3977589"/>
                <a:ext cx="795740" cy="152718"/>
              </a:xfrm>
              <a:prstGeom prst="rect">
                <a:avLst/>
              </a:prstGeom>
            </p:spPr>
          </p:pic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87F9171-5A9C-8716-43BA-0BA342071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57812" flipH="1">
            <a:off x="1143643" y="1058147"/>
            <a:ext cx="1041077" cy="3425263"/>
            <a:chOff x="4007865" y="1058148"/>
            <a:chExt cx="1041077" cy="3425263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1DCBBC1B-639A-C811-0177-AEEF07E42919}"/>
                </a:ext>
              </a:extLst>
            </p:cNvPr>
            <p:cNvGrpSpPr/>
            <p:nvPr/>
          </p:nvGrpSpPr>
          <p:grpSpPr>
            <a:xfrm rot="250695">
              <a:off x="4520116" y="1058148"/>
              <a:ext cx="528826" cy="874679"/>
              <a:chOff x="4520116" y="1058148"/>
              <a:chExt cx="528826" cy="874679"/>
            </a:xfrm>
          </p:grpSpPr>
          <p:pic>
            <p:nvPicPr>
              <p:cNvPr id="43" name="Graphic 42">
                <a:extLst>
                  <a:ext uri="{FF2B5EF4-FFF2-40B4-BE49-F238E27FC236}">
                    <a16:creationId xmlns:a16="http://schemas.microsoft.com/office/drawing/2014/main" id="{A134D3B8-8227-2707-034A-2CA0188869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2700000">
                <a:off x="4705646" y="1123538"/>
                <a:ext cx="408685" cy="277906"/>
              </a:xfrm>
              <a:prstGeom prst="rect">
                <a:avLst/>
              </a:prstGeom>
            </p:spPr>
          </p:pic>
          <p:pic>
            <p:nvPicPr>
              <p:cNvPr id="44" name="Graphic 43">
                <a:extLst>
                  <a:ext uri="{FF2B5EF4-FFF2-40B4-BE49-F238E27FC236}">
                    <a16:creationId xmlns:a16="http://schemas.microsoft.com/office/drawing/2014/main" id="{78101936-0BCA-574C-50A9-18C687C22D4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2700000">
                <a:off x="4206008" y="1469517"/>
                <a:ext cx="777418" cy="149201"/>
              </a:xfrm>
              <a:prstGeom prst="rect">
                <a:avLst/>
              </a:prstGeom>
            </p:spPr>
          </p:pic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CF4BD9BA-6E1C-BA4D-FDF7-B30857DB0B74}"/>
                </a:ext>
              </a:extLst>
            </p:cNvPr>
            <p:cNvGrpSpPr/>
            <p:nvPr/>
          </p:nvGrpSpPr>
          <p:grpSpPr>
            <a:xfrm rot="21414000">
              <a:off x="4007865" y="3977589"/>
              <a:ext cx="879811" cy="505822"/>
              <a:chOff x="4007865" y="3977589"/>
              <a:chExt cx="879811" cy="505822"/>
            </a:xfrm>
          </p:grpSpPr>
          <p:pic>
            <p:nvPicPr>
              <p:cNvPr id="41" name="Graphic 40">
                <a:extLst>
                  <a:ext uri="{FF2B5EF4-FFF2-40B4-BE49-F238E27FC236}">
                    <a16:creationId xmlns:a16="http://schemas.microsoft.com/office/drawing/2014/main" id="{40E36860-D3BD-E46C-0484-4D027862D1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 rot="8100000">
                <a:off x="4469359" y="4198956"/>
                <a:ext cx="418317" cy="284455"/>
              </a:xfrm>
              <a:prstGeom prst="rect">
                <a:avLst/>
              </a:prstGeom>
            </p:spPr>
          </p:pic>
          <p:pic>
            <p:nvPicPr>
              <p:cNvPr id="42" name="Graphic 41">
                <a:extLst>
                  <a:ext uri="{FF2B5EF4-FFF2-40B4-BE49-F238E27FC236}">
                    <a16:creationId xmlns:a16="http://schemas.microsoft.com/office/drawing/2014/main" id="{070F309A-212E-2471-E294-88AFE922493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8438795">
                <a:off x="4007865" y="3977589"/>
                <a:ext cx="795740" cy="152718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2285" y="4822453"/>
            <a:ext cx="5751815" cy="969406"/>
          </a:xfrm>
        </p:spPr>
        <p:txBody>
          <a:bodyPr bIns="45720" anchor="b">
            <a:normAutofit/>
          </a:bodyPr>
          <a:lstStyle>
            <a:lvl1pPr algn="ctr">
              <a:lnSpc>
                <a:spcPct val="100000"/>
              </a:lnSpc>
              <a:defRPr sz="4800" cap="all" spc="-30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4143" y="5837309"/>
            <a:ext cx="5734717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0F03FDD5-89D2-38FE-D120-75727568EE5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603891" y="1195071"/>
            <a:ext cx="3063240" cy="3017520"/>
          </a:xfrm>
          <a:prstGeom prst="ellipse">
            <a:avLst/>
          </a:prstGeom>
          <a:ln w="63500">
            <a:solidFill>
              <a:schemeClr val="accent2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4612019-A694-C59D-56B2-8CD64C3C7A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21286" y="-6350"/>
            <a:ext cx="6079067" cy="6870700"/>
          </a:xfrm>
          <a:custGeom>
            <a:avLst/>
            <a:gdLst>
              <a:gd name="connsiteX0" fmla="*/ 0 w 6079067"/>
              <a:gd name="connsiteY0" fmla="*/ 0 h 6870700"/>
              <a:gd name="connsiteX1" fmla="*/ 6079067 w 6079067"/>
              <a:gd name="connsiteY1" fmla="*/ 0 h 6870700"/>
              <a:gd name="connsiteX2" fmla="*/ 6079067 w 6079067"/>
              <a:gd name="connsiteY2" fmla="*/ 6870700 h 6870700"/>
              <a:gd name="connsiteX3" fmla="*/ 0 w 6079067"/>
              <a:gd name="connsiteY3" fmla="*/ 6870700 h 6870700"/>
              <a:gd name="connsiteX4" fmla="*/ 0 w 6079067"/>
              <a:gd name="connsiteY4" fmla="*/ 6862543 h 6870700"/>
              <a:gd name="connsiteX5" fmla="*/ 85404 w 6079067"/>
              <a:gd name="connsiteY5" fmla="*/ 6863401 h 6870700"/>
              <a:gd name="connsiteX6" fmla="*/ 179850 w 6079067"/>
              <a:gd name="connsiteY6" fmla="*/ 6864350 h 6870700"/>
              <a:gd name="connsiteX7" fmla="*/ 179850 w 6079067"/>
              <a:gd name="connsiteY7" fmla="*/ 6754319 h 6870700"/>
              <a:gd name="connsiteX8" fmla="*/ 179850 w 6079067"/>
              <a:gd name="connsiteY8" fmla="*/ 6548024 h 6870700"/>
              <a:gd name="connsiteX9" fmla="*/ 179850 w 6079067"/>
              <a:gd name="connsiteY9" fmla="*/ 6424257 h 6870700"/>
              <a:gd name="connsiteX10" fmla="*/ 179850 w 6079067"/>
              <a:gd name="connsiteY10" fmla="*/ 6206979 h 6870700"/>
              <a:gd name="connsiteX11" fmla="*/ 179850 w 6079067"/>
              <a:gd name="connsiteY11" fmla="*/ 6096949 h 6870700"/>
              <a:gd name="connsiteX12" fmla="*/ 179850 w 6079067"/>
              <a:gd name="connsiteY12" fmla="*/ 5876888 h 6870700"/>
              <a:gd name="connsiteX13" fmla="*/ 179850 w 6079067"/>
              <a:gd name="connsiteY13" fmla="*/ 5766858 h 6870700"/>
              <a:gd name="connsiteX14" fmla="*/ 179850 w 6079067"/>
              <a:gd name="connsiteY14" fmla="*/ 5546826 h 6870700"/>
              <a:gd name="connsiteX15" fmla="*/ 179850 w 6079067"/>
              <a:gd name="connsiteY15" fmla="*/ 5506837 h 6870700"/>
              <a:gd name="connsiteX16" fmla="*/ 179850 w 6079067"/>
              <a:gd name="connsiteY16" fmla="*/ 5431319 h 6870700"/>
              <a:gd name="connsiteX17" fmla="*/ 179850 w 6079067"/>
              <a:gd name="connsiteY17" fmla="*/ 5396806 h 6870700"/>
              <a:gd name="connsiteX18" fmla="*/ 179850 w 6079067"/>
              <a:gd name="connsiteY18" fmla="*/ 5190511 h 6870700"/>
              <a:gd name="connsiteX19" fmla="*/ 179850 w 6079067"/>
              <a:gd name="connsiteY19" fmla="*/ 5066744 h 6870700"/>
              <a:gd name="connsiteX20" fmla="*/ 179850 w 6079067"/>
              <a:gd name="connsiteY20" fmla="*/ 4849466 h 6870700"/>
              <a:gd name="connsiteX21" fmla="*/ 179850 w 6079067"/>
              <a:gd name="connsiteY21" fmla="*/ 4739436 h 6870700"/>
              <a:gd name="connsiteX22" fmla="*/ 179850 w 6079067"/>
              <a:gd name="connsiteY22" fmla="*/ 4519375 h 6870700"/>
              <a:gd name="connsiteX23" fmla="*/ 179850 w 6079067"/>
              <a:gd name="connsiteY23" fmla="*/ 4409345 h 6870700"/>
              <a:gd name="connsiteX24" fmla="*/ 179850 w 6079067"/>
              <a:gd name="connsiteY24" fmla="*/ 4189313 h 6870700"/>
              <a:gd name="connsiteX25" fmla="*/ 179850 w 6079067"/>
              <a:gd name="connsiteY25" fmla="*/ 4149325 h 6870700"/>
              <a:gd name="connsiteX26" fmla="*/ 179850 w 6079067"/>
              <a:gd name="connsiteY26" fmla="*/ 4073806 h 6870700"/>
              <a:gd name="connsiteX27" fmla="*/ 179850 w 6079067"/>
              <a:gd name="connsiteY27" fmla="*/ 4039294 h 6870700"/>
              <a:gd name="connsiteX28" fmla="*/ 179850 w 6079067"/>
              <a:gd name="connsiteY28" fmla="*/ 3832999 h 6870700"/>
              <a:gd name="connsiteX29" fmla="*/ 179850 w 6079067"/>
              <a:gd name="connsiteY29" fmla="*/ 3709232 h 6870700"/>
              <a:gd name="connsiteX30" fmla="*/ 179850 w 6079067"/>
              <a:gd name="connsiteY30" fmla="*/ 3491954 h 6870700"/>
              <a:gd name="connsiteX31" fmla="*/ 179850 w 6079067"/>
              <a:gd name="connsiteY31" fmla="*/ 3381924 h 6870700"/>
              <a:gd name="connsiteX32" fmla="*/ 179850 w 6079067"/>
              <a:gd name="connsiteY32" fmla="*/ 3161863 h 6870700"/>
              <a:gd name="connsiteX33" fmla="*/ 179850 w 6079067"/>
              <a:gd name="connsiteY33" fmla="*/ 3051833 h 6870700"/>
              <a:gd name="connsiteX34" fmla="*/ 179850 w 6079067"/>
              <a:gd name="connsiteY34" fmla="*/ 2831801 h 6870700"/>
              <a:gd name="connsiteX35" fmla="*/ 179850 w 6079067"/>
              <a:gd name="connsiteY35" fmla="*/ 2791813 h 6870700"/>
              <a:gd name="connsiteX36" fmla="*/ 179850 w 6079067"/>
              <a:gd name="connsiteY36" fmla="*/ 2716294 h 6870700"/>
              <a:gd name="connsiteX37" fmla="*/ 179850 w 6079067"/>
              <a:gd name="connsiteY37" fmla="*/ 2681782 h 6870700"/>
              <a:gd name="connsiteX38" fmla="*/ 179850 w 6079067"/>
              <a:gd name="connsiteY38" fmla="*/ 2475487 h 6870700"/>
              <a:gd name="connsiteX39" fmla="*/ 179850 w 6079067"/>
              <a:gd name="connsiteY39" fmla="*/ 2351720 h 6870700"/>
              <a:gd name="connsiteX40" fmla="*/ 179850 w 6079067"/>
              <a:gd name="connsiteY40" fmla="*/ 2134442 h 6870700"/>
              <a:gd name="connsiteX41" fmla="*/ 179850 w 6079067"/>
              <a:gd name="connsiteY41" fmla="*/ 2024412 h 6870700"/>
              <a:gd name="connsiteX42" fmla="*/ 179850 w 6079067"/>
              <a:gd name="connsiteY42" fmla="*/ 1804351 h 6870700"/>
              <a:gd name="connsiteX43" fmla="*/ 179850 w 6079067"/>
              <a:gd name="connsiteY43" fmla="*/ 1694321 h 6870700"/>
              <a:gd name="connsiteX44" fmla="*/ 179850 w 6079067"/>
              <a:gd name="connsiteY44" fmla="*/ 1474289 h 6870700"/>
              <a:gd name="connsiteX45" fmla="*/ 179850 w 6079067"/>
              <a:gd name="connsiteY45" fmla="*/ 1434301 h 6870700"/>
              <a:gd name="connsiteX46" fmla="*/ 179850 w 6079067"/>
              <a:gd name="connsiteY46" fmla="*/ 1358782 h 6870700"/>
              <a:gd name="connsiteX47" fmla="*/ 179850 w 6079067"/>
              <a:gd name="connsiteY47" fmla="*/ 1324270 h 6870700"/>
              <a:gd name="connsiteX48" fmla="*/ 179850 w 6079067"/>
              <a:gd name="connsiteY48" fmla="*/ 1117975 h 6870700"/>
              <a:gd name="connsiteX49" fmla="*/ 179850 w 6079067"/>
              <a:gd name="connsiteY49" fmla="*/ 994208 h 6870700"/>
              <a:gd name="connsiteX50" fmla="*/ 179850 w 6079067"/>
              <a:gd name="connsiteY50" fmla="*/ 776930 h 6870700"/>
              <a:gd name="connsiteX51" fmla="*/ 179850 w 6079067"/>
              <a:gd name="connsiteY51" fmla="*/ 666900 h 6870700"/>
              <a:gd name="connsiteX52" fmla="*/ 179850 w 6079067"/>
              <a:gd name="connsiteY52" fmla="*/ 446839 h 6870700"/>
              <a:gd name="connsiteX53" fmla="*/ 179850 w 6079067"/>
              <a:gd name="connsiteY53" fmla="*/ 336809 h 6870700"/>
              <a:gd name="connsiteX54" fmla="*/ 179850 w 6079067"/>
              <a:gd name="connsiteY54" fmla="*/ 116777 h 6870700"/>
              <a:gd name="connsiteX55" fmla="*/ 179850 w 6079067"/>
              <a:gd name="connsiteY55" fmla="*/ 1270 h 6870700"/>
              <a:gd name="connsiteX56" fmla="*/ 0 w 6079067"/>
              <a:gd name="connsiteY56" fmla="*/ 3068 h 687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6079067" h="6870700">
                <a:moveTo>
                  <a:pt x="0" y="0"/>
                </a:moveTo>
                <a:lnTo>
                  <a:pt x="6079067" y="0"/>
                </a:lnTo>
                <a:lnTo>
                  <a:pt x="6079067" y="6870700"/>
                </a:lnTo>
                <a:lnTo>
                  <a:pt x="0" y="6870700"/>
                </a:lnTo>
                <a:lnTo>
                  <a:pt x="0" y="6862543"/>
                </a:lnTo>
                <a:lnTo>
                  <a:pt x="85404" y="6863401"/>
                </a:lnTo>
                <a:cubicBezTo>
                  <a:pt x="117363" y="6863876"/>
                  <a:pt x="149321" y="6864351"/>
                  <a:pt x="179850" y="6864350"/>
                </a:cubicBezTo>
                <a:lnTo>
                  <a:pt x="179850" y="6754319"/>
                </a:lnTo>
                <a:cubicBezTo>
                  <a:pt x="-40393" y="6754319"/>
                  <a:pt x="-40393" y="6548024"/>
                  <a:pt x="179850" y="6548024"/>
                </a:cubicBezTo>
                <a:lnTo>
                  <a:pt x="179850" y="6424257"/>
                </a:lnTo>
                <a:cubicBezTo>
                  <a:pt x="-40393" y="6424257"/>
                  <a:pt x="-40393" y="6206979"/>
                  <a:pt x="179850" y="6206979"/>
                </a:cubicBezTo>
                <a:lnTo>
                  <a:pt x="179850" y="6096949"/>
                </a:lnTo>
                <a:cubicBezTo>
                  <a:pt x="-40393" y="6096949"/>
                  <a:pt x="-40393" y="5876888"/>
                  <a:pt x="179850" y="5876888"/>
                </a:cubicBezTo>
                <a:lnTo>
                  <a:pt x="179850" y="5766858"/>
                </a:lnTo>
                <a:cubicBezTo>
                  <a:pt x="-40393" y="5766858"/>
                  <a:pt x="-40393" y="5546826"/>
                  <a:pt x="179850" y="5546826"/>
                </a:cubicBezTo>
                <a:lnTo>
                  <a:pt x="179850" y="5506837"/>
                </a:lnTo>
                <a:lnTo>
                  <a:pt x="179850" y="5431319"/>
                </a:lnTo>
                <a:lnTo>
                  <a:pt x="179850" y="5396806"/>
                </a:lnTo>
                <a:cubicBezTo>
                  <a:pt x="-40393" y="5396806"/>
                  <a:pt x="-40393" y="5190511"/>
                  <a:pt x="179850" y="5190511"/>
                </a:cubicBezTo>
                <a:lnTo>
                  <a:pt x="179850" y="5066744"/>
                </a:lnTo>
                <a:cubicBezTo>
                  <a:pt x="-40393" y="5066744"/>
                  <a:pt x="-40393" y="4849466"/>
                  <a:pt x="179850" y="4849466"/>
                </a:cubicBezTo>
                <a:lnTo>
                  <a:pt x="179850" y="4739436"/>
                </a:lnTo>
                <a:cubicBezTo>
                  <a:pt x="-40393" y="4739436"/>
                  <a:pt x="-40393" y="4519375"/>
                  <a:pt x="179850" y="4519375"/>
                </a:cubicBezTo>
                <a:lnTo>
                  <a:pt x="179850" y="4409345"/>
                </a:lnTo>
                <a:cubicBezTo>
                  <a:pt x="-40393" y="4409345"/>
                  <a:pt x="-40393" y="4189313"/>
                  <a:pt x="179850" y="4189313"/>
                </a:cubicBezTo>
                <a:lnTo>
                  <a:pt x="179850" y="4149325"/>
                </a:lnTo>
                <a:lnTo>
                  <a:pt x="179850" y="4073806"/>
                </a:lnTo>
                <a:lnTo>
                  <a:pt x="179850" y="4039294"/>
                </a:lnTo>
                <a:cubicBezTo>
                  <a:pt x="-40393" y="4039294"/>
                  <a:pt x="-40393" y="3832999"/>
                  <a:pt x="179850" y="3832999"/>
                </a:cubicBezTo>
                <a:lnTo>
                  <a:pt x="179850" y="3709232"/>
                </a:lnTo>
                <a:cubicBezTo>
                  <a:pt x="-40393" y="3709232"/>
                  <a:pt x="-40393" y="3491954"/>
                  <a:pt x="179850" y="3491954"/>
                </a:cubicBezTo>
                <a:lnTo>
                  <a:pt x="179850" y="3381924"/>
                </a:lnTo>
                <a:cubicBezTo>
                  <a:pt x="-40393" y="3381924"/>
                  <a:pt x="-40393" y="3161863"/>
                  <a:pt x="179850" y="3161863"/>
                </a:cubicBezTo>
                <a:lnTo>
                  <a:pt x="179850" y="3051833"/>
                </a:lnTo>
                <a:cubicBezTo>
                  <a:pt x="-40393" y="3051833"/>
                  <a:pt x="-40393" y="2831801"/>
                  <a:pt x="179850" y="2831801"/>
                </a:cubicBezTo>
                <a:lnTo>
                  <a:pt x="179850" y="2791813"/>
                </a:lnTo>
                <a:lnTo>
                  <a:pt x="179850" y="2716294"/>
                </a:lnTo>
                <a:lnTo>
                  <a:pt x="179850" y="2681782"/>
                </a:lnTo>
                <a:cubicBezTo>
                  <a:pt x="-40393" y="2681782"/>
                  <a:pt x="-40393" y="2475487"/>
                  <a:pt x="179850" y="2475487"/>
                </a:cubicBezTo>
                <a:lnTo>
                  <a:pt x="179850" y="2351720"/>
                </a:lnTo>
                <a:cubicBezTo>
                  <a:pt x="-40393" y="2351720"/>
                  <a:pt x="-40393" y="2134442"/>
                  <a:pt x="179850" y="2134442"/>
                </a:cubicBezTo>
                <a:lnTo>
                  <a:pt x="179850" y="2024412"/>
                </a:lnTo>
                <a:cubicBezTo>
                  <a:pt x="-40393" y="2024412"/>
                  <a:pt x="-40393" y="1804351"/>
                  <a:pt x="179850" y="1804351"/>
                </a:cubicBezTo>
                <a:lnTo>
                  <a:pt x="179850" y="1694321"/>
                </a:lnTo>
                <a:cubicBezTo>
                  <a:pt x="-40393" y="1694321"/>
                  <a:pt x="-40393" y="1474289"/>
                  <a:pt x="179850" y="1474289"/>
                </a:cubicBezTo>
                <a:lnTo>
                  <a:pt x="179850" y="1434301"/>
                </a:lnTo>
                <a:lnTo>
                  <a:pt x="179850" y="1358782"/>
                </a:lnTo>
                <a:lnTo>
                  <a:pt x="179850" y="1324270"/>
                </a:lnTo>
                <a:cubicBezTo>
                  <a:pt x="-40393" y="1324270"/>
                  <a:pt x="-40393" y="1117975"/>
                  <a:pt x="179850" y="1117975"/>
                </a:cubicBezTo>
                <a:lnTo>
                  <a:pt x="179850" y="994208"/>
                </a:lnTo>
                <a:cubicBezTo>
                  <a:pt x="-40393" y="994208"/>
                  <a:pt x="-40393" y="776930"/>
                  <a:pt x="179850" y="776930"/>
                </a:cubicBezTo>
                <a:lnTo>
                  <a:pt x="179850" y="666900"/>
                </a:lnTo>
                <a:cubicBezTo>
                  <a:pt x="-40393" y="666900"/>
                  <a:pt x="-40393" y="446839"/>
                  <a:pt x="179850" y="446839"/>
                </a:cubicBezTo>
                <a:lnTo>
                  <a:pt x="179850" y="336809"/>
                </a:lnTo>
                <a:cubicBezTo>
                  <a:pt x="-40393" y="336809"/>
                  <a:pt x="-40393" y="116777"/>
                  <a:pt x="179850" y="116777"/>
                </a:cubicBezTo>
                <a:lnTo>
                  <a:pt x="179850" y="1270"/>
                </a:lnTo>
                <a:lnTo>
                  <a:pt x="0" y="306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892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Image Central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014035E-1A17-2DE1-B458-995FD38C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50838" y="183996"/>
            <a:ext cx="11714421" cy="6490008"/>
            <a:chOff x="179763" y="165253"/>
            <a:chExt cx="11872522" cy="6527496"/>
          </a:xfrm>
          <a:solidFill>
            <a:schemeClr val="accent4"/>
          </a:solidFill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4EF6ED3-BEF3-F7E2-408B-B85A5707FD19}"/>
                </a:ext>
              </a:extLst>
            </p:cNvPr>
            <p:cNvGrpSpPr/>
            <p:nvPr/>
          </p:nvGrpSpPr>
          <p:grpSpPr>
            <a:xfrm>
              <a:off x="371475" y="165253"/>
              <a:ext cx="11472864" cy="358211"/>
              <a:chOff x="371475" y="165254"/>
              <a:chExt cx="10464212" cy="326718"/>
            </a:xfrm>
            <a:grpFill/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F718CB7E-2CF0-30DD-978A-7CADBF6B2E52}"/>
                  </a:ext>
                </a:extLst>
              </p:cNvPr>
              <p:cNvGrpSpPr/>
              <p:nvPr/>
            </p:nvGrpSpPr>
            <p:grpSpPr>
              <a:xfrm>
                <a:off x="371475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75" name="Group 74">
                  <a:extLst>
                    <a:ext uri="{FF2B5EF4-FFF2-40B4-BE49-F238E27FC236}">
                      <a16:creationId xmlns:a16="http://schemas.microsoft.com/office/drawing/2014/main" id="{08E0A8CA-007A-C565-3EA3-F70ED8AE4F49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9" name="Graphic 78">
                    <a:extLst>
                      <a:ext uri="{FF2B5EF4-FFF2-40B4-BE49-F238E27FC236}">
                        <a16:creationId xmlns:a16="http://schemas.microsoft.com/office/drawing/2014/main" id="{E585DECC-2B7B-18F9-1FE0-BDBB82B1216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80" name="Graphic 79">
                    <a:extLst>
                      <a:ext uri="{FF2B5EF4-FFF2-40B4-BE49-F238E27FC236}">
                        <a16:creationId xmlns:a16="http://schemas.microsoft.com/office/drawing/2014/main" id="{81A82B0E-02F1-8D5B-65BA-517001CEC3C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76" name="Group 75">
                  <a:extLst>
                    <a:ext uri="{FF2B5EF4-FFF2-40B4-BE49-F238E27FC236}">
                      <a16:creationId xmlns:a16="http://schemas.microsoft.com/office/drawing/2014/main" id="{9DCDDC5E-1DC8-227D-EFBB-7D97997D7B44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7" name="Graphic 76">
                    <a:extLst>
                      <a:ext uri="{FF2B5EF4-FFF2-40B4-BE49-F238E27FC236}">
                        <a16:creationId xmlns:a16="http://schemas.microsoft.com/office/drawing/2014/main" id="{C6805DC8-7F27-52A6-6C23-24FB578AAD9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8" name="Graphic 77">
                    <a:extLst>
                      <a:ext uri="{FF2B5EF4-FFF2-40B4-BE49-F238E27FC236}">
                        <a16:creationId xmlns:a16="http://schemas.microsoft.com/office/drawing/2014/main" id="{EF2CDF61-AF32-D99E-3DDE-A6419A811CB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B7351D3B-AE81-BDE5-2348-BEF0D02C1483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69" name="Group 68">
                  <a:extLst>
                    <a:ext uri="{FF2B5EF4-FFF2-40B4-BE49-F238E27FC236}">
                      <a16:creationId xmlns:a16="http://schemas.microsoft.com/office/drawing/2014/main" id="{A7B8B331-D303-635D-51D0-F72227D566CD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3" name="Graphic 72">
                    <a:extLst>
                      <a:ext uri="{FF2B5EF4-FFF2-40B4-BE49-F238E27FC236}">
                        <a16:creationId xmlns:a16="http://schemas.microsoft.com/office/drawing/2014/main" id="{E4F82DF9-0142-CEFC-DF73-D3849F1AFCF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4" name="Graphic 73">
                    <a:extLst>
                      <a:ext uri="{FF2B5EF4-FFF2-40B4-BE49-F238E27FC236}">
                        <a16:creationId xmlns:a16="http://schemas.microsoft.com/office/drawing/2014/main" id="{8031E68A-C67A-4630-F41F-88F32F781FC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70" name="Group 69">
                  <a:extLst>
                    <a:ext uri="{FF2B5EF4-FFF2-40B4-BE49-F238E27FC236}">
                      <a16:creationId xmlns:a16="http://schemas.microsoft.com/office/drawing/2014/main" id="{65CF6AF2-5348-BFAA-A5A0-3C0C4489CC5B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1" name="Graphic 70">
                    <a:extLst>
                      <a:ext uri="{FF2B5EF4-FFF2-40B4-BE49-F238E27FC236}">
                        <a16:creationId xmlns:a16="http://schemas.microsoft.com/office/drawing/2014/main" id="{BF84873D-79A6-4BA7-322E-CDDA6AD1FE3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2" name="Graphic 71">
                    <a:extLst>
                      <a:ext uri="{FF2B5EF4-FFF2-40B4-BE49-F238E27FC236}">
                        <a16:creationId xmlns:a16="http://schemas.microsoft.com/office/drawing/2014/main" id="{8FEDD920-3E2C-858D-1636-1F073D80AB2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9723CC7E-07A5-8D93-21E2-731D7995B0A3}"/>
                </a:ext>
              </a:extLst>
            </p:cNvPr>
            <p:cNvGrpSpPr/>
            <p:nvPr/>
          </p:nvGrpSpPr>
          <p:grpSpPr>
            <a:xfrm rot="10800000">
              <a:off x="371475" y="6312421"/>
              <a:ext cx="11472864" cy="358211"/>
              <a:chOff x="371475" y="165254"/>
              <a:chExt cx="10464212" cy="326718"/>
            </a:xfrm>
            <a:grpFill/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294A128E-8289-775D-EA82-75B76EB563EC}"/>
                  </a:ext>
                </a:extLst>
              </p:cNvPr>
              <p:cNvGrpSpPr/>
              <p:nvPr/>
            </p:nvGrpSpPr>
            <p:grpSpPr>
              <a:xfrm>
                <a:off x="371475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375B1E17-4E83-96D5-1651-C46926996750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64" name="Graphic 63">
                    <a:extLst>
                      <a:ext uri="{FF2B5EF4-FFF2-40B4-BE49-F238E27FC236}">
                        <a16:creationId xmlns:a16="http://schemas.microsoft.com/office/drawing/2014/main" id="{DCC956DF-414F-F7BF-987B-096863FFAEB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66" name="Graphic 65">
                    <a:extLst>
                      <a:ext uri="{FF2B5EF4-FFF2-40B4-BE49-F238E27FC236}">
                        <a16:creationId xmlns:a16="http://schemas.microsoft.com/office/drawing/2014/main" id="{97D3E8AC-6317-AE5C-8D82-42CE5570F3B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59705075-F029-0639-589B-4AE7AABC17C9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62" name="Graphic 61">
                    <a:extLst>
                      <a:ext uri="{FF2B5EF4-FFF2-40B4-BE49-F238E27FC236}">
                        <a16:creationId xmlns:a16="http://schemas.microsoft.com/office/drawing/2014/main" id="{C51C8BA2-6FED-D73D-D2C3-84DF13BF83E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63" name="Graphic 62">
                    <a:extLst>
                      <a:ext uri="{FF2B5EF4-FFF2-40B4-BE49-F238E27FC236}">
                        <a16:creationId xmlns:a16="http://schemas.microsoft.com/office/drawing/2014/main" id="{5F73991C-42DA-937F-FFA7-E81EE253733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9994E0A1-B077-BCD1-027A-4F7F29E325F5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9985C051-D92A-85E3-0892-572C1EFD2E1D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58" name="Graphic 57">
                    <a:extLst>
                      <a:ext uri="{FF2B5EF4-FFF2-40B4-BE49-F238E27FC236}">
                        <a16:creationId xmlns:a16="http://schemas.microsoft.com/office/drawing/2014/main" id="{336E58B3-562D-67A4-F467-FE0AB5E661E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9" name="Graphic 58">
                    <a:extLst>
                      <a:ext uri="{FF2B5EF4-FFF2-40B4-BE49-F238E27FC236}">
                        <a16:creationId xmlns:a16="http://schemas.microsoft.com/office/drawing/2014/main" id="{69A0878E-DF6E-BEE0-6399-90DA5D606CB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55" name="Group 54">
                  <a:extLst>
                    <a:ext uri="{FF2B5EF4-FFF2-40B4-BE49-F238E27FC236}">
                      <a16:creationId xmlns:a16="http://schemas.microsoft.com/office/drawing/2014/main" id="{981BD697-D54A-B662-A962-1EAACE9C528C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56" name="Graphic 55">
                    <a:extLst>
                      <a:ext uri="{FF2B5EF4-FFF2-40B4-BE49-F238E27FC236}">
                        <a16:creationId xmlns:a16="http://schemas.microsoft.com/office/drawing/2014/main" id="{C5A33C4F-358D-D49E-070B-049001AA203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7" name="Graphic 56">
                    <a:extLst>
                      <a:ext uri="{FF2B5EF4-FFF2-40B4-BE49-F238E27FC236}">
                        <a16:creationId xmlns:a16="http://schemas.microsoft.com/office/drawing/2014/main" id="{7535947E-0393-2CD0-B060-5F55353C5F0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58F4F5EB-0BAB-898D-33CF-3FECF715860A}"/>
                </a:ext>
              </a:extLst>
            </p:cNvPr>
            <p:cNvGrpSpPr/>
            <p:nvPr/>
          </p:nvGrpSpPr>
          <p:grpSpPr>
            <a:xfrm rot="5400000">
              <a:off x="8626572" y="3267033"/>
              <a:ext cx="6527492" cy="323935"/>
              <a:chOff x="4252101" y="165254"/>
              <a:chExt cx="6583586" cy="326718"/>
            </a:xfrm>
            <a:grpFill/>
          </p:grpSpPr>
          <p:pic>
            <p:nvPicPr>
              <p:cNvPr id="31" name="Graphic 30">
                <a:extLst>
                  <a:ext uri="{FF2B5EF4-FFF2-40B4-BE49-F238E27FC236}">
                    <a16:creationId xmlns:a16="http://schemas.microsoft.com/office/drawing/2014/main" id="{59F8A187-74A5-AD52-966F-CE41459B14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252101" y="165254"/>
                <a:ext cx="1387119" cy="326718"/>
              </a:xfrm>
              <a:prstGeom prst="rect">
                <a:avLst/>
              </a:prstGeom>
            </p:spPr>
          </p:pic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FC1C5A56-4C12-487C-C155-18D9F246C6E1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33" name="Group 32">
                  <a:extLst>
                    <a:ext uri="{FF2B5EF4-FFF2-40B4-BE49-F238E27FC236}">
                      <a16:creationId xmlns:a16="http://schemas.microsoft.com/office/drawing/2014/main" id="{FEB5412D-CFA6-83AE-DAE6-16C78DC41B99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49" name="Graphic 48">
                    <a:extLst>
                      <a:ext uri="{FF2B5EF4-FFF2-40B4-BE49-F238E27FC236}">
                        <a16:creationId xmlns:a16="http://schemas.microsoft.com/office/drawing/2014/main" id="{63BFE1BE-DD5B-6B42-56B8-4AA21DA6F3E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0" name="Graphic 49">
                    <a:extLst>
                      <a:ext uri="{FF2B5EF4-FFF2-40B4-BE49-F238E27FC236}">
                        <a16:creationId xmlns:a16="http://schemas.microsoft.com/office/drawing/2014/main" id="{8247ACAA-BDCD-872C-36C1-9F58EFA6490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45" name="Group 44">
                  <a:extLst>
                    <a:ext uri="{FF2B5EF4-FFF2-40B4-BE49-F238E27FC236}">
                      <a16:creationId xmlns:a16="http://schemas.microsoft.com/office/drawing/2014/main" id="{38688A7C-153F-C0C3-0C46-51E38195780E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47" name="Graphic 46">
                    <a:extLst>
                      <a:ext uri="{FF2B5EF4-FFF2-40B4-BE49-F238E27FC236}">
                        <a16:creationId xmlns:a16="http://schemas.microsoft.com/office/drawing/2014/main" id="{2AC5023F-6400-82CE-B3B0-DA9FCF0F9DD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48" name="Graphic 47">
                    <a:extLst>
                      <a:ext uri="{FF2B5EF4-FFF2-40B4-BE49-F238E27FC236}">
                        <a16:creationId xmlns:a16="http://schemas.microsoft.com/office/drawing/2014/main" id="{E206EC60-6D7E-0954-74B3-465FD70E624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066437A5-6B0E-A0F6-FBDB-781BE1D67083}"/>
                </a:ext>
              </a:extLst>
            </p:cNvPr>
            <p:cNvGrpSpPr/>
            <p:nvPr/>
          </p:nvGrpSpPr>
          <p:grpSpPr>
            <a:xfrm rot="16200000">
              <a:off x="-2922015" y="3267035"/>
              <a:ext cx="6527492" cy="323935"/>
              <a:chOff x="4252101" y="165254"/>
              <a:chExt cx="6583586" cy="326718"/>
            </a:xfrm>
            <a:grpFill/>
          </p:grpSpPr>
          <p:pic>
            <p:nvPicPr>
              <p:cNvPr id="8" name="Graphic 7">
                <a:extLst>
                  <a:ext uri="{FF2B5EF4-FFF2-40B4-BE49-F238E27FC236}">
                    <a16:creationId xmlns:a16="http://schemas.microsoft.com/office/drawing/2014/main" id="{3DC82A19-0A0D-5BC4-9727-BF37F12069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252101" y="165254"/>
                <a:ext cx="1387119" cy="326718"/>
              </a:xfrm>
              <a:prstGeom prst="rect">
                <a:avLst/>
              </a:prstGeom>
            </p:spPr>
          </p:pic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2780CF-9C23-8DDA-EBE4-F7C629C94A32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8CE9F630-6DC6-9F45-81FB-62F0DCE819F8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29" name="Graphic 28">
                    <a:extLst>
                      <a:ext uri="{FF2B5EF4-FFF2-40B4-BE49-F238E27FC236}">
                        <a16:creationId xmlns:a16="http://schemas.microsoft.com/office/drawing/2014/main" id="{0FD96E3B-5099-5884-C652-98FE9A96ACE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30" name="Graphic 29">
                    <a:extLst>
                      <a:ext uri="{FF2B5EF4-FFF2-40B4-BE49-F238E27FC236}">
                        <a16:creationId xmlns:a16="http://schemas.microsoft.com/office/drawing/2014/main" id="{E399E0EA-D028-2927-ED34-092FC5D9695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20" name="Group 19">
                  <a:extLst>
                    <a:ext uri="{FF2B5EF4-FFF2-40B4-BE49-F238E27FC236}">
                      <a16:creationId xmlns:a16="http://schemas.microsoft.com/office/drawing/2014/main" id="{D66979E3-0AA4-0225-1163-450276AEB925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21" name="Graphic 20">
                    <a:extLst>
                      <a:ext uri="{FF2B5EF4-FFF2-40B4-BE49-F238E27FC236}">
                        <a16:creationId xmlns:a16="http://schemas.microsoft.com/office/drawing/2014/main" id="{ABCC70B9-D051-AEAD-E251-335CB139A94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22" name="Graphic 21">
                    <a:extLst>
                      <a:ext uri="{FF2B5EF4-FFF2-40B4-BE49-F238E27FC236}">
                        <a16:creationId xmlns:a16="http://schemas.microsoft.com/office/drawing/2014/main" id="{10A472AA-E51B-B930-9BC7-7798368E0C8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865E4F2E-5442-0E3A-216E-77FE0CCD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17" y="336483"/>
            <a:ext cx="11409283" cy="6194946"/>
          </a:xfrm>
          <a:prstGeom prst="rect">
            <a:avLst/>
          </a:prstGeom>
        </p:spPr>
      </p:pic>
      <p:pic>
        <p:nvPicPr>
          <p:cNvPr id="84" name="Graphic 83">
            <a:extLst>
              <a:ext uri="{FF2B5EF4-FFF2-40B4-BE49-F238E27FC236}">
                <a16:creationId xmlns:a16="http://schemas.microsoft.com/office/drawing/2014/main" id="{BBFE97E1-20C6-1164-6C39-4257B987B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6200000">
            <a:off x="2964683" y="2489498"/>
            <a:ext cx="1114425" cy="2038350"/>
          </a:xfrm>
          <a:prstGeom prst="rect">
            <a:avLst/>
          </a:prstGeom>
        </p:spPr>
      </p:pic>
      <p:pic>
        <p:nvPicPr>
          <p:cNvPr id="85" name="Graphic 84">
            <a:extLst>
              <a:ext uri="{FF2B5EF4-FFF2-40B4-BE49-F238E27FC236}">
                <a16:creationId xmlns:a16="http://schemas.microsoft.com/office/drawing/2014/main" id="{ADC68169-AD29-0EEF-A109-9ACBA4E25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8096174" y="2495676"/>
            <a:ext cx="1114425" cy="2038350"/>
          </a:xfrm>
          <a:prstGeom prst="rect">
            <a:avLst/>
          </a:prstGeom>
        </p:spPr>
      </p:pic>
      <p:grpSp>
        <p:nvGrpSpPr>
          <p:cNvPr id="87" name="Group 86">
            <a:extLst>
              <a:ext uri="{FF2B5EF4-FFF2-40B4-BE49-F238E27FC236}">
                <a16:creationId xmlns:a16="http://schemas.microsoft.com/office/drawing/2014/main" id="{F3059982-BD1E-1FE6-D42C-94541734C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760831" y="467648"/>
            <a:ext cx="8732998" cy="5885018"/>
            <a:chOff x="1721908" y="467648"/>
            <a:chExt cx="8749748" cy="5885018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D11F30C-2B52-B7EF-283D-7BC6254CFDFA}"/>
                </a:ext>
              </a:extLst>
            </p:cNvPr>
            <p:cNvCxnSpPr/>
            <p:nvPr/>
          </p:nvCxnSpPr>
          <p:spPr>
            <a:xfrm>
              <a:off x="1721908" y="504576"/>
              <a:ext cx="0" cy="5848090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F3925451-BDD1-F2D2-41AE-4FE3E41E3918}"/>
                </a:ext>
              </a:extLst>
            </p:cNvPr>
            <p:cNvCxnSpPr/>
            <p:nvPr/>
          </p:nvCxnSpPr>
          <p:spPr>
            <a:xfrm>
              <a:off x="10471656" y="467648"/>
              <a:ext cx="0" cy="5848090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1D7F828D-9375-6231-0866-1C29F0D29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42687" y="447770"/>
            <a:ext cx="754505" cy="955272"/>
            <a:chOff x="619574" y="487526"/>
            <a:chExt cx="754505" cy="955272"/>
          </a:xfrm>
        </p:grpSpPr>
        <p:pic>
          <p:nvPicPr>
            <p:cNvPr id="91" name="Graphic 90">
              <a:extLst>
                <a:ext uri="{FF2B5EF4-FFF2-40B4-BE49-F238E27FC236}">
                  <a16:creationId xmlns:a16="http://schemas.microsoft.com/office/drawing/2014/main" id="{1443D4DB-7F03-29AA-EC8C-08DDD1ADCE0A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619574" y="487526"/>
              <a:ext cx="754505" cy="573738"/>
            </a:xfrm>
            <a:prstGeom prst="rect">
              <a:avLst/>
            </a:prstGeom>
          </p:spPr>
        </p:pic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1E78F40F-7954-738B-D02A-FB1578BA0C0D}"/>
                </a:ext>
              </a:extLst>
            </p:cNvPr>
            <p:cNvGrpSpPr/>
            <p:nvPr/>
          </p:nvGrpSpPr>
          <p:grpSpPr>
            <a:xfrm>
              <a:off x="673235" y="705324"/>
              <a:ext cx="626891" cy="737474"/>
              <a:chOff x="673235" y="705324"/>
              <a:chExt cx="626891" cy="737474"/>
            </a:xfrm>
          </p:grpSpPr>
          <p:pic>
            <p:nvPicPr>
              <p:cNvPr id="93" name="Graphic 92">
                <a:extLst>
                  <a:ext uri="{FF2B5EF4-FFF2-40B4-BE49-F238E27FC236}">
                    <a16:creationId xmlns:a16="http://schemas.microsoft.com/office/drawing/2014/main" id="{764CCA2E-A3E9-D24B-F135-F1C24A8648C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745548" y="705324"/>
                <a:ext cx="472920" cy="413805"/>
              </a:xfrm>
              <a:prstGeom prst="rect">
                <a:avLst/>
              </a:prstGeom>
            </p:spPr>
          </p:pic>
          <p:pic>
            <p:nvPicPr>
              <p:cNvPr id="94" name="Graphic 93">
                <a:extLst>
                  <a:ext uri="{FF2B5EF4-FFF2-40B4-BE49-F238E27FC236}">
                    <a16:creationId xmlns:a16="http://schemas.microsoft.com/office/drawing/2014/main" id="{652F5AC8-4EAB-98AF-8EF3-A51FAA69A39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673235" y="938457"/>
                <a:ext cx="626891" cy="504341"/>
              </a:xfrm>
              <a:prstGeom prst="rect">
                <a:avLst/>
              </a:prstGeom>
            </p:spPr>
          </p:pic>
        </p:grp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95382C26-9FD9-CA57-8B52-A7077CB2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79991" y="447770"/>
            <a:ext cx="754505" cy="955274"/>
            <a:chOff x="619574" y="487526"/>
            <a:chExt cx="754505" cy="955274"/>
          </a:xfrm>
        </p:grpSpPr>
        <p:pic>
          <p:nvPicPr>
            <p:cNvPr id="96" name="Graphic 95">
              <a:extLst>
                <a:ext uri="{FF2B5EF4-FFF2-40B4-BE49-F238E27FC236}">
                  <a16:creationId xmlns:a16="http://schemas.microsoft.com/office/drawing/2014/main" id="{1B622F10-F7D3-143A-6325-D5AC8347A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619574" y="487526"/>
              <a:ext cx="754505" cy="573738"/>
            </a:xfrm>
            <a:prstGeom prst="rect">
              <a:avLst/>
            </a:prstGeom>
          </p:spPr>
        </p:pic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0FA37807-8213-D156-C610-28813D660736}"/>
                </a:ext>
              </a:extLst>
            </p:cNvPr>
            <p:cNvGrpSpPr/>
            <p:nvPr/>
          </p:nvGrpSpPr>
          <p:grpSpPr>
            <a:xfrm>
              <a:off x="673235" y="705324"/>
              <a:ext cx="626891" cy="737474"/>
              <a:chOff x="673235" y="705324"/>
              <a:chExt cx="626891" cy="737474"/>
            </a:xfrm>
          </p:grpSpPr>
          <p:pic>
            <p:nvPicPr>
              <p:cNvPr id="98" name="Graphic 97">
                <a:extLst>
                  <a:ext uri="{FF2B5EF4-FFF2-40B4-BE49-F238E27FC236}">
                    <a16:creationId xmlns:a16="http://schemas.microsoft.com/office/drawing/2014/main" id="{42DC2333-5327-816D-03F4-EF2038F555F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745548" y="705324"/>
                <a:ext cx="472920" cy="413805"/>
              </a:xfrm>
              <a:prstGeom prst="rect">
                <a:avLst/>
              </a:prstGeom>
            </p:spPr>
          </p:pic>
          <p:pic>
            <p:nvPicPr>
              <p:cNvPr id="99" name="Graphic 98">
                <a:extLst>
                  <a:ext uri="{FF2B5EF4-FFF2-40B4-BE49-F238E27FC236}">
                    <a16:creationId xmlns:a16="http://schemas.microsoft.com/office/drawing/2014/main" id="{8562DEB4-EEF0-7612-5257-5A45DEA3430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p:blipFill>
            <p:spPr>
              <a:xfrm>
                <a:off x="673235" y="938457"/>
                <a:ext cx="626891" cy="504341"/>
              </a:xfrm>
              <a:prstGeom prst="rect">
                <a:avLst/>
              </a:prstGeom>
            </p:spPr>
          </p:pic>
        </p:grpSp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365A5B51-6931-9F98-417A-00CD534E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642687" y="5397394"/>
            <a:ext cx="10991809" cy="955272"/>
            <a:chOff x="619574" y="5367639"/>
            <a:chExt cx="10991809" cy="955272"/>
          </a:xfrm>
        </p:grpSpPr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4EA681DB-217E-BDE1-1B82-64C41EF752A1}"/>
                </a:ext>
              </a:extLst>
            </p:cNvPr>
            <p:cNvGrpSpPr/>
            <p:nvPr/>
          </p:nvGrpSpPr>
          <p:grpSpPr>
            <a:xfrm>
              <a:off x="619574" y="5367639"/>
              <a:ext cx="754505" cy="955272"/>
              <a:chOff x="619574" y="487526"/>
              <a:chExt cx="754505" cy="955272"/>
            </a:xfrm>
          </p:grpSpPr>
          <p:pic>
            <p:nvPicPr>
              <p:cNvPr id="107" name="Graphic 106">
                <a:extLst>
                  <a:ext uri="{FF2B5EF4-FFF2-40B4-BE49-F238E27FC236}">
                    <a16:creationId xmlns:a16="http://schemas.microsoft.com/office/drawing/2014/main" id="{6DEB56A9-4064-F5B1-8D7B-BFC60A6726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p:blipFill>
            <p:spPr>
              <a:xfrm>
                <a:off x="619574" y="487526"/>
                <a:ext cx="754505" cy="573738"/>
              </a:xfrm>
              <a:prstGeom prst="rect">
                <a:avLst/>
              </a:prstGeom>
            </p:spPr>
          </p:pic>
          <p:grpSp>
            <p:nvGrpSpPr>
              <p:cNvPr id="108" name="Group 107">
                <a:extLst>
                  <a:ext uri="{FF2B5EF4-FFF2-40B4-BE49-F238E27FC236}">
                    <a16:creationId xmlns:a16="http://schemas.microsoft.com/office/drawing/2014/main" id="{8F062010-EEA8-AC8E-69DB-15CE5F14527A}"/>
                  </a:ext>
                </a:extLst>
              </p:cNvPr>
              <p:cNvGrpSpPr/>
              <p:nvPr/>
            </p:nvGrpSpPr>
            <p:grpSpPr>
              <a:xfrm>
                <a:off x="673235" y="705324"/>
                <a:ext cx="626891" cy="737474"/>
                <a:chOff x="673235" y="705324"/>
                <a:chExt cx="626891" cy="737474"/>
              </a:xfrm>
            </p:grpSpPr>
            <p:pic>
              <p:nvPicPr>
                <p:cNvPr id="109" name="Graphic 108">
                  <a:extLst>
                    <a:ext uri="{FF2B5EF4-FFF2-40B4-BE49-F238E27FC236}">
                      <a16:creationId xmlns:a16="http://schemas.microsoft.com/office/drawing/2014/main" id="{C9D559DA-5AAF-6B08-F173-CEFEB4550C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5548" y="705324"/>
                  <a:ext cx="472920" cy="413805"/>
                </a:xfrm>
                <a:prstGeom prst="rect">
                  <a:avLst/>
                </a:prstGeom>
              </p:spPr>
            </p:pic>
            <p:pic>
              <p:nvPicPr>
                <p:cNvPr id="110" name="Graphic 109">
                  <a:extLst>
                    <a:ext uri="{FF2B5EF4-FFF2-40B4-BE49-F238E27FC236}">
                      <a16:creationId xmlns:a16="http://schemas.microsoft.com/office/drawing/2014/main" id="{425FED4A-8C5F-D2DD-5DD6-CC0D64B419C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73235" y="938457"/>
                  <a:ext cx="626891" cy="504341"/>
                </a:xfrm>
                <a:prstGeom prst="rect">
                  <a:avLst/>
                </a:prstGeom>
              </p:spPr>
            </p:pic>
          </p:grpSp>
        </p:grp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D569027F-1D0E-5828-72E5-CF44FC16124D}"/>
                </a:ext>
              </a:extLst>
            </p:cNvPr>
            <p:cNvGrpSpPr/>
            <p:nvPr/>
          </p:nvGrpSpPr>
          <p:grpSpPr>
            <a:xfrm>
              <a:off x="10856878" y="5367639"/>
              <a:ext cx="754505" cy="955272"/>
              <a:chOff x="619574" y="487526"/>
              <a:chExt cx="754505" cy="955272"/>
            </a:xfrm>
          </p:grpSpPr>
          <p:pic>
            <p:nvPicPr>
              <p:cNvPr id="103" name="Graphic 102">
                <a:extLst>
                  <a:ext uri="{FF2B5EF4-FFF2-40B4-BE49-F238E27FC236}">
                    <a16:creationId xmlns:a16="http://schemas.microsoft.com/office/drawing/2014/main" id="{1193139C-8C9F-6A2E-9DEE-CA826D2BAE9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p:blipFill>
            <p:spPr>
              <a:xfrm>
                <a:off x="619574" y="487526"/>
                <a:ext cx="754505" cy="573738"/>
              </a:xfrm>
              <a:prstGeom prst="rect">
                <a:avLst/>
              </a:prstGeom>
            </p:spPr>
          </p:pic>
          <p:grpSp>
            <p:nvGrpSpPr>
              <p:cNvPr id="104" name="Group 103">
                <a:extLst>
                  <a:ext uri="{FF2B5EF4-FFF2-40B4-BE49-F238E27FC236}">
                    <a16:creationId xmlns:a16="http://schemas.microsoft.com/office/drawing/2014/main" id="{B550CDB0-3E50-50B9-83A3-6B9C5A033531}"/>
                  </a:ext>
                </a:extLst>
              </p:cNvPr>
              <p:cNvGrpSpPr/>
              <p:nvPr/>
            </p:nvGrpSpPr>
            <p:grpSpPr>
              <a:xfrm>
                <a:off x="673235" y="705324"/>
                <a:ext cx="626891" cy="737474"/>
                <a:chOff x="673235" y="705324"/>
                <a:chExt cx="626891" cy="737474"/>
              </a:xfrm>
            </p:grpSpPr>
            <p:pic>
              <p:nvPicPr>
                <p:cNvPr id="105" name="Graphic 104">
                  <a:extLst>
                    <a:ext uri="{FF2B5EF4-FFF2-40B4-BE49-F238E27FC236}">
                      <a16:creationId xmlns:a16="http://schemas.microsoft.com/office/drawing/2014/main" id="{B329F702-6CC8-40CB-637A-A1DFE68DFA0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5548" y="705324"/>
                  <a:ext cx="472920" cy="413805"/>
                </a:xfrm>
                <a:prstGeom prst="rect">
                  <a:avLst/>
                </a:prstGeom>
              </p:spPr>
            </p:pic>
            <p:pic>
              <p:nvPicPr>
                <p:cNvPr id="106" name="Graphic 105">
                  <a:extLst>
                    <a:ext uri="{FF2B5EF4-FFF2-40B4-BE49-F238E27FC236}">
                      <a16:creationId xmlns:a16="http://schemas.microsoft.com/office/drawing/2014/main" id="{5F456315-9672-0EDF-4804-9D640716C3D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12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673235" y="938457"/>
                  <a:ext cx="626891" cy="504341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11" name="Heart 110">
            <a:extLst>
              <a:ext uri="{FF2B5EF4-FFF2-40B4-BE49-F238E27FC236}">
                <a16:creationId xmlns:a16="http://schemas.microsoft.com/office/drawing/2014/main" id="{1679747D-AE42-4984-54C2-1231BE938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97751" y="1150871"/>
            <a:ext cx="396497" cy="365986"/>
          </a:xfrm>
          <a:custGeom>
            <a:avLst/>
            <a:gdLst>
              <a:gd name="csX0" fmla="*/ 198249 w 396497"/>
              <a:gd name="csY0" fmla="*/ 91497 h 365986"/>
              <a:gd name="csX1" fmla="*/ 198249 w 396497"/>
              <a:gd name="csY1" fmla="*/ 365986 h 365986"/>
              <a:gd name="csX2" fmla="*/ 198249 w 396497"/>
              <a:gd name="csY2" fmla="*/ 91497 h 3659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396497" h="365986" fill="none" extrusionOk="0">
                <a:moveTo>
                  <a:pt x="198249" y="91497"/>
                </a:moveTo>
                <a:cubicBezTo>
                  <a:pt x="254727" y="-96482"/>
                  <a:pt x="599636" y="110125"/>
                  <a:pt x="198249" y="365986"/>
                </a:cubicBezTo>
                <a:cubicBezTo>
                  <a:pt x="-218235" y="85082"/>
                  <a:pt x="125352" y="-117357"/>
                  <a:pt x="198249" y="91497"/>
                </a:cubicBezTo>
                <a:close/>
              </a:path>
              <a:path w="396497" h="365986" stroke="0" extrusionOk="0">
                <a:moveTo>
                  <a:pt x="198249" y="91497"/>
                </a:moveTo>
                <a:cubicBezTo>
                  <a:pt x="220009" y="-159525"/>
                  <a:pt x="542075" y="114365"/>
                  <a:pt x="198249" y="365986"/>
                </a:cubicBezTo>
                <a:cubicBezTo>
                  <a:pt x="-163971" y="100452"/>
                  <a:pt x="85659" y="-121042"/>
                  <a:pt x="198249" y="91497"/>
                </a:cubicBezTo>
                <a:close/>
              </a:path>
            </a:pathLst>
          </a:custGeom>
          <a:solidFill>
            <a:srgbClr val="AB341E"/>
          </a:solidFill>
          <a:ln w="25400">
            <a:noFill/>
            <a:extLst>
              <a:ext uri="{C807C97D-BFC1-408E-A445-0C87EB9F89A2}">
                <ask:lineSketchStyleProps xmlns:ask="http://schemas.microsoft.com/office/drawing/2018/sketchyshapes" sd="1219033472">
                  <a:prstGeom prst="hear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Heart 111">
            <a:extLst>
              <a:ext uri="{FF2B5EF4-FFF2-40B4-BE49-F238E27FC236}">
                <a16:creationId xmlns:a16="http://schemas.microsoft.com/office/drawing/2014/main" id="{B72B19E2-1522-B369-AD19-E18CA2002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5897751" y="5460140"/>
            <a:ext cx="396497" cy="365986"/>
          </a:xfrm>
          <a:custGeom>
            <a:avLst/>
            <a:gdLst>
              <a:gd name="csX0" fmla="*/ 198249 w 396497"/>
              <a:gd name="csY0" fmla="*/ 91497 h 365986"/>
              <a:gd name="csX1" fmla="*/ 198249 w 396497"/>
              <a:gd name="csY1" fmla="*/ 365986 h 365986"/>
              <a:gd name="csX2" fmla="*/ 198249 w 396497"/>
              <a:gd name="csY2" fmla="*/ 91497 h 3659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396497" h="365986" fill="none" extrusionOk="0">
                <a:moveTo>
                  <a:pt x="198249" y="91497"/>
                </a:moveTo>
                <a:cubicBezTo>
                  <a:pt x="254727" y="-96482"/>
                  <a:pt x="599636" y="110125"/>
                  <a:pt x="198249" y="365986"/>
                </a:cubicBezTo>
                <a:cubicBezTo>
                  <a:pt x="-218235" y="85082"/>
                  <a:pt x="125352" y="-117357"/>
                  <a:pt x="198249" y="91497"/>
                </a:cubicBezTo>
                <a:close/>
              </a:path>
              <a:path w="396497" h="365986" stroke="0" extrusionOk="0">
                <a:moveTo>
                  <a:pt x="198249" y="91497"/>
                </a:moveTo>
                <a:cubicBezTo>
                  <a:pt x="220009" y="-159525"/>
                  <a:pt x="542075" y="114365"/>
                  <a:pt x="198249" y="365986"/>
                </a:cubicBezTo>
                <a:cubicBezTo>
                  <a:pt x="-163971" y="100452"/>
                  <a:pt x="85659" y="-121042"/>
                  <a:pt x="198249" y="91497"/>
                </a:cubicBezTo>
                <a:close/>
              </a:path>
            </a:pathLst>
          </a:custGeom>
          <a:solidFill>
            <a:srgbClr val="AB341E"/>
          </a:solidFill>
          <a:ln w="25400">
            <a:noFill/>
            <a:extLst>
              <a:ext uri="{C807C97D-BFC1-408E-A445-0C87EB9F89A2}">
                <ask:lineSketchStyleProps xmlns:ask="http://schemas.microsoft.com/office/drawing/2018/sketchyshapes" sd="1219033472">
                  <a:prstGeom prst="hear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328079" y="2944297"/>
            <a:ext cx="4510060" cy="969406"/>
          </a:xfrm>
        </p:spPr>
        <p:txBody>
          <a:bodyPr bIns="45720" anchor="b">
            <a:normAutofit/>
          </a:bodyPr>
          <a:lstStyle>
            <a:lvl1pPr algn="ctr">
              <a:lnSpc>
                <a:spcPct val="100000"/>
              </a:lnSpc>
              <a:defRPr sz="4800" cap="all" spc="-30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 rot="5400000">
            <a:off x="8924293" y="3098217"/>
            <a:ext cx="4171150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17" name="Picture Placeholder 116">
            <a:extLst>
              <a:ext uri="{FF2B5EF4-FFF2-40B4-BE49-F238E27FC236}">
                <a16:creationId xmlns:a16="http://schemas.microsoft.com/office/drawing/2014/main" id="{59319F04-0FAD-E391-BC24-431A5516C27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77809" y="1158904"/>
            <a:ext cx="4754880" cy="4663440"/>
          </a:xfrm>
          <a:custGeom>
            <a:avLst/>
            <a:gdLst>
              <a:gd name="connsiteX0" fmla="*/ 3812108 w 4858187"/>
              <a:gd name="connsiteY0" fmla="*/ 101 h 4749080"/>
              <a:gd name="connsiteX1" fmla="*/ 4265286 w 4858187"/>
              <a:gd name="connsiteY1" fmla="*/ 1367 h 4749080"/>
              <a:gd name="connsiteX2" fmla="*/ 4838086 w 4858187"/>
              <a:gd name="connsiteY2" fmla="*/ 3217 h 4749080"/>
              <a:gd name="connsiteX3" fmla="*/ 4858187 w 4858187"/>
              <a:gd name="connsiteY3" fmla="*/ 3217 h 4749080"/>
              <a:gd name="connsiteX4" fmla="*/ 4858187 w 4858187"/>
              <a:gd name="connsiteY4" fmla="*/ 23318 h 4749080"/>
              <a:gd name="connsiteX5" fmla="*/ 4852398 w 4858187"/>
              <a:gd name="connsiteY5" fmla="*/ 1010602 h 4749080"/>
              <a:gd name="connsiteX6" fmla="*/ 3962725 w 4858187"/>
              <a:gd name="connsiteY6" fmla="*/ 2374500 h 4749080"/>
              <a:gd name="connsiteX7" fmla="*/ 4852398 w 4858187"/>
              <a:gd name="connsiteY7" fmla="*/ 3738800 h 4749080"/>
              <a:gd name="connsiteX8" fmla="*/ 4858187 w 4858187"/>
              <a:gd name="connsiteY8" fmla="*/ 4725682 h 4749080"/>
              <a:gd name="connsiteX9" fmla="*/ 4858187 w 4858187"/>
              <a:gd name="connsiteY9" fmla="*/ 4745783 h 4749080"/>
              <a:gd name="connsiteX10" fmla="*/ 4838086 w 4858187"/>
              <a:gd name="connsiteY10" fmla="*/ 4745783 h 4749080"/>
              <a:gd name="connsiteX11" fmla="*/ 4265286 w 4858187"/>
              <a:gd name="connsiteY11" fmla="*/ 4747632 h 4749080"/>
              <a:gd name="connsiteX12" fmla="*/ 3455534 w 4858187"/>
              <a:gd name="connsiteY12" fmla="*/ 4743290 h 4749080"/>
              <a:gd name="connsiteX13" fmla="*/ 2429093 w 4858187"/>
              <a:gd name="connsiteY13" fmla="*/ 3842923 h 4749080"/>
              <a:gd name="connsiteX14" fmla="*/ 1401929 w 4858187"/>
              <a:gd name="connsiteY14" fmla="*/ 4743290 h 4749080"/>
              <a:gd name="connsiteX15" fmla="*/ 973455 w 4858187"/>
              <a:gd name="connsiteY15" fmla="*/ 4748999 h 4749080"/>
              <a:gd name="connsiteX16" fmla="*/ 973455 w 4858187"/>
              <a:gd name="connsiteY16" fmla="*/ 4749080 h 4749080"/>
              <a:gd name="connsiteX17" fmla="*/ 592982 w 4858187"/>
              <a:gd name="connsiteY17" fmla="*/ 4747712 h 4749080"/>
              <a:gd name="connsiteX18" fmla="*/ 20181 w 4858187"/>
              <a:gd name="connsiteY18" fmla="*/ 4745863 h 4749080"/>
              <a:gd name="connsiteX19" fmla="*/ 0 w 4858187"/>
              <a:gd name="connsiteY19" fmla="*/ 4745863 h 4749080"/>
              <a:gd name="connsiteX20" fmla="*/ 0 w 4858187"/>
              <a:gd name="connsiteY20" fmla="*/ 4725762 h 4749080"/>
              <a:gd name="connsiteX21" fmla="*/ 5789 w 4858187"/>
              <a:gd name="connsiteY21" fmla="*/ 3738478 h 4749080"/>
              <a:gd name="connsiteX22" fmla="*/ 895462 w 4858187"/>
              <a:gd name="connsiteY22" fmla="*/ 2374580 h 4749080"/>
              <a:gd name="connsiteX23" fmla="*/ 5789 w 4858187"/>
              <a:gd name="connsiteY23" fmla="*/ 1010200 h 4749080"/>
              <a:gd name="connsiteX24" fmla="*/ 0 w 4858187"/>
              <a:gd name="connsiteY24" fmla="*/ 23318 h 4749080"/>
              <a:gd name="connsiteX25" fmla="*/ 0 w 4858187"/>
              <a:gd name="connsiteY25" fmla="*/ 3217 h 4749080"/>
              <a:gd name="connsiteX26" fmla="*/ 20101 w 4858187"/>
              <a:gd name="connsiteY26" fmla="*/ 3217 h 4749080"/>
              <a:gd name="connsiteX27" fmla="*/ 592901 w 4858187"/>
              <a:gd name="connsiteY27" fmla="*/ 1367 h 4749080"/>
              <a:gd name="connsiteX28" fmla="*/ 1402653 w 4858187"/>
              <a:gd name="connsiteY28" fmla="*/ 5709 h 4749080"/>
              <a:gd name="connsiteX29" fmla="*/ 2429093 w 4858187"/>
              <a:gd name="connsiteY29" fmla="*/ 906076 h 4749080"/>
              <a:gd name="connsiteX30" fmla="*/ 3456258 w 4858187"/>
              <a:gd name="connsiteY30" fmla="*/ 5709 h 4749080"/>
              <a:gd name="connsiteX31" fmla="*/ 3812108 w 4858187"/>
              <a:gd name="connsiteY31" fmla="*/ 101 h 4749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858187" h="4749080">
                <a:moveTo>
                  <a:pt x="3812108" y="101"/>
                </a:moveTo>
                <a:cubicBezTo>
                  <a:pt x="3946463" y="-281"/>
                  <a:pt x="4097040" y="483"/>
                  <a:pt x="4265286" y="1367"/>
                </a:cubicBezTo>
                <a:lnTo>
                  <a:pt x="4838086" y="3217"/>
                </a:lnTo>
                <a:lnTo>
                  <a:pt x="4858187" y="3217"/>
                </a:lnTo>
                <a:lnTo>
                  <a:pt x="4858187" y="23318"/>
                </a:lnTo>
                <a:cubicBezTo>
                  <a:pt x="4858187" y="410303"/>
                  <a:pt x="4858187" y="744464"/>
                  <a:pt x="4852398" y="1010602"/>
                </a:cubicBezTo>
                <a:cubicBezTo>
                  <a:pt x="4852398" y="1691867"/>
                  <a:pt x="4708716" y="2115357"/>
                  <a:pt x="3962725" y="2374500"/>
                </a:cubicBezTo>
                <a:cubicBezTo>
                  <a:pt x="4708716" y="2633643"/>
                  <a:pt x="4852398" y="3057132"/>
                  <a:pt x="4852398" y="3738800"/>
                </a:cubicBezTo>
                <a:cubicBezTo>
                  <a:pt x="4858187" y="4000596"/>
                  <a:pt x="4858187" y="4320524"/>
                  <a:pt x="4858187" y="4725682"/>
                </a:cubicBezTo>
                <a:lnTo>
                  <a:pt x="4858187" y="4745783"/>
                </a:lnTo>
                <a:lnTo>
                  <a:pt x="4838086" y="4745783"/>
                </a:lnTo>
                <a:lnTo>
                  <a:pt x="4265286" y="4747632"/>
                </a:lnTo>
                <a:lnTo>
                  <a:pt x="3455534" y="4743290"/>
                </a:lnTo>
                <a:cubicBezTo>
                  <a:pt x="3292716" y="4743290"/>
                  <a:pt x="2743555" y="4677278"/>
                  <a:pt x="2429093" y="3842923"/>
                </a:cubicBezTo>
                <a:cubicBezTo>
                  <a:pt x="2114632" y="4677278"/>
                  <a:pt x="1565391" y="4743290"/>
                  <a:pt x="1401929" y="4743290"/>
                </a:cubicBezTo>
                <a:cubicBezTo>
                  <a:pt x="1280358" y="4747632"/>
                  <a:pt x="1138283" y="4748999"/>
                  <a:pt x="973455" y="4748999"/>
                </a:cubicBezTo>
                <a:lnTo>
                  <a:pt x="973455" y="4749080"/>
                </a:lnTo>
                <a:lnTo>
                  <a:pt x="592982" y="4747712"/>
                </a:lnTo>
                <a:lnTo>
                  <a:pt x="20181" y="4745863"/>
                </a:lnTo>
                <a:lnTo>
                  <a:pt x="0" y="4745863"/>
                </a:lnTo>
                <a:lnTo>
                  <a:pt x="0" y="4725762"/>
                </a:lnTo>
                <a:cubicBezTo>
                  <a:pt x="0" y="4338776"/>
                  <a:pt x="0" y="4004616"/>
                  <a:pt x="5789" y="3738478"/>
                </a:cubicBezTo>
                <a:cubicBezTo>
                  <a:pt x="5789" y="3057213"/>
                  <a:pt x="149472" y="2633723"/>
                  <a:pt x="895462" y="2374580"/>
                </a:cubicBezTo>
                <a:cubicBezTo>
                  <a:pt x="149391" y="2115357"/>
                  <a:pt x="5789" y="1691867"/>
                  <a:pt x="5789" y="1010200"/>
                </a:cubicBezTo>
                <a:cubicBezTo>
                  <a:pt x="0" y="748484"/>
                  <a:pt x="0" y="428475"/>
                  <a:pt x="0" y="23318"/>
                </a:cubicBezTo>
                <a:lnTo>
                  <a:pt x="0" y="3217"/>
                </a:lnTo>
                <a:lnTo>
                  <a:pt x="20101" y="3217"/>
                </a:lnTo>
                <a:lnTo>
                  <a:pt x="592901" y="1367"/>
                </a:lnTo>
                <a:lnTo>
                  <a:pt x="1402653" y="5709"/>
                </a:lnTo>
                <a:cubicBezTo>
                  <a:pt x="1565471" y="5709"/>
                  <a:pt x="2114632" y="71721"/>
                  <a:pt x="2429093" y="906076"/>
                </a:cubicBezTo>
                <a:cubicBezTo>
                  <a:pt x="2743555" y="71721"/>
                  <a:pt x="3292796" y="5709"/>
                  <a:pt x="3456258" y="5709"/>
                </a:cubicBezTo>
                <a:cubicBezTo>
                  <a:pt x="3559618" y="2011"/>
                  <a:pt x="3677752" y="483"/>
                  <a:pt x="3812108" y="101"/>
                </a:cubicBezTo>
                <a:close/>
              </a:path>
            </a:pathLst>
          </a:custGeom>
          <a:solidFill>
            <a:schemeClr val="bg2"/>
          </a:solidFill>
          <a:ln w="63500">
            <a:solidFill>
              <a:schemeClr val="accent2"/>
            </a:solidFill>
          </a:ln>
        </p:spPr>
        <p:txBody>
          <a:bodyPr wrap="square" tIns="1097280">
            <a:noAutofit/>
          </a:bodyPr>
          <a:lstStyle>
            <a:lvl1pPr marL="0" indent="0" algn="ctr">
              <a:buNone/>
              <a:defRPr sz="20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784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Image Right 1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E2FA2C99-EE78-2B0E-78A1-6EE43B9C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276058" y="476396"/>
            <a:ext cx="5562483" cy="5905208"/>
            <a:chOff x="2198603" y="404615"/>
            <a:chExt cx="7819730" cy="6027091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7E3733FC-4E75-E686-EE9B-95632B931B8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98603" y="404615"/>
              <a:ext cx="7819730" cy="0"/>
            </a:xfrm>
            <a:prstGeom prst="line">
              <a:avLst/>
            </a:prstGeom>
            <a:ln w="254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F14F7B46-83DD-46FF-BD1D-A72403686E0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198603" y="6431706"/>
              <a:ext cx="7819730" cy="0"/>
            </a:xfrm>
            <a:prstGeom prst="line">
              <a:avLst/>
            </a:prstGeom>
            <a:ln w="254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E6B6F26F-B676-1FE3-0519-0ACDD0841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757" y="-1477"/>
            <a:ext cx="6096000" cy="6864390"/>
          </a:xfrm>
          <a:prstGeom prst="rect">
            <a:avLst/>
          </a:prstGeom>
        </p:spPr>
      </p:pic>
      <p:grpSp>
        <p:nvGrpSpPr>
          <p:cNvPr id="58" name="Group 57">
            <a:extLst>
              <a:ext uri="{FF2B5EF4-FFF2-40B4-BE49-F238E27FC236}">
                <a16:creationId xmlns:a16="http://schemas.microsoft.com/office/drawing/2014/main" id="{4B867CD9-74ED-FCE6-F89F-CF471C740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931929" y="1351571"/>
            <a:ext cx="4245732" cy="2809297"/>
            <a:chOff x="6797801" y="1039262"/>
            <a:chExt cx="4412323" cy="2919526"/>
          </a:xfrm>
        </p:grpSpPr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611722FB-5E33-6B93-A568-73378397A789}"/>
                </a:ext>
              </a:extLst>
            </p:cNvPr>
            <p:cNvGrpSpPr/>
            <p:nvPr/>
          </p:nvGrpSpPr>
          <p:grpSpPr>
            <a:xfrm>
              <a:off x="7459701" y="1039262"/>
              <a:ext cx="3046006" cy="394987"/>
              <a:chOff x="7529275" y="1071416"/>
              <a:chExt cx="3046006" cy="394987"/>
            </a:xfrm>
            <a:solidFill>
              <a:srgbClr val="E2A43B"/>
            </a:solidFill>
          </p:grpSpPr>
          <p:pic>
            <p:nvPicPr>
              <p:cNvPr id="66" name="Graphic 65">
                <a:extLst>
                  <a:ext uri="{FF2B5EF4-FFF2-40B4-BE49-F238E27FC236}">
                    <a16:creationId xmlns:a16="http://schemas.microsoft.com/office/drawing/2014/main" id="{F722850D-82DE-4128-1CA5-4AB33C5459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 rot="21323159">
                <a:off x="7529275" y="1071416"/>
                <a:ext cx="372381" cy="342350"/>
              </a:xfrm>
              <a:prstGeom prst="rect">
                <a:avLst/>
              </a:prstGeom>
            </p:spPr>
          </p:pic>
          <p:pic>
            <p:nvPicPr>
              <p:cNvPr id="67" name="Graphic 66">
                <a:extLst>
                  <a:ext uri="{FF2B5EF4-FFF2-40B4-BE49-F238E27FC236}">
                    <a16:creationId xmlns:a16="http://schemas.microsoft.com/office/drawing/2014/main" id="{86264A48-65A0-610E-6698-2105FD60ED2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 rot="508776">
                <a:off x="10202900" y="1124053"/>
                <a:ext cx="372381" cy="342350"/>
              </a:xfrm>
              <a:prstGeom prst="rect">
                <a:avLst/>
              </a:prstGeom>
            </p:spPr>
          </p:pic>
        </p:grp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B9B8EE21-D7DA-7E1A-DABE-9675D7366AFF}"/>
                </a:ext>
              </a:extLst>
            </p:cNvPr>
            <p:cNvGrpSpPr/>
            <p:nvPr/>
          </p:nvGrpSpPr>
          <p:grpSpPr>
            <a:xfrm rot="10800000">
              <a:off x="7459701" y="3563801"/>
              <a:ext cx="3046006" cy="394987"/>
              <a:chOff x="7529275" y="1029940"/>
              <a:chExt cx="3046006" cy="394987"/>
            </a:xfrm>
            <a:solidFill>
              <a:srgbClr val="E2A43B"/>
            </a:solidFill>
          </p:grpSpPr>
          <p:pic>
            <p:nvPicPr>
              <p:cNvPr id="63" name="Graphic 62">
                <a:extLst>
                  <a:ext uri="{FF2B5EF4-FFF2-40B4-BE49-F238E27FC236}">
                    <a16:creationId xmlns:a16="http://schemas.microsoft.com/office/drawing/2014/main" id="{AEECD354-4F31-56FD-F901-9450DCECFCD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 rot="21323159">
                <a:off x="7529275" y="1029940"/>
                <a:ext cx="372381" cy="342350"/>
              </a:xfrm>
              <a:prstGeom prst="rect">
                <a:avLst/>
              </a:prstGeom>
            </p:spPr>
          </p:pic>
          <p:pic>
            <p:nvPicPr>
              <p:cNvPr id="64" name="Graphic 63">
                <a:extLst>
                  <a:ext uri="{FF2B5EF4-FFF2-40B4-BE49-F238E27FC236}">
                    <a16:creationId xmlns:a16="http://schemas.microsoft.com/office/drawing/2014/main" id="{0E3D593A-B464-CD18-34AB-1DBD726B8DA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p:blipFill>
            <p:spPr>
              <a:xfrm rot="508776">
                <a:off x="10202900" y="1082577"/>
                <a:ext cx="372381" cy="342350"/>
              </a:xfrm>
              <a:prstGeom prst="rect">
                <a:avLst/>
              </a:prstGeom>
            </p:spPr>
          </p:pic>
        </p:grpSp>
        <p:pic>
          <p:nvPicPr>
            <p:cNvPr id="61" name="Graphic 60">
              <a:extLst>
                <a:ext uri="{FF2B5EF4-FFF2-40B4-BE49-F238E27FC236}">
                  <a16:creationId xmlns:a16="http://schemas.microsoft.com/office/drawing/2014/main" id="{250B7CE3-A0F6-F50E-D135-D72DB88F2D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6200000">
              <a:off x="6003344" y="2241248"/>
              <a:ext cx="1982209" cy="393295"/>
            </a:xfrm>
            <a:prstGeom prst="rect">
              <a:avLst/>
            </a:prstGeom>
          </p:spPr>
        </p:pic>
        <p:pic>
          <p:nvPicPr>
            <p:cNvPr id="62" name="Graphic 61">
              <a:extLst>
                <a:ext uri="{FF2B5EF4-FFF2-40B4-BE49-F238E27FC236}">
                  <a16:creationId xmlns:a16="http://schemas.microsoft.com/office/drawing/2014/main" id="{BF5F1788-776E-73F3-C574-2FC102CD76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022372" y="2241248"/>
              <a:ext cx="1982209" cy="39329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4445" y="4761493"/>
            <a:ext cx="5751815" cy="969406"/>
          </a:xfrm>
        </p:spPr>
        <p:txBody>
          <a:bodyPr bIns="45720" anchor="b">
            <a:normAutofit/>
          </a:bodyPr>
          <a:lstStyle>
            <a:lvl1pPr algn="ctr">
              <a:lnSpc>
                <a:spcPct val="100000"/>
              </a:lnSpc>
              <a:defRPr sz="4800" cap="all" spc="-300" baseline="0"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176303" y="5822069"/>
            <a:ext cx="5734717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37E9259-78E6-17CC-C89F-85817470B4D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0434" y="-6350"/>
            <a:ext cx="6079067" cy="6870700"/>
          </a:xfrm>
          <a:custGeom>
            <a:avLst/>
            <a:gdLst>
              <a:gd name="connsiteX0" fmla="*/ 0 w 6079067"/>
              <a:gd name="connsiteY0" fmla="*/ 0 h 6870700"/>
              <a:gd name="connsiteX1" fmla="*/ 6079067 w 6079067"/>
              <a:gd name="connsiteY1" fmla="*/ 0 h 6870700"/>
              <a:gd name="connsiteX2" fmla="*/ 6079067 w 6079067"/>
              <a:gd name="connsiteY2" fmla="*/ 3099 h 6870700"/>
              <a:gd name="connsiteX3" fmla="*/ 5991540 w 6079067"/>
              <a:gd name="connsiteY3" fmla="*/ 2219 h 6870700"/>
              <a:gd name="connsiteX4" fmla="*/ 5897095 w 6079067"/>
              <a:gd name="connsiteY4" fmla="*/ 1270 h 6870700"/>
              <a:gd name="connsiteX5" fmla="*/ 5897095 w 6079067"/>
              <a:gd name="connsiteY5" fmla="*/ 111301 h 6870700"/>
              <a:gd name="connsiteX6" fmla="*/ 5897095 w 6079067"/>
              <a:gd name="connsiteY6" fmla="*/ 317597 h 6870700"/>
              <a:gd name="connsiteX7" fmla="*/ 5897095 w 6079067"/>
              <a:gd name="connsiteY7" fmla="*/ 441363 h 6870700"/>
              <a:gd name="connsiteX8" fmla="*/ 5897095 w 6079067"/>
              <a:gd name="connsiteY8" fmla="*/ 658641 h 6870700"/>
              <a:gd name="connsiteX9" fmla="*/ 5897095 w 6079067"/>
              <a:gd name="connsiteY9" fmla="*/ 768671 h 6870700"/>
              <a:gd name="connsiteX10" fmla="*/ 5897095 w 6079067"/>
              <a:gd name="connsiteY10" fmla="*/ 988732 h 6870700"/>
              <a:gd name="connsiteX11" fmla="*/ 5897095 w 6079067"/>
              <a:gd name="connsiteY11" fmla="*/ 1098763 h 6870700"/>
              <a:gd name="connsiteX12" fmla="*/ 5897095 w 6079067"/>
              <a:gd name="connsiteY12" fmla="*/ 1318794 h 6870700"/>
              <a:gd name="connsiteX13" fmla="*/ 5897095 w 6079067"/>
              <a:gd name="connsiteY13" fmla="*/ 1358783 h 6870700"/>
              <a:gd name="connsiteX14" fmla="*/ 5897095 w 6079067"/>
              <a:gd name="connsiteY14" fmla="*/ 1434301 h 6870700"/>
              <a:gd name="connsiteX15" fmla="*/ 5897095 w 6079067"/>
              <a:gd name="connsiteY15" fmla="*/ 1468815 h 6870700"/>
              <a:gd name="connsiteX16" fmla="*/ 5897095 w 6079067"/>
              <a:gd name="connsiteY16" fmla="*/ 1675110 h 6870700"/>
              <a:gd name="connsiteX17" fmla="*/ 5897095 w 6079067"/>
              <a:gd name="connsiteY17" fmla="*/ 1798876 h 6870700"/>
              <a:gd name="connsiteX18" fmla="*/ 5897095 w 6079067"/>
              <a:gd name="connsiteY18" fmla="*/ 2016154 h 6870700"/>
              <a:gd name="connsiteX19" fmla="*/ 5897095 w 6079067"/>
              <a:gd name="connsiteY19" fmla="*/ 2126184 h 6870700"/>
              <a:gd name="connsiteX20" fmla="*/ 5897095 w 6079067"/>
              <a:gd name="connsiteY20" fmla="*/ 2346245 h 6870700"/>
              <a:gd name="connsiteX21" fmla="*/ 5897095 w 6079067"/>
              <a:gd name="connsiteY21" fmla="*/ 2456275 h 6870700"/>
              <a:gd name="connsiteX22" fmla="*/ 5897095 w 6079067"/>
              <a:gd name="connsiteY22" fmla="*/ 2676307 h 6870700"/>
              <a:gd name="connsiteX23" fmla="*/ 5897095 w 6079067"/>
              <a:gd name="connsiteY23" fmla="*/ 2716295 h 6870700"/>
              <a:gd name="connsiteX24" fmla="*/ 5897095 w 6079067"/>
              <a:gd name="connsiteY24" fmla="*/ 2791814 h 6870700"/>
              <a:gd name="connsiteX25" fmla="*/ 5897095 w 6079067"/>
              <a:gd name="connsiteY25" fmla="*/ 2826327 h 6870700"/>
              <a:gd name="connsiteX26" fmla="*/ 5897095 w 6079067"/>
              <a:gd name="connsiteY26" fmla="*/ 3032622 h 6870700"/>
              <a:gd name="connsiteX27" fmla="*/ 5897095 w 6079067"/>
              <a:gd name="connsiteY27" fmla="*/ 3156388 h 6870700"/>
              <a:gd name="connsiteX28" fmla="*/ 5897095 w 6079067"/>
              <a:gd name="connsiteY28" fmla="*/ 3373666 h 6870700"/>
              <a:gd name="connsiteX29" fmla="*/ 5897095 w 6079067"/>
              <a:gd name="connsiteY29" fmla="*/ 3483697 h 6870700"/>
              <a:gd name="connsiteX30" fmla="*/ 5897095 w 6079067"/>
              <a:gd name="connsiteY30" fmla="*/ 3703757 h 6870700"/>
              <a:gd name="connsiteX31" fmla="*/ 5897095 w 6079067"/>
              <a:gd name="connsiteY31" fmla="*/ 3813788 h 6870700"/>
              <a:gd name="connsiteX32" fmla="*/ 5897095 w 6079067"/>
              <a:gd name="connsiteY32" fmla="*/ 4033819 h 6870700"/>
              <a:gd name="connsiteX33" fmla="*/ 5897095 w 6079067"/>
              <a:gd name="connsiteY33" fmla="*/ 4073807 h 6870700"/>
              <a:gd name="connsiteX34" fmla="*/ 5897095 w 6079067"/>
              <a:gd name="connsiteY34" fmla="*/ 4149326 h 6870700"/>
              <a:gd name="connsiteX35" fmla="*/ 5897095 w 6079067"/>
              <a:gd name="connsiteY35" fmla="*/ 4183839 h 6870700"/>
              <a:gd name="connsiteX36" fmla="*/ 5897095 w 6079067"/>
              <a:gd name="connsiteY36" fmla="*/ 4390133 h 6870700"/>
              <a:gd name="connsiteX37" fmla="*/ 5897095 w 6079067"/>
              <a:gd name="connsiteY37" fmla="*/ 4513900 h 6870700"/>
              <a:gd name="connsiteX38" fmla="*/ 5897095 w 6079067"/>
              <a:gd name="connsiteY38" fmla="*/ 4731178 h 6870700"/>
              <a:gd name="connsiteX39" fmla="*/ 5897095 w 6079067"/>
              <a:gd name="connsiteY39" fmla="*/ 4841208 h 6870700"/>
              <a:gd name="connsiteX40" fmla="*/ 5897095 w 6079067"/>
              <a:gd name="connsiteY40" fmla="*/ 5061269 h 6870700"/>
              <a:gd name="connsiteX41" fmla="*/ 5897095 w 6079067"/>
              <a:gd name="connsiteY41" fmla="*/ 5171299 h 6870700"/>
              <a:gd name="connsiteX42" fmla="*/ 5897095 w 6079067"/>
              <a:gd name="connsiteY42" fmla="*/ 5391331 h 6870700"/>
              <a:gd name="connsiteX43" fmla="*/ 5897095 w 6079067"/>
              <a:gd name="connsiteY43" fmla="*/ 5431319 h 6870700"/>
              <a:gd name="connsiteX44" fmla="*/ 5897095 w 6079067"/>
              <a:gd name="connsiteY44" fmla="*/ 5506838 h 6870700"/>
              <a:gd name="connsiteX45" fmla="*/ 5897095 w 6079067"/>
              <a:gd name="connsiteY45" fmla="*/ 5541350 h 6870700"/>
              <a:gd name="connsiteX46" fmla="*/ 5897095 w 6079067"/>
              <a:gd name="connsiteY46" fmla="*/ 5747645 h 6870700"/>
              <a:gd name="connsiteX47" fmla="*/ 5897095 w 6079067"/>
              <a:gd name="connsiteY47" fmla="*/ 5871412 h 6870700"/>
              <a:gd name="connsiteX48" fmla="*/ 5897095 w 6079067"/>
              <a:gd name="connsiteY48" fmla="*/ 6088690 h 6870700"/>
              <a:gd name="connsiteX49" fmla="*/ 5897095 w 6079067"/>
              <a:gd name="connsiteY49" fmla="*/ 6198720 h 6870700"/>
              <a:gd name="connsiteX50" fmla="*/ 5897095 w 6079067"/>
              <a:gd name="connsiteY50" fmla="*/ 6418781 h 6870700"/>
              <a:gd name="connsiteX51" fmla="*/ 5897095 w 6079067"/>
              <a:gd name="connsiteY51" fmla="*/ 6528811 h 6870700"/>
              <a:gd name="connsiteX52" fmla="*/ 5897095 w 6079067"/>
              <a:gd name="connsiteY52" fmla="*/ 6748843 h 6870700"/>
              <a:gd name="connsiteX53" fmla="*/ 5897095 w 6079067"/>
              <a:gd name="connsiteY53" fmla="*/ 6864350 h 6870700"/>
              <a:gd name="connsiteX54" fmla="*/ 6079067 w 6079067"/>
              <a:gd name="connsiteY54" fmla="*/ 6862530 h 6870700"/>
              <a:gd name="connsiteX55" fmla="*/ 6079067 w 6079067"/>
              <a:gd name="connsiteY55" fmla="*/ 6870700 h 6870700"/>
              <a:gd name="connsiteX56" fmla="*/ 0 w 6079067"/>
              <a:gd name="connsiteY56" fmla="*/ 6870700 h 687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6079067" h="6870700">
                <a:moveTo>
                  <a:pt x="0" y="0"/>
                </a:moveTo>
                <a:lnTo>
                  <a:pt x="6079067" y="0"/>
                </a:lnTo>
                <a:lnTo>
                  <a:pt x="6079067" y="3099"/>
                </a:lnTo>
                <a:lnTo>
                  <a:pt x="5991540" y="2219"/>
                </a:lnTo>
                <a:cubicBezTo>
                  <a:pt x="5959582" y="1744"/>
                  <a:pt x="5927624" y="1269"/>
                  <a:pt x="5897095" y="1270"/>
                </a:cubicBezTo>
                <a:lnTo>
                  <a:pt x="5897095" y="111301"/>
                </a:lnTo>
                <a:cubicBezTo>
                  <a:pt x="6117337" y="111301"/>
                  <a:pt x="6117337" y="317597"/>
                  <a:pt x="5897095" y="317597"/>
                </a:cubicBezTo>
                <a:lnTo>
                  <a:pt x="5897095" y="441363"/>
                </a:lnTo>
                <a:cubicBezTo>
                  <a:pt x="6117337" y="441363"/>
                  <a:pt x="6117337" y="658641"/>
                  <a:pt x="5897095" y="658641"/>
                </a:cubicBezTo>
                <a:lnTo>
                  <a:pt x="5897095" y="768671"/>
                </a:lnTo>
                <a:cubicBezTo>
                  <a:pt x="6117337" y="768671"/>
                  <a:pt x="6117337" y="988732"/>
                  <a:pt x="5897095" y="988732"/>
                </a:cubicBezTo>
                <a:lnTo>
                  <a:pt x="5897095" y="1098763"/>
                </a:lnTo>
                <a:cubicBezTo>
                  <a:pt x="6117337" y="1098763"/>
                  <a:pt x="6117337" y="1318794"/>
                  <a:pt x="5897095" y="1318794"/>
                </a:cubicBezTo>
                <a:lnTo>
                  <a:pt x="5897095" y="1358783"/>
                </a:lnTo>
                <a:lnTo>
                  <a:pt x="5897095" y="1434301"/>
                </a:lnTo>
                <a:lnTo>
                  <a:pt x="5897095" y="1468815"/>
                </a:lnTo>
                <a:cubicBezTo>
                  <a:pt x="6117337" y="1468815"/>
                  <a:pt x="6117337" y="1675110"/>
                  <a:pt x="5897095" y="1675110"/>
                </a:cubicBezTo>
                <a:lnTo>
                  <a:pt x="5897095" y="1798876"/>
                </a:lnTo>
                <a:cubicBezTo>
                  <a:pt x="6117337" y="1798876"/>
                  <a:pt x="6117337" y="2016154"/>
                  <a:pt x="5897095" y="2016154"/>
                </a:cubicBezTo>
                <a:lnTo>
                  <a:pt x="5897095" y="2126184"/>
                </a:lnTo>
                <a:cubicBezTo>
                  <a:pt x="6117337" y="2126184"/>
                  <a:pt x="6117337" y="2346245"/>
                  <a:pt x="5897095" y="2346245"/>
                </a:cubicBezTo>
                <a:lnTo>
                  <a:pt x="5897095" y="2456275"/>
                </a:lnTo>
                <a:cubicBezTo>
                  <a:pt x="6117337" y="2456275"/>
                  <a:pt x="6117337" y="2676307"/>
                  <a:pt x="5897095" y="2676307"/>
                </a:cubicBezTo>
                <a:lnTo>
                  <a:pt x="5897095" y="2716295"/>
                </a:lnTo>
                <a:lnTo>
                  <a:pt x="5897095" y="2791814"/>
                </a:lnTo>
                <a:lnTo>
                  <a:pt x="5897095" y="2826327"/>
                </a:lnTo>
                <a:cubicBezTo>
                  <a:pt x="6117337" y="2826327"/>
                  <a:pt x="6117337" y="3032622"/>
                  <a:pt x="5897095" y="3032622"/>
                </a:cubicBezTo>
                <a:lnTo>
                  <a:pt x="5897095" y="3156388"/>
                </a:lnTo>
                <a:cubicBezTo>
                  <a:pt x="6117337" y="3156388"/>
                  <a:pt x="6117337" y="3373666"/>
                  <a:pt x="5897095" y="3373666"/>
                </a:cubicBezTo>
                <a:lnTo>
                  <a:pt x="5897095" y="3483697"/>
                </a:lnTo>
                <a:cubicBezTo>
                  <a:pt x="6117337" y="3483697"/>
                  <a:pt x="6117337" y="3703757"/>
                  <a:pt x="5897095" y="3703757"/>
                </a:cubicBezTo>
                <a:lnTo>
                  <a:pt x="5897095" y="3813788"/>
                </a:lnTo>
                <a:cubicBezTo>
                  <a:pt x="6117337" y="3813788"/>
                  <a:pt x="6117337" y="4033819"/>
                  <a:pt x="5897095" y="4033819"/>
                </a:cubicBezTo>
                <a:lnTo>
                  <a:pt x="5897095" y="4073807"/>
                </a:lnTo>
                <a:lnTo>
                  <a:pt x="5897095" y="4149326"/>
                </a:lnTo>
                <a:lnTo>
                  <a:pt x="5897095" y="4183839"/>
                </a:lnTo>
                <a:cubicBezTo>
                  <a:pt x="6117337" y="4183839"/>
                  <a:pt x="6117337" y="4390133"/>
                  <a:pt x="5897095" y="4390133"/>
                </a:cubicBezTo>
                <a:lnTo>
                  <a:pt x="5897095" y="4513900"/>
                </a:lnTo>
                <a:cubicBezTo>
                  <a:pt x="6117337" y="4513900"/>
                  <a:pt x="6117337" y="4731178"/>
                  <a:pt x="5897095" y="4731178"/>
                </a:cubicBezTo>
                <a:lnTo>
                  <a:pt x="5897095" y="4841208"/>
                </a:lnTo>
                <a:cubicBezTo>
                  <a:pt x="6117337" y="4841208"/>
                  <a:pt x="6117337" y="5061269"/>
                  <a:pt x="5897095" y="5061269"/>
                </a:cubicBezTo>
                <a:lnTo>
                  <a:pt x="5897095" y="5171299"/>
                </a:lnTo>
                <a:cubicBezTo>
                  <a:pt x="6117337" y="5171299"/>
                  <a:pt x="6117337" y="5391331"/>
                  <a:pt x="5897095" y="5391331"/>
                </a:cubicBezTo>
                <a:lnTo>
                  <a:pt x="5897095" y="5431319"/>
                </a:lnTo>
                <a:lnTo>
                  <a:pt x="5897095" y="5506838"/>
                </a:lnTo>
                <a:lnTo>
                  <a:pt x="5897095" y="5541350"/>
                </a:lnTo>
                <a:cubicBezTo>
                  <a:pt x="6117337" y="5541350"/>
                  <a:pt x="6117337" y="5747645"/>
                  <a:pt x="5897095" y="5747645"/>
                </a:cubicBezTo>
                <a:lnTo>
                  <a:pt x="5897095" y="5871412"/>
                </a:lnTo>
                <a:cubicBezTo>
                  <a:pt x="6117337" y="5871412"/>
                  <a:pt x="6117337" y="6088690"/>
                  <a:pt x="5897095" y="6088690"/>
                </a:cubicBezTo>
                <a:lnTo>
                  <a:pt x="5897095" y="6198720"/>
                </a:lnTo>
                <a:cubicBezTo>
                  <a:pt x="6117337" y="6198720"/>
                  <a:pt x="6117337" y="6418781"/>
                  <a:pt x="5897095" y="6418781"/>
                </a:cubicBezTo>
                <a:lnTo>
                  <a:pt x="5897095" y="6528811"/>
                </a:lnTo>
                <a:cubicBezTo>
                  <a:pt x="6117337" y="6528811"/>
                  <a:pt x="6117337" y="6748843"/>
                  <a:pt x="5897095" y="6748843"/>
                </a:cubicBezTo>
                <a:lnTo>
                  <a:pt x="5897095" y="6864350"/>
                </a:lnTo>
                <a:lnTo>
                  <a:pt x="6079067" y="6862530"/>
                </a:lnTo>
                <a:lnTo>
                  <a:pt x="6079067" y="6870700"/>
                </a:lnTo>
                <a:lnTo>
                  <a:pt x="0" y="6870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D9B5921C-8CBE-31CF-9BDF-54FF7E26D4D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320535" y="1011624"/>
            <a:ext cx="3528487" cy="3509383"/>
          </a:xfrm>
          <a:custGeom>
            <a:avLst/>
            <a:gdLst>
              <a:gd name="connsiteX0" fmla="*/ 1780014 w 3528487"/>
              <a:gd name="connsiteY0" fmla="*/ 0 h 3509383"/>
              <a:gd name="connsiteX1" fmla="*/ 2362878 w 3528487"/>
              <a:gd name="connsiteY1" fmla="*/ 234181 h 3509383"/>
              <a:gd name="connsiteX2" fmla="*/ 2627470 w 3528487"/>
              <a:gd name="connsiteY2" fmla="*/ 919763 h 3509383"/>
              <a:gd name="connsiteX3" fmla="*/ 3299008 w 3528487"/>
              <a:gd name="connsiteY3" fmla="*/ 1179475 h 3509383"/>
              <a:gd name="connsiteX4" fmla="*/ 3528487 w 3528487"/>
              <a:gd name="connsiteY4" fmla="*/ 1751627 h 3509383"/>
              <a:gd name="connsiteX5" fmla="*/ 3299008 w 3528487"/>
              <a:gd name="connsiteY5" fmla="*/ 2323778 h 3509383"/>
              <a:gd name="connsiteX6" fmla="*/ 2627470 w 3528487"/>
              <a:gd name="connsiteY6" fmla="*/ 2583490 h 3509383"/>
              <a:gd name="connsiteX7" fmla="*/ 2362938 w 3528487"/>
              <a:gd name="connsiteY7" fmla="*/ 3273655 h 3509383"/>
              <a:gd name="connsiteX8" fmla="*/ 1780014 w 3528487"/>
              <a:gd name="connsiteY8" fmla="*/ 3509383 h 3509383"/>
              <a:gd name="connsiteX9" fmla="*/ 1780014 w 3528487"/>
              <a:gd name="connsiteY9" fmla="*/ 3509324 h 3509383"/>
              <a:gd name="connsiteX10" fmla="*/ 1197091 w 3528487"/>
              <a:gd name="connsiteY10" fmla="*/ 3273595 h 3509383"/>
              <a:gd name="connsiteX11" fmla="*/ 932558 w 3528487"/>
              <a:gd name="connsiteY11" fmla="*/ 2583431 h 3509383"/>
              <a:gd name="connsiteX12" fmla="*/ 424442 w 3528487"/>
              <a:gd name="connsiteY12" fmla="*/ 2461728 h 3509383"/>
              <a:gd name="connsiteX13" fmla="*/ 108015 w 3528487"/>
              <a:gd name="connsiteY13" fmla="*/ 2155894 h 3509383"/>
              <a:gd name="connsiteX14" fmla="*/ 108015 w 3528487"/>
              <a:gd name="connsiteY14" fmla="*/ 1347121 h 3509383"/>
              <a:gd name="connsiteX15" fmla="*/ 424442 w 3528487"/>
              <a:gd name="connsiteY15" fmla="*/ 1041287 h 3509383"/>
              <a:gd name="connsiteX16" fmla="*/ 932558 w 3528487"/>
              <a:gd name="connsiteY16" fmla="*/ 919585 h 3509383"/>
              <a:gd name="connsiteX17" fmla="*/ 1197150 w 3528487"/>
              <a:gd name="connsiteY17" fmla="*/ 234062 h 3509383"/>
              <a:gd name="connsiteX18" fmla="*/ 1780014 w 3528487"/>
              <a:gd name="connsiteY18" fmla="*/ 0 h 35093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528487" h="3509383">
                <a:moveTo>
                  <a:pt x="1780014" y="0"/>
                </a:moveTo>
                <a:cubicBezTo>
                  <a:pt x="2002114" y="0"/>
                  <a:pt x="2209098" y="83139"/>
                  <a:pt x="2362878" y="234181"/>
                </a:cubicBezTo>
                <a:cubicBezTo>
                  <a:pt x="2533024" y="401232"/>
                  <a:pt x="2624376" y="638032"/>
                  <a:pt x="2627470" y="919763"/>
                </a:cubicBezTo>
                <a:cubicBezTo>
                  <a:pt x="2903369" y="922858"/>
                  <a:pt x="3135349" y="1012483"/>
                  <a:pt x="3299008" y="1179475"/>
                </a:cubicBezTo>
                <a:cubicBezTo>
                  <a:pt x="3447015" y="1330458"/>
                  <a:pt x="3528487" y="1533633"/>
                  <a:pt x="3528487" y="1751627"/>
                </a:cubicBezTo>
                <a:cubicBezTo>
                  <a:pt x="3528487" y="1969620"/>
                  <a:pt x="3446955" y="2172796"/>
                  <a:pt x="3299008" y="2323778"/>
                </a:cubicBezTo>
                <a:cubicBezTo>
                  <a:pt x="3135349" y="2490770"/>
                  <a:pt x="2903369" y="2580396"/>
                  <a:pt x="2627470" y="2583490"/>
                </a:cubicBezTo>
                <a:cubicBezTo>
                  <a:pt x="2624435" y="2867067"/>
                  <a:pt x="2533084" y="3105473"/>
                  <a:pt x="2362938" y="3273655"/>
                </a:cubicBezTo>
                <a:cubicBezTo>
                  <a:pt x="2209098" y="3425709"/>
                  <a:pt x="2002114" y="3509383"/>
                  <a:pt x="1780014" y="3509383"/>
                </a:cubicBezTo>
                <a:lnTo>
                  <a:pt x="1780014" y="3509324"/>
                </a:lnTo>
                <a:cubicBezTo>
                  <a:pt x="1557914" y="3509324"/>
                  <a:pt x="1350930" y="3425590"/>
                  <a:pt x="1197091" y="3273595"/>
                </a:cubicBezTo>
                <a:cubicBezTo>
                  <a:pt x="1026945" y="3105413"/>
                  <a:pt x="935594" y="2867007"/>
                  <a:pt x="932558" y="2583431"/>
                </a:cubicBezTo>
                <a:cubicBezTo>
                  <a:pt x="740036" y="2581467"/>
                  <a:pt x="569176" y="2540522"/>
                  <a:pt x="424442" y="2461728"/>
                </a:cubicBezTo>
                <a:cubicBezTo>
                  <a:pt x="290956" y="2389063"/>
                  <a:pt x="181572" y="2283310"/>
                  <a:pt x="108015" y="2155894"/>
                </a:cubicBezTo>
                <a:cubicBezTo>
                  <a:pt x="-36005" y="1906478"/>
                  <a:pt x="-36005" y="1596538"/>
                  <a:pt x="108015" y="1347121"/>
                </a:cubicBezTo>
                <a:cubicBezTo>
                  <a:pt x="181572" y="1219705"/>
                  <a:pt x="291015" y="1113952"/>
                  <a:pt x="424442" y="1041287"/>
                </a:cubicBezTo>
                <a:cubicBezTo>
                  <a:pt x="569117" y="962493"/>
                  <a:pt x="740036" y="921608"/>
                  <a:pt x="932558" y="919585"/>
                </a:cubicBezTo>
                <a:cubicBezTo>
                  <a:pt x="935653" y="637913"/>
                  <a:pt x="1026945" y="401113"/>
                  <a:pt x="1197150" y="234062"/>
                </a:cubicBezTo>
                <a:cubicBezTo>
                  <a:pt x="1350930" y="83139"/>
                  <a:pt x="1557914" y="0"/>
                  <a:pt x="1780014" y="0"/>
                </a:cubicBezTo>
                <a:close/>
              </a:path>
            </a:pathLst>
          </a:custGeom>
          <a:solidFill>
            <a:schemeClr val="accent4"/>
          </a:solidFill>
          <a:ln w="63500">
            <a:solidFill>
              <a:schemeClr val="accent3"/>
            </a:solidFill>
          </a:ln>
        </p:spPr>
        <p:txBody>
          <a:bodyPr wrap="square" tIns="1097280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6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Image Righ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8690DCF6-1DF8-3F2E-FF30-12C229B76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7" y="-1"/>
            <a:ext cx="6226600" cy="6858001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A32E4928-AA68-E29F-C1A6-6BE33B1A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" y="-1"/>
            <a:ext cx="6379975" cy="4264665"/>
            <a:chOff x="-20651" y="653083"/>
            <a:chExt cx="6450917" cy="5662447"/>
          </a:xfrm>
        </p:grpSpPr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79B2E4AA-22A2-DD2F-AC7D-68EEE143A92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t="16544" r="34951" b="3003"/>
            <a:stretch/>
          </p:blipFill>
          <p:spPr>
            <a:xfrm>
              <a:off x="2877741" y="667888"/>
              <a:ext cx="3552525" cy="5647642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A9D9375C-C274-3DE3-F5C8-D8F8C18365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l="1" t="16332" r="37386" b="3004"/>
            <a:stretch/>
          </p:blipFill>
          <p:spPr>
            <a:xfrm flipH="1">
              <a:off x="-20651" y="653083"/>
              <a:ext cx="3419488" cy="5662446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7A6DD77-5D96-010B-9F6D-5BE74ED7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 rot="5400000">
            <a:off x="3113770" y="3749876"/>
            <a:ext cx="0" cy="5103068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FD0ED-752E-3D66-2313-8592246CF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259430" y="2126871"/>
            <a:ext cx="1512953" cy="1341370"/>
            <a:chOff x="2158396" y="2021089"/>
            <a:chExt cx="1512953" cy="1341370"/>
          </a:xfrm>
        </p:grpSpPr>
        <p:pic>
          <p:nvPicPr>
            <p:cNvPr id="21" name="Graphic 20">
              <a:extLst>
                <a:ext uri="{FF2B5EF4-FFF2-40B4-BE49-F238E27FC236}">
                  <a16:creationId xmlns:a16="http://schemas.microsoft.com/office/drawing/2014/main" id="{9C702D8D-056D-A4CF-2B16-410C773646D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2275147" y="2095862"/>
              <a:ext cx="1396202" cy="1266597"/>
            </a:xfrm>
            <a:prstGeom prst="rect">
              <a:avLst/>
            </a:prstGeom>
          </p:spPr>
        </p:pic>
        <p:pic>
          <p:nvPicPr>
            <p:cNvPr id="22" name="Graphic 21">
              <a:extLst>
                <a:ext uri="{FF2B5EF4-FFF2-40B4-BE49-F238E27FC236}">
                  <a16:creationId xmlns:a16="http://schemas.microsoft.com/office/drawing/2014/main" id="{5F02CA33-F4DC-EE44-7499-152063D0A47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58396" y="2021089"/>
              <a:ext cx="537253" cy="783951"/>
            </a:xfrm>
            <a:prstGeom prst="rect">
              <a:avLst/>
            </a:prstGeom>
          </p:spPr>
        </p:pic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294BD74-D8B8-809D-208E-0AF5EBDAE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515451" y="5613598"/>
            <a:ext cx="5268945" cy="505531"/>
            <a:chOff x="4678554" y="5200846"/>
            <a:chExt cx="5268945" cy="505531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3FE99FD3-0C6D-45C1-F986-DDD64ED518B9}"/>
                </a:ext>
              </a:extLst>
            </p:cNvPr>
            <p:cNvGrpSpPr/>
            <p:nvPr/>
          </p:nvGrpSpPr>
          <p:grpSpPr>
            <a:xfrm rot="16200000">
              <a:off x="5379000" y="4500400"/>
              <a:ext cx="505530" cy="1906422"/>
              <a:chOff x="361212" y="4202759"/>
              <a:chExt cx="767224" cy="2893305"/>
            </a:xfrm>
          </p:grpSpPr>
          <p:pic>
            <p:nvPicPr>
              <p:cNvPr id="45" name="Graphic 44">
                <a:extLst>
                  <a:ext uri="{FF2B5EF4-FFF2-40B4-BE49-F238E27FC236}">
                    <a16:creationId xmlns:a16="http://schemas.microsoft.com/office/drawing/2014/main" id="{D8F6EC26-BAB4-C9C6-D4E1-BA5C1DCBA7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434263" y="4854688"/>
                <a:ext cx="509886" cy="2241376"/>
              </a:xfrm>
              <a:prstGeom prst="rect">
                <a:avLst/>
              </a:prstGeom>
            </p:spPr>
          </p:pic>
          <p:pic>
            <p:nvPicPr>
              <p:cNvPr id="47" name="Graphic 46">
                <a:extLst>
                  <a:ext uri="{FF2B5EF4-FFF2-40B4-BE49-F238E27FC236}">
                    <a16:creationId xmlns:a16="http://schemas.microsoft.com/office/drawing/2014/main" id="{856C3BE8-FC9B-3B9A-2E81-5745E2EE9F1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/>
              <a:srcRect/>
              <a:stretch/>
            </p:blipFill>
            <p:spPr>
              <a:xfrm rot="2700000">
                <a:off x="383591" y="4180380"/>
                <a:ext cx="722466" cy="767224"/>
              </a:xfrm>
              <a:prstGeom prst="rect">
                <a:avLst/>
              </a:prstGeom>
            </p:spPr>
          </p:pic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2B562173-D30B-F7EF-7773-91AB3B4A20B5}"/>
                </a:ext>
              </a:extLst>
            </p:cNvPr>
            <p:cNvGrpSpPr/>
            <p:nvPr/>
          </p:nvGrpSpPr>
          <p:grpSpPr>
            <a:xfrm rot="5400000" flipH="1">
              <a:off x="8741524" y="4500401"/>
              <a:ext cx="505530" cy="1906421"/>
              <a:chOff x="361212" y="717223"/>
              <a:chExt cx="767224" cy="2893303"/>
            </a:xfrm>
          </p:grpSpPr>
          <p:pic>
            <p:nvPicPr>
              <p:cNvPr id="32" name="Graphic 31">
                <a:extLst>
                  <a:ext uri="{FF2B5EF4-FFF2-40B4-BE49-F238E27FC236}">
                    <a16:creationId xmlns:a16="http://schemas.microsoft.com/office/drawing/2014/main" id="{1EAA8DCB-DEF8-3F1B-A09E-61B953CBA4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p:blipFill>
            <p:spPr>
              <a:xfrm>
                <a:off x="434261" y="1369150"/>
                <a:ext cx="509886" cy="2241376"/>
              </a:xfrm>
              <a:prstGeom prst="rect">
                <a:avLst/>
              </a:prstGeom>
            </p:spPr>
          </p:pic>
          <p:pic>
            <p:nvPicPr>
              <p:cNvPr id="33" name="Graphic 32">
                <a:extLst>
                  <a:ext uri="{FF2B5EF4-FFF2-40B4-BE49-F238E27FC236}">
                    <a16:creationId xmlns:a16="http://schemas.microsoft.com/office/drawing/2014/main" id="{C8CEE14A-8546-D4C4-E795-4F5103DF958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/>
              <a:srcRect/>
              <a:stretch/>
            </p:blipFill>
            <p:spPr>
              <a:xfrm rot="2700000">
                <a:off x="383591" y="694844"/>
                <a:ext cx="722466" cy="767224"/>
              </a:xfrm>
              <a:prstGeom prst="rect">
                <a:avLst/>
              </a:prstGeom>
            </p:spPr>
          </p:pic>
        </p:grpSp>
      </p:grpSp>
      <p:sp>
        <p:nvSpPr>
          <p:cNvPr id="48" name="Heart 47">
            <a:extLst>
              <a:ext uri="{FF2B5EF4-FFF2-40B4-BE49-F238E27FC236}">
                <a16:creationId xmlns:a16="http://schemas.microsoft.com/office/drawing/2014/main" id="{EEF1AD0E-B7DB-6327-6C2D-BAF2FC340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85386" y="5639650"/>
            <a:ext cx="396497" cy="365986"/>
          </a:xfrm>
          <a:custGeom>
            <a:avLst/>
            <a:gdLst>
              <a:gd name="csX0" fmla="*/ 198249 w 396497"/>
              <a:gd name="csY0" fmla="*/ 91497 h 365986"/>
              <a:gd name="csX1" fmla="*/ 198249 w 396497"/>
              <a:gd name="csY1" fmla="*/ 365986 h 365986"/>
              <a:gd name="csX2" fmla="*/ 198249 w 396497"/>
              <a:gd name="csY2" fmla="*/ 91497 h 36598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</a:cxnLst>
            <a:rect l="l" t="t" r="r" b="b"/>
            <a:pathLst>
              <a:path w="396497" h="365986" fill="none" extrusionOk="0">
                <a:moveTo>
                  <a:pt x="198249" y="91497"/>
                </a:moveTo>
                <a:cubicBezTo>
                  <a:pt x="254727" y="-96482"/>
                  <a:pt x="599636" y="110125"/>
                  <a:pt x="198249" y="365986"/>
                </a:cubicBezTo>
                <a:cubicBezTo>
                  <a:pt x="-218235" y="85082"/>
                  <a:pt x="125352" y="-117357"/>
                  <a:pt x="198249" y="91497"/>
                </a:cubicBezTo>
                <a:close/>
              </a:path>
              <a:path w="396497" h="365986" stroke="0" extrusionOk="0">
                <a:moveTo>
                  <a:pt x="198249" y="91497"/>
                </a:moveTo>
                <a:cubicBezTo>
                  <a:pt x="220009" y="-159525"/>
                  <a:pt x="542075" y="114365"/>
                  <a:pt x="198249" y="365986"/>
                </a:cubicBezTo>
                <a:cubicBezTo>
                  <a:pt x="-163971" y="100452"/>
                  <a:pt x="85659" y="-121042"/>
                  <a:pt x="198249" y="91497"/>
                </a:cubicBezTo>
                <a:close/>
              </a:path>
            </a:pathLst>
          </a:custGeom>
          <a:solidFill>
            <a:srgbClr val="F2ECE0"/>
          </a:solidFill>
          <a:ln w="25400">
            <a:noFill/>
            <a:extLst>
              <a:ext uri="{C807C97D-BFC1-408E-A445-0C87EB9F89A2}">
                <ask:lineSketchStyleProps xmlns:ask="http://schemas.microsoft.com/office/drawing/2018/sketchyshapes" sd="1219033472">
                  <a:prstGeom prst="hear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2285" y="3725173"/>
            <a:ext cx="5751815" cy="969406"/>
          </a:xfrm>
        </p:spPr>
        <p:txBody>
          <a:bodyPr bIns="45720" anchor="b">
            <a:normAutofit/>
          </a:bodyPr>
          <a:lstStyle>
            <a:lvl1pPr algn="ctr">
              <a:lnSpc>
                <a:spcPct val="100000"/>
              </a:lnSpc>
              <a:defRPr sz="4800" b="1" cap="all" spc="-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4143" y="4770509"/>
            <a:ext cx="5734717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023F0A4C-1672-6544-1F93-C2915A8E05E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121286" y="-6350"/>
            <a:ext cx="6079067" cy="6870700"/>
          </a:xfrm>
          <a:custGeom>
            <a:avLst/>
            <a:gdLst>
              <a:gd name="connsiteX0" fmla="*/ 248902 w 6079067"/>
              <a:gd name="connsiteY0" fmla="*/ 0 h 6870700"/>
              <a:gd name="connsiteX1" fmla="*/ 6079067 w 6079067"/>
              <a:gd name="connsiteY1" fmla="*/ 0 h 6870700"/>
              <a:gd name="connsiteX2" fmla="*/ 6079067 w 6079067"/>
              <a:gd name="connsiteY2" fmla="*/ 6870700 h 6870700"/>
              <a:gd name="connsiteX3" fmla="*/ 0 w 6079067"/>
              <a:gd name="connsiteY3" fmla="*/ 6870700 h 6870700"/>
              <a:gd name="connsiteX4" fmla="*/ 0 w 6079067"/>
              <a:gd name="connsiteY4" fmla="*/ 6869433 h 6870700"/>
              <a:gd name="connsiteX5" fmla="*/ 27492 w 6079067"/>
              <a:gd name="connsiteY5" fmla="*/ 6869433 h 6870700"/>
              <a:gd name="connsiteX6" fmla="*/ 248902 w 6079067"/>
              <a:gd name="connsiteY6" fmla="*/ 6869433 h 6870700"/>
              <a:gd name="connsiteX7" fmla="*/ 248902 w 6079067"/>
              <a:gd name="connsiteY7" fmla="*/ 6759353 h 6870700"/>
              <a:gd name="connsiteX8" fmla="*/ 248902 w 6079067"/>
              <a:gd name="connsiteY8" fmla="*/ 6552967 h 6870700"/>
              <a:gd name="connsiteX9" fmla="*/ 248902 w 6079067"/>
              <a:gd name="connsiteY9" fmla="*/ 6429146 h 6870700"/>
              <a:gd name="connsiteX10" fmla="*/ 248902 w 6079067"/>
              <a:gd name="connsiteY10" fmla="*/ 6211772 h 6870700"/>
              <a:gd name="connsiteX11" fmla="*/ 248902 w 6079067"/>
              <a:gd name="connsiteY11" fmla="*/ 6101693 h 6870700"/>
              <a:gd name="connsiteX12" fmla="*/ 248902 w 6079067"/>
              <a:gd name="connsiteY12" fmla="*/ 5881536 h 6870700"/>
              <a:gd name="connsiteX13" fmla="*/ 248902 w 6079067"/>
              <a:gd name="connsiteY13" fmla="*/ 5771457 h 6870700"/>
              <a:gd name="connsiteX14" fmla="*/ 248902 w 6079067"/>
              <a:gd name="connsiteY14" fmla="*/ 5551328 h 6870700"/>
              <a:gd name="connsiteX15" fmla="*/ 248902 w 6079067"/>
              <a:gd name="connsiteY15" fmla="*/ 5532762 h 6870700"/>
              <a:gd name="connsiteX16" fmla="*/ 248902 w 6079067"/>
              <a:gd name="connsiteY16" fmla="*/ 5435770 h 6870700"/>
              <a:gd name="connsiteX17" fmla="*/ 248902 w 6079067"/>
              <a:gd name="connsiteY17" fmla="*/ 5422682 h 6870700"/>
              <a:gd name="connsiteX18" fmla="*/ 248902 w 6079067"/>
              <a:gd name="connsiteY18" fmla="*/ 5216296 h 6870700"/>
              <a:gd name="connsiteX19" fmla="*/ 248902 w 6079067"/>
              <a:gd name="connsiteY19" fmla="*/ 5092475 h 6870700"/>
              <a:gd name="connsiteX20" fmla="*/ 248902 w 6079067"/>
              <a:gd name="connsiteY20" fmla="*/ 4875101 h 6870700"/>
              <a:gd name="connsiteX21" fmla="*/ 248902 w 6079067"/>
              <a:gd name="connsiteY21" fmla="*/ 4765022 h 6870700"/>
              <a:gd name="connsiteX22" fmla="*/ 248902 w 6079067"/>
              <a:gd name="connsiteY22" fmla="*/ 4544864 h 6870700"/>
              <a:gd name="connsiteX23" fmla="*/ 248902 w 6079067"/>
              <a:gd name="connsiteY23" fmla="*/ 4434785 h 6870700"/>
              <a:gd name="connsiteX24" fmla="*/ 248902 w 6079067"/>
              <a:gd name="connsiteY24" fmla="*/ 4214657 h 6870700"/>
              <a:gd name="connsiteX25" fmla="*/ 248902 w 6079067"/>
              <a:gd name="connsiteY25" fmla="*/ 4196094 h 6870700"/>
              <a:gd name="connsiteX26" fmla="*/ 248902 w 6079067"/>
              <a:gd name="connsiteY26" fmla="*/ 4099099 h 6870700"/>
              <a:gd name="connsiteX27" fmla="*/ 248902 w 6079067"/>
              <a:gd name="connsiteY27" fmla="*/ 4086014 h 6870700"/>
              <a:gd name="connsiteX28" fmla="*/ 248902 w 6079067"/>
              <a:gd name="connsiteY28" fmla="*/ 3879628 h 6870700"/>
              <a:gd name="connsiteX29" fmla="*/ 248902 w 6079067"/>
              <a:gd name="connsiteY29" fmla="*/ 3755807 h 6870700"/>
              <a:gd name="connsiteX30" fmla="*/ 248902 w 6079067"/>
              <a:gd name="connsiteY30" fmla="*/ 3538433 h 6870700"/>
              <a:gd name="connsiteX31" fmla="*/ 248902 w 6079067"/>
              <a:gd name="connsiteY31" fmla="*/ 3428354 h 6870700"/>
              <a:gd name="connsiteX32" fmla="*/ 248902 w 6079067"/>
              <a:gd name="connsiteY32" fmla="*/ 3208197 h 6870700"/>
              <a:gd name="connsiteX33" fmla="*/ 248902 w 6079067"/>
              <a:gd name="connsiteY33" fmla="*/ 3098118 h 6870700"/>
              <a:gd name="connsiteX34" fmla="*/ 248902 w 6079067"/>
              <a:gd name="connsiteY34" fmla="*/ 2877989 h 6870700"/>
              <a:gd name="connsiteX35" fmla="*/ 248902 w 6079067"/>
              <a:gd name="connsiteY35" fmla="*/ 2780469 h 6870700"/>
              <a:gd name="connsiteX36" fmla="*/ 248902 w 6079067"/>
              <a:gd name="connsiteY36" fmla="*/ 2762431 h 6870700"/>
              <a:gd name="connsiteX37" fmla="*/ 248902 w 6079067"/>
              <a:gd name="connsiteY37" fmla="*/ 2670389 h 6870700"/>
              <a:gd name="connsiteX38" fmla="*/ 248902 w 6079067"/>
              <a:gd name="connsiteY38" fmla="*/ 2464003 h 6870700"/>
              <a:gd name="connsiteX39" fmla="*/ 248902 w 6079067"/>
              <a:gd name="connsiteY39" fmla="*/ 2340182 h 6870700"/>
              <a:gd name="connsiteX40" fmla="*/ 248902 w 6079067"/>
              <a:gd name="connsiteY40" fmla="*/ 2122808 h 6870700"/>
              <a:gd name="connsiteX41" fmla="*/ 248902 w 6079067"/>
              <a:gd name="connsiteY41" fmla="*/ 2012730 h 6870700"/>
              <a:gd name="connsiteX42" fmla="*/ 248902 w 6079067"/>
              <a:gd name="connsiteY42" fmla="*/ 1792572 h 6870700"/>
              <a:gd name="connsiteX43" fmla="*/ 248902 w 6079067"/>
              <a:gd name="connsiteY43" fmla="*/ 1682493 h 6870700"/>
              <a:gd name="connsiteX44" fmla="*/ 248902 w 6079067"/>
              <a:gd name="connsiteY44" fmla="*/ 1462364 h 6870700"/>
              <a:gd name="connsiteX45" fmla="*/ 248902 w 6079067"/>
              <a:gd name="connsiteY45" fmla="*/ 1432630 h 6870700"/>
              <a:gd name="connsiteX46" fmla="*/ 248902 w 6079067"/>
              <a:gd name="connsiteY46" fmla="*/ 1346806 h 6870700"/>
              <a:gd name="connsiteX47" fmla="*/ 248902 w 6079067"/>
              <a:gd name="connsiteY47" fmla="*/ 1322550 h 6870700"/>
              <a:gd name="connsiteX48" fmla="*/ 248902 w 6079067"/>
              <a:gd name="connsiteY48" fmla="*/ 1116164 h 6870700"/>
              <a:gd name="connsiteX49" fmla="*/ 248902 w 6079067"/>
              <a:gd name="connsiteY49" fmla="*/ 992343 h 6870700"/>
              <a:gd name="connsiteX50" fmla="*/ 248902 w 6079067"/>
              <a:gd name="connsiteY50" fmla="*/ 774969 h 6870700"/>
              <a:gd name="connsiteX51" fmla="*/ 248902 w 6079067"/>
              <a:gd name="connsiteY51" fmla="*/ 664891 h 6870700"/>
              <a:gd name="connsiteX52" fmla="*/ 248902 w 6079067"/>
              <a:gd name="connsiteY52" fmla="*/ 444733 h 6870700"/>
              <a:gd name="connsiteX53" fmla="*/ 248902 w 6079067"/>
              <a:gd name="connsiteY53" fmla="*/ 334654 h 6870700"/>
              <a:gd name="connsiteX54" fmla="*/ 248902 w 6079067"/>
              <a:gd name="connsiteY54" fmla="*/ 114525 h 687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6079067" h="6870700">
                <a:moveTo>
                  <a:pt x="248902" y="0"/>
                </a:moveTo>
                <a:lnTo>
                  <a:pt x="6079067" y="0"/>
                </a:lnTo>
                <a:lnTo>
                  <a:pt x="6079067" y="6870700"/>
                </a:lnTo>
                <a:lnTo>
                  <a:pt x="0" y="6870700"/>
                </a:lnTo>
                <a:lnTo>
                  <a:pt x="0" y="6869433"/>
                </a:lnTo>
                <a:lnTo>
                  <a:pt x="27492" y="6869433"/>
                </a:lnTo>
                <a:cubicBezTo>
                  <a:pt x="101296" y="6869433"/>
                  <a:pt x="248902" y="6869433"/>
                  <a:pt x="248902" y="6869433"/>
                </a:cubicBezTo>
                <a:lnTo>
                  <a:pt x="248902" y="6759353"/>
                </a:lnTo>
                <a:cubicBezTo>
                  <a:pt x="132287" y="6759353"/>
                  <a:pt x="132287" y="6552967"/>
                  <a:pt x="248902" y="6552967"/>
                </a:cubicBezTo>
                <a:lnTo>
                  <a:pt x="248902" y="6429146"/>
                </a:lnTo>
                <a:cubicBezTo>
                  <a:pt x="132287" y="6429146"/>
                  <a:pt x="132287" y="6211772"/>
                  <a:pt x="248902" y="6211772"/>
                </a:cubicBezTo>
                <a:lnTo>
                  <a:pt x="248902" y="6101693"/>
                </a:lnTo>
                <a:cubicBezTo>
                  <a:pt x="132287" y="6101693"/>
                  <a:pt x="132287" y="5881536"/>
                  <a:pt x="248902" y="5881536"/>
                </a:cubicBezTo>
                <a:lnTo>
                  <a:pt x="248902" y="5771457"/>
                </a:lnTo>
                <a:cubicBezTo>
                  <a:pt x="132287" y="5771457"/>
                  <a:pt x="132287" y="5551328"/>
                  <a:pt x="248902" y="5551328"/>
                </a:cubicBezTo>
                <a:lnTo>
                  <a:pt x="248902" y="5532762"/>
                </a:lnTo>
                <a:lnTo>
                  <a:pt x="248902" y="5435770"/>
                </a:lnTo>
                <a:lnTo>
                  <a:pt x="248902" y="5422682"/>
                </a:lnTo>
                <a:cubicBezTo>
                  <a:pt x="132287" y="5422682"/>
                  <a:pt x="132287" y="5216296"/>
                  <a:pt x="248902" y="5216296"/>
                </a:cubicBezTo>
                <a:lnTo>
                  <a:pt x="248902" y="5092475"/>
                </a:lnTo>
                <a:cubicBezTo>
                  <a:pt x="132287" y="5092475"/>
                  <a:pt x="132287" y="4875101"/>
                  <a:pt x="248902" y="4875101"/>
                </a:cubicBezTo>
                <a:lnTo>
                  <a:pt x="248902" y="4765022"/>
                </a:lnTo>
                <a:cubicBezTo>
                  <a:pt x="132287" y="4765022"/>
                  <a:pt x="132287" y="4544864"/>
                  <a:pt x="248902" y="4544864"/>
                </a:cubicBezTo>
                <a:lnTo>
                  <a:pt x="248902" y="4434785"/>
                </a:lnTo>
                <a:cubicBezTo>
                  <a:pt x="132287" y="4434785"/>
                  <a:pt x="132287" y="4214657"/>
                  <a:pt x="248902" y="4214657"/>
                </a:cubicBezTo>
                <a:lnTo>
                  <a:pt x="248902" y="4196094"/>
                </a:lnTo>
                <a:lnTo>
                  <a:pt x="248902" y="4099099"/>
                </a:lnTo>
                <a:lnTo>
                  <a:pt x="248902" y="4086014"/>
                </a:lnTo>
                <a:cubicBezTo>
                  <a:pt x="132287" y="4086014"/>
                  <a:pt x="132287" y="3879628"/>
                  <a:pt x="248902" y="3879628"/>
                </a:cubicBezTo>
                <a:lnTo>
                  <a:pt x="248902" y="3755807"/>
                </a:lnTo>
                <a:cubicBezTo>
                  <a:pt x="132287" y="3755807"/>
                  <a:pt x="132287" y="3538433"/>
                  <a:pt x="248902" y="3538433"/>
                </a:cubicBezTo>
                <a:lnTo>
                  <a:pt x="248902" y="3428354"/>
                </a:lnTo>
                <a:cubicBezTo>
                  <a:pt x="132287" y="3428354"/>
                  <a:pt x="132287" y="3208197"/>
                  <a:pt x="248902" y="3208197"/>
                </a:cubicBezTo>
                <a:lnTo>
                  <a:pt x="248902" y="3098118"/>
                </a:lnTo>
                <a:cubicBezTo>
                  <a:pt x="132287" y="3098118"/>
                  <a:pt x="132287" y="2877989"/>
                  <a:pt x="248902" y="2877989"/>
                </a:cubicBezTo>
                <a:lnTo>
                  <a:pt x="248902" y="2780469"/>
                </a:lnTo>
                <a:lnTo>
                  <a:pt x="248902" y="2762431"/>
                </a:lnTo>
                <a:lnTo>
                  <a:pt x="248902" y="2670389"/>
                </a:lnTo>
                <a:cubicBezTo>
                  <a:pt x="132287" y="2670389"/>
                  <a:pt x="132287" y="2464003"/>
                  <a:pt x="248902" y="2464003"/>
                </a:cubicBezTo>
                <a:lnTo>
                  <a:pt x="248902" y="2340182"/>
                </a:lnTo>
                <a:cubicBezTo>
                  <a:pt x="132287" y="2340182"/>
                  <a:pt x="132287" y="2122808"/>
                  <a:pt x="248902" y="2122808"/>
                </a:cubicBezTo>
                <a:lnTo>
                  <a:pt x="248902" y="2012730"/>
                </a:lnTo>
                <a:cubicBezTo>
                  <a:pt x="132287" y="2012730"/>
                  <a:pt x="132287" y="1792572"/>
                  <a:pt x="248902" y="1792572"/>
                </a:cubicBezTo>
                <a:lnTo>
                  <a:pt x="248902" y="1682493"/>
                </a:lnTo>
                <a:cubicBezTo>
                  <a:pt x="132287" y="1682493"/>
                  <a:pt x="132287" y="1462364"/>
                  <a:pt x="248902" y="1462364"/>
                </a:cubicBezTo>
                <a:lnTo>
                  <a:pt x="248902" y="1432630"/>
                </a:lnTo>
                <a:lnTo>
                  <a:pt x="248902" y="1346806"/>
                </a:lnTo>
                <a:lnTo>
                  <a:pt x="248902" y="1322550"/>
                </a:lnTo>
                <a:cubicBezTo>
                  <a:pt x="132287" y="1322550"/>
                  <a:pt x="132287" y="1116164"/>
                  <a:pt x="248902" y="1116164"/>
                </a:cubicBezTo>
                <a:lnTo>
                  <a:pt x="248902" y="992343"/>
                </a:lnTo>
                <a:cubicBezTo>
                  <a:pt x="132287" y="992343"/>
                  <a:pt x="132287" y="774969"/>
                  <a:pt x="248902" y="774969"/>
                </a:cubicBezTo>
                <a:lnTo>
                  <a:pt x="248902" y="664891"/>
                </a:lnTo>
                <a:cubicBezTo>
                  <a:pt x="132287" y="664891"/>
                  <a:pt x="132287" y="444733"/>
                  <a:pt x="248902" y="444733"/>
                </a:cubicBezTo>
                <a:lnTo>
                  <a:pt x="248902" y="334654"/>
                </a:lnTo>
                <a:cubicBezTo>
                  <a:pt x="132287" y="334654"/>
                  <a:pt x="132287" y="114525"/>
                  <a:pt x="248902" y="114525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856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in Image Lef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014035E-1A17-2DE1-B458-995FD38C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50838" y="183996"/>
            <a:ext cx="11714421" cy="6490008"/>
            <a:chOff x="179763" y="165253"/>
            <a:chExt cx="11872522" cy="6527496"/>
          </a:xfrm>
          <a:solidFill>
            <a:schemeClr val="accent4"/>
          </a:solidFill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4EF6ED3-BEF3-F7E2-408B-B85A5707FD19}"/>
                </a:ext>
              </a:extLst>
            </p:cNvPr>
            <p:cNvGrpSpPr/>
            <p:nvPr/>
          </p:nvGrpSpPr>
          <p:grpSpPr>
            <a:xfrm>
              <a:off x="371475" y="165253"/>
              <a:ext cx="11472864" cy="358211"/>
              <a:chOff x="371475" y="165254"/>
              <a:chExt cx="10464212" cy="326718"/>
            </a:xfrm>
            <a:grpFill/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F718CB7E-2CF0-30DD-978A-7CADBF6B2E52}"/>
                  </a:ext>
                </a:extLst>
              </p:cNvPr>
              <p:cNvGrpSpPr/>
              <p:nvPr/>
            </p:nvGrpSpPr>
            <p:grpSpPr>
              <a:xfrm>
                <a:off x="371475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75" name="Group 74">
                  <a:extLst>
                    <a:ext uri="{FF2B5EF4-FFF2-40B4-BE49-F238E27FC236}">
                      <a16:creationId xmlns:a16="http://schemas.microsoft.com/office/drawing/2014/main" id="{08E0A8CA-007A-C565-3EA3-F70ED8AE4F49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9" name="Graphic 78">
                    <a:extLst>
                      <a:ext uri="{FF2B5EF4-FFF2-40B4-BE49-F238E27FC236}">
                        <a16:creationId xmlns:a16="http://schemas.microsoft.com/office/drawing/2014/main" id="{E585DECC-2B7B-18F9-1FE0-BDBB82B1216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80" name="Graphic 79">
                    <a:extLst>
                      <a:ext uri="{FF2B5EF4-FFF2-40B4-BE49-F238E27FC236}">
                        <a16:creationId xmlns:a16="http://schemas.microsoft.com/office/drawing/2014/main" id="{81A82B0E-02F1-8D5B-65BA-517001CEC3C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76" name="Group 75">
                  <a:extLst>
                    <a:ext uri="{FF2B5EF4-FFF2-40B4-BE49-F238E27FC236}">
                      <a16:creationId xmlns:a16="http://schemas.microsoft.com/office/drawing/2014/main" id="{9DCDDC5E-1DC8-227D-EFBB-7D97997D7B44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7" name="Graphic 76">
                    <a:extLst>
                      <a:ext uri="{FF2B5EF4-FFF2-40B4-BE49-F238E27FC236}">
                        <a16:creationId xmlns:a16="http://schemas.microsoft.com/office/drawing/2014/main" id="{C6805DC8-7F27-52A6-6C23-24FB578AAD9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8" name="Graphic 77">
                    <a:extLst>
                      <a:ext uri="{FF2B5EF4-FFF2-40B4-BE49-F238E27FC236}">
                        <a16:creationId xmlns:a16="http://schemas.microsoft.com/office/drawing/2014/main" id="{EF2CDF61-AF32-D99E-3DDE-A6419A811CB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B7351D3B-AE81-BDE5-2348-BEF0D02C1483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69" name="Group 68">
                  <a:extLst>
                    <a:ext uri="{FF2B5EF4-FFF2-40B4-BE49-F238E27FC236}">
                      <a16:creationId xmlns:a16="http://schemas.microsoft.com/office/drawing/2014/main" id="{A7B8B331-D303-635D-51D0-F72227D566CD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3" name="Graphic 72">
                    <a:extLst>
                      <a:ext uri="{FF2B5EF4-FFF2-40B4-BE49-F238E27FC236}">
                        <a16:creationId xmlns:a16="http://schemas.microsoft.com/office/drawing/2014/main" id="{E4F82DF9-0142-CEFC-DF73-D3849F1AFCF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4" name="Graphic 73">
                    <a:extLst>
                      <a:ext uri="{FF2B5EF4-FFF2-40B4-BE49-F238E27FC236}">
                        <a16:creationId xmlns:a16="http://schemas.microsoft.com/office/drawing/2014/main" id="{8031E68A-C67A-4630-F41F-88F32F781FC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70" name="Group 69">
                  <a:extLst>
                    <a:ext uri="{FF2B5EF4-FFF2-40B4-BE49-F238E27FC236}">
                      <a16:creationId xmlns:a16="http://schemas.microsoft.com/office/drawing/2014/main" id="{65CF6AF2-5348-BFAA-A5A0-3C0C4489CC5B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71" name="Graphic 70">
                    <a:extLst>
                      <a:ext uri="{FF2B5EF4-FFF2-40B4-BE49-F238E27FC236}">
                        <a16:creationId xmlns:a16="http://schemas.microsoft.com/office/drawing/2014/main" id="{BF84873D-79A6-4BA7-322E-CDDA6AD1FE3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72" name="Graphic 71">
                    <a:extLst>
                      <a:ext uri="{FF2B5EF4-FFF2-40B4-BE49-F238E27FC236}">
                        <a16:creationId xmlns:a16="http://schemas.microsoft.com/office/drawing/2014/main" id="{8FEDD920-3E2C-858D-1636-1F073D80AB2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9723CC7E-07A5-8D93-21E2-731D7995B0A3}"/>
                </a:ext>
              </a:extLst>
            </p:cNvPr>
            <p:cNvGrpSpPr/>
            <p:nvPr/>
          </p:nvGrpSpPr>
          <p:grpSpPr>
            <a:xfrm rot="10800000">
              <a:off x="371475" y="6312421"/>
              <a:ext cx="11472864" cy="358211"/>
              <a:chOff x="371475" y="165254"/>
              <a:chExt cx="10464212" cy="326718"/>
            </a:xfrm>
            <a:grpFill/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294A128E-8289-775D-EA82-75B76EB563EC}"/>
                  </a:ext>
                </a:extLst>
              </p:cNvPr>
              <p:cNvGrpSpPr/>
              <p:nvPr/>
            </p:nvGrpSpPr>
            <p:grpSpPr>
              <a:xfrm>
                <a:off x="371475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375B1E17-4E83-96D5-1651-C46926996750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64" name="Graphic 63">
                    <a:extLst>
                      <a:ext uri="{FF2B5EF4-FFF2-40B4-BE49-F238E27FC236}">
                        <a16:creationId xmlns:a16="http://schemas.microsoft.com/office/drawing/2014/main" id="{DCC956DF-414F-F7BF-987B-096863FFAEB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66" name="Graphic 65">
                    <a:extLst>
                      <a:ext uri="{FF2B5EF4-FFF2-40B4-BE49-F238E27FC236}">
                        <a16:creationId xmlns:a16="http://schemas.microsoft.com/office/drawing/2014/main" id="{97D3E8AC-6317-AE5C-8D82-42CE5570F3B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59705075-F029-0639-589B-4AE7AABC17C9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62" name="Graphic 61">
                    <a:extLst>
                      <a:ext uri="{FF2B5EF4-FFF2-40B4-BE49-F238E27FC236}">
                        <a16:creationId xmlns:a16="http://schemas.microsoft.com/office/drawing/2014/main" id="{C51C8BA2-6FED-D73D-D2C3-84DF13BF83E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63" name="Graphic 62">
                    <a:extLst>
                      <a:ext uri="{FF2B5EF4-FFF2-40B4-BE49-F238E27FC236}">
                        <a16:creationId xmlns:a16="http://schemas.microsoft.com/office/drawing/2014/main" id="{5F73991C-42DA-937F-FFA7-E81EE253733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9994E0A1-B077-BCD1-027A-4F7F29E325F5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9985C051-D92A-85E3-0892-572C1EFD2E1D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58" name="Graphic 57">
                    <a:extLst>
                      <a:ext uri="{FF2B5EF4-FFF2-40B4-BE49-F238E27FC236}">
                        <a16:creationId xmlns:a16="http://schemas.microsoft.com/office/drawing/2014/main" id="{336E58B3-562D-67A4-F467-FE0AB5E661E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9" name="Graphic 58">
                    <a:extLst>
                      <a:ext uri="{FF2B5EF4-FFF2-40B4-BE49-F238E27FC236}">
                        <a16:creationId xmlns:a16="http://schemas.microsoft.com/office/drawing/2014/main" id="{69A0878E-DF6E-BEE0-6399-90DA5D606CB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55" name="Group 54">
                  <a:extLst>
                    <a:ext uri="{FF2B5EF4-FFF2-40B4-BE49-F238E27FC236}">
                      <a16:creationId xmlns:a16="http://schemas.microsoft.com/office/drawing/2014/main" id="{981BD697-D54A-B662-A962-1EAACE9C528C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56" name="Graphic 55">
                    <a:extLst>
                      <a:ext uri="{FF2B5EF4-FFF2-40B4-BE49-F238E27FC236}">
                        <a16:creationId xmlns:a16="http://schemas.microsoft.com/office/drawing/2014/main" id="{C5A33C4F-358D-D49E-070B-049001AA203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7" name="Graphic 56">
                    <a:extLst>
                      <a:ext uri="{FF2B5EF4-FFF2-40B4-BE49-F238E27FC236}">
                        <a16:creationId xmlns:a16="http://schemas.microsoft.com/office/drawing/2014/main" id="{7535947E-0393-2CD0-B060-5F55353C5F0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58F4F5EB-0BAB-898D-33CF-3FECF715860A}"/>
                </a:ext>
              </a:extLst>
            </p:cNvPr>
            <p:cNvGrpSpPr/>
            <p:nvPr/>
          </p:nvGrpSpPr>
          <p:grpSpPr>
            <a:xfrm rot="5400000">
              <a:off x="8626572" y="3267033"/>
              <a:ext cx="6527492" cy="323935"/>
              <a:chOff x="4252101" y="165254"/>
              <a:chExt cx="6583586" cy="326718"/>
            </a:xfrm>
            <a:grpFill/>
          </p:grpSpPr>
          <p:pic>
            <p:nvPicPr>
              <p:cNvPr id="31" name="Graphic 30">
                <a:extLst>
                  <a:ext uri="{FF2B5EF4-FFF2-40B4-BE49-F238E27FC236}">
                    <a16:creationId xmlns:a16="http://schemas.microsoft.com/office/drawing/2014/main" id="{59F8A187-74A5-AD52-966F-CE41459B14C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252101" y="165254"/>
                <a:ext cx="1387119" cy="326718"/>
              </a:xfrm>
              <a:prstGeom prst="rect">
                <a:avLst/>
              </a:prstGeom>
            </p:spPr>
          </p:pic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FC1C5A56-4C12-487C-C155-18D9F246C6E1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33" name="Group 32">
                  <a:extLst>
                    <a:ext uri="{FF2B5EF4-FFF2-40B4-BE49-F238E27FC236}">
                      <a16:creationId xmlns:a16="http://schemas.microsoft.com/office/drawing/2014/main" id="{FEB5412D-CFA6-83AE-DAE6-16C78DC41B99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49" name="Graphic 48">
                    <a:extLst>
                      <a:ext uri="{FF2B5EF4-FFF2-40B4-BE49-F238E27FC236}">
                        <a16:creationId xmlns:a16="http://schemas.microsoft.com/office/drawing/2014/main" id="{63BFE1BE-DD5B-6B42-56B8-4AA21DA6F3E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50" name="Graphic 49">
                    <a:extLst>
                      <a:ext uri="{FF2B5EF4-FFF2-40B4-BE49-F238E27FC236}">
                        <a16:creationId xmlns:a16="http://schemas.microsoft.com/office/drawing/2014/main" id="{8247ACAA-BDCD-872C-36C1-9F58EFA6490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45" name="Group 44">
                  <a:extLst>
                    <a:ext uri="{FF2B5EF4-FFF2-40B4-BE49-F238E27FC236}">
                      <a16:creationId xmlns:a16="http://schemas.microsoft.com/office/drawing/2014/main" id="{38688A7C-153F-C0C3-0C46-51E38195780E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47" name="Graphic 46">
                    <a:extLst>
                      <a:ext uri="{FF2B5EF4-FFF2-40B4-BE49-F238E27FC236}">
                        <a16:creationId xmlns:a16="http://schemas.microsoft.com/office/drawing/2014/main" id="{2AC5023F-6400-82CE-B3B0-DA9FCF0F9DD5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48" name="Graphic 47">
                    <a:extLst>
                      <a:ext uri="{FF2B5EF4-FFF2-40B4-BE49-F238E27FC236}">
                        <a16:creationId xmlns:a16="http://schemas.microsoft.com/office/drawing/2014/main" id="{E206EC60-6D7E-0954-74B3-465FD70E624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066437A5-6B0E-A0F6-FBDB-781BE1D67083}"/>
                </a:ext>
              </a:extLst>
            </p:cNvPr>
            <p:cNvGrpSpPr/>
            <p:nvPr/>
          </p:nvGrpSpPr>
          <p:grpSpPr>
            <a:xfrm rot="16200000">
              <a:off x="-2922015" y="3267035"/>
              <a:ext cx="6527492" cy="323935"/>
              <a:chOff x="4252101" y="165254"/>
              <a:chExt cx="6583586" cy="326718"/>
            </a:xfrm>
            <a:grpFill/>
          </p:grpSpPr>
          <p:pic>
            <p:nvPicPr>
              <p:cNvPr id="8" name="Graphic 7">
                <a:extLst>
                  <a:ext uri="{FF2B5EF4-FFF2-40B4-BE49-F238E27FC236}">
                    <a16:creationId xmlns:a16="http://schemas.microsoft.com/office/drawing/2014/main" id="{3DC82A19-0A0D-5BC4-9727-BF37F120692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4252101" y="165254"/>
                <a:ext cx="1387119" cy="326718"/>
              </a:xfrm>
              <a:prstGeom prst="rect">
                <a:avLst/>
              </a:prstGeom>
            </p:spPr>
          </p:pic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2780CF-9C23-8DDA-EBE4-F7C629C94A32}"/>
                  </a:ext>
                </a:extLst>
              </p:cNvPr>
              <p:cNvGrpSpPr/>
              <p:nvPr/>
            </p:nvGrpSpPr>
            <p:grpSpPr>
              <a:xfrm>
                <a:off x="5567943" y="165254"/>
                <a:ext cx="5267744" cy="326718"/>
                <a:chOff x="371475" y="165254"/>
                <a:chExt cx="5267744" cy="326718"/>
              </a:xfrm>
              <a:grpFill/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8CE9F630-6DC6-9F45-81FB-62F0DCE819F8}"/>
                    </a:ext>
                  </a:extLst>
                </p:cNvPr>
                <p:cNvGrpSpPr/>
                <p:nvPr/>
              </p:nvGrpSpPr>
              <p:grpSpPr>
                <a:xfrm>
                  <a:off x="371475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29" name="Graphic 28">
                    <a:extLst>
                      <a:ext uri="{FF2B5EF4-FFF2-40B4-BE49-F238E27FC236}">
                        <a16:creationId xmlns:a16="http://schemas.microsoft.com/office/drawing/2014/main" id="{0FD96E3B-5099-5884-C652-98FE9A96ACE1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30" name="Graphic 29">
                    <a:extLst>
                      <a:ext uri="{FF2B5EF4-FFF2-40B4-BE49-F238E27FC236}">
                        <a16:creationId xmlns:a16="http://schemas.microsoft.com/office/drawing/2014/main" id="{E399E0EA-D028-2927-ED34-092FC5D9695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20" name="Group 19">
                  <a:extLst>
                    <a:ext uri="{FF2B5EF4-FFF2-40B4-BE49-F238E27FC236}">
                      <a16:creationId xmlns:a16="http://schemas.microsoft.com/office/drawing/2014/main" id="{D66979E3-0AA4-0225-1163-450276AEB925}"/>
                    </a:ext>
                  </a:extLst>
                </p:cNvPr>
                <p:cNvGrpSpPr/>
                <p:nvPr/>
              </p:nvGrpSpPr>
              <p:grpSpPr>
                <a:xfrm>
                  <a:off x="2958558" y="165254"/>
                  <a:ext cx="2680661" cy="326718"/>
                  <a:chOff x="371475" y="165254"/>
                  <a:chExt cx="2680661" cy="326718"/>
                </a:xfrm>
                <a:grpFill/>
              </p:grpSpPr>
              <p:pic>
                <p:nvPicPr>
                  <p:cNvPr id="21" name="Graphic 20">
                    <a:extLst>
                      <a:ext uri="{FF2B5EF4-FFF2-40B4-BE49-F238E27FC236}">
                        <a16:creationId xmlns:a16="http://schemas.microsoft.com/office/drawing/2014/main" id="{ABCC70B9-D051-AEAD-E251-335CB139A943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371475" y="165254"/>
                    <a:ext cx="1387119" cy="326718"/>
                  </a:xfrm>
                  <a:prstGeom prst="rect">
                    <a:avLst/>
                  </a:prstGeom>
                </p:spPr>
              </p:pic>
              <p:pic>
                <p:nvPicPr>
                  <p:cNvPr id="22" name="Graphic 21">
                    <a:extLst>
                      <a:ext uri="{FF2B5EF4-FFF2-40B4-BE49-F238E27FC236}">
                        <a16:creationId xmlns:a16="http://schemas.microsoft.com/office/drawing/2014/main" id="{10A472AA-E51B-B930-9BC7-7798368E0C89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665017" y="165254"/>
                    <a:ext cx="1387119" cy="326718"/>
                  </a:xfrm>
                  <a:prstGeom prst="rect">
                    <a:avLst/>
                  </a:prstGeom>
                </p:spPr>
              </p:pic>
            </p:grpSp>
          </p:grpSp>
        </p:grpSp>
      </p:grpSp>
      <p:pic>
        <p:nvPicPr>
          <p:cNvPr id="81" name="Picture 80">
            <a:extLst>
              <a:ext uri="{FF2B5EF4-FFF2-40B4-BE49-F238E27FC236}">
                <a16:creationId xmlns:a16="http://schemas.microsoft.com/office/drawing/2014/main" id="{865E4F2E-5442-0E3A-216E-77FE0CCD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17" y="336483"/>
            <a:ext cx="11409283" cy="6194946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7476EF4F-1B02-A51A-0AE7-DB1D596B7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7777000" y="1750960"/>
            <a:ext cx="3576610" cy="860586"/>
            <a:chOff x="7777000" y="1571663"/>
            <a:chExt cx="3576610" cy="860586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6F0185-5612-97CC-B08D-E022BD64E10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77000" y="2002171"/>
              <a:ext cx="3576610" cy="0"/>
            </a:xfrm>
            <a:prstGeom prst="line">
              <a:avLst/>
            </a:prstGeom>
            <a:solidFill>
              <a:schemeClr val="accent3"/>
            </a:solidFill>
            <a:ln w="3810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23" name="Graphic 22">
              <a:extLst>
                <a:ext uri="{FF2B5EF4-FFF2-40B4-BE49-F238E27FC236}">
                  <a16:creationId xmlns:a16="http://schemas.microsoft.com/office/drawing/2014/main" id="{43859C21-B9BA-F99B-1B0A-69B9C9A558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169" t="1" r="1" b="28278"/>
            <a:stretch/>
          </p:blipFill>
          <p:spPr>
            <a:xfrm rot="16200000">
              <a:off x="9135012" y="1436534"/>
              <a:ext cx="860586" cy="1130843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D1D09D-209F-0CE1-FB1F-F2C683655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777000" y="4572391"/>
            <a:ext cx="3576610" cy="860586"/>
            <a:chOff x="7777000" y="4454694"/>
            <a:chExt cx="3576610" cy="860586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5D699A5-56D9-9130-A853-617E0CC8C3C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777000" y="4877044"/>
              <a:ext cx="3576610" cy="0"/>
            </a:xfrm>
            <a:prstGeom prst="line">
              <a:avLst/>
            </a:prstGeom>
            <a:solidFill>
              <a:schemeClr val="accent3"/>
            </a:solidFill>
            <a:ln w="31750">
              <a:solidFill>
                <a:schemeClr val="accent3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D7A71DE7-B8EB-62A6-E438-DD3480FAB4B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169" t="1" r="1" b="28278"/>
            <a:stretch/>
          </p:blipFill>
          <p:spPr>
            <a:xfrm rot="5400000">
              <a:off x="9096528" y="4319565"/>
              <a:ext cx="860586" cy="1130843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17922" y="2898862"/>
            <a:ext cx="4510060" cy="1132582"/>
          </a:xfrm>
        </p:spPr>
        <p:txBody>
          <a:bodyPr bIns="45720" anchor="t">
            <a:normAutofit/>
          </a:bodyPr>
          <a:lstStyle>
            <a:lvl1pPr algn="ctr">
              <a:lnSpc>
                <a:spcPct val="70000"/>
              </a:lnSpc>
              <a:defRPr sz="4800" b="1" cap="all" spc="-30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524880" y="4073680"/>
            <a:ext cx="4171150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8CE9D2D-13B5-0FD0-A931-6164BF09A984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1173113" y="1411519"/>
            <a:ext cx="5888418" cy="4099028"/>
          </a:xfrm>
          <a:custGeom>
            <a:avLst/>
            <a:gdLst>
              <a:gd name="connsiteX0" fmla="*/ 971597 w 5630661"/>
              <a:gd name="connsiteY0" fmla="*/ 0 h 3919600"/>
              <a:gd name="connsiteX1" fmla="*/ 1893124 w 5630661"/>
              <a:gd name="connsiteY1" fmla="*/ 664469 h 3919600"/>
              <a:gd name="connsiteX2" fmla="*/ 2814652 w 5630661"/>
              <a:gd name="connsiteY2" fmla="*/ 0 h 3919600"/>
              <a:gd name="connsiteX3" fmla="*/ 3736894 w 5630661"/>
              <a:gd name="connsiteY3" fmla="*/ 666468 h 3919600"/>
              <a:gd name="connsiteX4" fmla="*/ 4659065 w 5630661"/>
              <a:gd name="connsiteY4" fmla="*/ 0 h 3919600"/>
              <a:gd name="connsiteX5" fmla="*/ 5630661 w 5630661"/>
              <a:gd name="connsiteY5" fmla="*/ 971597 h 3919600"/>
              <a:gd name="connsiteX6" fmla="*/ 5630661 w 5630661"/>
              <a:gd name="connsiteY6" fmla="*/ 2948003 h 3919600"/>
              <a:gd name="connsiteX7" fmla="*/ 4659065 w 5630661"/>
              <a:gd name="connsiteY7" fmla="*/ 3919600 h 3919600"/>
              <a:gd name="connsiteX8" fmla="*/ 3736823 w 5630661"/>
              <a:gd name="connsiteY8" fmla="*/ 3253061 h 3919600"/>
              <a:gd name="connsiteX9" fmla="*/ 2814581 w 5630661"/>
              <a:gd name="connsiteY9" fmla="*/ 3919600 h 3919600"/>
              <a:gd name="connsiteX10" fmla="*/ 1893053 w 5630661"/>
              <a:gd name="connsiteY10" fmla="*/ 3255132 h 3919600"/>
              <a:gd name="connsiteX11" fmla="*/ 971525 w 5630661"/>
              <a:gd name="connsiteY11" fmla="*/ 3919600 h 3919600"/>
              <a:gd name="connsiteX12" fmla="*/ 0 w 5630661"/>
              <a:gd name="connsiteY12" fmla="*/ 2948003 h 3919600"/>
              <a:gd name="connsiteX13" fmla="*/ 0 w 5630661"/>
              <a:gd name="connsiteY13" fmla="*/ 971597 h 3919600"/>
              <a:gd name="connsiteX14" fmla="*/ 971597 w 5630661"/>
              <a:gd name="connsiteY14" fmla="*/ 0 h 391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630661" h="3919600">
                <a:moveTo>
                  <a:pt x="971597" y="0"/>
                </a:moveTo>
                <a:cubicBezTo>
                  <a:pt x="1390505" y="0"/>
                  <a:pt x="1761273" y="270344"/>
                  <a:pt x="1893124" y="664469"/>
                </a:cubicBezTo>
                <a:cubicBezTo>
                  <a:pt x="2024975" y="270344"/>
                  <a:pt x="2395672" y="0"/>
                  <a:pt x="2814652" y="0"/>
                </a:cubicBezTo>
                <a:cubicBezTo>
                  <a:pt x="3233632" y="0"/>
                  <a:pt x="3605615" y="271130"/>
                  <a:pt x="3736894" y="666468"/>
                </a:cubicBezTo>
                <a:cubicBezTo>
                  <a:pt x="3868102" y="271130"/>
                  <a:pt x="4239085" y="0"/>
                  <a:pt x="4659065" y="0"/>
                </a:cubicBezTo>
                <a:cubicBezTo>
                  <a:pt x="5194825" y="0"/>
                  <a:pt x="5630661" y="435837"/>
                  <a:pt x="5630661" y="971597"/>
                </a:cubicBezTo>
                <a:lnTo>
                  <a:pt x="5630661" y="2948003"/>
                </a:lnTo>
                <a:cubicBezTo>
                  <a:pt x="5630661" y="3483764"/>
                  <a:pt x="5194825" y="3919600"/>
                  <a:pt x="4659065" y="3919600"/>
                </a:cubicBezTo>
                <a:cubicBezTo>
                  <a:pt x="4239013" y="3919600"/>
                  <a:pt x="3868102" y="3648470"/>
                  <a:pt x="3736823" y="3253061"/>
                </a:cubicBezTo>
                <a:cubicBezTo>
                  <a:pt x="3605615" y="3648399"/>
                  <a:pt x="3234632" y="3919600"/>
                  <a:pt x="2814581" y="3919600"/>
                </a:cubicBezTo>
                <a:cubicBezTo>
                  <a:pt x="2394529" y="3919600"/>
                  <a:pt x="2024904" y="3649256"/>
                  <a:pt x="1893053" y="3255132"/>
                </a:cubicBezTo>
                <a:cubicBezTo>
                  <a:pt x="1761202" y="3649256"/>
                  <a:pt x="1390434" y="3919600"/>
                  <a:pt x="971525" y="3919600"/>
                </a:cubicBezTo>
                <a:cubicBezTo>
                  <a:pt x="435836" y="3919600"/>
                  <a:pt x="0" y="3483764"/>
                  <a:pt x="0" y="2948003"/>
                </a:cubicBezTo>
                <a:lnTo>
                  <a:pt x="0" y="971597"/>
                </a:lnTo>
                <a:cubicBezTo>
                  <a:pt x="0" y="435837"/>
                  <a:pt x="435836" y="0"/>
                  <a:pt x="971597" y="0"/>
                </a:cubicBezTo>
                <a:close/>
              </a:path>
            </a:pathLst>
          </a:custGeom>
          <a:solidFill>
            <a:schemeClr val="accent3"/>
          </a:solidFill>
          <a:ln w="64770">
            <a:solidFill>
              <a:schemeClr val="accent3"/>
            </a:solidFill>
          </a:ln>
        </p:spPr>
        <p:txBody>
          <a:bodyPr wrap="square" tIns="1188720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149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735F8EB-E89E-209A-D5D8-57F6EEC50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0257" y="524606"/>
            <a:ext cx="9949669" cy="5773807"/>
            <a:chOff x="1120257" y="524606"/>
            <a:chExt cx="9949669" cy="5773807"/>
          </a:xfrm>
          <a:solidFill>
            <a:schemeClr val="bg1"/>
          </a:solidFill>
        </p:grpSpPr>
        <p:pic>
          <p:nvPicPr>
            <p:cNvPr id="10" name="Graphic 9">
              <a:extLst>
                <a:ext uri="{FF2B5EF4-FFF2-40B4-BE49-F238E27FC236}">
                  <a16:creationId xmlns:a16="http://schemas.microsoft.com/office/drawing/2014/main" id="{FD5D59EF-8A8E-C528-42DD-FCE9D8EA4F6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365076" y="524606"/>
              <a:ext cx="704850" cy="704850"/>
            </a:xfrm>
            <a:prstGeom prst="rect">
              <a:avLst/>
            </a:prstGeom>
          </p:spPr>
        </p:pic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AEEE7018-1AD3-553B-CAFD-A38DD652D7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0257" y="524606"/>
              <a:ext cx="704850" cy="704850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5417B6DE-3CC8-4722-1E3D-EC9C44D2E5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365076" y="5593563"/>
              <a:ext cx="704850" cy="704850"/>
            </a:xfrm>
            <a:prstGeom prst="rect">
              <a:avLst/>
            </a:prstGeom>
          </p:spPr>
        </p:pic>
        <p:pic>
          <p:nvPicPr>
            <p:cNvPr id="24" name="Graphic 23">
              <a:extLst>
                <a:ext uri="{FF2B5EF4-FFF2-40B4-BE49-F238E27FC236}">
                  <a16:creationId xmlns:a16="http://schemas.microsoft.com/office/drawing/2014/main" id="{CBB3A012-024F-39AF-4E73-F33E1AD068D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20257" y="5593563"/>
              <a:ext cx="704850" cy="704850"/>
            </a:xfrm>
            <a:prstGeom prst="rect">
              <a:avLst/>
            </a:prstGeom>
          </p:spPr>
        </p:pic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8F21621C-7F41-7038-BBDA-C392A3D2E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alphaModFix amt="2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saturation sat="2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58" y="-11616"/>
            <a:ext cx="12176339" cy="6858001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56AD31ED-F00C-A867-E6EF-30743952C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29" cy="6858000"/>
            <a:chOff x="0" y="0"/>
            <a:chExt cx="12192029" cy="6858000"/>
          </a:xfrm>
          <a:solidFill>
            <a:schemeClr val="accent4"/>
          </a:solidFill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62FD1A3C-E91F-9BCB-4A44-5DBB0E33E885}"/>
                </a:ext>
              </a:extLst>
            </p:cNvPr>
            <p:cNvGrpSpPr/>
            <p:nvPr/>
          </p:nvGrpSpPr>
          <p:grpSpPr>
            <a:xfrm>
              <a:off x="0" y="0"/>
              <a:ext cx="337746" cy="6858000"/>
              <a:chOff x="11645638" y="183998"/>
              <a:chExt cx="319622" cy="6490005"/>
            </a:xfrm>
            <a:grpFill/>
          </p:grpSpPr>
          <p:pic>
            <p:nvPicPr>
              <p:cNvPr id="40" name="Graphic 39">
                <a:extLst>
                  <a:ext uri="{FF2B5EF4-FFF2-40B4-BE49-F238E27FC236}">
                    <a16:creationId xmlns:a16="http://schemas.microsoft.com/office/drawing/2014/main" id="{2327D2DD-08FA-F670-F87B-2E2DA618069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8" y="707888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41" name="Graphic 40">
                <a:extLst>
                  <a:ext uri="{FF2B5EF4-FFF2-40B4-BE49-F238E27FC236}">
                    <a16:creationId xmlns:a16="http://schemas.microsoft.com/office/drawing/2014/main" id="{65F1408A-4138-11C9-0280-A953BB5AC2C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200502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42" name="Graphic 41">
                <a:extLst>
                  <a:ext uri="{FF2B5EF4-FFF2-40B4-BE49-F238E27FC236}">
                    <a16:creationId xmlns:a16="http://schemas.microsoft.com/office/drawing/2014/main" id="{2117BDAB-DC16-C22A-E922-999E7CB0B3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3280181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43" name="Graphic 42">
                <a:extLst>
                  <a:ext uri="{FF2B5EF4-FFF2-40B4-BE49-F238E27FC236}">
                    <a16:creationId xmlns:a16="http://schemas.microsoft.com/office/drawing/2014/main" id="{BFBF370B-3A3F-7749-9A06-D9EA8517616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455533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44" name="Graphic 43">
                <a:extLst>
                  <a:ext uri="{FF2B5EF4-FFF2-40B4-BE49-F238E27FC236}">
                    <a16:creationId xmlns:a16="http://schemas.microsoft.com/office/drawing/2014/main" id="{5F832A12-ABD6-ACB7-2591-219C05C7DE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5830491"/>
                <a:ext cx="1367402" cy="319621"/>
              </a:xfrm>
              <a:prstGeom prst="rect">
                <a:avLst/>
              </a:prstGeom>
            </p:spPr>
          </p:pic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7FF3E024-0AF8-AA63-9C29-EF805569B23E}"/>
                </a:ext>
              </a:extLst>
            </p:cNvPr>
            <p:cNvGrpSpPr/>
            <p:nvPr/>
          </p:nvGrpSpPr>
          <p:grpSpPr>
            <a:xfrm rot="10800000">
              <a:off x="11854268" y="0"/>
              <a:ext cx="337761" cy="6858000"/>
              <a:chOff x="11645638" y="183998"/>
              <a:chExt cx="319637" cy="6490005"/>
            </a:xfrm>
            <a:grpFill/>
          </p:grpSpPr>
          <p:pic>
            <p:nvPicPr>
              <p:cNvPr id="35" name="Graphic 34">
                <a:extLst>
                  <a:ext uri="{FF2B5EF4-FFF2-40B4-BE49-F238E27FC236}">
                    <a16:creationId xmlns:a16="http://schemas.microsoft.com/office/drawing/2014/main" id="{3CEC5C4E-990E-8FFD-2AEC-992A24B2536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8" y="707888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36" name="Graphic 35">
                <a:extLst>
                  <a:ext uri="{FF2B5EF4-FFF2-40B4-BE49-F238E27FC236}">
                    <a16:creationId xmlns:a16="http://schemas.microsoft.com/office/drawing/2014/main" id="{70469388-8C08-2A05-5F9C-B0FE76A3A1E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200502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37" name="Graphic 36">
                <a:extLst>
                  <a:ext uri="{FF2B5EF4-FFF2-40B4-BE49-F238E27FC236}">
                    <a16:creationId xmlns:a16="http://schemas.microsoft.com/office/drawing/2014/main" id="{5E54998E-F749-2323-57F6-57292F68EB5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3280181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38" name="Graphic 37">
                <a:extLst>
                  <a:ext uri="{FF2B5EF4-FFF2-40B4-BE49-F238E27FC236}">
                    <a16:creationId xmlns:a16="http://schemas.microsoft.com/office/drawing/2014/main" id="{7DA394BA-65E8-9917-C3F2-8DDB1B995F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49" y="4555335"/>
                <a:ext cx="1367402" cy="319621"/>
              </a:xfrm>
              <a:prstGeom prst="rect">
                <a:avLst/>
              </a:prstGeom>
            </p:spPr>
          </p:pic>
          <p:pic>
            <p:nvPicPr>
              <p:cNvPr id="39" name="Graphic 38">
                <a:extLst>
                  <a:ext uri="{FF2B5EF4-FFF2-40B4-BE49-F238E27FC236}">
                    <a16:creationId xmlns:a16="http://schemas.microsoft.com/office/drawing/2014/main" id="{14235A95-D2F4-DC52-6DE2-27F4FEFA3D3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 rot="5400000">
                <a:off x="11121764" y="5830491"/>
                <a:ext cx="1367402" cy="319621"/>
              </a:xfrm>
              <a:prstGeom prst="rect">
                <a:avLst/>
              </a:prstGeom>
            </p:spPr>
          </p:pic>
        </p:grp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1D9446F8-5EA2-FACE-E854-91185DCAD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4658255" y="349943"/>
            <a:ext cx="2858555" cy="5078984"/>
            <a:chOff x="7782959" y="259642"/>
            <a:chExt cx="2536558" cy="4506874"/>
          </a:xfrm>
          <a:solidFill>
            <a:schemeClr val="accent3">
              <a:lumMod val="60000"/>
              <a:lumOff val="40000"/>
            </a:schemeClr>
          </a:solidFill>
        </p:grpSpPr>
        <p:pic>
          <p:nvPicPr>
            <p:cNvPr id="84" name="Graphic 83">
              <a:extLst>
                <a:ext uri="{FF2B5EF4-FFF2-40B4-BE49-F238E27FC236}">
                  <a16:creationId xmlns:a16="http://schemas.microsoft.com/office/drawing/2014/main" id="{04D815E1-728E-052D-DD26-FA31F3CD473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7782960" y="259642"/>
              <a:ext cx="2536557" cy="503285"/>
            </a:xfrm>
            <a:prstGeom prst="rect">
              <a:avLst/>
            </a:prstGeom>
          </p:spPr>
        </p:pic>
        <p:pic>
          <p:nvPicPr>
            <p:cNvPr id="85" name="Graphic 84">
              <a:extLst>
                <a:ext uri="{FF2B5EF4-FFF2-40B4-BE49-F238E27FC236}">
                  <a16:creationId xmlns:a16="http://schemas.microsoft.com/office/drawing/2014/main" id="{4BB4EBDD-D315-E857-579C-1AF16D1EF6FD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10800000">
              <a:off x="7782959" y="4263231"/>
              <a:ext cx="2536557" cy="503285"/>
            </a:xfrm>
            <a:prstGeom prst="rect">
              <a:avLst/>
            </a:prstGeom>
          </p:spPr>
        </p:pic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B75B5107-A538-879D-B5F6-8FD142682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7003" y="504576"/>
            <a:ext cx="10748844" cy="5848090"/>
            <a:chOff x="1721908" y="504576"/>
            <a:chExt cx="8714444" cy="5848090"/>
          </a:xfrm>
        </p:grpSpPr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B957C7CA-1A4E-E0F4-9E7B-5F171C4307B6}"/>
                </a:ext>
              </a:extLst>
            </p:cNvPr>
            <p:cNvCxnSpPr/>
            <p:nvPr/>
          </p:nvCxnSpPr>
          <p:spPr>
            <a:xfrm>
              <a:off x="1721908" y="504576"/>
              <a:ext cx="0" cy="5848090"/>
            </a:xfrm>
            <a:prstGeom prst="line">
              <a:avLst/>
            </a:prstGeom>
            <a:ln w="25400"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6489B5BA-7FBA-E67E-1EEB-6C81C586ABA7}"/>
                </a:ext>
              </a:extLst>
            </p:cNvPr>
            <p:cNvCxnSpPr/>
            <p:nvPr/>
          </p:nvCxnSpPr>
          <p:spPr>
            <a:xfrm>
              <a:off x="10436352" y="504576"/>
              <a:ext cx="0" cy="5848090"/>
            </a:xfrm>
            <a:prstGeom prst="line">
              <a:avLst/>
            </a:prstGeom>
            <a:ln w="25400">
              <a:solidFill>
                <a:schemeClr val="accent3">
                  <a:lumMod val="60000"/>
                  <a:lumOff val="4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95516-034A-09E1-B179-3BFC790751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6897" y="5036079"/>
            <a:ext cx="8298206" cy="1016643"/>
          </a:xfrm>
        </p:spPr>
        <p:txBody>
          <a:bodyPr bIns="45720" anchor="b">
            <a:normAutofit/>
          </a:bodyPr>
          <a:lstStyle>
            <a:lvl1pPr algn="ctr">
              <a:lnSpc>
                <a:spcPct val="70000"/>
              </a:lnSpc>
              <a:defRPr sz="4800" b="1" cap="all" spc="-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51" name="Subtitle 2">
            <a:extLst>
              <a:ext uri="{FF2B5EF4-FFF2-40B4-BE49-F238E27FC236}">
                <a16:creationId xmlns:a16="http://schemas.microsoft.com/office/drawing/2014/main" id="{FC1455E5-F4B4-A92F-204A-ECC76F3B8EE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962323" y="6061444"/>
            <a:ext cx="8267355" cy="661566"/>
          </a:xfrm>
        </p:spPr>
        <p:txBody>
          <a:bodyPr tIns="0"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89" name="Picture Placeholder 64">
            <a:extLst>
              <a:ext uri="{FF2B5EF4-FFF2-40B4-BE49-F238E27FC236}">
                <a16:creationId xmlns:a16="http://schemas.microsoft.com/office/drawing/2014/main" id="{6F306849-5566-B863-3ECA-83355086D9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008305" y="755706"/>
            <a:ext cx="4206240" cy="4206240"/>
          </a:xfrm>
          <a:prstGeom prst="ellipse">
            <a:avLst/>
          </a:prstGeom>
          <a:ln w="63500">
            <a:solidFill>
              <a:schemeClr val="accent4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59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A2F10D-E798-89C5-6E24-1A4609C60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39E4F-9AA3-72EF-3BFA-F3828ED24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D7DA2-7C3D-648A-31C2-40605A62AF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9088C9-2A10-4D21-AB89-1BEEB0E060C6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D33A9-E769-8863-832A-E55B3B3B11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8FBBD-45CB-E587-1B1F-9F88563BE5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B0EFD0-9386-48DB-8623-54C319C09C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748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: Rounded Corners 38">
            <a:extLst>
              <a:ext uri="{FF2B5EF4-FFF2-40B4-BE49-F238E27FC236}">
                <a16:creationId xmlns:a16="http://schemas.microsoft.com/office/drawing/2014/main" id="{C71F4C50-9ADF-2AA6-4629-B2349BC87764}"/>
              </a:ext>
            </a:extLst>
          </p:cNvPr>
          <p:cNvSpPr/>
          <p:nvPr/>
        </p:nvSpPr>
        <p:spPr>
          <a:xfrm>
            <a:off x="169817" y="117567"/>
            <a:ext cx="6035040" cy="6635930"/>
          </a:xfrm>
          <a:custGeom>
            <a:avLst/>
            <a:gdLst>
              <a:gd name="csX0" fmla="*/ 0 w 6035040"/>
              <a:gd name="csY0" fmla="*/ 1005860 h 6635930"/>
              <a:gd name="csX1" fmla="*/ 1005860 w 6035040"/>
              <a:gd name="csY1" fmla="*/ 0 h 6635930"/>
              <a:gd name="csX2" fmla="*/ 1620853 w 6035040"/>
              <a:gd name="csY2" fmla="*/ 0 h 6635930"/>
              <a:gd name="csX3" fmla="*/ 2115147 w 6035040"/>
              <a:gd name="csY3" fmla="*/ 0 h 6635930"/>
              <a:gd name="csX4" fmla="*/ 2649674 w 6035040"/>
              <a:gd name="csY4" fmla="*/ 0 h 6635930"/>
              <a:gd name="csX5" fmla="*/ 3224434 w 6035040"/>
              <a:gd name="csY5" fmla="*/ 0 h 6635930"/>
              <a:gd name="csX6" fmla="*/ 3718727 w 6035040"/>
              <a:gd name="csY6" fmla="*/ 0 h 6635930"/>
              <a:gd name="csX7" fmla="*/ 4373954 w 6035040"/>
              <a:gd name="csY7" fmla="*/ 0 h 6635930"/>
              <a:gd name="csX8" fmla="*/ 5029180 w 6035040"/>
              <a:gd name="csY8" fmla="*/ 0 h 6635930"/>
              <a:gd name="csX9" fmla="*/ 6035040 w 6035040"/>
              <a:gd name="csY9" fmla="*/ 1005860 h 6635930"/>
              <a:gd name="csX10" fmla="*/ 6035040 w 6035040"/>
              <a:gd name="csY10" fmla="*/ 1583886 h 6635930"/>
              <a:gd name="csX11" fmla="*/ 6035040 w 6035040"/>
              <a:gd name="csY11" fmla="*/ 2208155 h 6635930"/>
              <a:gd name="csX12" fmla="*/ 6035040 w 6035040"/>
              <a:gd name="csY12" fmla="*/ 2693697 h 6635930"/>
              <a:gd name="csX13" fmla="*/ 6035040 w 6035040"/>
              <a:gd name="csY13" fmla="*/ 3271723 h 6635930"/>
              <a:gd name="csX14" fmla="*/ 6035040 w 6035040"/>
              <a:gd name="csY14" fmla="*/ 3711023 h 6635930"/>
              <a:gd name="csX15" fmla="*/ 6035040 w 6035040"/>
              <a:gd name="csY15" fmla="*/ 4381533 h 6635930"/>
              <a:gd name="csX16" fmla="*/ 6035040 w 6035040"/>
              <a:gd name="csY16" fmla="*/ 4959560 h 6635930"/>
              <a:gd name="csX17" fmla="*/ 6035040 w 6035040"/>
              <a:gd name="csY17" fmla="*/ 5630070 h 6635930"/>
              <a:gd name="csX18" fmla="*/ 5029180 w 6035040"/>
              <a:gd name="csY18" fmla="*/ 6635930 h 6635930"/>
              <a:gd name="csX19" fmla="*/ 4414187 w 6035040"/>
              <a:gd name="csY19" fmla="*/ 6635930 h 6635930"/>
              <a:gd name="csX20" fmla="*/ 3799194 w 6035040"/>
              <a:gd name="csY20" fmla="*/ 6635930 h 6635930"/>
              <a:gd name="csX21" fmla="*/ 3143967 w 6035040"/>
              <a:gd name="csY21" fmla="*/ 6635930 h 6635930"/>
              <a:gd name="csX22" fmla="*/ 2528974 w 6035040"/>
              <a:gd name="csY22" fmla="*/ 6635930 h 6635930"/>
              <a:gd name="csX23" fmla="*/ 1873748 w 6035040"/>
              <a:gd name="csY23" fmla="*/ 6635930 h 6635930"/>
              <a:gd name="csX24" fmla="*/ 1005860 w 6035040"/>
              <a:gd name="csY24" fmla="*/ 6635930 h 6635930"/>
              <a:gd name="csX25" fmla="*/ 0 w 6035040"/>
              <a:gd name="csY25" fmla="*/ 5630070 h 6635930"/>
              <a:gd name="csX26" fmla="*/ 0 w 6035040"/>
              <a:gd name="csY26" fmla="*/ 4959560 h 6635930"/>
              <a:gd name="csX27" fmla="*/ 0 w 6035040"/>
              <a:gd name="csY27" fmla="*/ 4474018 h 6635930"/>
              <a:gd name="csX28" fmla="*/ 0 w 6035040"/>
              <a:gd name="csY28" fmla="*/ 4034718 h 6635930"/>
              <a:gd name="csX29" fmla="*/ 0 w 6035040"/>
              <a:gd name="csY29" fmla="*/ 3549176 h 6635930"/>
              <a:gd name="csX30" fmla="*/ 0 w 6035040"/>
              <a:gd name="csY30" fmla="*/ 3063633 h 6635930"/>
              <a:gd name="csX31" fmla="*/ 0 w 6035040"/>
              <a:gd name="csY31" fmla="*/ 2485607 h 6635930"/>
              <a:gd name="csX32" fmla="*/ 0 w 6035040"/>
              <a:gd name="csY32" fmla="*/ 1907581 h 6635930"/>
              <a:gd name="csX33" fmla="*/ 0 w 6035040"/>
              <a:gd name="csY33" fmla="*/ 1005860 h 663593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</a:cxnLst>
            <a:rect l="l" t="t" r="r" b="b"/>
            <a:pathLst>
              <a:path w="6035040" h="6635930" fill="none" extrusionOk="0">
                <a:moveTo>
                  <a:pt x="0" y="1005860"/>
                </a:moveTo>
                <a:cubicBezTo>
                  <a:pt x="-5056" y="469257"/>
                  <a:pt x="590342" y="40157"/>
                  <a:pt x="1005860" y="0"/>
                </a:cubicBezTo>
                <a:cubicBezTo>
                  <a:pt x="1225281" y="-30257"/>
                  <a:pt x="1395299" y="25137"/>
                  <a:pt x="1620853" y="0"/>
                </a:cubicBezTo>
                <a:cubicBezTo>
                  <a:pt x="1846407" y="-25137"/>
                  <a:pt x="1930964" y="40643"/>
                  <a:pt x="2115147" y="0"/>
                </a:cubicBezTo>
                <a:cubicBezTo>
                  <a:pt x="2299330" y="-40643"/>
                  <a:pt x="2473513" y="54124"/>
                  <a:pt x="2649674" y="0"/>
                </a:cubicBezTo>
                <a:cubicBezTo>
                  <a:pt x="2825835" y="-54124"/>
                  <a:pt x="3029411" y="48576"/>
                  <a:pt x="3224434" y="0"/>
                </a:cubicBezTo>
                <a:cubicBezTo>
                  <a:pt x="3419457" y="-48576"/>
                  <a:pt x="3548349" y="15874"/>
                  <a:pt x="3718727" y="0"/>
                </a:cubicBezTo>
                <a:cubicBezTo>
                  <a:pt x="3889105" y="-15874"/>
                  <a:pt x="4121336" y="68596"/>
                  <a:pt x="4373954" y="0"/>
                </a:cubicBezTo>
                <a:cubicBezTo>
                  <a:pt x="4626572" y="-68596"/>
                  <a:pt x="4728176" y="36772"/>
                  <a:pt x="5029180" y="0"/>
                </a:cubicBezTo>
                <a:cubicBezTo>
                  <a:pt x="5620634" y="126149"/>
                  <a:pt x="6169147" y="506801"/>
                  <a:pt x="6035040" y="1005860"/>
                </a:cubicBezTo>
                <a:cubicBezTo>
                  <a:pt x="6036696" y="1206377"/>
                  <a:pt x="5984845" y="1464663"/>
                  <a:pt x="6035040" y="1583886"/>
                </a:cubicBezTo>
                <a:cubicBezTo>
                  <a:pt x="6085235" y="1703109"/>
                  <a:pt x="6010384" y="1992397"/>
                  <a:pt x="6035040" y="2208155"/>
                </a:cubicBezTo>
                <a:cubicBezTo>
                  <a:pt x="6059696" y="2423913"/>
                  <a:pt x="5992230" y="2567713"/>
                  <a:pt x="6035040" y="2693697"/>
                </a:cubicBezTo>
                <a:cubicBezTo>
                  <a:pt x="6077850" y="2819681"/>
                  <a:pt x="5968967" y="3134519"/>
                  <a:pt x="6035040" y="3271723"/>
                </a:cubicBezTo>
                <a:cubicBezTo>
                  <a:pt x="6101113" y="3408927"/>
                  <a:pt x="5999959" y="3568240"/>
                  <a:pt x="6035040" y="3711023"/>
                </a:cubicBezTo>
                <a:cubicBezTo>
                  <a:pt x="6070121" y="3853806"/>
                  <a:pt x="5983593" y="4112482"/>
                  <a:pt x="6035040" y="4381533"/>
                </a:cubicBezTo>
                <a:cubicBezTo>
                  <a:pt x="6086487" y="4650584"/>
                  <a:pt x="6017606" y="4745426"/>
                  <a:pt x="6035040" y="4959560"/>
                </a:cubicBezTo>
                <a:cubicBezTo>
                  <a:pt x="6052474" y="5173694"/>
                  <a:pt x="6027516" y="5440408"/>
                  <a:pt x="6035040" y="5630070"/>
                </a:cubicBezTo>
                <a:cubicBezTo>
                  <a:pt x="6062883" y="6245002"/>
                  <a:pt x="5562946" y="6724907"/>
                  <a:pt x="5029180" y="6635930"/>
                </a:cubicBezTo>
                <a:cubicBezTo>
                  <a:pt x="4901194" y="6693102"/>
                  <a:pt x="4549276" y="6571689"/>
                  <a:pt x="4414187" y="6635930"/>
                </a:cubicBezTo>
                <a:cubicBezTo>
                  <a:pt x="4279098" y="6700171"/>
                  <a:pt x="4056070" y="6578141"/>
                  <a:pt x="3799194" y="6635930"/>
                </a:cubicBezTo>
                <a:cubicBezTo>
                  <a:pt x="3542318" y="6693719"/>
                  <a:pt x="3356984" y="6608173"/>
                  <a:pt x="3143967" y="6635930"/>
                </a:cubicBezTo>
                <a:cubicBezTo>
                  <a:pt x="2930950" y="6663687"/>
                  <a:pt x="2659110" y="6617266"/>
                  <a:pt x="2528974" y="6635930"/>
                </a:cubicBezTo>
                <a:cubicBezTo>
                  <a:pt x="2398838" y="6654594"/>
                  <a:pt x="2158192" y="6561846"/>
                  <a:pt x="1873748" y="6635930"/>
                </a:cubicBezTo>
                <a:cubicBezTo>
                  <a:pt x="1589304" y="6710014"/>
                  <a:pt x="1400672" y="6616485"/>
                  <a:pt x="1005860" y="6635930"/>
                </a:cubicBezTo>
                <a:cubicBezTo>
                  <a:pt x="470553" y="6614999"/>
                  <a:pt x="-19255" y="6250483"/>
                  <a:pt x="0" y="5630070"/>
                </a:cubicBezTo>
                <a:cubicBezTo>
                  <a:pt x="-12868" y="5444688"/>
                  <a:pt x="2493" y="5183624"/>
                  <a:pt x="0" y="4959560"/>
                </a:cubicBezTo>
                <a:cubicBezTo>
                  <a:pt x="-2493" y="4735496"/>
                  <a:pt x="56149" y="4626703"/>
                  <a:pt x="0" y="4474018"/>
                </a:cubicBezTo>
                <a:cubicBezTo>
                  <a:pt x="-56149" y="4321333"/>
                  <a:pt x="39300" y="4125531"/>
                  <a:pt x="0" y="4034718"/>
                </a:cubicBezTo>
                <a:cubicBezTo>
                  <a:pt x="-39300" y="3943905"/>
                  <a:pt x="21179" y="3734401"/>
                  <a:pt x="0" y="3549176"/>
                </a:cubicBezTo>
                <a:cubicBezTo>
                  <a:pt x="-21179" y="3363951"/>
                  <a:pt x="25276" y="3234263"/>
                  <a:pt x="0" y="3063633"/>
                </a:cubicBezTo>
                <a:cubicBezTo>
                  <a:pt x="-25276" y="2893003"/>
                  <a:pt x="5962" y="2660862"/>
                  <a:pt x="0" y="2485607"/>
                </a:cubicBezTo>
                <a:cubicBezTo>
                  <a:pt x="-5962" y="2310352"/>
                  <a:pt x="1233" y="2153741"/>
                  <a:pt x="0" y="1907581"/>
                </a:cubicBezTo>
                <a:cubicBezTo>
                  <a:pt x="-1233" y="1661421"/>
                  <a:pt x="46108" y="1297286"/>
                  <a:pt x="0" y="1005860"/>
                </a:cubicBezTo>
                <a:close/>
              </a:path>
              <a:path w="6035040" h="6635930" stroke="0" extrusionOk="0">
                <a:moveTo>
                  <a:pt x="0" y="1005860"/>
                </a:moveTo>
                <a:cubicBezTo>
                  <a:pt x="-62706" y="411660"/>
                  <a:pt x="348323" y="38288"/>
                  <a:pt x="1005860" y="0"/>
                </a:cubicBezTo>
                <a:cubicBezTo>
                  <a:pt x="1272030" y="-46512"/>
                  <a:pt x="1521952" y="69306"/>
                  <a:pt x="1661086" y="0"/>
                </a:cubicBezTo>
                <a:cubicBezTo>
                  <a:pt x="1800220" y="-69306"/>
                  <a:pt x="2086624" y="9995"/>
                  <a:pt x="2195613" y="0"/>
                </a:cubicBezTo>
                <a:cubicBezTo>
                  <a:pt x="2304602" y="-9995"/>
                  <a:pt x="2455751" y="54265"/>
                  <a:pt x="2689907" y="0"/>
                </a:cubicBezTo>
                <a:cubicBezTo>
                  <a:pt x="2924063" y="-54265"/>
                  <a:pt x="3072197" y="38749"/>
                  <a:pt x="3304900" y="0"/>
                </a:cubicBezTo>
                <a:cubicBezTo>
                  <a:pt x="3537603" y="-38749"/>
                  <a:pt x="3611625" y="12648"/>
                  <a:pt x="3839427" y="0"/>
                </a:cubicBezTo>
                <a:cubicBezTo>
                  <a:pt x="4067229" y="-12648"/>
                  <a:pt x="4252058" y="37662"/>
                  <a:pt x="4494653" y="0"/>
                </a:cubicBezTo>
                <a:cubicBezTo>
                  <a:pt x="4737248" y="-37662"/>
                  <a:pt x="4836836" y="20887"/>
                  <a:pt x="5029180" y="0"/>
                </a:cubicBezTo>
                <a:cubicBezTo>
                  <a:pt x="5509099" y="125066"/>
                  <a:pt x="5978237" y="384456"/>
                  <a:pt x="6035040" y="1005860"/>
                </a:cubicBezTo>
                <a:cubicBezTo>
                  <a:pt x="6048465" y="1241675"/>
                  <a:pt x="6023788" y="1293908"/>
                  <a:pt x="6035040" y="1491402"/>
                </a:cubicBezTo>
                <a:cubicBezTo>
                  <a:pt x="6046292" y="1688896"/>
                  <a:pt x="6014001" y="1882769"/>
                  <a:pt x="6035040" y="2069428"/>
                </a:cubicBezTo>
                <a:cubicBezTo>
                  <a:pt x="6056079" y="2256087"/>
                  <a:pt x="6028359" y="2393844"/>
                  <a:pt x="6035040" y="2601212"/>
                </a:cubicBezTo>
                <a:cubicBezTo>
                  <a:pt x="6041721" y="2808580"/>
                  <a:pt x="6013045" y="3043346"/>
                  <a:pt x="6035040" y="3271723"/>
                </a:cubicBezTo>
                <a:cubicBezTo>
                  <a:pt x="6057035" y="3500100"/>
                  <a:pt x="5973865" y="3785545"/>
                  <a:pt x="6035040" y="3942233"/>
                </a:cubicBezTo>
                <a:cubicBezTo>
                  <a:pt x="6096215" y="4098921"/>
                  <a:pt x="6026173" y="4276814"/>
                  <a:pt x="6035040" y="4427775"/>
                </a:cubicBezTo>
                <a:cubicBezTo>
                  <a:pt x="6043907" y="4578736"/>
                  <a:pt x="6003616" y="4831527"/>
                  <a:pt x="6035040" y="5005802"/>
                </a:cubicBezTo>
                <a:cubicBezTo>
                  <a:pt x="6066464" y="5180077"/>
                  <a:pt x="5997905" y="5459473"/>
                  <a:pt x="6035040" y="5630070"/>
                </a:cubicBezTo>
                <a:cubicBezTo>
                  <a:pt x="6026554" y="6160062"/>
                  <a:pt x="5705815" y="6611325"/>
                  <a:pt x="5029180" y="6635930"/>
                </a:cubicBezTo>
                <a:cubicBezTo>
                  <a:pt x="4807061" y="6675625"/>
                  <a:pt x="4678401" y="6629592"/>
                  <a:pt x="4575120" y="6635930"/>
                </a:cubicBezTo>
                <a:cubicBezTo>
                  <a:pt x="4471839" y="6642268"/>
                  <a:pt x="4210823" y="6562466"/>
                  <a:pt x="3919893" y="6635930"/>
                </a:cubicBezTo>
                <a:cubicBezTo>
                  <a:pt x="3628963" y="6709394"/>
                  <a:pt x="3591655" y="6574575"/>
                  <a:pt x="3345133" y="6635930"/>
                </a:cubicBezTo>
                <a:cubicBezTo>
                  <a:pt x="3098611" y="6697285"/>
                  <a:pt x="3017898" y="6635902"/>
                  <a:pt x="2850840" y="6635930"/>
                </a:cubicBezTo>
                <a:cubicBezTo>
                  <a:pt x="2683782" y="6635958"/>
                  <a:pt x="2406520" y="6633226"/>
                  <a:pt x="2276080" y="6635930"/>
                </a:cubicBezTo>
                <a:cubicBezTo>
                  <a:pt x="2145640" y="6638634"/>
                  <a:pt x="1968452" y="6622985"/>
                  <a:pt x="1822019" y="6635930"/>
                </a:cubicBezTo>
                <a:cubicBezTo>
                  <a:pt x="1675586" y="6648875"/>
                  <a:pt x="1321844" y="6610014"/>
                  <a:pt x="1005860" y="6635930"/>
                </a:cubicBezTo>
                <a:cubicBezTo>
                  <a:pt x="406758" y="6723417"/>
                  <a:pt x="-82944" y="6075538"/>
                  <a:pt x="0" y="5630070"/>
                </a:cubicBezTo>
                <a:cubicBezTo>
                  <a:pt x="-72593" y="5476609"/>
                  <a:pt x="55560" y="5243253"/>
                  <a:pt x="0" y="5005802"/>
                </a:cubicBezTo>
                <a:cubicBezTo>
                  <a:pt x="-55560" y="4768351"/>
                  <a:pt x="26164" y="4634619"/>
                  <a:pt x="0" y="4520260"/>
                </a:cubicBezTo>
                <a:cubicBezTo>
                  <a:pt x="-26164" y="4405901"/>
                  <a:pt x="52782" y="4073132"/>
                  <a:pt x="0" y="3895991"/>
                </a:cubicBezTo>
                <a:cubicBezTo>
                  <a:pt x="-52782" y="3718850"/>
                  <a:pt x="3826" y="3634657"/>
                  <a:pt x="0" y="3456691"/>
                </a:cubicBezTo>
                <a:cubicBezTo>
                  <a:pt x="-3826" y="3278725"/>
                  <a:pt x="15270" y="3082197"/>
                  <a:pt x="0" y="2832423"/>
                </a:cubicBezTo>
                <a:cubicBezTo>
                  <a:pt x="-15270" y="2582649"/>
                  <a:pt x="45115" y="2447457"/>
                  <a:pt x="0" y="2346881"/>
                </a:cubicBezTo>
                <a:cubicBezTo>
                  <a:pt x="-45115" y="2246305"/>
                  <a:pt x="36101" y="2117435"/>
                  <a:pt x="0" y="1907581"/>
                </a:cubicBezTo>
                <a:cubicBezTo>
                  <a:pt x="-36101" y="1697727"/>
                  <a:pt x="28201" y="1200415"/>
                  <a:pt x="0" y="1005860"/>
                </a:cubicBezTo>
                <a:close/>
              </a:path>
            </a:pathLst>
          </a:custGeom>
          <a:ln w="50800" cap="rnd">
            <a:solidFill>
              <a:schemeClr val="accent5">
                <a:lumMod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Title 41">
            <a:extLst>
              <a:ext uri="{FF2B5EF4-FFF2-40B4-BE49-F238E27FC236}">
                <a16:creationId xmlns:a16="http://schemas.microsoft.com/office/drawing/2014/main" id="{6E33E454-18E3-D97E-A170-41971FA81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429" y="596997"/>
            <a:ext cx="5751815" cy="969406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chemeClr val="accent5">
                    <a:lumMod val="50000"/>
                  </a:schemeClr>
                </a:solidFill>
              </a:rPr>
              <a:t>Life Story Book </a:t>
            </a:r>
            <a:r>
              <a:rPr lang="en-US" sz="3600" b="1" u="sng" dirty="0">
                <a:solidFill>
                  <a:schemeClr val="accent5">
                    <a:lumMod val="50000"/>
                  </a:schemeClr>
                </a:solidFill>
              </a:rPr>
              <a:t>Creation Group</a:t>
            </a:r>
          </a:p>
        </p:txBody>
      </p:sp>
      <p:sp>
        <p:nvSpPr>
          <p:cNvPr id="47" name="Subtitle 46">
            <a:extLst>
              <a:ext uri="{FF2B5EF4-FFF2-40B4-BE49-F238E27FC236}">
                <a16:creationId xmlns:a16="http://schemas.microsoft.com/office/drawing/2014/main" id="{91450962-F36C-AB3D-7CAA-DB3D4035FB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972" y="1842423"/>
            <a:ext cx="4962730" cy="4635054"/>
          </a:xfrm>
        </p:spPr>
        <p:txBody>
          <a:bodyPr>
            <a:normAutofit lnSpcReduction="10000"/>
          </a:bodyPr>
          <a:lstStyle/>
          <a:p>
            <a:pPr lvl="0"/>
            <a:r>
              <a:rPr lang="en-US" b="1" noProof="0" dirty="0">
                <a:solidFill>
                  <a:schemeClr val="accent5">
                    <a:lumMod val="50000"/>
                  </a:schemeClr>
                </a:solidFill>
              </a:rPr>
              <a:t>Join us for a 6-week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 workshop creating a life story book alongside your loved one, supported by our occupational therapy and nursing teams.</a:t>
            </a:r>
          </a:p>
          <a:p>
            <a:pPr lvl="0"/>
            <a:endParaRPr lang="en-US" b="1" noProof="0" dirty="0">
              <a:solidFill>
                <a:schemeClr val="accent5">
                  <a:lumMod val="50000"/>
                </a:schemeClr>
              </a:solidFill>
            </a:endParaRPr>
          </a:p>
          <a:p>
            <a:pPr lvl="0"/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1pm-3pm</a:t>
            </a:r>
          </a:p>
          <a:p>
            <a:pPr lvl="0"/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Every Wednesday starting from the 1</a:t>
            </a:r>
            <a:r>
              <a:rPr lang="en-US" b="1" baseline="30000" dirty="0">
                <a:solidFill>
                  <a:schemeClr val="accent5">
                    <a:lumMod val="50000"/>
                  </a:schemeClr>
                </a:solidFill>
              </a:rPr>
              <a:t>st</a:t>
            </a:r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 April</a:t>
            </a:r>
          </a:p>
          <a:p>
            <a:pPr lvl="0"/>
            <a:r>
              <a:rPr lang="en-US" b="1" noProof="0" dirty="0">
                <a:solidFill>
                  <a:schemeClr val="accent5">
                    <a:lumMod val="50000"/>
                  </a:schemeClr>
                </a:solidFill>
              </a:rPr>
              <a:t>OT Room, St Non Ward</a:t>
            </a:r>
          </a:p>
          <a:p>
            <a:pPr lvl="0"/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  <a:p>
            <a:pPr lvl="0"/>
            <a:r>
              <a:rPr lang="en-US" b="1" noProof="0" dirty="0">
                <a:solidFill>
                  <a:schemeClr val="accent5">
                    <a:lumMod val="50000"/>
                  </a:schemeClr>
                </a:solidFill>
              </a:rPr>
              <a:t>Each week will have a different theme, including childhood, family, work, hobbies, holidays and music</a:t>
            </a:r>
          </a:p>
          <a:p>
            <a:pPr lvl="0"/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  <a:p>
            <a:pPr lvl="0"/>
            <a:r>
              <a:rPr lang="en-US" b="1" noProof="0" dirty="0">
                <a:solidFill>
                  <a:schemeClr val="accent5">
                    <a:lumMod val="50000"/>
                  </a:schemeClr>
                </a:solidFill>
              </a:rPr>
              <a:t>Please bring along any personal photographs and items that you would like to include – All other materials are supplied</a:t>
            </a:r>
          </a:p>
          <a:p>
            <a:pPr lvl="0"/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  <a:p>
            <a:pPr lvl="0"/>
            <a:endParaRPr lang="en-US" b="1" noProof="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EBAD6772-E240-6008-A415-C18E4D654C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0843" y="2344082"/>
            <a:ext cx="3356199" cy="3173134"/>
          </a:xfrm>
          <a:prstGeom prst="rect">
            <a:avLst/>
          </a:prstGeom>
          <a:ln w="88900" cap="sq" cmpd="thickThin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D8BAF282-4AC5-ACDA-8A56-0CED0E29F9C8}"/>
              </a:ext>
            </a:extLst>
          </p:cNvPr>
          <p:cNvSpPr txBox="1"/>
          <p:nvPr/>
        </p:nvSpPr>
        <p:spPr>
          <a:xfrm>
            <a:off x="6741012" y="602120"/>
            <a:ext cx="50553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The benefits of life story work can include increased interaction and communication, improved self-esteem, well-being and have a positive effect on quality of life (Mat Ghani </a:t>
            </a:r>
            <a:r>
              <a:rPr lang="en-GB" b="1" i="1" dirty="0">
                <a:solidFill>
                  <a:schemeClr val="accent5">
                    <a:lumMod val="50000"/>
                  </a:schemeClr>
                </a:solidFill>
              </a:rPr>
              <a:t>et al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, 2023; Lee </a:t>
            </a:r>
            <a:r>
              <a:rPr lang="en-GB" b="1" i="1" dirty="0">
                <a:solidFill>
                  <a:schemeClr val="accent5">
                    <a:lumMod val="50000"/>
                  </a:schemeClr>
                </a:solidFill>
              </a:rPr>
              <a:t>et al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, 2019)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610CB1B-5052-6420-74C2-BED51A701D68}"/>
              </a:ext>
            </a:extLst>
          </p:cNvPr>
          <p:cNvSpPr txBox="1"/>
          <p:nvPr/>
        </p:nvSpPr>
        <p:spPr>
          <a:xfrm>
            <a:off x="6295415" y="6334780"/>
            <a:ext cx="5947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Lee, </a:t>
            </a:r>
            <a:r>
              <a:rPr lang="en-GB" sz="700" b="1" dirty="0" err="1">
                <a:solidFill>
                  <a:schemeClr val="accent5">
                    <a:lumMod val="50000"/>
                  </a:schemeClr>
                </a:solidFill>
              </a:rPr>
              <a:t>S.,Park</a:t>
            </a:r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, K., Song, T., Son Hong, G-R. and Yang, J (2019), ‘A systematic review and meta-analysis on the effect of reminiscence therapy for people with dementia’, </a:t>
            </a:r>
            <a:r>
              <a:rPr lang="en-GB" sz="700" b="1" i="1" dirty="0">
                <a:solidFill>
                  <a:schemeClr val="accent5">
                    <a:lumMod val="50000"/>
                  </a:schemeClr>
                </a:solidFill>
              </a:rPr>
              <a:t>International Psychogeriatrics</a:t>
            </a:r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, 31(11), pp 1581-1597. Available at: https://doi.org/10.1017/S1041610218002168 </a:t>
            </a:r>
          </a:p>
          <a:p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Mat Ghani, N. A., Sharma, S., Subramaniam, P.,</a:t>
            </a:r>
            <a:r>
              <a:rPr lang="en-GB" sz="700" b="1" dirty="0" err="1">
                <a:solidFill>
                  <a:schemeClr val="accent5">
                    <a:lumMod val="50000"/>
                  </a:schemeClr>
                </a:solidFill>
              </a:rPr>
              <a:t>Thillainathan</a:t>
            </a:r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, P., and Sharma, S. (2023), ‘Life Story Book to enhance communication in persons with dementia: A systematic review of reviews’, </a:t>
            </a:r>
            <a:r>
              <a:rPr lang="en-GB" sz="700" b="1" i="1" dirty="0" err="1">
                <a:solidFill>
                  <a:schemeClr val="accent5">
                    <a:lumMod val="50000"/>
                  </a:schemeClr>
                </a:solidFill>
              </a:rPr>
              <a:t>PloS</a:t>
            </a:r>
            <a:r>
              <a:rPr lang="en-GB" sz="700" b="1" i="1" dirty="0">
                <a:solidFill>
                  <a:schemeClr val="accent5">
                    <a:lumMod val="50000"/>
                  </a:schemeClr>
                </a:solidFill>
              </a:rPr>
              <a:t> one, 18(10).</a:t>
            </a:r>
            <a:r>
              <a:rPr lang="en-GB" sz="700" b="1" dirty="0">
                <a:solidFill>
                  <a:schemeClr val="accent5">
                    <a:lumMod val="50000"/>
                  </a:schemeClr>
                </a:solidFill>
              </a:rPr>
              <a:t> Available at: https://doi:10.1371/journal.pone.0291620</a:t>
            </a:r>
          </a:p>
        </p:txBody>
      </p:sp>
      <p:pic>
        <p:nvPicPr>
          <p:cNvPr id="89" name="Audio 88">
            <a:hlinkClick r:id="" action="ppaction://media"/>
            <a:extLst>
              <a:ext uri="{FF2B5EF4-FFF2-40B4-BE49-F238E27FC236}">
                <a16:creationId xmlns:a16="http://schemas.microsoft.com/office/drawing/2014/main" id="{52C8668E-CEC2-474B-4FD3-9E0898E9E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26393" t="-126393" r="-126393" b="-126393"/>
          <a:stretch>
            <a:fillRect/>
          </a:stretch>
        </p:blipFill>
        <p:spPr>
          <a:xfrm>
            <a:off x="11079475" y="5319773"/>
            <a:ext cx="1433724" cy="143372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170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092"/>
    </mc:Choice>
    <mc:Fallback>
      <p:transition spd="slow" advTm="336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ustom">
  <a:themeElements>
    <a:clrScheme name="Custom 439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AB341E"/>
      </a:accent2>
      <a:accent3>
        <a:srgbClr val="477F62"/>
      </a:accent3>
      <a:accent4>
        <a:srgbClr val="F2ECE0"/>
      </a:accent4>
      <a:accent5>
        <a:srgbClr val="E2A43B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136">
      <a:majorFont>
        <a:latin typeface="High Tower Text"/>
        <a:ea typeface=""/>
        <a:cs typeface=""/>
      </a:majorFont>
      <a:minorFont>
        <a:latin typeface="Corbe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oliday Photobook_Win32_SL_V6" id="{69F0EF56-FD4E-4764-AA0A-4F238980C60B}" vid="{A371B74B-AFF3-4305-8492-676BFEED7BB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FA78391-E710-4CE9-8504-96E436AD73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38089F-C4C7-4E56-981F-DE58135323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2CBE5C9-16B5-4144-86F9-1723BB4CC31D}">
  <ds:schemaRefs>
    <ds:schemaRef ds:uri="http://purl.org/dc/terms/"/>
    <ds:schemaRef ds:uri="http://schemas.microsoft.com/office/2006/documentManagement/types"/>
    <ds:schemaRef ds:uri="http://www.w3.org/XML/1998/namespace"/>
    <ds:schemaRef ds:uri="http://purl.org/dc/elements/1.1/"/>
    <ds:schemaRef ds:uri="16c05727-aa75-4e4a-9b5f-8a80a1165891"/>
    <ds:schemaRef ds:uri="http://schemas.microsoft.com/office/infopath/2007/PartnerControls"/>
    <ds:schemaRef ds:uri="http://schemas.openxmlformats.org/package/2006/metadata/core-properties"/>
    <ds:schemaRef ds:uri="http://schemas.microsoft.com/sharepoint/v3"/>
    <ds:schemaRef ds:uri="http://schemas.microsoft.com/office/2006/metadata/properties"/>
    <ds:schemaRef ds:uri="230e9df3-be65-4c73-a93b-d1236ebd677e"/>
    <ds:schemaRef ds:uri="71af3243-3dd4-4a8d-8c0d-dd76da1f02a5"/>
    <ds:schemaRef ds:uri="http://purl.org/dc/dcmitype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Family holiday photo album</Template>
  <TotalTime>9016</TotalTime>
  <Words>250</Words>
  <Application>Microsoft Office PowerPoint</Application>
  <PresentationFormat>Widescreen</PresentationFormat>
  <Paragraphs>14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Corbel</vt:lpstr>
      <vt:lpstr>High Tower Text</vt:lpstr>
      <vt:lpstr>Custom</vt:lpstr>
      <vt:lpstr>Life Story Book Creation Group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Hart</dc:creator>
  <cp:lastModifiedBy>Gemma Hart</cp:lastModifiedBy>
  <cp:revision>19</cp:revision>
  <dcterms:created xsi:type="dcterms:W3CDTF">2026-03-10T12:10:47Z</dcterms:created>
  <dcterms:modified xsi:type="dcterms:W3CDTF">2026-03-17T12:47:03Z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