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59" r:id="rId2"/>
  </p:sldMasterIdLst>
  <p:notesMasterIdLst>
    <p:notesMasterId r:id="rId28"/>
  </p:notesMasterIdLst>
  <p:sldIdLst>
    <p:sldId id="258" r:id="rId3"/>
    <p:sldId id="256" r:id="rId4"/>
    <p:sldId id="283" r:id="rId5"/>
    <p:sldId id="287" r:id="rId6"/>
    <p:sldId id="277" r:id="rId7"/>
    <p:sldId id="268" r:id="rId8"/>
    <p:sldId id="260" r:id="rId9"/>
    <p:sldId id="276" r:id="rId10"/>
    <p:sldId id="274" r:id="rId11"/>
    <p:sldId id="257" r:id="rId12"/>
    <p:sldId id="288" r:id="rId13"/>
    <p:sldId id="279" r:id="rId14"/>
    <p:sldId id="278" r:id="rId15"/>
    <p:sldId id="280" r:id="rId16"/>
    <p:sldId id="289" r:id="rId17"/>
    <p:sldId id="271" r:id="rId18"/>
    <p:sldId id="275" r:id="rId19"/>
    <p:sldId id="281" r:id="rId20"/>
    <p:sldId id="265" r:id="rId21"/>
    <p:sldId id="285" r:id="rId22"/>
    <p:sldId id="272" r:id="rId23"/>
    <p:sldId id="266" r:id="rId24"/>
    <p:sldId id="286" r:id="rId25"/>
    <p:sldId id="282" r:id="rId26"/>
    <p:sldId id="267"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668CA7-97DE-4FAF-89DB-3A711ECDFE7E}" v="9160" dt="2020-01-23T23:43:26.4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1" autoAdjust="0"/>
    <p:restoredTop sz="85696" autoAdjust="0"/>
  </p:normalViewPr>
  <p:slideViewPr>
    <p:cSldViewPr snapToGrid="0">
      <p:cViewPr varScale="1">
        <p:scale>
          <a:sx n="80" d="100"/>
          <a:sy n="80" d="100"/>
        </p:scale>
        <p:origin x="168"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microsoft.com/office/2015/10/relationships/revisionInfo" Target="revisionInfo.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Price" userId="95cd0e1ec4a49d21" providerId="LiveId" clId="{25A441C5-2FA1-4D6A-AAB8-70C8CA3FF156}"/>
    <pc:docChg chg="undo custSel mod modSld modMainMaster">
      <pc:chgData name="Sarah Price" userId="95cd0e1ec4a49d21" providerId="LiveId" clId="{25A441C5-2FA1-4D6A-AAB8-70C8CA3FF156}" dt="2020-01-09T13:47:48.890" v="988" actId="20577"/>
      <pc:docMkLst>
        <pc:docMk/>
      </pc:docMkLst>
      <pc:sldChg chg="modSp">
        <pc:chgData name="Sarah Price" userId="95cd0e1ec4a49d21" providerId="LiveId" clId="{25A441C5-2FA1-4D6A-AAB8-70C8CA3FF156}" dt="2020-01-08T20:59:28.227" v="951" actId="33524"/>
        <pc:sldMkLst>
          <pc:docMk/>
          <pc:sldMk cId="3748667521" sldId="256"/>
        </pc:sldMkLst>
        <pc:spChg chg="mod">
          <ac:chgData name="Sarah Price" userId="95cd0e1ec4a49d21" providerId="LiveId" clId="{25A441C5-2FA1-4D6A-AAB8-70C8CA3FF156}" dt="2020-01-08T20:57:23.616" v="733" actId="20577"/>
          <ac:spMkLst>
            <pc:docMk/>
            <pc:sldMk cId="3748667521" sldId="256"/>
            <ac:spMk id="12" creationId="{9624165E-2990-4A43-AE2A-1804AB7A4264}"/>
          </ac:spMkLst>
        </pc:spChg>
        <pc:spChg chg="mod">
          <ac:chgData name="Sarah Price" userId="95cd0e1ec4a49d21" providerId="LiveId" clId="{25A441C5-2FA1-4D6A-AAB8-70C8CA3FF156}" dt="2020-01-08T20:59:28.227" v="951" actId="33524"/>
          <ac:spMkLst>
            <pc:docMk/>
            <pc:sldMk cId="3748667521" sldId="256"/>
            <ac:spMk id="14" creationId="{7343C6F4-74E7-4D6E-B4F6-EE6A146AA8B2}"/>
          </ac:spMkLst>
        </pc:spChg>
        <pc:spChg chg="mod">
          <ac:chgData name="Sarah Price" userId="95cd0e1ec4a49d21" providerId="LiveId" clId="{25A441C5-2FA1-4D6A-AAB8-70C8CA3FF156}" dt="2020-01-08T20:49:14.609" v="408" actId="20577"/>
          <ac:spMkLst>
            <pc:docMk/>
            <pc:sldMk cId="3748667521" sldId="256"/>
            <ac:spMk id="20" creationId="{00000000-0000-0000-0000-000000000000}"/>
          </ac:spMkLst>
        </pc:spChg>
        <pc:spChg chg="mod">
          <ac:chgData name="Sarah Price" userId="95cd0e1ec4a49d21" providerId="LiveId" clId="{25A441C5-2FA1-4D6A-AAB8-70C8CA3FF156}" dt="2020-01-08T20:56:14.827" v="663" actId="27636"/>
          <ac:spMkLst>
            <pc:docMk/>
            <pc:sldMk cId="3748667521" sldId="256"/>
            <ac:spMk id="21" creationId="{00000000-0000-0000-0000-000000000000}"/>
          </ac:spMkLst>
        </pc:spChg>
      </pc:sldChg>
      <pc:sldChg chg="addSp modSp modAnim">
        <pc:chgData name="Sarah Price" userId="95cd0e1ec4a49d21" providerId="LiveId" clId="{25A441C5-2FA1-4D6A-AAB8-70C8CA3FF156}" dt="2020-01-09T13:47:48.890" v="988" actId="20577"/>
        <pc:sldMkLst>
          <pc:docMk/>
          <pc:sldMk cId="1683866232" sldId="257"/>
        </pc:sldMkLst>
        <pc:spChg chg="mod">
          <ac:chgData name="Sarah Price" userId="95cd0e1ec4a49d21" providerId="LiveId" clId="{25A441C5-2FA1-4D6A-AAB8-70C8CA3FF156}" dt="2020-01-08T20:41:28.694" v="107" actId="27636"/>
          <ac:spMkLst>
            <pc:docMk/>
            <pc:sldMk cId="1683866232" sldId="257"/>
            <ac:spMk id="3" creationId="{60106C6B-49E2-4E93-AEC3-AA4886AC999D}"/>
          </ac:spMkLst>
        </pc:spChg>
        <pc:spChg chg="add mod">
          <ac:chgData name="Sarah Price" userId="95cd0e1ec4a49d21" providerId="LiveId" clId="{25A441C5-2FA1-4D6A-AAB8-70C8CA3FF156}" dt="2020-01-09T13:47:48.890" v="988" actId="20577"/>
          <ac:spMkLst>
            <pc:docMk/>
            <pc:sldMk cId="1683866232" sldId="257"/>
            <ac:spMk id="9" creationId="{7642938D-D5A7-4390-8062-3594C5F55C5C}"/>
          </ac:spMkLst>
        </pc:spChg>
        <pc:spChg chg="mod">
          <ac:chgData name="Sarah Price" userId="95cd0e1ec4a49d21" providerId="LiveId" clId="{25A441C5-2FA1-4D6A-AAB8-70C8CA3FF156}" dt="2020-01-09T13:47:32.169" v="956" actId="27636"/>
          <ac:spMkLst>
            <pc:docMk/>
            <pc:sldMk cId="1683866232" sldId="257"/>
            <ac:spMk id="18" creationId="{FC3F00E0-3140-4D15-A440-D71437FEA1A7}"/>
          </ac:spMkLst>
        </pc:spChg>
        <pc:spChg chg="mod">
          <ac:chgData name="Sarah Price" userId="95cd0e1ec4a49d21" providerId="LiveId" clId="{25A441C5-2FA1-4D6A-AAB8-70C8CA3FF156}" dt="2020-01-09T13:47:34.725" v="957" actId="20577"/>
          <ac:spMkLst>
            <pc:docMk/>
            <pc:sldMk cId="1683866232" sldId="257"/>
            <ac:spMk id="19" creationId="{C2A1F4F2-CAB2-41C3-BBF5-EE825E1713A1}"/>
          </ac:spMkLst>
        </pc:spChg>
        <pc:spChg chg="mod">
          <ac:chgData name="Sarah Price" userId="95cd0e1ec4a49d21" providerId="LiveId" clId="{25A441C5-2FA1-4D6A-AAB8-70C8CA3FF156}" dt="2020-01-09T13:44:39.368" v="952" actId="20577"/>
          <ac:spMkLst>
            <pc:docMk/>
            <pc:sldMk cId="1683866232" sldId="257"/>
            <ac:spMk id="20" creationId="{8F6A8747-6187-46F4-8BEA-575D77D069D8}"/>
          </ac:spMkLst>
        </pc:spChg>
      </pc:sldChg>
      <pc:sldChg chg="addSp delSp modSp delDesignElem">
        <pc:chgData name="Sarah Price" userId="95cd0e1ec4a49d21" providerId="LiveId" clId="{25A441C5-2FA1-4D6A-AAB8-70C8CA3FF156}" dt="2020-01-08T20:39:34.229" v="90" actId="26606"/>
        <pc:sldMkLst>
          <pc:docMk/>
          <pc:sldMk cId="76687850" sldId="258"/>
        </pc:sldMkLst>
        <pc:spChg chg="mod">
          <ac:chgData name="Sarah Price" userId="95cd0e1ec4a49d21" providerId="LiveId" clId="{25A441C5-2FA1-4D6A-AAB8-70C8CA3FF156}" dt="2020-01-08T20:39:34.229" v="90" actId="26606"/>
          <ac:spMkLst>
            <pc:docMk/>
            <pc:sldMk cId="76687850" sldId="258"/>
            <ac:spMk id="2" creationId="{00000000-0000-0000-0000-000000000000}"/>
          </ac:spMkLst>
        </pc:spChg>
        <pc:spChg chg="mod">
          <ac:chgData name="Sarah Price" userId="95cd0e1ec4a49d21" providerId="LiveId" clId="{25A441C5-2FA1-4D6A-AAB8-70C8CA3FF156}" dt="2020-01-08T20:39:34.229" v="90" actId="26606"/>
          <ac:spMkLst>
            <pc:docMk/>
            <pc:sldMk cId="76687850" sldId="258"/>
            <ac:spMk id="3" creationId="{00000000-0000-0000-0000-000000000000}"/>
          </ac:spMkLst>
        </pc:spChg>
        <pc:spChg chg="del">
          <ac:chgData name="Sarah Price" userId="95cd0e1ec4a49d21" providerId="LiveId" clId="{25A441C5-2FA1-4D6A-AAB8-70C8CA3FF156}" dt="2020-01-08T20:38:39.391" v="80"/>
          <ac:spMkLst>
            <pc:docMk/>
            <pc:sldMk cId="76687850" sldId="258"/>
            <ac:spMk id="9" creationId="{23962611-DFD5-4092-AAFD-559E3DFCE2C9}"/>
          </ac:spMkLst>
        </pc:spChg>
        <pc:spChg chg="add del">
          <ac:chgData name="Sarah Price" userId="95cd0e1ec4a49d21" providerId="LiveId" clId="{25A441C5-2FA1-4D6A-AAB8-70C8CA3FF156}" dt="2020-01-08T20:38:50.187" v="85" actId="26606"/>
          <ac:spMkLst>
            <pc:docMk/>
            <pc:sldMk cId="76687850" sldId="258"/>
            <ac:spMk id="10" creationId="{5A7802B6-FF37-40CF-A7E2-6F2A0D9A91EF}"/>
          </ac:spMkLst>
        </pc:spChg>
        <pc:spChg chg="add del">
          <ac:chgData name="Sarah Price" userId="95cd0e1ec4a49d21" providerId="LiveId" clId="{25A441C5-2FA1-4D6A-AAB8-70C8CA3FF156}" dt="2020-01-08T20:39:15.588" v="88"/>
          <ac:spMkLst>
            <pc:docMk/>
            <pc:sldMk cId="76687850" sldId="258"/>
            <ac:spMk id="12" creationId="{5A7802B6-FF37-40CF-A7E2-6F2A0D9A91EF}"/>
          </ac:spMkLst>
        </pc:spChg>
        <pc:spChg chg="add">
          <ac:chgData name="Sarah Price" userId="95cd0e1ec4a49d21" providerId="LiveId" clId="{25A441C5-2FA1-4D6A-AAB8-70C8CA3FF156}" dt="2020-01-08T20:39:34.229" v="90" actId="26606"/>
          <ac:spMkLst>
            <pc:docMk/>
            <pc:sldMk cId="76687850" sldId="258"/>
            <ac:spMk id="18" creationId="{42DD0C21-8FEE-4C18-8789-CC8ABE206FE6}"/>
          </ac:spMkLst>
        </pc:spChg>
        <pc:spChg chg="add">
          <ac:chgData name="Sarah Price" userId="95cd0e1ec4a49d21" providerId="LiveId" clId="{25A441C5-2FA1-4D6A-AAB8-70C8CA3FF156}" dt="2020-01-08T20:39:34.229" v="90" actId="26606"/>
          <ac:spMkLst>
            <pc:docMk/>
            <pc:sldMk cId="76687850" sldId="258"/>
            <ac:spMk id="20" creationId="{A4B51757-7607-4CEA-A0EE-3C5BDC2C1CFB}"/>
          </ac:spMkLst>
        </pc:spChg>
        <pc:picChg chg="add del">
          <ac:chgData name="Sarah Price" userId="95cd0e1ec4a49d21" providerId="LiveId" clId="{25A441C5-2FA1-4D6A-AAB8-70C8CA3FF156}" dt="2020-01-08T20:38:50.187" v="85" actId="26606"/>
          <ac:picMkLst>
            <pc:docMk/>
            <pc:sldMk cId="76687850" sldId="258"/>
            <ac:picMk id="7" creationId="{8DF101EA-FB5B-4B77-97B4-84CAF6E5F842}"/>
          </ac:picMkLst>
        </pc:picChg>
        <pc:picChg chg="del">
          <ac:chgData name="Sarah Price" userId="95cd0e1ec4a49d21" providerId="LiveId" clId="{25A441C5-2FA1-4D6A-AAB8-70C8CA3FF156}" dt="2020-01-08T20:38:39.391" v="80"/>
          <ac:picMkLst>
            <pc:docMk/>
            <pc:sldMk cId="76687850" sldId="258"/>
            <ac:picMk id="11" creationId="{2270F1FA-0425-408F-9861-80BF5AFB276D}"/>
          </ac:picMkLst>
        </pc:picChg>
        <pc:picChg chg="add mod">
          <ac:chgData name="Sarah Price" userId="95cd0e1ec4a49d21" providerId="LiveId" clId="{25A441C5-2FA1-4D6A-AAB8-70C8CA3FF156}" dt="2020-01-08T20:39:34.229" v="90" actId="26606"/>
          <ac:picMkLst>
            <pc:docMk/>
            <pc:sldMk cId="76687850" sldId="258"/>
            <ac:picMk id="13" creationId="{84882311-F107-446C-AF05-5232D6C4E51F}"/>
          </ac:picMkLst>
        </pc:picChg>
        <pc:cxnChg chg="add">
          <ac:chgData name="Sarah Price" userId="95cd0e1ec4a49d21" providerId="LiveId" clId="{25A441C5-2FA1-4D6A-AAB8-70C8CA3FF156}" dt="2020-01-08T20:39:34.229" v="90" actId="26606"/>
          <ac:cxnSpMkLst>
            <pc:docMk/>
            <pc:sldMk cId="76687850" sldId="258"/>
            <ac:cxnSpMk id="22" creationId="{FEF39256-F095-41C8-8707-6C1A665E8F2F}"/>
          </ac:cxnSpMkLst>
        </pc:cxnChg>
      </pc:sldChg>
      <pc:sldChg chg="delSp modSp delDesignElem">
        <pc:chgData name="Sarah Price" userId="95cd0e1ec4a49d21" providerId="LiveId" clId="{25A441C5-2FA1-4D6A-AAB8-70C8CA3FF156}" dt="2020-01-08T20:38:39.638" v="81" actId="27636"/>
        <pc:sldMkLst>
          <pc:docMk/>
          <pc:sldMk cId="3086073451" sldId="260"/>
        </pc:sldMkLst>
        <pc:spChg chg="mod">
          <ac:chgData name="Sarah Price" userId="95cd0e1ec4a49d21" providerId="LiveId" clId="{25A441C5-2FA1-4D6A-AAB8-70C8CA3FF156}" dt="2020-01-08T20:38:39.638" v="81" actId="27636"/>
          <ac:spMkLst>
            <pc:docMk/>
            <pc:sldMk cId="3086073451" sldId="260"/>
            <ac:spMk id="3" creationId="{00000000-0000-0000-0000-000000000000}"/>
          </ac:spMkLst>
        </pc:spChg>
        <pc:spChg chg="del">
          <ac:chgData name="Sarah Price" userId="95cd0e1ec4a49d21" providerId="LiveId" clId="{25A441C5-2FA1-4D6A-AAB8-70C8CA3FF156}" dt="2020-01-08T20:38:39.391" v="80"/>
          <ac:spMkLst>
            <pc:docMk/>
            <pc:sldMk cId="3086073451" sldId="260"/>
            <ac:spMk id="9" creationId="{3B854194-185D-494D-905C-7C7CB2E30F6E}"/>
          </ac:spMkLst>
        </pc:spChg>
        <pc:spChg chg="del">
          <ac:chgData name="Sarah Price" userId="95cd0e1ec4a49d21" providerId="LiveId" clId="{25A441C5-2FA1-4D6A-AAB8-70C8CA3FF156}" dt="2020-01-08T20:38:39.391" v="80"/>
          <ac:spMkLst>
            <pc:docMk/>
            <pc:sldMk cId="3086073451" sldId="260"/>
            <ac:spMk id="11" creationId="{B4F5FA0D-0104-4987-8241-EFF7C85B88DE}"/>
          </ac:spMkLst>
        </pc:spChg>
        <pc:picChg chg="del">
          <ac:chgData name="Sarah Price" userId="95cd0e1ec4a49d21" providerId="LiveId" clId="{25A441C5-2FA1-4D6A-AAB8-70C8CA3FF156}" dt="2020-01-08T20:38:39.391" v="80"/>
          <ac:picMkLst>
            <pc:docMk/>
            <pc:sldMk cId="3086073451" sldId="260"/>
            <ac:picMk id="13" creationId="{2897127E-6CEF-446C-BE87-93B7C46E49D1}"/>
          </ac:picMkLst>
        </pc:picChg>
      </pc:sldChg>
      <pc:sldChg chg="delSp delDesignElem">
        <pc:chgData name="Sarah Price" userId="95cd0e1ec4a49d21" providerId="LiveId" clId="{25A441C5-2FA1-4D6A-AAB8-70C8CA3FF156}" dt="2020-01-08T20:38:39.391" v="80"/>
        <pc:sldMkLst>
          <pc:docMk/>
          <pc:sldMk cId="215270514" sldId="261"/>
        </pc:sldMkLst>
        <pc:spChg chg="del">
          <ac:chgData name="Sarah Price" userId="95cd0e1ec4a49d21" providerId="LiveId" clId="{25A441C5-2FA1-4D6A-AAB8-70C8CA3FF156}" dt="2020-01-08T20:38:39.391" v="80"/>
          <ac:spMkLst>
            <pc:docMk/>
            <pc:sldMk cId="215270514" sldId="261"/>
            <ac:spMk id="9" creationId="{3B854194-185D-494D-905C-7C7CB2E30F6E}"/>
          </ac:spMkLst>
        </pc:spChg>
        <pc:spChg chg="del">
          <ac:chgData name="Sarah Price" userId="95cd0e1ec4a49d21" providerId="LiveId" clId="{25A441C5-2FA1-4D6A-AAB8-70C8CA3FF156}" dt="2020-01-08T20:38:39.391" v="80"/>
          <ac:spMkLst>
            <pc:docMk/>
            <pc:sldMk cId="215270514" sldId="261"/>
            <ac:spMk id="11" creationId="{B4F5FA0D-0104-4987-8241-EFF7C85B88DE}"/>
          </ac:spMkLst>
        </pc:spChg>
        <pc:picChg chg="del">
          <ac:chgData name="Sarah Price" userId="95cd0e1ec4a49d21" providerId="LiveId" clId="{25A441C5-2FA1-4D6A-AAB8-70C8CA3FF156}" dt="2020-01-08T20:38:39.391" v="80"/>
          <ac:picMkLst>
            <pc:docMk/>
            <pc:sldMk cId="215270514" sldId="261"/>
            <ac:picMk id="13" creationId="{2897127E-6CEF-446C-BE87-93B7C46E49D1}"/>
          </ac:picMkLst>
        </pc:picChg>
      </pc:sldChg>
      <pc:sldChg chg="modSp">
        <pc:chgData name="Sarah Price" userId="95cd0e1ec4a49d21" providerId="LiveId" clId="{25A441C5-2FA1-4D6A-AAB8-70C8CA3FF156}" dt="2020-01-08T20:41:28.741" v="108" actId="27636"/>
        <pc:sldMkLst>
          <pc:docMk/>
          <pc:sldMk cId="3012853064" sldId="265"/>
        </pc:sldMkLst>
        <pc:spChg chg="mod">
          <ac:chgData name="Sarah Price" userId="95cd0e1ec4a49d21" providerId="LiveId" clId="{25A441C5-2FA1-4D6A-AAB8-70C8CA3FF156}" dt="2020-01-08T20:41:28.741" v="108" actId="27636"/>
          <ac:spMkLst>
            <pc:docMk/>
            <pc:sldMk cId="3012853064" sldId="265"/>
            <ac:spMk id="3" creationId="{60106C6B-49E2-4E93-AEC3-AA4886AC999D}"/>
          </ac:spMkLst>
        </pc:spChg>
      </pc:sldChg>
      <pc:sldChg chg="modSp">
        <pc:chgData name="Sarah Price" userId="95cd0e1ec4a49d21" providerId="LiveId" clId="{25A441C5-2FA1-4D6A-AAB8-70C8CA3FF156}" dt="2020-01-08T20:41:28.872" v="110" actId="27636"/>
        <pc:sldMkLst>
          <pc:docMk/>
          <pc:sldMk cId="2885974044" sldId="266"/>
        </pc:sldMkLst>
        <pc:spChg chg="mod">
          <ac:chgData name="Sarah Price" userId="95cd0e1ec4a49d21" providerId="LiveId" clId="{25A441C5-2FA1-4D6A-AAB8-70C8CA3FF156}" dt="2020-01-08T20:41:28.872" v="110" actId="27636"/>
          <ac:spMkLst>
            <pc:docMk/>
            <pc:sldMk cId="2885974044" sldId="266"/>
            <ac:spMk id="2" creationId="{7F2DA537-9EAD-4C2A-8B8C-B5471C6F5D65}"/>
          </ac:spMkLst>
        </pc:spChg>
        <pc:spChg chg="mod">
          <ac:chgData name="Sarah Price" userId="95cd0e1ec4a49d21" providerId="LiveId" clId="{25A441C5-2FA1-4D6A-AAB8-70C8CA3FF156}" dt="2020-01-08T20:41:28.856" v="109" actId="27636"/>
          <ac:spMkLst>
            <pc:docMk/>
            <pc:sldMk cId="2885974044" sldId="266"/>
            <ac:spMk id="3" creationId="{60106C6B-49E2-4E93-AEC3-AA4886AC999D}"/>
          </ac:spMkLst>
        </pc:spChg>
      </pc:sldChg>
      <pc:sldChg chg="addSp delSp modSp mod setBg setClrOvrMap delDesignElem">
        <pc:chgData name="Sarah Price" userId="95cd0e1ec4a49d21" providerId="LiveId" clId="{25A441C5-2FA1-4D6A-AAB8-70C8CA3FF156}" dt="2020-01-08T20:40:44.863" v="105" actId="26606"/>
        <pc:sldMkLst>
          <pc:docMk/>
          <pc:sldMk cId="2194593934" sldId="267"/>
        </pc:sldMkLst>
        <pc:spChg chg="mod">
          <ac:chgData name="Sarah Price" userId="95cd0e1ec4a49d21" providerId="LiveId" clId="{25A441C5-2FA1-4D6A-AAB8-70C8CA3FF156}" dt="2020-01-08T20:40:44.863" v="105" actId="26606"/>
          <ac:spMkLst>
            <pc:docMk/>
            <pc:sldMk cId="2194593934" sldId="267"/>
            <ac:spMk id="2" creationId="{00000000-0000-0000-0000-000000000000}"/>
          </ac:spMkLst>
        </pc:spChg>
        <pc:spChg chg="mod">
          <ac:chgData name="Sarah Price" userId="95cd0e1ec4a49d21" providerId="LiveId" clId="{25A441C5-2FA1-4D6A-AAB8-70C8CA3FF156}" dt="2020-01-08T20:40:44.863" v="105" actId="26606"/>
          <ac:spMkLst>
            <pc:docMk/>
            <pc:sldMk cId="2194593934" sldId="267"/>
            <ac:spMk id="3" creationId="{00000000-0000-0000-0000-000000000000}"/>
          </ac:spMkLst>
        </pc:spChg>
        <pc:spChg chg="add del">
          <ac:chgData name="Sarah Price" userId="95cd0e1ec4a49d21" providerId="LiveId" clId="{25A441C5-2FA1-4D6A-AAB8-70C8CA3FF156}" dt="2020-01-08T20:40:42.737" v="102" actId="26606"/>
          <ac:spMkLst>
            <pc:docMk/>
            <pc:sldMk cId="2194593934" sldId="267"/>
            <ac:spMk id="8" creationId="{A43280A9-E265-46D1-8575-622906D204C9}"/>
          </ac:spMkLst>
        </pc:spChg>
        <pc:spChg chg="del">
          <ac:chgData name="Sarah Price" userId="95cd0e1ec4a49d21" providerId="LiveId" clId="{25A441C5-2FA1-4D6A-AAB8-70C8CA3FF156}" dt="2020-01-08T20:38:39.391" v="80"/>
          <ac:spMkLst>
            <pc:docMk/>
            <pc:sldMk cId="2194593934" sldId="267"/>
            <ac:spMk id="9" creationId="{3B854194-185D-494D-905C-7C7CB2E30F6E}"/>
          </ac:spMkLst>
        </pc:spChg>
        <pc:spChg chg="add del">
          <ac:chgData name="Sarah Price" userId="95cd0e1ec4a49d21" providerId="LiveId" clId="{25A441C5-2FA1-4D6A-AAB8-70C8CA3FF156}" dt="2020-01-08T20:40:42.737" v="102" actId="26606"/>
          <ac:spMkLst>
            <pc:docMk/>
            <pc:sldMk cId="2194593934" sldId="267"/>
            <ac:spMk id="10" creationId="{4DE20B70-4750-4280-B3AC-512C05EEF920}"/>
          </ac:spMkLst>
        </pc:spChg>
        <pc:spChg chg="del">
          <ac:chgData name="Sarah Price" userId="95cd0e1ec4a49d21" providerId="LiveId" clId="{25A441C5-2FA1-4D6A-AAB8-70C8CA3FF156}" dt="2020-01-08T20:38:39.391" v="80"/>
          <ac:spMkLst>
            <pc:docMk/>
            <pc:sldMk cId="2194593934" sldId="267"/>
            <ac:spMk id="11" creationId="{B4F5FA0D-0104-4987-8241-EFF7C85B88DE}"/>
          </ac:spMkLst>
        </pc:spChg>
        <pc:spChg chg="add del">
          <ac:chgData name="Sarah Price" userId="95cd0e1ec4a49d21" providerId="LiveId" clId="{25A441C5-2FA1-4D6A-AAB8-70C8CA3FF156}" dt="2020-01-08T20:40:42.737" v="102" actId="26606"/>
          <ac:spMkLst>
            <pc:docMk/>
            <pc:sldMk cId="2194593934" sldId="267"/>
            <ac:spMk id="12" creationId="{98D95174-B5F2-424A-8183-654A5064D0B6}"/>
          </ac:spMkLst>
        </pc:spChg>
        <pc:spChg chg="add del">
          <ac:chgData name="Sarah Price" userId="95cd0e1ec4a49d21" providerId="LiveId" clId="{25A441C5-2FA1-4D6A-AAB8-70C8CA3FF156}" dt="2020-01-08T20:40:42.737" v="102" actId="26606"/>
          <ac:spMkLst>
            <pc:docMk/>
            <pc:sldMk cId="2194593934" sldId="267"/>
            <ac:spMk id="14" creationId="{DD368A96-A16E-42CE-842C-9166E567BCC1}"/>
          </ac:spMkLst>
        </pc:spChg>
        <pc:spChg chg="add del">
          <ac:chgData name="Sarah Price" userId="95cd0e1ec4a49d21" providerId="LiveId" clId="{25A441C5-2FA1-4D6A-AAB8-70C8CA3FF156}" dt="2020-01-08T20:40:44.841" v="104" actId="26606"/>
          <ac:spMkLst>
            <pc:docMk/>
            <pc:sldMk cId="2194593934" sldId="267"/>
            <ac:spMk id="18" creationId="{A10C41F2-1746-4431-9B52-B9F147A896B8}"/>
          </ac:spMkLst>
        </pc:spChg>
        <pc:spChg chg="add del">
          <ac:chgData name="Sarah Price" userId="95cd0e1ec4a49d21" providerId="LiveId" clId="{25A441C5-2FA1-4D6A-AAB8-70C8CA3FF156}" dt="2020-01-08T20:40:44.841" v="104" actId="26606"/>
          <ac:spMkLst>
            <pc:docMk/>
            <pc:sldMk cId="2194593934" sldId="267"/>
            <ac:spMk id="19" creationId="{7984928E-D694-4849-BBAD-D7C7DC405478}"/>
          </ac:spMkLst>
        </pc:spChg>
        <pc:spChg chg="add del">
          <ac:chgData name="Sarah Price" userId="95cd0e1ec4a49d21" providerId="LiveId" clId="{25A441C5-2FA1-4D6A-AAB8-70C8CA3FF156}" dt="2020-01-08T20:40:44.841" v="104" actId="26606"/>
          <ac:spMkLst>
            <pc:docMk/>
            <pc:sldMk cId="2194593934" sldId="267"/>
            <ac:spMk id="20" creationId="{A24A153C-9BEC-46E7-9AA4-DFC65A2B1A87}"/>
          </ac:spMkLst>
        </pc:spChg>
        <pc:spChg chg="add">
          <ac:chgData name="Sarah Price" userId="95cd0e1ec4a49d21" providerId="LiveId" clId="{25A441C5-2FA1-4D6A-AAB8-70C8CA3FF156}" dt="2020-01-08T20:40:44.863" v="105" actId="26606"/>
          <ac:spMkLst>
            <pc:docMk/>
            <pc:sldMk cId="2194593934" sldId="267"/>
            <ac:spMk id="23" creationId="{39E4C68A-A4A9-48A4-9FF2-D2896B1EA01F}"/>
          </ac:spMkLst>
        </pc:spChg>
        <pc:spChg chg="add">
          <ac:chgData name="Sarah Price" userId="95cd0e1ec4a49d21" providerId="LiveId" clId="{25A441C5-2FA1-4D6A-AAB8-70C8CA3FF156}" dt="2020-01-08T20:40:44.863" v="105" actId="26606"/>
          <ac:spMkLst>
            <pc:docMk/>
            <pc:sldMk cId="2194593934" sldId="267"/>
            <ac:spMk id="24" creationId="{E2B9AEA5-52CB-49A6-AF8A-33502F291B91}"/>
          </ac:spMkLst>
        </pc:spChg>
        <pc:picChg chg="del">
          <ac:chgData name="Sarah Price" userId="95cd0e1ec4a49d21" providerId="LiveId" clId="{25A441C5-2FA1-4D6A-AAB8-70C8CA3FF156}" dt="2020-01-08T20:38:39.391" v="80"/>
          <ac:picMkLst>
            <pc:docMk/>
            <pc:sldMk cId="2194593934" sldId="267"/>
            <ac:picMk id="13" creationId="{2897127E-6CEF-446C-BE87-93B7C46E49D1}"/>
          </ac:picMkLst>
        </pc:picChg>
        <pc:cxnChg chg="add del">
          <ac:chgData name="Sarah Price" userId="95cd0e1ec4a49d21" providerId="LiveId" clId="{25A441C5-2FA1-4D6A-AAB8-70C8CA3FF156}" dt="2020-01-08T20:40:42.737" v="102" actId="26606"/>
          <ac:cxnSpMkLst>
            <pc:docMk/>
            <pc:sldMk cId="2194593934" sldId="267"/>
            <ac:cxnSpMk id="16" creationId="{E350D170-418B-4A22-8B98-15EF799FD957}"/>
          </ac:cxnSpMkLst>
        </pc:cxnChg>
        <pc:cxnChg chg="add del">
          <ac:chgData name="Sarah Price" userId="95cd0e1ec4a49d21" providerId="LiveId" clId="{25A441C5-2FA1-4D6A-AAB8-70C8CA3FF156}" dt="2020-01-08T20:40:44.841" v="104" actId="26606"/>
          <ac:cxnSpMkLst>
            <pc:docMk/>
            <pc:sldMk cId="2194593934" sldId="267"/>
            <ac:cxnSpMk id="21" creationId="{99237721-19CF-41B1-AA0A-E1E1A8282D52}"/>
          </ac:cxnSpMkLst>
        </pc:cxnChg>
      </pc:sldChg>
      <pc:sldChg chg="addSp delSp modSp delDesignElem">
        <pc:chgData name="Sarah Price" userId="95cd0e1ec4a49d21" providerId="LiveId" clId="{25A441C5-2FA1-4D6A-AAB8-70C8CA3FF156}" dt="2020-01-08T20:39:43.200" v="91" actId="26606"/>
        <pc:sldMkLst>
          <pc:docMk/>
          <pc:sldMk cId="3059021778" sldId="268"/>
        </pc:sldMkLst>
        <pc:spChg chg="mod">
          <ac:chgData name="Sarah Price" userId="95cd0e1ec4a49d21" providerId="LiveId" clId="{25A441C5-2FA1-4D6A-AAB8-70C8CA3FF156}" dt="2020-01-08T20:39:43.200" v="91" actId="26606"/>
          <ac:spMkLst>
            <pc:docMk/>
            <pc:sldMk cId="3059021778" sldId="268"/>
            <ac:spMk id="2" creationId="{00000000-0000-0000-0000-000000000000}"/>
          </ac:spMkLst>
        </pc:spChg>
        <pc:spChg chg="mod">
          <ac:chgData name="Sarah Price" userId="95cd0e1ec4a49d21" providerId="LiveId" clId="{25A441C5-2FA1-4D6A-AAB8-70C8CA3FF156}" dt="2020-01-08T20:39:43.200" v="91" actId="26606"/>
          <ac:spMkLst>
            <pc:docMk/>
            <pc:sldMk cId="3059021778" sldId="268"/>
            <ac:spMk id="8" creationId="{8B793E89-E750-49A5-9572-15BD92C3C331}"/>
          </ac:spMkLst>
        </pc:spChg>
        <pc:spChg chg="del">
          <ac:chgData name="Sarah Price" userId="95cd0e1ec4a49d21" providerId="LiveId" clId="{25A441C5-2FA1-4D6A-AAB8-70C8CA3FF156}" dt="2020-01-08T20:38:39.391" v="80"/>
          <ac:spMkLst>
            <pc:docMk/>
            <pc:sldMk cId="3059021778" sldId="268"/>
            <ac:spMk id="9" creationId="{23962611-DFD5-4092-AAFD-559E3DFCE2C9}"/>
          </ac:spMkLst>
        </pc:spChg>
        <pc:spChg chg="add">
          <ac:chgData name="Sarah Price" userId="95cd0e1ec4a49d21" providerId="LiveId" clId="{25A441C5-2FA1-4D6A-AAB8-70C8CA3FF156}" dt="2020-01-08T20:39:43.200" v="91" actId="26606"/>
          <ac:spMkLst>
            <pc:docMk/>
            <pc:sldMk cId="3059021778" sldId="268"/>
            <ac:spMk id="13" creationId="{62AE8E50-35D4-4D5A-A4BB-168CBB027DA2}"/>
          </ac:spMkLst>
        </pc:spChg>
        <pc:spChg chg="add">
          <ac:chgData name="Sarah Price" userId="95cd0e1ec4a49d21" providerId="LiveId" clId="{25A441C5-2FA1-4D6A-AAB8-70C8CA3FF156}" dt="2020-01-08T20:39:43.200" v="91" actId="26606"/>
          <ac:spMkLst>
            <pc:docMk/>
            <pc:sldMk cId="3059021778" sldId="268"/>
            <ac:spMk id="15" creationId="{C37D1D6D-17D8-4296-B000-665D1892D01E}"/>
          </ac:spMkLst>
        </pc:spChg>
        <pc:spChg chg="add">
          <ac:chgData name="Sarah Price" userId="95cd0e1ec4a49d21" providerId="LiveId" clId="{25A441C5-2FA1-4D6A-AAB8-70C8CA3FF156}" dt="2020-01-08T20:39:43.200" v="91" actId="26606"/>
          <ac:spMkLst>
            <pc:docMk/>
            <pc:sldMk cId="3059021778" sldId="268"/>
            <ac:spMk id="17" creationId="{1B26E892-1320-40AA-9CA1-246721C18768}"/>
          </ac:spMkLst>
        </pc:spChg>
        <pc:spChg chg="add">
          <ac:chgData name="Sarah Price" userId="95cd0e1ec4a49d21" providerId="LiveId" clId="{25A441C5-2FA1-4D6A-AAB8-70C8CA3FF156}" dt="2020-01-08T20:39:43.200" v="91" actId="26606"/>
          <ac:spMkLst>
            <pc:docMk/>
            <pc:sldMk cId="3059021778" sldId="268"/>
            <ac:spMk id="21" creationId="{C170DF7D-4686-4BD5-A9CD-C8964928468D}"/>
          </ac:spMkLst>
        </pc:spChg>
        <pc:picChg chg="del">
          <ac:chgData name="Sarah Price" userId="95cd0e1ec4a49d21" providerId="LiveId" clId="{25A441C5-2FA1-4D6A-AAB8-70C8CA3FF156}" dt="2020-01-08T20:38:39.391" v="80"/>
          <ac:picMkLst>
            <pc:docMk/>
            <pc:sldMk cId="3059021778" sldId="268"/>
            <ac:picMk id="11" creationId="{2270F1FA-0425-408F-9861-80BF5AFB276D}"/>
          </ac:picMkLst>
        </pc:picChg>
        <pc:cxnChg chg="add">
          <ac:chgData name="Sarah Price" userId="95cd0e1ec4a49d21" providerId="LiveId" clId="{25A441C5-2FA1-4D6A-AAB8-70C8CA3FF156}" dt="2020-01-08T20:39:43.200" v="91" actId="26606"/>
          <ac:cxnSpMkLst>
            <pc:docMk/>
            <pc:sldMk cId="3059021778" sldId="268"/>
            <ac:cxnSpMk id="19" creationId="{C9A1F79C-E4D1-4AAE-BA11-3A09005252E3}"/>
          </ac:cxnSpMkLst>
        </pc:cxnChg>
      </pc:sldChg>
      <pc:sldChg chg="addSp delSp modSp delDesignElem">
        <pc:chgData name="Sarah Price" userId="95cd0e1ec4a49d21" providerId="LiveId" clId="{25A441C5-2FA1-4D6A-AAB8-70C8CA3FF156}" dt="2020-01-08T20:40:00.633" v="94" actId="26606"/>
        <pc:sldMkLst>
          <pc:docMk/>
          <pc:sldMk cId="4047423766" sldId="271"/>
        </pc:sldMkLst>
        <pc:spChg chg="mod">
          <ac:chgData name="Sarah Price" userId="95cd0e1ec4a49d21" providerId="LiveId" clId="{25A441C5-2FA1-4D6A-AAB8-70C8CA3FF156}" dt="2020-01-08T20:40:00.633" v="94" actId="26606"/>
          <ac:spMkLst>
            <pc:docMk/>
            <pc:sldMk cId="4047423766" sldId="271"/>
            <ac:spMk id="2" creationId="{00000000-0000-0000-0000-000000000000}"/>
          </ac:spMkLst>
        </pc:spChg>
        <pc:spChg chg="add del">
          <ac:chgData name="Sarah Price" userId="95cd0e1ec4a49d21" providerId="LiveId" clId="{25A441C5-2FA1-4D6A-AAB8-70C8CA3FF156}" dt="2020-01-08T20:40:00.605" v="93" actId="26606"/>
          <ac:spMkLst>
            <pc:docMk/>
            <pc:sldMk cId="4047423766" sldId="271"/>
            <ac:spMk id="4" creationId="{C37D1D6D-17D8-4296-B000-665D1892D01E}"/>
          </ac:spMkLst>
        </pc:spChg>
        <pc:spChg chg="add del">
          <ac:chgData name="Sarah Price" userId="95cd0e1ec4a49d21" providerId="LiveId" clId="{25A441C5-2FA1-4D6A-AAB8-70C8CA3FF156}" dt="2020-01-08T20:40:00.605" v="93" actId="26606"/>
          <ac:spMkLst>
            <pc:docMk/>
            <pc:sldMk cId="4047423766" sldId="271"/>
            <ac:spMk id="5" creationId="{1B26E892-1320-40AA-9CA1-246721C18768}"/>
          </ac:spMkLst>
        </pc:spChg>
        <pc:spChg chg="add del">
          <ac:chgData name="Sarah Price" userId="95cd0e1ec4a49d21" providerId="LiveId" clId="{25A441C5-2FA1-4D6A-AAB8-70C8CA3FF156}" dt="2020-01-08T20:40:00.605" v="93" actId="26606"/>
          <ac:spMkLst>
            <pc:docMk/>
            <pc:sldMk cId="4047423766" sldId="271"/>
            <ac:spMk id="7" creationId="{62AE8E50-35D4-4D5A-A4BB-168CBB027DA2}"/>
          </ac:spMkLst>
        </pc:spChg>
        <pc:spChg chg="del">
          <ac:chgData name="Sarah Price" userId="95cd0e1ec4a49d21" providerId="LiveId" clId="{25A441C5-2FA1-4D6A-AAB8-70C8CA3FF156}" dt="2020-01-08T20:38:39.391" v="80"/>
          <ac:spMkLst>
            <pc:docMk/>
            <pc:sldMk cId="4047423766" sldId="271"/>
            <ac:spMk id="9" creationId="{23962611-DFD5-4092-AAFD-559E3DFCE2C9}"/>
          </ac:spMkLst>
        </pc:spChg>
        <pc:spChg chg="add del">
          <ac:chgData name="Sarah Price" userId="95cd0e1ec4a49d21" providerId="LiveId" clId="{25A441C5-2FA1-4D6A-AAB8-70C8CA3FF156}" dt="2020-01-08T20:40:00.605" v="93" actId="26606"/>
          <ac:spMkLst>
            <pc:docMk/>
            <pc:sldMk cId="4047423766" sldId="271"/>
            <ac:spMk id="15" creationId="{C170DF7D-4686-4BD5-A9CD-C8964928468D}"/>
          </ac:spMkLst>
        </pc:spChg>
        <pc:spChg chg="add">
          <ac:chgData name="Sarah Price" userId="95cd0e1ec4a49d21" providerId="LiveId" clId="{25A441C5-2FA1-4D6A-AAB8-70C8CA3FF156}" dt="2020-01-08T20:40:00.633" v="94" actId="26606"/>
          <ac:spMkLst>
            <pc:docMk/>
            <pc:sldMk cId="4047423766" sldId="271"/>
            <ac:spMk id="17" creationId="{9ABC736F-FD1E-4980-876D-E5C38773936B}"/>
          </ac:spMkLst>
        </pc:spChg>
        <pc:spChg chg="add">
          <ac:chgData name="Sarah Price" userId="95cd0e1ec4a49d21" providerId="LiveId" clId="{25A441C5-2FA1-4D6A-AAB8-70C8CA3FF156}" dt="2020-01-08T20:40:00.633" v="94" actId="26606"/>
          <ac:spMkLst>
            <pc:docMk/>
            <pc:sldMk cId="4047423766" sldId="271"/>
            <ac:spMk id="18" creationId="{8D98EE46-797C-45B8-8337-491B94E0583F}"/>
          </ac:spMkLst>
        </pc:spChg>
        <pc:spChg chg="add">
          <ac:chgData name="Sarah Price" userId="95cd0e1ec4a49d21" providerId="LiveId" clId="{25A441C5-2FA1-4D6A-AAB8-70C8CA3FF156}" dt="2020-01-08T20:40:00.633" v="94" actId="26606"/>
          <ac:spMkLst>
            <pc:docMk/>
            <pc:sldMk cId="4047423766" sldId="271"/>
            <ac:spMk id="20" creationId="{3915B512-930A-40F0-82A6-4895B71A9566}"/>
          </ac:spMkLst>
        </pc:spChg>
        <pc:picChg chg="del">
          <ac:chgData name="Sarah Price" userId="95cd0e1ec4a49d21" providerId="LiveId" clId="{25A441C5-2FA1-4D6A-AAB8-70C8CA3FF156}" dt="2020-01-08T20:38:39.391" v="80"/>
          <ac:picMkLst>
            <pc:docMk/>
            <pc:sldMk cId="4047423766" sldId="271"/>
            <ac:picMk id="11" creationId="{2270F1FA-0425-408F-9861-80BF5AFB276D}"/>
          </ac:picMkLst>
        </pc:picChg>
        <pc:cxnChg chg="add del">
          <ac:chgData name="Sarah Price" userId="95cd0e1ec4a49d21" providerId="LiveId" clId="{25A441C5-2FA1-4D6A-AAB8-70C8CA3FF156}" dt="2020-01-08T20:40:00.605" v="93" actId="26606"/>
          <ac:cxnSpMkLst>
            <pc:docMk/>
            <pc:sldMk cId="4047423766" sldId="271"/>
            <ac:cxnSpMk id="13" creationId="{C9A1F79C-E4D1-4AAE-BA11-3A09005252E3}"/>
          </ac:cxnSpMkLst>
        </pc:cxnChg>
        <pc:cxnChg chg="add">
          <ac:chgData name="Sarah Price" userId="95cd0e1ec4a49d21" providerId="LiveId" clId="{25A441C5-2FA1-4D6A-AAB8-70C8CA3FF156}" dt="2020-01-08T20:40:00.633" v="94" actId="26606"/>
          <ac:cxnSpMkLst>
            <pc:docMk/>
            <pc:sldMk cId="4047423766" sldId="271"/>
            <ac:cxnSpMk id="19" creationId="{4E4CA735-62CB-4665-AA7D-4A259E3F7CE6}"/>
          </ac:cxnSpMkLst>
        </pc:cxnChg>
      </pc:sldChg>
      <pc:sldChg chg="addSp delSp modSp delDesignElem">
        <pc:chgData name="Sarah Price" userId="95cd0e1ec4a49d21" providerId="LiveId" clId="{25A441C5-2FA1-4D6A-AAB8-70C8CA3FF156}" dt="2020-01-08T20:40:23.234" v="99" actId="26606"/>
        <pc:sldMkLst>
          <pc:docMk/>
          <pc:sldMk cId="946111826" sldId="272"/>
        </pc:sldMkLst>
        <pc:spChg chg="mod">
          <ac:chgData name="Sarah Price" userId="95cd0e1ec4a49d21" providerId="LiveId" clId="{25A441C5-2FA1-4D6A-AAB8-70C8CA3FF156}" dt="2020-01-08T20:40:23.234" v="99" actId="26606"/>
          <ac:spMkLst>
            <pc:docMk/>
            <pc:sldMk cId="946111826" sldId="272"/>
            <ac:spMk id="2" creationId="{00000000-0000-0000-0000-000000000000}"/>
          </ac:spMkLst>
        </pc:spChg>
        <pc:spChg chg="add del">
          <ac:chgData name="Sarah Price" userId="95cd0e1ec4a49d21" providerId="LiveId" clId="{25A441C5-2FA1-4D6A-AAB8-70C8CA3FF156}" dt="2020-01-08T20:40:20.790" v="96" actId="26606"/>
          <ac:spMkLst>
            <pc:docMk/>
            <pc:sldMk cId="946111826" sldId="272"/>
            <ac:spMk id="4" creationId="{C37D1D6D-17D8-4296-B000-665D1892D01E}"/>
          </ac:spMkLst>
        </pc:spChg>
        <pc:spChg chg="add del">
          <ac:chgData name="Sarah Price" userId="95cd0e1ec4a49d21" providerId="LiveId" clId="{25A441C5-2FA1-4D6A-AAB8-70C8CA3FF156}" dt="2020-01-08T20:40:20.790" v="96" actId="26606"/>
          <ac:spMkLst>
            <pc:docMk/>
            <pc:sldMk cId="946111826" sldId="272"/>
            <ac:spMk id="5" creationId="{1B26E892-1320-40AA-9CA1-246721C18768}"/>
          </ac:spMkLst>
        </pc:spChg>
        <pc:spChg chg="add del">
          <ac:chgData name="Sarah Price" userId="95cd0e1ec4a49d21" providerId="LiveId" clId="{25A441C5-2FA1-4D6A-AAB8-70C8CA3FF156}" dt="2020-01-08T20:40:20.790" v="96" actId="26606"/>
          <ac:spMkLst>
            <pc:docMk/>
            <pc:sldMk cId="946111826" sldId="272"/>
            <ac:spMk id="7" creationId="{62AE8E50-35D4-4D5A-A4BB-168CBB027DA2}"/>
          </ac:spMkLst>
        </pc:spChg>
        <pc:spChg chg="del">
          <ac:chgData name="Sarah Price" userId="95cd0e1ec4a49d21" providerId="LiveId" clId="{25A441C5-2FA1-4D6A-AAB8-70C8CA3FF156}" dt="2020-01-08T20:38:39.391" v="80"/>
          <ac:spMkLst>
            <pc:docMk/>
            <pc:sldMk cId="946111826" sldId="272"/>
            <ac:spMk id="9" creationId="{23962611-DFD5-4092-AAFD-559E3DFCE2C9}"/>
          </ac:spMkLst>
        </pc:spChg>
        <pc:spChg chg="add del">
          <ac:chgData name="Sarah Price" userId="95cd0e1ec4a49d21" providerId="LiveId" clId="{25A441C5-2FA1-4D6A-AAB8-70C8CA3FF156}" dt="2020-01-08T20:40:20.790" v="96" actId="26606"/>
          <ac:spMkLst>
            <pc:docMk/>
            <pc:sldMk cId="946111826" sldId="272"/>
            <ac:spMk id="15" creationId="{C170DF7D-4686-4BD5-A9CD-C8964928468D}"/>
          </ac:spMkLst>
        </pc:spChg>
        <pc:spChg chg="add del">
          <ac:chgData name="Sarah Price" userId="95cd0e1ec4a49d21" providerId="LiveId" clId="{25A441C5-2FA1-4D6A-AAB8-70C8CA3FF156}" dt="2020-01-08T20:40:23.187" v="98" actId="26606"/>
          <ac:spMkLst>
            <pc:docMk/>
            <pc:sldMk cId="946111826" sldId="272"/>
            <ac:spMk id="17" creationId="{9ABC736F-FD1E-4980-876D-E5C38773936B}"/>
          </ac:spMkLst>
        </pc:spChg>
        <pc:spChg chg="add del">
          <ac:chgData name="Sarah Price" userId="95cd0e1ec4a49d21" providerId="LiveId" clId="{25A441C5-2FA1-4D6A-AAB8-70C8CA3FF156}" dt="2020-01-08T20:40:23.187" v="98" actId="26606"/>
          <ac:spMkLst>
            <pc:docMk/>
            <pc:sldMk cId="946111826" sldId="272"/>
            <ac:spMk id="18" creationId="{8D98EE46-797C-45B8-8337-491B94E0583F}"/>
          </ac:spMkLst>
        </pc:spChg>
        <pc:spChg chg="add del">
          <ac:chgData name="Sarah Price" userId="95cd0e1ec4a49d21" providerId="LiveId" clId="{25A441C5-2FA1-4D6A-AAB8-70C8CA3FF156}" dt="2020-01-08T20:40:23.187" v="98" actId="26606"/>
          <ac:spMkLst>
            <pc:docMk/>
            <pc:sldMk cId="946111826" sldId="272"/>
            <ac:spMk id="20" creationId="{3915B512-930A-40F0-82A6-4895B71A9566}"/>
          </ac:spMkLst>
        </pc:spChg>
        <pc:spChg chg="add">
          <ac:chgData name="Sarah Price" userId="95cd0e1ec4a49d21" providerId="LiveId" clId="{25A441C5-2FA1-4D6A-AAB8-70C8CA3FF156}" dt="2020-01-08T20:40:23.234" v="99" actId="26606"/>
          <ac:spMkLst>
            <pc:docMk/>
            <pc:sldMk cId="946111826" sldId="272"/>
            <ac:spMk id="22" creationId="{62AE8E50-35D4-4D5A-A4BB-168CBB027DA2}"/>
          </ac:spMkLst>
        </pc:spChg>
        <pc:spChg chg="add">
          <ac:chgData name="Sarah Price" userId="95cd0e1ec4a49d21" providerId="LiveId" clId="{25A441C5-2FA1-4D6A-AAB8-70C8CA3FF156}" dt="2020-01-08T20:40:23.234" v="99" actId="26606"/>
          <ac:spMkLst>
            <pc:docMk/>
            <pc:sldMk cId="946111826" sldId="272"/>
            <ac:spMk id="23" creationId="{C37D1D6D-17D8-4296-B000-665D1892D01E}"/>
          </ac:spMkLst>
        </pc:spChg>
        <pc:spChg chg="add">
          <ac:chgData name="Sarah Price" userId="95cd0e1ec4a49d21" providerId="LiveId" clId="{25A441C5-2FA1-4D6A-AAB8-70C8CA3FF156}" dt="2020-01-08T20:40:23.234" v="99" actId="26606"/>
          <ac:spMkLst>
            <pc:docMk/>
            <pc:sldMk cId="946111826" sldId="272"/>
            <ac:spMk id="24" creationId="{1B26E892-1320-40AA-9CA1-246721C18768}"/>
          </ac:spMkLst>
        </pc:spChg>
        <pc:spChg chg="add">
          <ac:chgData name="Sarah Price" userId="95cd0e1ec4a49d21" providerId="LiveId" clId="{25A441C5-2FA1-4D6A-AAB8-70C8CA3FF156}" dt="2020-01-08T20:40:23.234" v="99" actId="26606"/>
          <ac:spMkLst>
            <pc:docMk/>
            <pc:sldMk cId="946111826" sldId="272"/>
            <ac:spMk id="26" creationId="{C170DF7D-4686-4BD5-A9CD-C8964928468D}"/>
          </ac:spMkLst>
        </pc:spChg>
        <pc:picChg chg="del">
          <ac:chgData name="Sarah Price" userId="95cd0e1ec4a49d21" providerId="LiveId" clId="{25A441C5-2FA1-4D6A-AAB8-70C8CA3FF156}" dt="2020-01-08T20:38:39.391" v="80"/>
          <ac:picMkLst>
            <pc:docMk/>
            <pc:sldMk cId="946111826" sldId="272"/>
            <ac:picMk id="11" creationId="{2270F1FA-0425-408F-9861-80BF5AFB276D}"/>
          </ac:picMkLst>
        </pc:picChg>
        <pc:cxnChg chg="add del">
          <ac:chgData name="Sarah Price" userId="95cd0e1ec4a49d21" providerId="LiveId" clId="{25A441C5-2FA1-4D6A-AAB8-70C8CA3FF156}" dt="2020-01-08T20:40:20.790" v="96" actId="26606"/>
          <ac:cxnSpMkLst>
            <pc:docMk/>
            <pc:sldMk cId="946111826" sldId="272"/>
            <ac:cxnSpMk id="13" creationId="{C9A1F79C-E4D1-4AAE-BA11-3A09005252E3}"/>
          </ac:cxnSpMkLst>
        </pc:cxnChg>
        <pc:cxnChg chg="add del">
          <ac:chgData name="Sarah Price" userId="95cd0e1ec4a49d21" providerId="LiveId" clId="{25A441C5-2FA1-4D6A-AAB8-70C8CA3FF156}" dt="2020-01-08T20:40:23.187" v="98" actId="26606"/>
          <ac:cxnSpMkLst>
            <pc:docMk/>
            <pc:sldMk cId="946111826" sldId="272"/>
            <ac:cxnSpMk id="19" creationId="{4E4CA735-62CB-4665-AA7D-4A259E3F7CE6}"/>
          </ac:cxnSpMkLst>
        </pc:cxnChg>
        <pc:cxnChg chg="add">
          <ac:chgData name="Sarah Price" userId="95cd0e1ec4a49d21" providerId="LiveId" clId="{25A441C5-2FA1-4D6A-AAB8-70C8CA3FF156}" dt="2020-01-08T20:40:23.234" v="99" actId="26606"/>
          <ac:cxnSpMkLst>
            <pc:docMk/>
            <pc:sldMk cId="946111826" sldId="272"/>
            <ac:cxnSpMk id="25" creationId="{C9A1F79C-E4D1-4AAE-BA11-3A09005252E3}"/>
          </ac:cxnSpMkLst>
        </pc:cxnChg>
      </pc:sldChg>
      <pc:sldMasterChg chg="modSldLayout">
        <pc:chgData name="Sarah Price" userId="95cd0e1ec4a49d21" providerId="LiveId" clId="{25A441C5-2FA1-4D6A-AAB8-70C8CA3FF156}" dt="2020-01-08T20:41:28.371" v="106"/>
        <pc:sldMasterMkLst>
          <pc:docMk/>
          <pc:sldMasterMk cId="3288854410" sldId="2147483708"/>
        </pc:sldMasterMkLst>
        <pc:sldLayoutChg chg="addSp">
          <pc:chgData name="Sarah Price" userId="95cd0e1ec4a49d21" providerId="LiveId" clId="{25A441C5-2FA1-4D6A-AAB8-70C8CA3FF156}" dt="2020-01-08T20:41:28.371" v="106"/>
          <pc:sldLayoutMkLst>
            <pc:docMk/>
            <pc:sldMasterMk cId="3288854410" sldId="2147483708"/>
            <pc:sldLayoutMk cId="2497595696" sldId="2147483710"/>
          </pc:sldLayoutMkLst>
          <pc:cxnChg chg="add">
            <ac:chgData name="Sarah Price" userId="95cd0e1ec4a49d21" providerId="LiveId" clId="{25A441C5-2FA1-4D6A-AAB8-70C8CA3FF156}" dt="2020-01-08T20:41:28.371" v="106"/>
            <ac:cxnSpMkLst>
              <pc:docMk/>
              <pc:sldMasterMk cId="3288854410" sldId="2147483708"/>
              <pc:sldLayoutMk cId="2497595696" sldId="2147483710"/>
              <ac:cxnSpMk id="7" creationId="{7A417C28-E2D3-41E2-8A69-87C71EA36477}"/>
            </ac:cxnSpMkLst>
          </pc:cxnChg>
        </pc:sldLayoutChg>
      </pc:sldMasterChg>
      <pc:sldMasterChg chg="modSldLayout">
        <pc:chgData name="Sarah Price" userId="95cd0e1ec4a49d21" providerId="LiveId" clId="{25A441C5-2FA1-4D6A-AAB8-70C8CA3FF156}" dt="2020-01-08T20:41:33.794" v="111"/>
        <pc:sldMasterMkLst>
          <pc:docMk/>
          <pc:sldMasterMk cId="4148657202" sldId="2147483725"/>
        </pc:sldMasterMkLst>
        <pc:sldLayoutChg chg="addSp">
          <pc:chgData name="Sarah Price" userId="95cd0e1ec4a49d21" providerId="LiveId" clId="{25A441C5-2FA1-4D6A-AAB8-70C8CA3FF156}" dt="2020-01-08T20:41:33.794" v="111"/>
          <pc:sldLayoutMkLst>
            <pc:docMk/>
            <pc:sldMasterMk cId="4148657202" sldId="2147483725"/>
            <pc:sldLayoutMk cId="2799780498" sldId="2147483727"/>
          </pc:sldLayoutMkLst>
          <pc:cxnChg chg="add">
            <ac:chgData name="Sarah Price" userId="95cd0e1ec4a49d21" providerId="LiveId" clId="{25A441C5-2FA1-4D6A-AAB8-70C8CA3FF156}" dt="2020-01-08T20:41:33.794" v="111"/>
            <ac:cxnSpMkLst>
              <pc:docMk/>
              <pc:sldMasterMk cId="4148657202" sldId="2147483725"/>
              <pc:sldLayoutMk cId="2799780498" sldId="2147483727"/>
              <ac:cxnSpMk id="7" creationId="{7A288AD6-BCD9-4489-A54E-89DE120BC218}"/>
            </ac:cxnSpMkLst>
          </pc:cxnChg>
        </pc:sldLayoutChg>
      </pc:sldMasterChg>
    </pc:docChg>
  </pc:docChgLst>
  <pc:docChgLst>
    <pc:chgData name="Sarah Price" userId="95cd0e1ec4a49d21" providerId="LiveId" clId="{26668CA7-97DE-4FAF-89DB-3A711ECDFE7E}"/>
    <pc:docChg chg="undo custSel mod addSld delSld modSld sldOrd modMainMaster">
      <pc:chgData name="Sarah Price" userId="95cd0e1ec4a49d21" providerId="LiveId" clId="{26668CA7-97DE-4FAF-89DB-3A711ECDFE7E}" dt="2020-01-23T23:43:26.466" v="13322" actId="6549"/>
      <pc:docMkLst>
        <pc:docMk/>
      </pc:docMkLst>
      <pc:sldChg chg="addSp delSp modSp modTransition delAnim modAnim">
        <pc:chgData name="Sarah Price" userId="95cd0e1ec4a49d21" providerId="LiveId" clId="{26668CA7-97DE-4FAF-89DB-3A711ECDFE7E}" dt="2020-01-23T22:49:43.057" v="11002" actId="255"/>
        <pc:sldMkLst>
          <pc:docMk/>
          <pc:sldMk cId="3748667521" sldId="256"/>
        </pc:sldMkLst>
        <pc:spChg chg="mod">
          <ac:chgData name="Sarah Price" userId="95cd0e1ec4a49d21" providerId="LiveId" clId="{26668CA7-97DE-4FAF-89DB-3A711ECDFE7E}" dt="2020-01-23T14:34:15.323" v="7952" actId="2711"/>
          <ac:spMkLst>
            <pc:docMk/>
            <pc:sldMk cId="3748667521" sldId="256"/>
            <ac:spMk id="2" creationId="{326B76E6-8E55-4532-B4C9-362459A30A05}"/>
          </ac:spMkLst>
        </pc:spChg>
        <pc:spChg chg="add mod">
          <ac:chgData name="Sarah Price" userId="95cd0e1ec4a49d21" providerId="LiveId" clId="{26668CA7-97DE-4FAF-89DB-3A711ECDFE7E}" dt="2020-01-23T22:49:43.057" v="11002" actId="255"/>
          <ac:spMkLst>
            <pc:docMk/>
            <pc:sldMk cId="3748667521" sldId="256"/>
            <ac:spMk id="9" creationId="{0BE7B5F1-B5F0-4E49-9715-1E60440DB0DB}"/>
          </ac:spMkLst>
        </pc:spChg>
        <pc:spChg chg="mod">
          <ac:chgData name="Sarah Price" userId="95cd0e1ec4a49d21" providerId="LiveId" clId="{26668CA7-97DE-4FAF-89DB-3A711ECDFE7E}" dt="2020-01-23T22:49:29.317" v="11000" actId="255"/>
          <ac:spMkLst>
            <pc:docMk/>
            <pc:sldMk cId="3748667521" sldId="256"/>
            <ac:spMk id="12" creationId="{9624165E-2990-4A43-AE2A-1804AB7A4264}"/>
          </ac:spMkLst>
        </pc:spChg>
        <pc:spChg chg="del mod">
          <ac:chgData name="Sarah Price" userId="95cd0e1ec4a49d21" providerId="LiveId" clId="{26668CA7-97DE-4FAF-89DB-3A711ECDFE7E}" dt="2020-01-23T14:27:22.106" v="7753" actId="478"/>
          <ac:spMkLst>
            <pc:docMk/>
            <pc:sldMk cId="3748667521" sldId="256"/>
            <ac:spMk id="13" creationId="{CA8F602A-C621-43F2-923A-A6778732368E}"/>
          </ac:spMkLst>
        </pc:spChg>
        <pc:spChg chg="del mod">
          <ac:chgData name="Sarah Price" userId="95cd0e1ec4a49d21" providerId="LiveId" clId="{26668CA7-97DE-4FAF-89DB-3A711ECDFE7E}" dt="2020-01-23T14:27:31.353" v="7755" actId="478"/>
          <ac:spMkLst>
            <pc:docMk/>
            <pc:sldMk cId="3748667521" sldId="256"/>
            <ac:spMk id="14" creationId="{7343C6F4-74E7-4D6E-B4F6-EE6A146AA8B2}"/>
          </ac:spMkLst>
        </pc:spChg>
        <pc:spChg chg="mod">
          <ac:chgData name="Sarah Price" userId="95cd0e1ec4a49d21" providerId="LiveId" clId="{26668CA7-97DE-4FAF-89DB-3A711ECDFE7E}" dt="2020-01-23T14:33:17.086" v="7943" actId="2711"/>
          <ac:spMkLst>
            <pc:docMk/>
            <pc:sldMk cId="3748667521" sldId="256"/>
            <ac:spMk id="20" creationId="{00000000-0000-0000-0000-000000000000}"/>
          </ac:spMkLst>
        </pc:spChg>
        <pc:spChg chg="mod">
          <ac:chgData name="Sarah Price" userId="95cd0e1ec4a49d21" providerId="LiveId" clId="{26668CA7-97DE-4FAF-89DB-3A711ECDFE7E}" dt="2020-01-23T22:49:35.214" v="11001" actId="255"/>
          <ac:spMkLst>
            <pc:docMk/>
            <pc:sldMk cId="3748667521" sldId="256"/>
            <ac:spMk id="21" creationId="{00000000-0000-0000-0000-000000000000}"/>
          </ac:spMkLst>
        </pc:spChg>
        <pc:spChg chg="del mod">
          <ac:chgData name="Sarah Price" userId="95cd0e1ec4a49d21" providerId="LiveId" clId="{26668CA7-97DE-4FAF-89DB-3A711ECDFE7E}" dt="2020-01-23T14:30:37.761" v="7920" actId="478"/>
          <ac:spMkLst>
            <pc:docMk/>
            <pc:sldMk cId="3748667521" sldId="256"/>
            <ac:spMk id="22" creationId="{00000000-0000-0000-0000-000000000000}"/>
          </ac:spMkLst>
        </pc:spChg>
        <pc:picChg chg="add del mod">
          <ac:chgData name="Sarah Price" userId="95cd0e1ec4a49d21" providerId="LiveId" clId="{26668CA7-97DE-4FAF-89DB-3A711ECDFE7E}" dt="2020-01-23T22:06:49.371" v="10126" actId="478"/>
          <ac:picMkLst>
            <pc:docMk/>
            <pc:sldMk cId="3748667521" sldId="256"/>
            <ac:picMk id="3" creationId="{86A7CEFB-6772-4513-B637-18E92D9A797D}"/>
          </ac:picMkLst>
        </pc:picChg>
      </pc:sldChg>
      <pc:sldChg chg="addSp delSp modSp mod modTransition setBg delAnim modAnim modNotesTx">
        <pc:chgData name="Sarah Price" userId="95cd0e1ec4a49d21" providerId="LiveId" clId="{26668CA7-97DE-4FAF-89DB-3A711ECDFE7E}" dt="2020-01-23T23:11:59.931" v="11603" actId="20577"/>
        <pc:sldMkLst>
          <pc:docMk/>
          <pc:sldMk cId="1683866232" sldId="257"/>
        </pc:sldMkLst>
        <pc:spChg chg="mod ord">
          <ac:chgData name="Sarah Price" userId="95cd0e1ec4a49d21" providerId="LiveId" clId="{26668CA7-97DE-4FAF-89DB-3A711ECDFE7E}" dt="2020-01-23T22:52:24.249" v="11041" actId="20577"/>
          <ac:spMkLst>
            <pc:docMk/>
            <pc:sldMk cId="1683866232" sldId="257"/>
            <ac:spMk id="2" creationId="{7F2DA537-9EAD-4C2A-8B8C-B5471C6F5D65}"/>
          </ac:spMkLst>
        </pc:spChg>
        <pc:spChg chg="mod">
          <ac:chgData name="Sarah Price" userId="95cd0e1ec4a49d21" providerId="LiveId" clId="{26668CA7-97DE-4FAF-89DB-3A711ECDFE7E}" dt="2020-01-23T23:11:59.931" v="11603" actId="20577"/>
          <ac:spMkLst>
            <pc:docMk/>
            <pc:sldMk cId="1683866232" sldId="257"/>
            <ac:spMk id="3" creationId="{60106C6B-49E2-4E93-AEC3-AA4886AC999D}"/>
          </ac:spMkLst>
        </pc:spChg>
        <pc:spChg chg="add del">
          <ac:chgData name="Sarah Price" userId="95cd0e1ec4a49d21" providerId="LiveId" clId="{26668CA7-97DE-4FAF-89DB-3A711ECDFE7E}" dt="2020-01-19T21:16:49.475" v="3197" actId="26606"/>
          <ac:spMkLst>
            <pc:docMk/>
            <pc:sldMk cId="1683866232" sldId="257"/>
            <ac:spMk id="6" creationId="{3BCB5F6A-9EB0-40B0-9D13-3023E9A20508}"/>
          </ac:spMkLst>
        </pc:spChg>
        <pc:spChg chg="del">
          <ac:chgData name="Sarah Price" userId="95cd0e1ec4a49d21" providerId="LiveId" clId="{26668CA7-97DE-4FAF-89DB-3A711ECDFE7E}" dt="2020-01-19T21:16:06.782" v="3192" actId="478"/>
          <ac:spMkLst>
            <pc:docMk/>
            <pc:sldMk cId="1683866232" sldId="257"/>
            <ac:spMk id="9" creationId="{7642938D-D5A7-4390-8062-3594C5F55C5C}"/>
          </ac:spMkLst>
        </pc:spChg>
        <pc:spChg chg="add del">
          <ac:chgData name="Sarah Price" userId="95cd0e1ec4a49d21" providerId="LiveId" clId="{26668CA7-97DE-4FAF-89DB-3A711ECDFE7E}" dt="2020-01-19T21:16:51.786" v="3199" actId="26606"/>
          <ac:spMkLst>
            <pc:docMk/>
            <pc:sldMk cId="1683866232" sldId="257"/>
            <ac:spMk id="12" creationId="{31896C80-2069-4431-9C19-83B913734490}"/>
          </ac:spMkLst>
        </pc:spChg>
        <pc:spChg chg="add del">
          <ac:chgData name="Sarah Price" userId="95cd0e1ec4a49d21" providerId="LiveId" clId="{26668CA7-97DE-4FAF-89DB-3A711ECDFE7E}" dt="2020-01-19T21:16:51.786" v="3199" actId="26606"/>
          <ac:spMkLst>
            <pc:docMk/>
            <pc:sldMk cId="1683866232" sldId="257"/>
            <ac:spMk id="13" creationId="{3F088236-D655-4F88-B238-E16762358025}"/>
          </ac:spMkLst>
        </pc:spChg>
        <pc:spChg chg="add del">
          <ac:chgData name="Sarah Price" userId="95cd0e1ec4a49d21" providerId="LiveId" clId="{26668CA7-97DE-4FAF-89DB-3A711ECDFE7E}" dt="2020-01-19T21:16:51.786" v="3199" actId="26606"/>
          <ac:spMkLst>
            <pc:docMk/>
            <pc:sldMk cId="1683866232" sldId="257"/>
            <ac:spMk id="14" creationId="{BF120A21-0841-4823-B0C4-28AEBCEF9B78}"/>
          </ac:spMkLst>
        </pc:spChg>
        <pc:spChg chg="add del">
          <ac:chgData name="Sarah Price" userId="95cd0e1ec4a49d21" providerId="LiveId" clId="{26668CA7-97DE-4FAF-89DB-3A711ECDFE7E}" dt="2020-01-19T21:16:51.786" v="3199" actId="26606"/>
          <ac:spMkLst>
            <pc:docMk/>
            <pc:sldMk cId="1683866232" sldId="257"/>
            <ac:spMk id="15" creationId="{3DAC0C92-199E-475C-9390-119A9B027276}"/>
          </ac:spMkLst>
        </pc:spChg>
        <pc:spChg chg="add del">
          <ac:chgData name="Sarah Price" userId="95cd0e1ec4a49d21" providerId="LiveId" clId="{26668CA7-97DE-4FAF-89DB-3A711ECDFE7E}" dt="2020-01-19T21:16:51.786" v="3199" actId="26606"/>
          <ac:spMkLst>
            <pc:docMk/>
            <pc:sldMk cId="1683866232" sldId="257"/>
            <ac:spMk id="17" creationId="{C4CFB339-0ED8-4FE2-9EF1-6D1375B8499B}"/>
          </ac:spMkLst>
        </pc:spChg>
        <pc:spChg chg="del mod">
          <ac:chgData name="Sarah Price" userId="95cd0e1ec4a49d21" providerId="LiveId" clId="{26668CA7-97DE-4FAF-89DB-3A711ECDFE7E}" dt="2020-01-19T21:16:01.178" v="3190" actId="478"/>
          <ac:spMkLst>
            <pc:docMk/>
            <pc:sldMk cId="1683866232" sldId="257"/>
            <ac:spMk id="18" creationId="{FC3F00E0-3140-4D15-A440-D71437FEA1A7}"/>
          </ac:spMkLst>
        </pc:spChg>
        <pc:spChg chg="del mod">
          <ac:chgData name="Sarah Price" userId="95cd0e1ec4a49d21" providerId="LiveId" clId="{26668CA7-97DE-4FAF-89DB-3A711ECDFE7E}" dt="2020-01-19T21:15:02.468" v="3143" actId="478"/>
          <ac:spMkLst>
            <pc:docMk/>
            <pc:sldMk cId="1683866232" sldId="257"/>
            <ac:spMk id="19" creationId="{C2A1F4F2-CAB2-41C3-BBF5-EE825E1713A1}"/>
          </ac:spMkLst>
        </pc:spChg>
        <pc:spChg chg="del">
          <ac:chgData name="Sarah Price" userId="95cd0e1ec4a49d21" providerId="LiveId" clId="{26668CA7-97DE-4FAF-89DB-3A711ECDFE7E}" dt="2020-01-19T21:15:13.031" v="3155" actId="478"/>
          <ac:spMkLst>
            <pc:docMk/>
            <pc:sldMk cId="1683866232" sldId="257"/>
            <ac:spMk id="20" creationId="{8F6A8747-6187-46F4-8BEA-575D77D069D8}"/>
          </ac:spMkLst>
        </pc:spChg>
        <pc:spChg chg="del mod">
          <ac:chgData name="Sarah Price" userId="95cd0e1ec4a49d21" providerId="LiveId" clId="{26668CA7-97DE-4FAF-89DB-3A711ECDFE7E}" dt="2020-01-19T21:16:03.945" v="3191" actId="478"/>
          <ac:spMkLst>
            <pc:docMk/>
            <pc:sldMk cId="1683866232" sldId="257"/>
            <ac:spMk id="21" creationId="{33D9852E-2C5F-4F78-B22E-A4D938C79E3B}"/>
          </ac:spMkLst>
        </pc:spChg>
        <pc:spChg chg="del">
          <ac:chgData name="Sarah Price" userId="95cd0e1ec4a49d21" providerId="LiveId" clId="{26668CA7-97DE-4FAF-89DB-3A711ECDFE7E}" dt="2020-01-19T21:16:09.472" v="3193" actId="478"/>
          <ac:spMkLst>
            <pc:docMk/>
            <pc:sldMk cId="1683866232" sldId="257"/>
            <ac:spMk id="22" creationId="{45C32462-07B9-45EC-B628-7377943FD011}"/>
          </ac:spMkLst>
        </pc:spChg>
        <pc:spChg chg="add del">
          <ac:chgData name="Sarah Price" userId="95cd0e1ec4a49d21" providerId="LiveId" clId="{26668CA7-97DE-4FAF-89DB-3A711ECDFE7E}" dt="2020-01-19T21:16:51.786" v="3199" actId="26606"/>
          <ac:spMkLst>
            <pc:docMk/>
            <pc:sldMk cId="1683866232" sldId="257"/>
            <ac:spMk id="23" creationId="{DBB05BAE-BBD3-4289-899F-A6851503C6B0}"/>
          </ac:spMkLst>
        </pc:spChg>
        <pc:spChg chg="add del">
          <ac:chgData name="Sarah Price" userId="95cd0e1ec4a49d21" providerId="LiveId" clId="{26668CA7-97DE-4FAF-89DB-3A711ECDFE7E}" dt="2020-01-19T21:16:55.934" v="3201" actId="26606"/>
          <ac:spMkLst>
            <pc:docMk/>
            <pc:sldMk cId="1683866232" sldId="257"/>
            <ac:spMk id="24" creationId="{765800AC-C3B9-498E-87BC-29FAE4C76B21}"/>
          </ac:spMkLst>
        </pc:spChg>
        <pc:spChg chg="add del">
          <ac:chgData name="Sarah Price" userId="95cd0e1ec4a49d21" providerId="LiveId" clId="{26668CA7-97DE-4FAF-89DB-3A711ECDFE7E}" dt="2020-01-19T21:16:51.786" v="3199" actId="26606"/>
          <ac:spMkLst>
            <pc:docMk/>
            <pc:sldMk cId="1683866232" sldId="257"/>
            <ac:spMk id="25" creationId="{9874D11C-36F5-4BBE-A490-019A54E953B0}"/>
          </ac:spMkLst>
        </pc:spChg>
        <pc:spChg chg="add del">
          <ac:chgData name="Sarah Price" userId="95cd0e1ec4a49d21" providerId="LiveId" clId="{26668CA7-97DE-4FAF-89DB-3A711ECDFE7E}" dt="2020-01-19T21:16:55.934" v="3201" actId="26606"/>
          <ac:spMkLst>
            <pc:docMk/>
            <pc:sldMk cId="1683866232" sldId="257"/>
            <ac:spMk id="26" creationId="{1F9D6ACB-2FF4-49F9-978A-E0D5327FC635}"/>
          </ac:spMkLst>
        </pc:spChg>
        <pc:spChg chg="add del">
          <ac:chgData name="Sarah Price" userId="95cd0e1ec4a49d21" providerId="LiveId" clId="{26668CA7-97DE-4FAF-89DB-3A711ECDFE7E}" dt="2020-01-19T21:16:55.934" v="3201" actId="26606"/>
          <ac:spMkLst>
            <pc:docMk/>
            <pc:sldMk cId="1683866232" sldId="257"/>
            <ac:spMk id="27" creationId="{A65AC7D1-EAA9-48F5-B509-60A7F50BF703}"/>
          </ac:spMkLst>
        </pc:spChg>
        <pc:spChg chg="add del">
          <ac:chgData name="Sarah Price" userId="95cd0e1ec4a49d21" providerId="LiveId" clId="{26668CA7-97DE-4FAF-89DB-3A711ECDFE7E}" dt="2020-01-19T21:16:55.934" v="3201" actId="26606"/>
          <ac:spMkLst>
            <pc:docMk/>
            <pc:sldMk cId="1683866232" sldId="257"/>
            <ac:spMk id="28" creationId="{A5EC319D-0FEA-4B95-A3EA-01E35672C95B}"/>
          </ac:spMkLst>
        </pc:spChg>
        <pc:spChg chg="add del">
          <ac:chgData name="Sarah Price" userId="95cd0e1ec4a49d21" providerId="LiveId" clId="{26668CA7-97DE-4FAF-89DB-3A711ECDFE7E}" dt="2020-01-19T21:16:55.934" v="3201" actId="26606"/>
          <ac:spMkLst>
            <pc:docMk/>
            <pc:sldMk cId="1683866232" sldId="257"/>
            <ac:spMk id="29" creationId="{D6320AF9-619A-4175-865B-5663E1AEF4C5}"/>
          </ac:spMkLst>
        </pc:spChg>
        <pc:spChg chg="add del">
          <ac:chgData name="Sarah Price" userId="95cd0e1ec4a49d21" providerId="LiveId" clId="{26668CA7-97DE-4FAF-89DB-3A711ECDFE7E}" dt="2020-01-19T21:16:55.934" v="3201" actId="26606"/>
          <ac:spMkLst>
            <pc:docMk/>
            <pc:sldMk cId="1683866232" sldId="257"/>
            <ac:spMk id="31" creationId="{7E018740-5C2B-4A41-AC1A-7E68D1EC1954}"/>
          </ac:spMkLst>
        </pc:spChg>
        <pc:spChg chg="add del">
          <ac:chgData name="Sarah Price" userId="95cd0e1ec4a49d21" providerId="LiveId" clId="{26668CA7-97DE-4FAF-89DB-3A711ECDFE7E}" dt="2020-01-19T21:16:55.934" v="3201" actId="26606"/>
          <ac:spMkLst>
            <pc:docMk/>
            <pc:sldMk cId="1683866232" sldId="257"/>
            <ac:spMk id="32" creationId="{166F75A4-C475-4941-8EE2-B80A06A2C1BB}"/>
          </ac:spMkLst>
        </pc:spChg>
        <pc:spChg chg="add del">
          <ac:chgData name="Sarah Price" userId="95cd0e1ec4a49d21" providerId="LiveId" clId="{26668CA7-97DE-4FAF-89DB-3A711ECDFE7E}" dt="2020-01-19T21:16:55.934" v="3201" actId="26606"/>
          <ac:spMkLst>
            <pc:docMk/>
            <pc:sldMk cId="1683866232" sldId="257"/>
            <ac:spMk id="33" creationId="{A032553A-72E8-4B0D-8405-FF9771C9AF05}"/>
          </ac:spMkLst>
        </pc:spChg>
        <pc:spChg chg="add del">
          <ac:chgData name="Sarah Price" userId="95cd0e1ec4a49d21" providerId="LiveId" clId="{26668CA7-97DE-4FAF-89DB-3A711ECDFE7E}" dt="2020-01-19T21:17:00.082" v="3205" actId="26606"/>
          <ac:spMkLst>
            <pc:docMk/>
            <pc:sldMk cId="1683866232" sldId="257"/>
            <ac:spMk id="37" creationId="{A65AC7D1-EAA9-48F5-B509-60A7F50BF703}"/>
          </ac:spMkLst>
        </pc:spChg>
        <pc:spChg chg="add del">
          <ac:chgData name="Sarah Price" userId="95cd0e1ec4a49d21" providerId="LiveId" clId="{26668CA7-97DE-4FAF-89DB-3A711ECDFE7E}" dt="2020-01-19T21:17:00.082" v="3205" actId="26606"/>
          <ac:spMkLst>
            <pc:docMk/>
            <pc:sldMk cId="1683866232" sldId="257"/>
            <ac:spMk id="38" creationId="{D6320AF9-619A-4175-865B-5663E1AEF4C5}"/>
          </ac:spMkLst>
        </pc:spChg>
        <pc:spChg chg="add del">
          <ac:chgData name="Sarah Price" userId="95cd0e1ec4a49d21" providerId="LiveId" clId="{26668CA7-97DE-4FAF-89DB-3A711ECDFE7E}" dt="2020-01-19T21:17:00.082" v="3205" actId="26606"/>
          <ac:spMkLst>
            <pc:docMk/>
            <pc:sldMk cId="1683866232" sldId="257"/>
            <ac:spMk id="41" creationId="{7E018740-5C2B-4A41-AC1A-7E68D1EC1954}"/>
          </ac:spMkLst>
        </pc:spChg>
        <pc:spChg chg="add del">
          <ac:chgData name="Sarah Price" userId="95cd0e1ec4a49d21" providerId="LiveId" clId="{26668CA7-97DE-4FAF-89DB-3A711ECDFE7E}" dt="2020-01-19T21:17:00.082" v="3205" actId="26606"/>
          <ac:spMkLst>
            <pc:docMk/>
            <pc:sldMk cId="1683866232" sldId="257"/>
            <ac:spMk id="42" creationId="{166F75A4-C475-4941-8EE2-B80A06A2C1BB}"/>
          </ac:spMkLst>
        </pc:spChg>
        <pc:spChg chg="add del">
          <ac:chgData name="Sarah Price" userId="95cd0e1ec4a49d21" providerId="LiveId" clId="{26668CA7-97DE-4FAF-89DB-3A711ECDFE7E}" dt="2020-01-19T21:17:00.082" v="3205" actId="26606"/>
          <ac:spMkLst>
            <pc:docMk/>
            <pc:sldMk cId="1683866232" sldId="257"/>
            <ac:spMk id="43" creationId="{A032553A-72E8-4B0D-8405-FF9771C9AF05}"/>
          </ac:spMkLst>
        </pc:spChg>
        <pc:spChg chg="add del">
          <ac:chgData name="Sarah Price" userId="95cd0e1ec4a49d21" providerId="LiveId" clId="{26668CA7-97DE-4FAF-89DB-3A711ECDFE7E}" dt="2020-01-19T21:17:00.082" v="3205" actId="26606"/>
          <ac:spMkLst>
            <pc:docMk/>
            <pc:sldMk cId="1683866232" sldId="257"/>
            <ac:spMk id="44" creationId="{765800AC-C3B9-498E-87BC-29FAE4C76B21}"/>
          </ac:spMkLst>
        </pc:spChg>
        <pc:spChg chg="add del">
          <ac:chgData name="Sarah Price" userId="95cd0e1ec4a49d21" providerId="LiveId" clId="{26668CA7-97DE-4FAF-89DB-3A711ECDFE7E}" dt="2020-01-19T21:17:00.082" v="3205" actId="26606"/>
          <ac:spMkLst>
            <pc:docMk/>
            <pc:sldMk cId="1683866232" sldId="257"/>
            <ac:spMk id="45" creationId="{1F9D6ACB-2FF4-49F9-978A-E0D5327FC635}"/>
          </ac:spMkLst>
        </pc:spChg>
        <pc:spChg chg="add del">
          <ac:chgData name="Sarah Price" userId="95cd0e1ec4a49d21" providerId="LiveId" clId="{26668CA7-97DE-4FAF-89DB-3A711ECDFE7E}" dt="2020-01-19T21:17:00.082" v="3205" actId="26606"/>
          <ac:spMkLst>
            <pc:docMk/>
            <pc:sldMk cId="1683866232" sldId="257"/>
            <ac:spMk id="46" creationId="{A5EC319D-0FEA-4B95-A3EA-01E35672C95B}"/>
          </ac:spMkLst>
        </pc:spChg>
        <pc:spChg chg="add del">
          <ac:chgData name="Sarah Price" userId="95cd0e1ec4a49d21" providerId="LiveId" clId="{26668CA7-97DE-4FAF-89DB-3A711ECDFE7E}" dt="2020-01-19T21:35:33.702" v="5296" actId="26606"/>
          <ac:spMkLst>
            <pc:docMk/>
            <pc:sldMk cId="1683866232" sldId="257"/>
            <ac:spMk id="52" creationId="{EB6743CF-E74B-4A3C-A785-599069DB89DF}"/>
          </ac:spMkLst>
        </pc:spChg>
        <pc:spChg chg="add mod">
          <ac:chgData name="Sarah Price" userId="95cd0e1ec4a49d21" providerId="LiveId" clId="{26668CA7-97DE-4FAF-89DB-3A711ECDFE7E}" dt="2020-01-23T16:51:01.703" v="8348" actId="255"/>
          <ac:spMkLst>
            <pc:docMk/>
            <pc:sldMk cId="1683866232" sldId="257"/>
            <ac:spMk id="54" creationId="{BBFBD429-C7AA-4D85-BEBF-26ECE2DBAF84}"/>
          </ac:spMkLst>
        </pc:spChg>
        <pc:spChg chg="add del">
          <ac:chgData name="Sarah Price" userId="95cd0e1ec4a49d21" providerId="LiveId" clId="{26668CA7-97DE-4FAF-89DB-3A711ECDFE7E}" dt="2020-01-19T21:35:29.378" v="5293" actId="26606"/>
          <ac:spMkLst>
            <pc:docMk/>
            <pc:sldMk cId="1683866232" sldId="257"/>
            <ac:spMk id="57" creationId="{EB6743CF-E74B-4A3C-A785-599069DB89DF}"/>
          </ac:spMkLst>
        </pc:spChg>
        <pc:spChg chg="add mod">
          <ac:chgData name="Sarah Price" userId="95cd0e1ec4a49d21" providerId="LiveId" clId="{26668CA7-97DE-4FAF-89DB-3A711ECDFE7E}" dt="2020-01-23T16:51:01.703" v="8348" actId="255"/>
          <ac:spMkLst>
            <pc:docMk/>
            <pc:sldMk cId="1683866232" sldId="257"/>
            <ac:spMk id="59" creationId="{7A9CEEF0-7547-4FA2-93BD-0B8C799DD226}"/>
          </ac:spMkLst>
        </pc:spChg>
        <pc:spChg chg="add mod">
          <ac:chgData name="Sarah Price" userId="95cd0e1ec4a49d21" providerId="LiveId" clId="{26668CA7-97DE-4FAF-89DB-3A711ECDFE7E}" dt="2020-01-23T16:51:01.703" v="8348" actId="255"/>
          <ac:spMkLst>
            <pc:docMk/>
            <pc:sldMk cId="1683866232" sldId="257"/>
            <ac:spMk id="65" creationId="{87ED294B-4D40-44B4-86E7-F23C04688200}"/>
          </ac:spMkLst>
        </pc:spChg>
        <pc:spChg chg="add mod">
          <ac:chgData name="Sarah Price" userId="95cd0e1ec4a49d21" providerId="LiveId" clId="{26668CA7-97DE-4FAF-89DB-3A711ECDFE7E}" dt="2020-01-23T16:51:01.703" v="8348" actId="255"/>
          <ac:spMkLst>
            <pc:docMk/>
            <pc:sldMk cId="1683866232" sldId="257"/>
            <ac:spMk id="67" creationId="{55D78701-1D8D-45A3-9B44-A94C334622CF}"/>
          </ac:spMkLst>
        </pc:spChg>
        <pc:spChg chg="add mod">
          <ac:chgData name="Sarah Price" userId="95cd0e1ec4a49d21" providerId="LiveId" clId="{26668CA7-97DE-4FAF-89DB-3A711ECDFE7E}" dt="2020-01-23T16:51:01.703" v="8348" actId="255"/>
          <ac:spMkLst>
            <pc:docMk/>
            <pc:sldMk cId="1683866232" sldId="257"/>
            <ac:spMk id="69" creationId="{B8C595DB-254F-4E8B-9C0D-648B3FF1B083}"/>
          </ac:spMkLst>
        </pc:spChg>
        <pc:spChg chg="add mod">
          <ac:chgData name="Sarah Price" userId="95cd0e1ec4a49d21" providerId="LiveId" clId="{26668CA7-97DE-4FAF-89DB-3A711ECDFE7E}" dt="2020-01-23T16:51:01.703" v="8348" actId="255"/>
          <ac:spMkLst>
            <pc:docMk/>
            <pc:sldMk cId="1683866232" sldId="257"/>
            <ac:spMk id="71" creationId="{2E000235-D5DF-4D2F-AECA-3814821B5C83}"/>
          </ac:spMkLst>
        </pc:spChg>
        <pc:spChg chg="add mod">
          <ac:chgData name="Sarah Price" userId="95cd0e1ec4a49d21" providerId="LiveId" clId="{26668CA7-97DE-4FAF-89DB-3A711ECDFE7E}" dt="2020-01-23T16:51:01.703" v="8348" actId="255"/>
          <ac:spMkLst>
            <pc:docMk/>
            <pc:sldMk cId="1683866232" sldId="257"/>
            <ac:spMk id="73" creationId="{D7CE0E87-2C2C-4907-BBE3-D24D86C42AE9}"/>
          </ac:spMkLst>
        </pc:spChg>
        <pc:spChg chg="add mod">
          <ac:chgData name="Sarah Price" userId="95cd0e1ec4a49d21" providerId="LiveId" clId="{26668CA7-97DE-4FAF-89DB-3A711ECDFE7E}" dt="2020-01-23T16:51:01.703" v="8348" actId="255"/>
          <ac:spMkLst>
            <pc:docMk/>
            <pc:sldMk cId="1683866232" sldId="257"/>
            <ac:spMk id="75" creationId="{8FF0BC47-4F6D-4430-8C11-E1566CBF6319}"/>
          </ac:spMkLst>
        </pc:spChg>
        <pc:spChg chg="add mod">
          <ac:chgData name="Sarah Price" userId="95cd0e1ec4a49d21" providerId="LiveId" clId="{26668CA7-97DE-4FAF-89DB-3A711ECDFE7E}" dt="2020-01-23T16:51:01.703" v="8348" actId="255"/>
          <ac:spMkLst>
            <pc:docMk/>
            <pc:sldMk cId="1683866232" sldId="257"/>
            <ac:spMk id="77" creationId="{5B73C5C4-3778-4E76-9467-8B46C9F91FEE}"/>
          </ac:spMkLst>
        </pc:spChg>
        <pc:picChg chg="add del mod">
          <ac:chgData name="Sarah Price" userId="95cd0e1ec4a49d21" providerId="LiveId" clId="{26668CA7-97DE-4FAF-89DB-3A711ECDFE7E}" dt="2020-01-23T22:07:15.495" v="10136" actId="478"/>
          <ac:picMkLst>
            <pc:docMk/>
            <pc:sldMk cId="1683866232" sldId="257"/>
            <ac:picMk id="4" creationId="{FDE454DC-1402-43DA-B4E9-9D793CD86E10}"/>
          </ac:picMkLst>
        </pc:picChg>
        <pc:picChg chg="add del">
          <ac:chgData name="Sarah Price" userId="95cd0e1ec4a49d21" providerId="LiveId" clId="{26668CA7-97DE-4FAF-89DB-3A711ECDFE7E}" dt="2020-01-19T21:16:49.475" v="3197" actId="26606"/>
          <ac:picMkLst>
            <pc:docMk/>
            <pc:sldMk cId="1683866232" sldId="257"/>
            <ac:picMk id="5" creationId="{9774B4B5-8FE1-4B9A-968D-2ED72A5065F3}"/>
          </ac:picMkLst>
        </pc:picChg>
        <pc:picChg chg="add del">
          <ac:chgData name="Sarah Price" userId="95cd0e1ec4a49d21" providerId="LiveId" clId="{26668CA7-97DE-4FAF-89DB-3A711ECDFE7E}" dt="2020-01-19T21:16:55.934" v="3201" actId="26606"/>
          <ac:picMkLst>
            <pc:docMk/>
            <pc:sldMk cId="1683866232" sldId="257"/>
            <ac:picMk id="7" creationId="{D65E174D-A821-4929-BB80-0DE70B4B98A2}"/>
          </ac:picMkLst>
        </pc:picChg>
        <pc:picChg chg="add del">
          <ac:chgData name="Sarah Price" userId="95cd0e1ec4a49d21" providerId="LiveId" clId="{26668CA7-97DE-4FAF-89DB-3A711ECDFE7E}" dt="2020-01-19T21:16:51.786" v="3199" actId="26606"/>
          <ac:picMkLst>
            <pc:docMk/>
            <pc:sldMk cId="1683866232" sldId="257"/>
            <ac:picMk id="8" creationId="{C786003D-6D3A-4245-9818-02397CC86346}"/>
          </ac:picMkLst>
        </pc:picChg>
        <pc:picChg chg="add del">
          <ac:chgData name="Sarah Price" userId="95cd0e1ec4a49d21" providerId="LiveId" clId="{26668CA7-97DE-4FAF-89DB-3A711ECDFE7E}" dt="2020-01-19T21:16:58.489" v="3203" actId="26606"/>
          <ac:picMkLst>
            <pc:docMk/>
            <pc:sldMk cId="1683866232" sldId="257"/>
            <ac:picMk id="35" creationId="{06649CC0-2EF0-45A6-B6AE-A407E72D33F6}"/>
          </ac:picMkLst>
        </pc:picChg>
        <pc:picChg chg="add del">
          <ac:chgData name="Sarah Price" userId="95cd0e1ec4a49d21" providerId="LiveId" clId="{26668CA7-97DE-4FAF-89DB-3A711ECDFE7E}" dt="2020-01-19T21:17:00.082" v="3205" actId="26606"/>
          <ac:picMkLst>
            <pc:docMk/>
            <pc:sldMk cId="1683866232" sldId="257"/>
            <ac:picMk id="47" creationId="{D65E174D-A821-4929-BB80-0DE70B4B98A2}"/>
          </ac:picMkLst>
        </pc:picChg>
        <pc:picChg chg="add del">
          <ac:chgData name="Sarah Price" userId="95cd0e1ec4a49d21" providerId="LiveId" clId="{26668CA7-97DE-4FAF-89DB-3A711ECDFE7E}" dt="2020-01-19T21:17:06.137" v="3207" actId="26606"/>
          <ac:picMkLst>
            <pc:docMk/>
            <pc:sldMk cId="1683866232" sldId="257"/>
            <ac:picMk id="49" creationId="{06649CC0-2EF0-45A6-B6AE-A407E72D33F6}"/>
          </ac:picMkLst>
        </pc:picChg>
        <pc:picChg chg="add mod ord">
          <ac:chgData name="Sarah Price" userId="95cd0e1ec4a49d21" providerId="LiveId" clId="{26668CA7-97DE-4FAF-89DB-3A711ECDFE7E}" dt="2020-01-23T16:54:25.633" v="8374" actId="1076"/>
          <ac:picMkLst>
            <pc:docMk/>
            <pc:sldMk cId="1683866232" sldId="257"/>
            <ac:picMk id="51" creationId="{9CDCD5E5-756B-41CE-8DE4-47B11F77138E}"/>
          </ac:picMkLst>
        </pc:picChg>
        <pc:cxnChg chg="add del">
          <ac:chgData name="Sarah Price" userId="95cd0e1ec4a49d21" providerId="LiveId" clId="{26668CA7-97DE-4FAF-89DB-3A711ECDFE7E}" dt="2020-01-19T21:16:51.786" v="3199" actId="26606"/>
          <ac:cxnSpMkLst>
            <pc:docMk/>
            <pc:sldMk cId="1683866232" sldId="257"/>
            <ac:cxnSpMk id="10" creationId="{64FA5DFF-7FE6-4855-84E6-DFA78EE978BD}"/>
          </ac:cxnSpMkLst>
        </pc:cxnChg>
        <pc:cxnChg chg="add del">
          <ac:chgData name="Sarah Price" userId="95cd0e1ec4a49d21" providerId="LiveId" clId="{26668CA7-97DE-4FAF-89DB-3A711ECDFE7E}" dt="2020-01-19T21:16:51.786" v="3199" actId="26606"/>
          <ac:cxnSpMkLst>
            <pc:docMk/>
            <pc:sldMk cId="1683866232" sldId="257"/>
            <ac:cxnSpMk id="11" creationId="{2AFD8CBA-54A3-4363-991B-B9C631BBFA74}"/>
          </ac:cxnSpMkLst>
        </pc:cxnChg>
        <pc:cxnChg chg="add del">
          <ac:chgData name="Sarah Price" userId="95cd0e1ec4a49d21" providerId="LiveId" clId="{26668CA7-97DE-4FAF-89DB-3A711ECDFE7E}" dt="2020-01-19T21:16:55.934" v="3201" actId="26606"/>
          <ac:cxnSpMkLst>
            <pc:docMk/>
            <pc:sldMk cId="1683866232" sldId="257"/>
            <ac:cxnSpMk id="16" creationId="{EFECD4E8-AD3E-4228-82A2-9461958EA94D}"/>
          </ac:cxnSpMkLst>
        </pc:cxnChg>
        <pc:cxnChg chg="add del">
          <ac:chgData name="Sarah Price" userId="95cd0e1ec4a49d21" providerId="LiveId" clId="{26668CA7-97DE-4FAF-89DB-3A711ECDFE7E}" dt="2020-01-19T21:16:55.934" v="3201" actId="26606"/>
          <ac:cxnSpMkLst>
            <pc:docMk/>
            <pc:sldMk cId="1683866232" sldId="257"/>
            <ac:cxnSpMk id="30" creationId="{063B6EC6-D752-4EE7-908B-F8F19E8C7FEA}"/>
          </ac:cxnSpMkLst>
        </pc:cxnChg>
        <pc:cxnChg chg="add del">
          <ac:chgData name="Sarah Price" userId="95cd0e1ec4a49d21" providerId="LiveId" clId="{26668CA7-97DE-4FAF-89DB-3A711ECDFE7E}" dt="2020-01-19T21:17:00.082" v="3205" actId="26606"/>
          <ac:cxnSpMkLst>
            <pc:docMk/>
            <pc:sldMk cId="1683866232" sldId="257"/>
            <ac:cxnSpMk id="39" creationId="{063B6EC6-D752-4EE7-908B-F8F19E8C7FEA}"/>
          </ac:cxnSpMkLst>
        </pc:cxnChg>
        <pc:cxnChg chg="add del">
          <ac:chgData name="Sarah Price" userId="95cd0e1ec4a49d21" providerId="LiveId" clId="{26668CA7-97DE-4FAF-89DB-3A711ECDFE7E}" dt="2020-01-19T21:17:00.082" v="3205" actId="26606"/>
          <ac:cxnSpMkLst>
            <pc:docMk/>
            <pc:sldMk cId="1683866232" sldId="257"/>
            <ac:cxnSpMk id="40" creationId="{EFECD4E8-AD3E-4228-82A2-9461958EA94D}"/>
          </ac:cxnSpMkLst>
        </pc:cxnChg>
        <pc:cxnChg chg="add mod">
          <ac:chgData name="Sarah Price" userId="95cd0e1ec4a49d21" providerId="LiveId" clId="{26668CA7-97DE-4FAF-89DB-3A711ECDFE7E}" dt="2020-01-23T16:51:01.703" v="8348" actId="255"/>
          <ac:cxnSpMkLst>
            <pc:docMk/>
            <pc:sldMk cId="1683866232" sldId="257"/>
            <ac:cxnSpMk id="61" creationId="{AA02E860-D290-48CF-9C38-BC8EB8854370}"/>
          </ac:cxnSpMkLst>
        </pc:cxnChg>
        <pc:cxnChg chg="add mod">
          <ac:chgData name="Sarah Price" userId="95cd0e1ec4a49d21" providerId="LiveId" clId="{26668CA7-97DE-4FAF-89DB-3A711ECDFE7E}" dt="2020-01-23T16:51:01.703" v="8348" actId="255"/>
          <ac:cxnSpMkLst>
            <pc:docMk/>
            <pc:sldMk cId="1683866232" sldId="257"/>
            <ac:cxnSpMk id="63" creationId="{CBF60179-3A15-468E-86D0-1C2FFD504BA5}"/>
          </ac:cxnSpMkLst>
        </pc:cxnChg>
      </pc:sldChg>
      <pc:sldChg chg="addSp delSp modSp modTransition delAnim">
        <pc:chgData name="Sarah Price" userId="95cd0e1ec4a49d21" providerId="LiveId" clId="{26668CA7-97DE-4FAF-89DB-3A711ECDFE7E}" dt="2020-01-23T22:40:33.890" v="10885"/>
        <pc:sldMkLst>
          <pc:docMk/>
          <pc:sldMk cId="76687850" sldId="258"/>
        </pc:sldMkLst>
        <pc:spChg chg="mod">
          <ac:chgData name="Sarah Price" userId="95cd0e1ec4a49d21" providerId="LiveId" clId="{26668CA7-97DE-4FAF-89DB-3A711ECDFE7E}" dt="2020-01-19T20:59:00.517" v="1683" actId="20577"/>
          <ac:spMkLst>
            <pc:docMk/>
            <pc:sldMk cId="76687850" sldId="258"/>
            <ac:spMk id="3" creationId="{00000000-0000-0000-0000-000000000000}"/>
          </ac:spMkLst>
        </pc:spChg>
        <pc:picChg chg="add del mod">
          <ac:chgData name="Sarah Price" userId="95cd0e1ec4a49d21" providerId="LiveId" clId="{26668CA7-97DE-4FAF-89DB-3A711ECDFE7E}" dt="2020-01-23T22:06:44.713" v="10125" actId="478"/>
          <ac:picMkLst>
            <pc:docMk/>
            <pc:sldMk cId="76687850" sldId="258"/>
            <ac:picMk id="4" creationId="{5893832C-4EFF-416C-A298-629777F790D7}"/>
          </ac:picMkLst>
        </pc:picChg>
      </pc:sldChg>
      <pc:sldChg chg="addSp delSp modSp ord modTransition delAnim modAnim modNotesTx">
        <pc:chgData name="Sarah Price" userId="95cd0e1ec4a49d21" providerId="LiveId" clId="{26668CA7-97DE-4FAF-89DB-3A711ECDFE7E}" dt="2020-01-23T22:40:06.736" v="10884"/>
        <pc:sldMkLst>
          <pc:docMk/>
          <pc:sldMk cId="3086073451" sldId="260"/>
        </pc:sldMkLst>
        <pc:spChg chg="mod">
          <ac:chgData name="Sarah Price" userId="95cd0e1ec4a49d21" providerId="LiveId" clId="{26668CA7-97DE-4FAF-89DB-3A711ECDFE7E}" dt="2020-01-23T14:36:57.663" v="7979" actId="207"/>
          <ac:spMkLst>
            <pc:docMk/>
            <pc:sldMk cId="3086073451" sldId="260"/>
            <ac:spMk id="2" creationId="{00000000-0000-0000-0000-000000000000}"/>
          </ac:spMkLst>
        </pc:spChg>
        <pc:spChg chg="mod">
          <ac:chgData name="Sarah Price" userId="95cd0e1ec4a49d21" providerId="LiveId" clId="{26668CA7-97DE-4FAF-89DB-3A711ECDFE7E}" dt="2020-01-23T22:39:23.966" v="10873" actId="1076"/>
          <ac:spMkLst>
            <pc:docMk/>
            <pc:sldMk cId="3086073451" sldId="260"/>
            <ac:spMk id="3" creationId="{00000000-0000-0000-0000-000000000000}"/>
          </ac:spMkLst>
        </pc:spChg>
        <pc:spChg chg="add">
          <ac:chgData name="Sarah Price" userId="95cd0e1ec4a49d21" providerId="LiveId" clId="{26668CA7-97DE-4FAF-89DB-3A711ECDFE7E}" dt="2020-01-19T20:38:24.718" v="224" actId="26606"/>
          <ac:spMkLst>
            <pc:docMk/>
            <pc:sldMk cId="3086073451" sldId="260"/>
            <ac:spMk id="8" creationId="{77D7B666-D5E6-48CE-B26A-FB5E5C34AF90}"/>
          </ac:spMkLst>
        </pc:spChg>
        <pc:spChg chg="add">
          <ac:chgData name="Sarah Price" userId="95cd0e1ec4a49d21" providerId="LiveId" clId="{26668CA7-97DE-4FAF-89DB-3A711ECDFE7E}" dt="2020-01-19T20:38:24.718" v="224" actId="26606"/>
          <ac:spMkLst>
            <pc:docMk/>
            <pc:sldMk cId="3086073451" sldId="260"/>
            <ac:spMk id="10" creationId="{F6EE670A-A41A-44AD-BC1C-2090365EB5B3}"/>
          </ac:spMkLst>
        </pc:spChg>
        <pc:picChg chg="add del mod">
          <ac:chgData name="Sarah Price" userId="95cd0e1ec4a49d21" providerId="LiveId" clId="{26668CA7-97DE-4FAF-89DB-3A711ECDFE7E}" dt="2020-01-23T22:07:01.233" v="10132" actId="478"/>
          <ac:picMkLst>
            <pc:docMk/>
            <pc:sldMk cId="3086073451" sldId="260"/>
            <ac:picMk id="4" creationId="{D9ED2437-88D4-4C31-9CCA-94F1A7A51CB4}"/>
          </ac:picMkLst>
        </pc:picChg>
      </pc:sldChg>
      <pc:sldChg chg="del">
        <pc:chgData name="Sarah Price" userId="95cd0e1ec4a49d21" providerId="LiveId" clId="{26668CA7-97DE-4FAF-89DB-3A711ECDFE7E}" dt="2020-01-19T21:52:33.362" v="6350" actId="2696"/>
        <pc:sldMkLst>
          <pc:docMk/>
          <pc:sldMk cId="215270514" sldId="261"/>
        </pc:sldMkLst>
      </pc:sldChg>
      <pc:sldChg chg="addSp delSp modSp delAnim modAnim modNotesTx">
        <pc:chgData name="Sarah Price" userId="95cd0e1ec4a49d21" providerId="LiveId" clId="{26668CA7-97DE-4FAF-89DB-3A711ECDFE7E}" dt="2020-01-23T23:33:47.204" v="13084" actId="20577"/>
        <pc:sldMkLst>
          <pc:docMk/>
          <pc:sldMk cId="3012853064" sldId="265"/>
        </pc:sldMkLst>
        <pc:spChg chg="mod">
          <ac:chgData name="Sarah Price" userId="95cd0e1ec4a49d21" providerId="LiveId" clId="{26668CA7-97DE-4FAF-89DB-3A711ECDFE7E}" dt="2020-01-23T17:16:04.134" v="8746" actId="2711"/>
          <ac:spMkLst>
            <pc:docMk/>
            <pc:sldMk cId="3012853064" sldId="265"/>
            <ac:spMk id="2" creationId="{7F2DA537-9EAD-4C2A-8B8C-B5471C6F5D65}"/>
          </ac:spMkLst>
        </pc:spChg>
        <pc:spChg chg="mod">
          <ac:chgData name="Sarah Price" userId="95cd0e1ec4a49d21" providerId="LiveId" clId="{26668CA7-97DE-4FAF-89DB-3A711ECDFE7E}" dt="2020-01-23T23:33:47.204" v="13084" actId="20577"/>
          <ac:spMkLst>
            <pc:docMk/>
            <pc:sldMk cId="3012853064" sldId="265"/>
            <ac:spMk id="3" creationId="{60106C6B-49E2-4E93-AEC3-AA4886AC999D}"/>
          </ac:spMkLst>
        </pc:spChg>
        <pc:spChg chg="del mod">
          <ac:chgData name="Sarah Price" userId="95cd0e1ec4a49d21" providerId="LiveId" clId="{26668CA7-97DE-4FAF-89DB-3A711ECDFE7E}" dt="2020-01-23T17:14:54.865" v="8739" actId="478"/>
          <ac:spMkLst>
            <pc:docMk/>
            <pc:sldMk cId="3012853064" sldId="265"/>
            <ac:spMk id="19" creationId="{4F640C32-713F-4395-B581-AF71461DA721}"/>
          </ac:spMkLst>
        </pc:spChg>
        <pc:picChg chg="add del mod">
          <ac:chgData name="Sarah Price" userId="95cd0e1ec4a49d21" providerId="LiveId" clId="{26668CA7-97DE-4FAF-89DB-3A711ECDFE7E}" dt="2020-01-23T22:07:42.386" v="10146" actId="478"/>
          <ac:picMkLst>
            <pc:docMk/>
            <pc:sldMk cId="3012853064" sldId="265"/>
            <ac:picMk id="4" creationId="{3A83FCE0-CEBF-40E9-A80C-973D83C5F9C6}"/>
          </ac:picMkLst>
        </pc:picChg>
      </pc:sldChg>
      <pc:sldChg chg="addSp delSp modSp delAnim modAnim modNotesTx">
        <pc:chgData name="Sarah Price" userId="95cd0e1ec4a49d21" providerId="LiveId" clId="{26668CA7-97DE-4FAF-89DB-3A711ECDFE7E}" dt="2020-01-23T22:07:50.562" v="10149" actId="478"/>
        <pc:sldMkLst>
          <pc:docMk/>
          <pc:sldMk cId="2885974044" sldId="266"/>
        </pc:sldMkLst>
        <pc:spChg chg="mod">
          <ac:chgData name="Sarah Price" userId="95cd0e1ec4a49d21" providerId="LiveId" clId="{26668CA7-97DE-4FAF-89DB-3A711ECDFE7E}" dt="2020-01-23T17:20:43.295" v="8757" actId="2711"/>
          <ac:spMkLst>
            <pc:docMk/>
            <pc:sldMk cId="2885974044" sldId="266"/>
            <ac:spMk id="2" creationId="{7F2DA537-9EAD-4C2A-8B8C-B5471C6F5D65}"/>
          </ac:spMkLst>
        </pc:spChg>
        <pc:spChg chg="mod">
          <ac:chgData name="Sarah Price" userId="95cd0e1ec4a49d21" providerId="LiveId" clId="{26668CA7-97DE-4FAF-89DB-3A711ECDFE7E}" dt="2020-01-23T17:25:30.131" v="8891" actId="255"/>
          <ac:spMkLst>
            <pc:docMk/>
            <pc:sldMk cId="2885974044" sldId="266"/>
            <ac:spMk id="3" creationId="{60106C6B-49E2-4E93-AEC3-AA4886AC999D}"/>
          </ac:spMkLst>
        </pc:spChg>
        <pc:spChg chg="del mod">
          <ac:chgData name="Sarah Price" userId="95cd0e1ec4a49d21" providerId="LiveId" clId="{26668CA7-97DE-4FAF-89DB-3A711ECDFE7E}" dt="2020-01-23T17:24:42.141" v="8872" actId="478"/>
          <ac:spMkLst>
            <pc:docMk/>
            <pc:sldMk cId="2885974044" sldId="266"/>
            <ac:spMk id="18" creationId="{315C9FF4-035D-4411-BE7F-712FC2CD40F7}"/>
          </ac:spMkLst>
        </pc:spChg>
        <pc:picChg chg="add del mod">
          <ac:chgData name="Sarah Price" userId="95cd0e1ec4a49d21" providerId="LiveId" clId="{26668CA7-97DE-4FAF-89DB-3A711ECDFE7E}" dt="2020-01-23T22:07:50.562" v="10149" actId="478"/>
          <ac:picMkLst>
            <pc:docMk/>
            <pc:sldMk cId="2885974044" sldId="266"/>
            <ac:picMk id="4" creationId="{1511AF13-5F95-4BA9-A0E9-40231B48019B}"/>
          </ac:picMkLst>
        </pc:picChg>
      </pc:sldChg>
      <pc:sldChg chg="modSp modTransition">
        <pc:chgData name="Sarah Price" userId="95cd0e1ec4a49d21" providerId="LiveId" clId="{26668CA7-97DE-4FAF-89DB-3A711ECDFE7E}" dt="2020-01-23T23:40:24.633" v="13280" actId="14100"/>
        <pc:sldMkLst>
          <pc:docMk/>
          <pc:sldMk cId="2194593934" sldId="267"/>
        </pc:sldMkLst>
        <pc:spChg chg="mod">
          <ac:chgData name="Sarah Price" userId="95cd0e1ec4a49d21" providerId="LiveId" clId="{26668CA7-97DE-4FAF-89DB-3A711ECDFE7E}" dt="2020-01-23T23:40:24.633" v="13280" actId="14100"/>
          <ac:spMkLst>
            <pc:docMk/>
            <pc:sldMk cId="2194593934" sldId="267"/>
            <ac:spMk id="3" creationId="{00000000-0000-0000-0000-000000000000}"/>
          </ac:spMkLst>
        </pc:spChg>
      </pc:sldChg>
      <pc:sldChg chg="addSp delSp modSp modTransition delAnim">
        <pc:chgData name="Sarah Price" userId="95cd0e1ec4a49d21" providerId="LiveId" clId="{26668CA7-97DE-4FAF-89DB-3A711ECDFE7E}" dt="2020-01-23T22:06:57.989" v="10130" actId="478"/>
        <pc:sldMkLst>
          <pc:docMk/>
          <pc:sldMk cId="3059021778" sldId="268"/>
        </pc:sldMkLst>
        <pc:spChg chg="mod">
          <ac:chgData name="Sarah Price" userId="95cd0e1ec4a49d21" providerId="LiveId" clId="{26668CA7-97DE-4FAF-89DB-3A711ECDFE7E}" dt="2020-01-19T21:01:28.627" v="1719" actId="6549"/>
          <ac:spMkLst>
            <pc:docMk/>
            <pc:sldMk cId="3059021778" sldId="268"/>
            <ac:spMk id="2" creationId="{00000000-0000-0000-0000-000000000000}"/>
          </ac:spMkLst>
        </pc:spChg>
        <pc:spChg chg="mod">
          <ac:chgData name="Sarah Price" userId="95cd0e1ec4a49d21" providerId="LiveId" clId="{26668CA7-97DE-4FAF-89DB-3A711ECDFE7E}" dt="2020-01-19T21:02:25.294" v="1816" actId="20577"/>
          <ac:spMkLst>
            <pc:docMk/>
            <pc:sldMk cId="3059021778" sldId="268"/>
            <ac:spMk id="8" creationId="{8B793E89-E750-49A5-9572-15BD92C3C331}"/>
          </ac:spMkLst>
        </pc:spChg>
        <pc:picChg chg="add del mod">
          <ac:chgData name="Sarah Price" userId="95cd0e1ec4a49d21" providerId="LiveId" clId="{26668CA7-97DE-4FAF-89DB-3A711ECDFE7E}" dt="2020-01-23T22:06:57.989" v="10130" actId="478"/>
          <ac:picMkLst>
            <pc:docMk/>
            <pc:sldMk cId="3059021778" sldId="268"/>
            <ac:picMk id="3" creationId="{C9BFB934-B459-4E1A-9424-FAC11DC137D5}"/>
          </ac:picMkLst>
        </pc:picChg>
      </pc:sldChg>
      <pc:sldChg chg="addSp delSp modSp ord modTransition delAnim">
        <pc:chgData name="Sarah Price" userId="95cd0e1ec4a49d21" providerId="LiveId" clId="{26668CA7-97DE-4FAF-89DB-3A711ECDFE7E}" dt="2020-01-23T22:07:34.648" v="10143" actId="478"/>
        <pc:sldMkLst>
          <pc:docMk/>
          <pc:sldMk cId="4047423766" sldId="271"/>
        </pc:sldMkLst>
        <pc:spChg chg="mod">
          <ac:chgData name="Sarah Price" userId="95cd0e1ec4a49d21" providerId="LiveId" clId="{26668CA7-97DE-4FAF-89DB-3A711ECDFE7E}" dt="2020-01-19T21:46:36.108" v="6291" actId="26606"/>
          <ac:spMkLst>
            <pc:docMk/>
            <pc:sldMk cId="4047423766" sldId="271"/>
            <ac:spMk id="2" creationId="{00000000-0000-0000-0000-000000000000}"/>
          </ac:spMkLst>
        </pc:spChg>
        <pc:spChg chg="add del">
          <ac:chgData name="Sarah Price" userId="95cd0e1ec4a49d21" providerId="LiveId" clId="{26668CA7-97DE-4FAF-89DB-3A711ECDFE7E}" dt="2020-01-19T21:44:31.327" v="6252" actId="26606"/>
          <ac:spMkLst>
            <pc:docMk/>
            <pc:sldMk cId="4047423766" sldId="271"/>
            <ac:spMk id="17" creationId="{9ABC736F-FD1E-4980-876D-E5C38773936B}"/>
          </ac:spMkLst>
        </pc:spChg>
        <pc:spChg chg="add del">
          <ac:chgData name="Sarah Price" userId="95cd0e1ec4a49d21" providerId="LiveId" clId="{26668CA7-97DE-4FAF-89DB-3A711ECDFE7E}" dt="2020-01-19T21:44:31.327" v="6252" actId="26606"/>
          <ac:spMkLst>
            <pc:docMk/>
            <pc:sldMk cId="4047423766" sldId="271"/>
            <ac:spMk id="18" creationId="{8D98EE46-797C-45B8-8337-491B94E0583F}"/>
          </ac:spMkLst>
        </pc:spChg>
        <pc:spChg chg="add del">
          <ac:chgData name="Sarah Price" userId="95cd0e1ec4a49d21" providerId="LiveId" clId="{26668CA7-97DE-4FAF-89DB-3A711ECDFE7E}" dt="2020-01-19T21:44:31.327" v="6252" actId="26606"/>
          <ac:spMkLst>
            <pc:docMk/>
            <pc:sldMk cId="4047423766" sldId="271"/>
            <ac:spMk id="20" creationId="{3915B512-930A-40F0-82A6-4895B71A9566}"/>
          </ac:spMkLst>
        </pc:spChg>
        <pc:spChg chg="add del">
          <ac:chgData name="Sarah Price" userId="95cd0e1ec4a49d21" providerId="LiveId" clId="{26668CA7-97DE-4FAF-89DB-3A711ECDFE7E}" dt="2020-01-19T21:46:28.880" v="6289" actId="26606"/>
          <ac:spMkLst>
            <pc:docMk/>
            <pc:sldMk cId="4047423766" sldId="271"/>
            <ac:spMk id="27" creationId="{42DD0C21-8FEE-4C18-8789-CC8ABE206FE6}"/>
          </ac:spMkLst>
        </pc:spChg>
        <pc:spChg chg="add del">
          <ac:chgData name="Sarah Price" userId="95cd0e1ec4a49d21" providerId="LiveId" clId="{26668CA7-97DE-4FAF-89DB-3A711ECDFE7E}" dt="2020-01-19T21:46:28.880" v="6289" actId="26606"/>
          <ac:spMkLst>
            <pc:docMk/>
            <pc:sldMk cId="4047423766" sldId="271"/>
            <ac:spMk id="29" creationId="{A4B51757-7607-4CEA-A0EE-3C5BDC2C1CFB}"/>
          </ac:spMkLst>
        </pc:spChg>
        <pc:spChg chg="add del">
          <ac:chgData name="Sarah Price" userId="95cd0e1ec4a49d21" providerId="LiveId" clId="{26668CA7-97DE-4FAF-89DB-3A711ECDFE7E}" dt="2020-01-19T21:46:36.108" v="6291" actId="26606"/>
          <ac:spMkLst>
            <pc:docMk/>
            <pc:sldMk cId="4047423766" sldId="271"/>
            <ac:spMk id="33" creationId="{C411DB08-1669-426B-BBEB-FAD285EF80FE}"/>
          </ac:spMkLst>
        </pc:spChg>
        <pc:spChg chg="add del">
          <ac:chgData name="Sarah Price" userId="95cd0e1ec4a49d21" providerId="LiveId" clId="{26668CA7-97DE-4FAF-89DB-3A711ECDFE7E}" dt="2020-01-19T21:46:24.185" v="6288" actId="26606"/>
          <ac:spMkLst>
            <pc:docMk/>
            <pc:sldMk cId="4047423766" sldId="271"/>
            <ac:spMk id="36" creationId="{C6D18C07-B1F9-42F0-8956-B88FC37A674C}"/>
          </ac:spMkLst>
        </pc:spChg>
        <pc:spChg chg="add del">
          <ac:chgData name="Sarah Price" userId="95cd0e1ec4a49d21" providerId="LiveId" clId="{26668CA7-97DE-4FAF-89DB-3A711ECDFE7E}" dt="2020-01-19T21:46:36.108" v="6291" actId="26606"/>
          <ac:spMkLst>
            <pc:docMk/>
            <pc:sldMk cId="4047423766" sldId="271"/>
            <ac:spMk id="38" creationId="{029E4219-121F-4CD1-AA58-24746CD2923C}"/>
          </ac:spMkLst>
        </pc:spChg>
        <pc:spChg chg="add">
          <ac:chgData name="Sarah Price" userId="95cd0e1ec4a49d21" providerId="LiveId" clId="{26668CA7-97DE-4FAF-89DB-3A711ECDFE7E}" dt="2020-01-19T21:46:36.108" v="6291" actId="26606"/>
          <ac:spMkLst>
            <pc:docMk/>
            <pc:sldMk cId="4047423766" sldId="271"/>
            <ac:spMk id="47" creationId="{42DD0C21-8FEE-4C18-8789-CC8ABE206FE6}"/>
          </ac:spMkLst>
        </pc:spChg>
        <pc:spChg chg="add">
          <ac:chgData name="Sarah Price" userId="95cd0e1ec4a49d21" providerId="LiveId" clId="{26668CA7-97DE-4FAF-89DB-3A711ECDFE7E}" dt="2020-01-19T21:46:36.108" v="6291" actId="26606"/>
          <ac:spMkLst>
            <pc:docMk/>
            <pc:sldMk cId="4047423766" sldId="271"/>
            <ac:spMk id="49" creationId="{A4B51757-7607-4CEA-A0EE-3C5BDC2C1CFB}"/>
          </ac:spMkLst>
        </pc:spChg>
        <pc:picChg chg="add del mod">
          <ac:chgData name="Sarah Price" userId="95cd0e1ec4a49d21" providerId="LiveId" clId="{26668CA7-97DE-4FAF-89DB-3A711ECDFE7E}" dt="2020-01-23T22:07:34.648" v="10143" actId="478"/>
          <ac:picMkLst>
            <pc:docMk/>
            <pc:sldMk cId="4047423766" sldId="271"/>
            <ac:picMk id="3" creationId="{B9BC72EA-FD67-4EC6-8A6D-B78FE5A3F428}"/>
          </ac:picMkLst>
        </pc:picChg>
        <pc:picChg chg="add del">
          <ac:chgData name="Sarah Price" userId="95cd0e1ec4a49d21" providerId="LiveId" clId="{26668CA7-97DE-4FAF-89DB-3A711ECDFE7E}" dt="2020-01-19T21:44:31.305" v="6251" actId="26606"/>
          <ac:picMkLst>
            <pc:docMk/>
            <pc:sldMk cId="4047423766" sldId="271"/>
            <ac:picMk id="22" creationId="{06AED84E-602B-443C-B69A-FFBE0CDEE291}"/>
          </ac:picMkLst>
        </pc:picChg>
        <pc:picChg chg="add del mod">
          <ac:chgData name="Sarah Price" userId="95cd0e1ec4a49d21" providerId="LiveId" clId="{26668CA7-97DE-4FAF-89DB-3A711ECDFE7E}" dt="2020-01-19T21:46:31.986" v="6290" actId="478"/>
          <ac:picMkLst>
            <pc:docMk/>
            <pc:sldMk cId="4047423766" sldId="271"/>
            <ac:picMk id="24" creationId="{008FBB73-CD82-40B9-B71A-BC9C60DAA92F}"/>
          </ac:picMkLst>
        </pc:picChg>
        <pc:picChg chg="add">
          <ac:chgData name="Sarah Price" userId="95cd0e1ec4a49d21" providerId="LiveId" clId="{26668CA7-97DE-4FAF-89DB-3A711ECDFE7E}" dt="2020-01-19T21:46:36.108" v="6291" actId="26606"/>
          <ac:picMkLst>
            <pc:docMk/>
            <pc:sldMk cId="4047423766" sldId="271"/>
            <ac:picMk id="44" creationId="{10BA0CEF-1079-4139-BBDE-7F84E2ECE07E}"/>
          </ac:picMkLst>
        </pc:picChg>
        <pc:cxnChg chg="add del">
          <ac:chgData name="Sarah Price" userId="95cd0e1ec4a49d21" providerId="LiveId" clId="{26668CA7-97DE-4FAF-89DB-3A711ECDFE7E}" dt="2020-01-19T21:44:31.327" v="6252" actId="26606"/>
          <ac:cxnSpMkLst>
            <pc:docMk/>
            <pc:sldMk cId="4047423766" sldId="271"/>
            <ac:cxnSpMk id="19" creationId="{4E4CA735-62CB-4665-AA7D-4A259E3F7CE6}"/>
          </ac:cxnSpMkLst>
        </pc:cxnChg>
        <pc:cxnChg chg="add del">
          <ac:chgData name="Sarah Price" userId="95cd0e1ec4a49d21" providerId="LiveId" clId="{26668CA7-97DE-4FAF-89DB-3A711ECDFE7E}" dt="2020-01-19T21:46:28.880" v="6289" actId="26606"/>
          <ac:cxnSpMkLst>
            <pc:docMk/>
            <pc:sldMk cId="4047423766" sldId="271"/>
            <ac:cxnSpMk id="31" creationId="{FEF39256-F095-41C8-8707-6C1A665E8F2F}"/>
          </ac:cxnSpMkLst>
        </pc:cxnChg>
        <pc:cxnChg chg="add del">
          <ac:chgData name="Sarah Price" userId="95cd0e1ec4a49d21" providerId="LiveId" clId="{26668CA7-97DE-4FAF-89DB-3A711ECDFE7E}" dt="2020-01-19T21:46:36.108" v="6291" actId="26606"/>
          <ac:cxnSpMkLst>
            <pc:docMk/>
            <pc:sldMk cId="4047423766" sldId="271"/>
            <ac:cxnSpMk id="40" creationId="{52F50912-06FD-4216-BAD3-21050F59564A}"/>
          </ac:cxnSpMkLst>
        </pc:cxnChg>
        <pc:cxnChg chg="add">
          <ac:chgData name="Sarah Price" userId="95cd0e1ec4a49d21" providerId="LiveId" clId="{26668CA7-97DE-4FAF-89DB-3A711ECDFE7E}" dt="2020-01-19T21:46:36.108" v="6291" actId="26606"/>
          <ac:cxnSpMkLst>
            <pc:docMk/>
            <pc:sldMk cId="4047423766" sldId="271"/>
            <ac:cxnSpMk id="51" creationId="{FEF39256-F095-41C8-8707-6C1A665E8F2F}"/>
          </ac:cxnSpMkLst>
        </pc:cxnChg>
      </pc:sldChg>
      <pc:sldChg chg="addSp delSp modSp modTransition delAnim">
        <pc:chgData name="Sarah Price" userId="95cd0e1ec4a49d21" providerId="LiveId" clId="{26668CA7-97DE-4FAF-89DB-3A711ECDFE7E}" dt="2020-01-23T22:07:48.299" v="10148" actId="478"/>
        <pc:sldMkLst>
          <pc:docMk/>
          <pc:sldMk cId="946111826" sldId="272"/>
        </pc:sldMkLst>
        <pc:picChg chg="add del mod">
          <ac:chgData name="Sarah Price" userId="95cd0e1ec4a49d21" providerId="LiveId" clId="{26668CA7-97DE-4FAF-89DB-3A711ECDFE7E}" dt="2020-01-23T22:07:48.299" v="10148" actId="478"/>
          <ac:picMkLst>
            <pc:docMk/>
            <pc:sldMk cId="946111826" sldId="272"/>
            <ac:picMk id="3" creationId="{D4081F9C-5172-436A-8125-EC0F78F6ECEF}"/>
          </ac:picMkLst>
        </pc:picChg>
      </pc:sldChg>
      <pc:sldChg chg="addSp delSp modSp add del ord modTransition modNotesTx">
        <pc:chgData name="Sarah Price" userId="95cd0e1ec4a49d21" providerId="LiveId" clId="{26668CA7-97DE-4FAF-89DB-3A711ECDFE7E}" dt="2020-01-23T22:03:22.504" v="10107" actId="47"/>
        <pc:sldMkLst>
          <pc:docMk/>
          <pc:sldMk cId="1399220869" sldId="273"/>
        </pc:sldMkLst>
        <pc:spChg chg="mod">
          <ac:chgData name="Sarah Price" userId="95cd0e1ec4a49d21" providerId="LiveId" clId="{26668CA7-97DE-4FAF-89DB-3A711ECDFE7E}" dt="2020-01-23T14:35:01.336" v="7961" actId="255"/>
          <ac:spMkLst>
            <pc:docMk/>
            <pc:sldMk cId="1399220869" sldId="273"/>
            <ac:spMk id="2" creationId="{4CDD6453-986D-4947-B189-71662F727D5F}"/>
          </ac:spMkLst>
        </pc:spChg>
        <pc:spChg chg="mod">
          <ac:chgData name="Sarah Price" userId="95cd0e1ec4a49d21" providerId="LiveId" clId="{26668CA7-97DE-4FAF-89DB-3A711ECDFE7E}" dt="2020-01-23T20:11:26.188" v="10037" actId="20577"/>
          <ac:spMkLst>
            <pc:docMk/>
            <pc:sldMk cId="1399220869" sldId="273"/>
            <ac:spMk id="3" creationId="{AA564B9A-6980-4AF3-8DF1-9C68C01DF44E}"/>
          </ac:spMkLst>
        </pc:spChg>
        <pc:spChg chg="del mod">
          <ac:chgData name="Sarah Price" userId="95cd0e1ec4a49d21" providerId="LiveId" clId="{26668CA7-97DE-4FAF-89DB-3A711ECDFE7E}" dt="2020-01-19T21:11:37.567" v="3008" actId="478"/>
          <ac:spMkLst>
            <pc:docMk/>
            <pc:sldMk cId="1399220869" sldId="273"/>
            <ac:spMk id="4" creationId="{1191FD88-F63B-4736-BBFF-CE0505BB1309}"/>
          </ac:spMkLst>
        </pc:spChg>
        <pc:spChg chg="add del">
          <ac:chgData name="Sarah Price" userId="95cd0e1ec4a49d21" providerId="LiveId" clId="{26668CA7-97DE-4FAF-89DB-3A711ECDFE7E}" dt="2020-01-19T21:00:59.337" v="1699"/>
          <ac:spMkLst>
            <pc:docMk/>
            <pc:sldMk cId="1399220869" sldId="273"/>
            <ac:spMk id="5" creationId="{AEB0B13A-6ABE-4B7C-8FEF-D99A00B6804B}"/>
          </ac:spMkLst>
        </pc:spChg>
        <pc:spChg chg="add del mod">
          <ac:chgData name="Sarah Price" userId="95cd0e1ec4a49d21" providerId="LiveId" clId="{26668CA7-97DE-4FAF-89DB-3A711ECDFE7E}" dt="2020-01-19T21:11:41.844" v="3009" actId="478"/>
          <ac:spMkLst>
            <pc:docMk/>
            <pc:sldMk cId="1399220869" sldId="273"/>
            <ac:spMk id="7" creationId="{7005CF6B-4F5B-459D-B1B0-BA77AD9B55D2}"/>
          </ac:spMkLst>
        </pc:spChg>
        <pc:picChg chg="add mod">
          <ac:chgData name="Sarah Price" userId="95cd0e1ec4a49d21" providerId="LiveId" clId="{26668CA7-97DE-4FAF-89DB-3A711ECDFE7E}" dt="2020-01-23T20:54:51.909" v="10101"/>
          <ac:picMkLst>
            <pc:docMk/>
            <pc:sldMk cId="1399220869" sldId="273"/>
            <ac:picMk id="4" creationId="{6A1C0168-A61A-4CD8-8FC1-AE3841DDADBF}"/>
          </ac:picMkLst>
        </pc:picChg>
      </pc:sldChg>
      <pc:sldChg chg="addSp delSp modSp add modTransition delAnim">
        <pc:chgData name="Sarah Price" userId="95cd0e1ec4a49d21" providerId="LiveId" clId="{26668CA7-97DE-4FAF-89DB-3A711ECDFE7E}" dt="2020-01-23T22:51:11.128" v="11018" actId="20577"/>
        <pc:sldMkLst>
          <pc:docMk/>
          <pc:sldMk cId="1122086167" sldId="274"/>
        </pc:sldMkLst>
        <pc:spChg chg="mod">
          <ac:chgData name="Sarah Price" userId="95cd0e1ec4a49d21" providerId="LiveId" clId="{26668CA7-97DE-4FAF-89DB-3A711ECDFE7E}" dt="2020-01-23T22:51:11.128" v="11018" actId="20577"/>
          <ac:spMkLst>
            <pc:docMk/>
            <pc:sldMk cId="1122086167" sldId="274"/>
            <ac:spMk id="8" creationId="{8B793E89-E750-49A5-9572-15BD92C3C331}"/>
          </ac:spMkLst>
        </pc:spChg>
        <pc:picChg chg="add del mod">
          <ac:chgData name="Sarah Price" userId="95cd0e1ec4a49d21" providerId="LiveId" clId="{26668CA7-97DE-4FAF-89DB-3A711ECDFE7E}" dt="2020-01-23T22:07:11.387" v="10135" actId="478"/>
          <ac:picMkLst>
            <pc:docMk/>
            <pc:sldMk cId="1122086167" sldId="274"/>
            <ac:picMk id="3" creationId="{5EC04667-B10F-4DDB-B976-E4E531833B3C}"/>
          </ac:picMkLst>
        </pc:picChg>
      </pc:sldChg>
      <pc:sldChg chg="addSp delSp modSp add ord modTransition delAnim modAnim modNotesTx">
        <pc:chgData name="Sarah Price" userId="95cd0e1ec4a49d21" providerId="LiveId" clId="{26668CA7-97DE-4FAF-89DB-3A711ECDFE7E}" dt="2020-01-23T23:27:28.462" v="13004"/>
        <pc:sldMkLst>
          <pc:docMk/>
          <pc:sldMk cId="92912955" sldId="275"/>
        </pc:sldMkLst>
        <pc:spChg chg="mod">
          <ac:chgData name="Sarah Price" userId="95cd0e1ec4a49d21" providerId="LiveId" clId="{26668CA7-97DE-4FAF-89DB-3A711ECDFE7E}" dt="2020-01-23T23:27:15.840" v="13002" actId="255"/>
          <ac:spMkLst>
            <pc:docMk/>
            <pc:sldMk cId="92912955" sldId="275"/>
            <ac:spMk id="3" creationId="{00000000-0000-0000-0000-000000000000}"/>
          </ac:spMkLst>
        </pc:spChg>
        <pc:picChg chg="add del mod">
          <ac:chgData name="Sarah Price" userId="95cd0e1ec4a49d21" providerId="LiveId" clId="{26668CA7-97DE-4FAF-89DB-3A711ECDFE7E}" dt="2020-01-23T22:07:36.614" v="10144" actId="478"/>
          <ac:picMkLst>
            <pc:docMk/>
            <pc:sldMk cId="92912955" sldId="275"/>
            <ac:picMk id="4" creationId="{24AC3D23-3589-4FA1-A531-74535ACA8A51}"/>
          </ac:picMkLst>
        </pc:picChg>
      </pc:sldChg>
      <pc:sldChg chg="addSp delSp modSp add delAnim modAnim modNotesTx">
        <pc:chgData name="Sarah Price" userId="95cd0e1ec4a49d21" providerId="LiveId" clId="{26668CA7-97DE-4FAF-89DB-3A711ECDFE7E}" dt="2020-01-23T22:07:03.764" v="10134" actId="478"/>
        <pc:sldMkLst>
          <pc:docMk/>
          <pc:sldMk cId="2914231217" sldId="276"/>
        </pc:sldMkLst>
        <pc:spChg chg="mod">
          <ac:chgData name="Sarah Price" userId="95cd0e1ec4a49d21" providerId="LiveId" clId="{26668CA7-97DE-4FAF-89DB-3A711ECDFE7E}" dt="2020-01-23T14:36:53.410" v="7978" actId="207"/>
          <ac:spMkLst>
            <pc:docMk/>
            <pc:sldMk cId="2914231217" sldId="276"/>
            <ac:spMk id="2" creationId="{00000000-0000-0000-0000-000000000000}"/>
          </ac:spMkLst>
        </pc:spChg>
        <pc:spChg chg="mod">
          <ac:chgData name="Sarah Price" userId="95cd0e1ec4a49d21" providerId="LiveId" clId="{26668CA7-97DE-4FAF-89DB-3A711ECDFE7E}" dt="2020-01-23T16:51:46.370" v="8356" actId="123"/>
          <ac:spMkLst>
            <pc:docMk/>
            <pc:sldMk cId="2914231217" sldId="276"/>
            <ac:spMk id="3" creationId="{00000000-0000-0000-0000-000000000000}"/>
          </ac:spMkLst>
        </pc:spChg>
        <pc:spChg chg="add del">
          <ac:chgData name="Sarah Price" userId="95cd0e1ec4a49d21" providerId="LiveId" clId="{26668CA7-97DE-4FAF-89DB-3A711ECDFE7E}" dt="2020-01-19T21:20:18.096" v="3267" actId="26606"/>
          <ac:spMkLst>
            <pc:docMk/>
            <pc:sldMk cId="2914231217" sldId="276"/>
            <ac:spMk id="8" creationId="{77D7B666-D5E6-48CE-B26A-FB5E5C34AF90}"/>
          </ac:spMkLst>
        </pc:spChg>
        <pc:spChg chg="add del">
          <ac:chgData name="Sarah Price" userId="95cd0e1ec4a49d21" providerId="LiveId" clId="{26668CA7-97DE-4FAF-89DB-3A711ECDFE7E}" dt="2020-01-19T21:20:18.096" v="3267" actId="26606"/>
          <ac:spMkLst>
            <pc:docMk/>
            <pc:sldMk cId="2914231217" sldId="276"/>
            <ac:spMk id="10" creationId="{F6EE670A-A41A-44AD-BC1C-2090365EB5B3}"/>
          </ac:spMkLst>
        </pc:spChg>
        <pc:spChg chg="add del">
          <ac:chgData name="Sarah Price" userId="95cd0e1ec4a49d21" providerId="LiveId" clId="{26668CA7-97DE-4FAF-89DB-3A711ECDFE7E}" dt="2020-01-19T21:20:18.065" v="3266" actId="26606"/>
          <ac:spMkLst>
            <pc:docMk/>
            <pc:sldMk cId="2914231217" sldId="276"/>
            <ac:spMk id="15" creationId="{39E4C68A-A4A9-48A4-9FF2-D2896B1EA01F}"/>
          </ac:spMkLst>
        </pc:spChg>
        <pc:spChg chg="add del">
          <ac:chgData name="Sarah Price" userId="95cd0e1ec4a49d21" providerId="LiveId" clId="{26668CA7-97DE-4FAF-89DB-3A711ECDFE7E}" dt="2020-01-19T21:20:18.065" v="3266" actId="26606"/>
          <ac:spMkLst>
            <pc:docMk/>
            <pc:sldMk cId="2914231217" sldId="276"/>
            <ac:spMk id="17" creationId="{E2B9AEA5-52CB-49A6-AF8A-33502F291B91}"/>
          </ac:spMkLst>
        </pc:spChg>
        <pc:spChg chg="add">
          <ac:chgData name="Sarah Price" userId="95cd0e1ec4a49d21" providerId="LiveId" clId="{26668CA7-97DE-4FAF-89DB-3A711ECDFE7E}" dt="2020-01-19T21:20:18.096" v="3267" actId="26606"/>
          <ac:spMkLst>
            <pc:docMk/>
            <pc:sldMk cId="2914231217" sldId="276"/>
            <ac:spMk id="19" creationId="{B0890400-BB8B-4A44-AB63-65C7CA223EBA}"/>
          </ac:spMkLst>
        </pc:spChg>
        <pc:picChg chg="add del mod">
          <ac:chgData name="Sarah Price" userId="95cd0e1ec4a49d21" providerId="LiveId" clId="{26668CA7-97DE-4FAF-89DB-3A711ECDFE7E}" dt="2020-01-23T22:07:03.764" v="10134" actId="478"/>
          <ac:picMkLst>
            <pc:docMk/>
            <pc:sldMk cId="2914231217" sldId="276"/>
            <ac:picMk id="4" creationId="{FDBF9FAC-CAA5-43C8-A406-9E58C0E551DA}"/>
          </ac:picMkLst>
        </pc:picChg>
        <pc:cxnChg chg="add">
          <ac:chgData name="Sarah Price" userId="95cd0e1ec4a49d21" providerId="LiveId" clId="{26668CA7-97DE-4FAF-89DB-3A711ECDFE7E}" dt="2020-01-19T21:20:18.096" v="3267" actId="26606"/>
          <ac:cxnSpMkLst>
            <pc:docMk/>
            <pc:sldMk cId="2914231217" sldId="276"/>
            <ac:cxnSpMk id="20" creationId="{4D39B797-CDC6-4529-8A36-9CBFC9816337}"/>
          </ac:cxnSpMkLst>
        </pc:cxnChg>
      </pc:sldChg>
      <pc:sldChg chg="addSp delSp modSp add modTransition delAnim modAnim">
        <pc:chgData name="Sarah Price" userId="95cd0e1ec4a49d21" providerId="LiveId" clId="{26668CA7-97DE-4FAF-89DB-3A711ECDFE7E}" dt="2020-01-23T23:41:10.449" v="13288"/>
        <pc:sldMkLst>
          <pc:docMk/>
          <pc:sldMk cId="1051410793" sldId="277"/>
        </pc:sldMkLst>
        <pc:spChg chg="mod">
          <ac:chgData name="Sarah Price" userId="95cd0e1ec4a49d21" providerId="LiveId" clId="{26668CA7-97DE-4FAF-89DB-3A711ECDFE7E}" dt="2020-01-23T14:35:20.070" v="7966" actId="27636"/>
          <ac:spMkLst>
            <pc:docMk/>
            <pc:sldMk cId="1051410793" sldId="277"/>
            <ac:spMk id="2" creationId="{4CDD6453-986D-4947-B189-71662F727D5F}"/>
          </ac:spMkLst>
        </pc:spChg>
        <pc:spChg chg="del">
          <ac:chgData name="Sarah Price" userId="95cd0e1ec4a49d21" providerId="LiveId" clId="{26668CA7-97DE-4FAF-89DB-3A711ECDFE7E}" dt="2020-01-19T21:12:00.771" v="3012" actId="478"/>
          <ac:spMkLst>
            <pc:docMk/>
            <pc:sldMk cId="1051410793" sldId="277"/>
            <ac:spMk id="3" creationId="{AA564B9A-6980-4AF3-8DF1-9C68C01DF44E}"/>
          </ac:spMkLst>
        </pc:spChg>
        <pc:spChg chg="mod">
          <ac:chgData name="Sarah Price" userId="95cd0e1ec4a49d21" providerId="LiveId" clId="{26668CA7-97DE-4FAF-89DB-3A711ECDFE7E}" dt="2020-01-23T23:36:42.612" v="13106" actId="14100"/>
          <ac:spMkLst>
            <pc:docMk/>
            <pc:sldMk cId="1051410793" sldId="277"/>
            <ac:spMk id="4" creationId="{1191FD88-F63B-4736-BBFF-CE0505BB1309}"/>
          </ac:spMkLst>
        </pc:spChg>
        <pc:spChg chg="add del mod">
          <ac:chgData name="Sarah Price" userId="95cd0e1ec4a49d21" providerId="LiveId" clId="{26668CA7-97DE-4FAF-89DB-3A711ECDFE7E}" dt="2020-01-19T21:12:03.147" v="3013" actId="478"/>
          <ac:spMkLst>
            <pc:docMk/>
            <pc:sldMk cId="1051410793" sldId="277"/>
            <ac:spMk id="6" creationId="{3617A78A-7520-4266-959D-795D339E6E6A}"/>
          </ac:spMkLst>
        </pc:spChg>
        <pc:picChg chg="add del mod">
          <ac:chgData name="Sarah Price" userId="95cd0e1ec4a49d21" providerId="LiveId" clId="{26668CA7-97DE-4FAF-89DB-3A711ECDFE7E}" dt="2020-01-23T22:06:13.192" v="10123" actId="478"/>
          <ac:picMkLst>
            <pc:docMk/>
            <pc:sldMk cId="1051410793" sldId="277"/>
            <ac:picMk id="3" creationId="{79E1A37B-198D-454B-AEC5-D487F52BEABE}"/>
          </ac:picMkLst>
        </pc:picChg>
      </pc:sldChg>
      <pc:sldChg chg="addSp delSp modSp add mod modTransition setBg delAnim modAnim modNotesTx">
        <pc:chgData name="Sarah Price" userId="95cd0e1ec4a49d21" providerId="LiveId" clId="{26668CA7-97DE-4FAF-89DB-3A711ECDFE7E}" dt="2020-01-23T23:20:05.403" v="12354" actId="20577"/>
        <pc:sldMkLst>
          <pc:docMk/>
          <pc:sldMk cId="1177085915" sldId="278"/>
        </pc:sldMkLst>
        <pc:spChg chg="del">
          <ac:chgData name="Sarah Price" userId="95cd0e1ec4a49d21" providerId="LiveId" clId="{26668CA7-97DE-4FAF-89DB-3A711ECDFE7E}" dt="2020-01-19T21:17:59.634" v="3213" actId="478"/>
          <ac:spMkLst>
            <pc:docMk/>
            <pc:sldMk cId="1177085915" sldId="278"/>
            <ac:spMk id="2" creationId="{7F2DA537-9EAD-4C2A-8B8C-B5471C6F5D65}"/>
          </ac:spMkLst>
        </pc:spChg>
        <pc:spChg chg="del">
          <ac:chgData name="Sarah Price" userId="95cd0e1ec4a49d21" providerId="LiveId" clId="{26668CA7-97DE-4FAF-89DB-3A711ECDFE7E}" dt="2020-01-19T21:18:18.695" v="3226" actId="478"/>
          <ac:spMkLst>
            <pc:docMk/>
            <pc:sldMk cId="1177085915" sldId="278"/>
            <ac:spMk id="3" creationId="{60106C6B-49E2-4E93-AEC3-AA4886AC999D}"/>
          </ac:spMkLst>
        </pc:spChg>
        <pc:spChg chg="add mod">
          <ac:chgData name="Sarah Price" userId="95cd0e1ec4a49d21" providerId="LiveId" clId="{26668CA7-97DE-4FAF-89DB-3A711ECDFE7E}" dt="2020-01-23T17:01:32.947" v="8690" actId="20577"/>
          <ac:spMkLst>
            <pc:docMk/>
            <pc:sldMk cId="1177085915" sldId="278"/>
            <ac:spMk id="5" creationId="{450DA6C6-4355-4140-9C36-CF4166538CF9}"/>
          </ac:spMkLst>
        </pc:spChg>
        <pc:spChg chg="add del mod">
          <ac:chgData name="Sarah Price" userId="95cd0e1ec4a49d21" providerId="LiveId" clId="{26668CA7-97DE-4FAF-89DB-3A711ECDFE7E}" dt="2020-01-19T21:18:22.953" v="3227" actId="478"/>
          <ac:spMkLst>
            <pc:docMk/>
            <pc:sldMk cId="1177085915" sldId="278"/>
            <ac:spMk id="7" creationId="{940C6AE7-279E-4012-AD6D-95343E43AC5E}"/>
          </ac:spMkLst>
        </pc:spChg>
        <pc:spChg chg="del">
          <ac:chgData name="Sarah Price" userId="95cd0e1ec4a49d21" providerId="LiveId" clId="{26668CA7-97DE-4FAF-89DB-3A711ECDFE7E}" dt="2020-01-19T21:19:07.146" v="3232" actId="478"/>
          <ac:spMkLst>
            <pc:docMk/>
            <pc:sldMk cId="1177085915" sldId="278"/>
            <ac:spMk id="9" creationId="{7642938D-D5A7-4390-8062-3594C5F55C5C}"/>
          </ac:spMkLst>
        </pc:spChg>
        <pc:spChg chg="del">
          <ac:chgData name="Sarah Price" userId="95cd0e1ec4a49d21" providerId="LiveId" clId="{26668CA7-97DE-4FAF-89DB-3A711ECDFE7E}" dt="2020-01-19T21:18:15.962" v="3225" actId="478"/>
          <ac:spMkLst>
            <pc:docMk/>
            <pc:sldMk cId="1177085915" sldId="278"/>
            <ac:spMk id="18" creationId="{FC3F00E0-3140-4D15-A440-D71437FEA1A7}"/>
          </ac:spMkLst>
        </pc:spChg>
        <pc:spChg chg="mod ord">
          <ac:chgData name="Sarah Price" userId="95cd0e1ec4a49d21" providerId="LiveId" clId="{26668CA7-97DE-4FAF-89DB-3A711ECDFE7E}" dt="2020-01-23T23:20:05.403" v="12354" actId="20577"/>
          <ac:spMkLst>
            <pc:docMk/>
            <pc:sldMk cId="1177085915" sldId="278"/>
            <ac:spMk id="21" creationId="{33D9852E-2C5F-4F78-B22E-A4D938C79E3B}"/>
          </ac:spMkLst>
        </pc:spChg>
        <pc:spChg chg="del">
          <ac:chgData name="Sarah Price" userId="95cd0e1ec4a49d21" providerId="LiveId" clId="{26668CA7-97DE-4FAF-89DB-3A711ECDFE7E}" dt="2020-01-19T21:19:02.281" v="3231" actId="478"/>
          <ac:spMkLst>
            <pc:docMk/>
            <pc:sldMk cId="1177085915" sldId="278"/>
            <ac:spMk id="22" creationId="{45C32462-07B9-45EC-B628-7377943FD011}"/>
          </ac:spMkLst>
        </pc:spChg>
        <pc:spChg chg="add del">
          <ac:chgData name="Sarah Price" userId="95cd0e1ec4a49d21" providerId="LiveId" clId="{26668CA7-97DE-4FAF-89DB-3A711ECDFE7E}" dt="2020-01-19T21:21:18.470" v="3294" actId="26606"/>
          <ac:spMkLst>
            <pc:docMk/>
            <pc:sldMk cId="1177085915" sldId="278"/>
            <ac:spMk id="30" creationId="{A65AC7D1-EAA9-48F5-B509-60A7F50BF703}"/>
          </ac:spMkLst>
        </pc:spChg>
        <pc:spChg chg="add del">
          <ac:chgData name="Sarah Price" userId="95cd0e1ec4a49d21" providerId="LiveId" clId="{26668CA7-97DE-4FAF-89DB-3A711ECDFE7E}" dt="2020-01-19T21:21:18.470" v="3294" actId="26606"/>
          <ac:spMkLst>
            <pc:docMk/>
            <pc:sldMk cId="1177085915" sldId="278"/>
            <ac:spMk id="32" creationId="{D6320AF9-619A-4175-865B-5663E1AEF4C5}"/>
          </ac:spMkLst>
        </pc:spChg>
        <pc:spChg chg="add del">
          <ac:chgData name="Sarah Price" userId="95cd0e1ec4a49d21" providerId="LiveId" clId="{26668CA7-97DE-4FAF-89DB-3A711ECDFE7E}" dt="2020-01-19T21:21:18.470" v="3294" actId="26606"/>
          <ac:spMkLst>
            <pc:docMk/>
            <pc:sldMk cId="1177085915" sldId="278"/>
            <ac:spMk id="38" creationId="{7E018740-5C2B-4A41-AC1A-7E68D1EC1954}"/>
          </ac:spMkLst>
        </pc:spChg>
        <pc:spChg chg="add del">
          <ac:chgData name="Sarah Price" userId="95cd0e1ec4a49d21" providerId="LiveId" clId="{26668CA7-97DE-4FAF-89DB-3A711ECDFE7E}" dt="2020-01-19T21:21:18.470" v="3294" actId="26606"/>
          <ac:spMkLst>
            <pc:docMk/>
            <pc:sldMk cId="1177085915" sldId="278"/>
            <ac:spMk id="40" creationId="{166F75A4-C475-4941-8EE2-B80A06A2C1BB}"/>
          </ac:spMkLst>
        </pc:spChg>
        <pc:spChg chg="add del">
          <ac:chgData name="Sarah Price" userId="95cd0e1ec4a49d21" providerId="LiveId" clId="{26668CA7-97DE-4FAF-89DB-3A711ECDFE7E}" dt="2020-01-19T21:21:18.470" v="3294" actId="26606"/>
          <ac:spMkLst>
            <pc:docMk/>
            <pc:sldMk cId="1177085915" sldId="278"/>
            <ac:spMk id="42" creationId="{A032553A-72E8-4B0D-8405-FF9771C9AF05}"/>
          </ac:spMkLst>
        </pc:spChg>
        <pc:spChg chg="add del">
          <ac:chgData name="Sarah Price" userId="95cd0e1ec4a49d21" providerId="LiveId" clId="{26668CA7-97DE-4FAF-89DB-3A711ECDFE7E}" dt="2020-01-19T21:21:18.470" v="3294" actId="26606"/>
          <ac:spMkLst>
            <pc:docMk/>
            <pc:sldMk cId="1177085915" sldId="278"/>
            <ac:spMk id="44" creationId="{765800AC-C3B9-498E-87BC-29FAE4C76B21}"/>
          </ac:spMkLst>
        </pc:spChg>
        <pc:spChg chg="add del">
          <ac:chgData name="Sarah Price" userId="95cd0e1ec4a49d21" providerId="LiveId" clId="{26668CA7-97DE-4FAF-89DB-3A711ECDFE7E}" dt="2020-01-19T21:21:18.470" v="3294" actId="26606"/>
          <ac:spMkLst>
            <pc:docMk/>
            <pc:sldMk cId="1177085915" sldId="278"/>
            <ac:spMk id="46" creationId="{1F9D6ACB-2FF4-49F9-978A-E0D5327FC635}"/>
          </ac:spMkLst>
        </pc:spChg>
        <pc:spChg chg="add del">
          <ac:chgData name="Sarah Price" userId="95cd0e1ec4a49d21" providerId="LiveId" clId="{26668CA7-97DE-4FAF-89DB-3A711ECDFE7E}" dt="2020-01-19T21:21:18.470" v="3294" actId="26606"/>
          <ac:spMkLst>
            <pc:docMk/>
            <pc:sldMk cId="1177085915" sldId="278"/>
            <ac:spMk id="48" creationId="{A5EC319D-0FEA-4B95-A3EA-01E35672C95B}"/>
          </ac:spMkLst>
        </pc:spChg>
        <pc:picChg chg="add del mod">
          <ac:chgData name="Sarah Price" userId="95cd0e1ec4a49d21" providerId="LiveId" clId="{26668CA7-97DE-4FAF-89DB-3A711ECDFE7E}" dt="2020-01-23T22:07:28.038" v="10141" actId="478"/>
          <ac:picMkLst>
            <pc:docMk/>
            <pc:sldMk cId="1177085915" sldId="278"/>
            <ac:picMk id="2" creationId="{DC1D56C6-4F83-4CAA-A688-56008ADD6177}"/>
          </ac:picMkLst>
        </pc:picChg>
        <pc:picChg chg="add mod ord">
          <ac:chgData name="Sarah Price" userId="95cd0e1ec4a49d21" providerId="LiveId" clId="{26668CA7-97DE-4FAF-89DB-3A711ECDFE7E}" dt="2020-01-19T21:22:27.432" v="3310" actId="207"/>
          <ac:picMkLst>
            <pc:docMk/>
            <pc:sldMk cId="1177085915" sldId="278"/>
            <ac:picMk id="25" creationId="{61B17EDA-4F26-4700-A3CD-6B30CBA17332}"/>
          </ac:picMkLst>
        </pc:picChg>
        <pc:cxnChg chg="add del">
          <ac:chgData name="Sarah Price" userId="95cd0e1ec4a49d21" providerId="LiveId" clId="{26668CA7-97DE-4FAF-89DB-3A711ECDFE7E}" dt="2020-01-19T21:21:18.470" v="3294" actId="26606"/>
          <ac:cxnSpMkLst>
            <pc:docMk/>
            <pc:sldMk cId="1177085915" sldId="278"/>
            <ac:cxnSpMk id="34" creationId="{063B6EC6-D752-4EE7-908B-F8F19E8C7FEA}"/>
          </ac:cxnSpMkLst>
        </pc:cxnChg>
        <pc:cxnChg chg="add del">
          <ac:chgData name="Sarah Price" userId="95cd0e1ec4a49d21" providerId="LiveId" clId="{26668CA7-97DE-4FAF-89DB-3A711ECDFE7E}" dt="2020-01-19T21:21:18.470" v="3294" actId="26606"/>
          <ac:cxnSpMkLst>
            <pc:docMk/>
            <pc:sldMk cId="1177085915" sldId="278"/>
            <ac:cxnSpMk id="36" creationId="{EFECD4E8-AD3E-4228-82A2-9461958EA94D}"/>
          </ac:cxnSpMkLst>
        </pc:cxnChg>
      </pc:sldChg>
      <pc:sldChg chg="addSp delSp modSp add del ord modTransition delAnim modAnim modNotesTx">
        <pc:chgData name="Sarah Price" userId="95cd0e1ec4a49d21" providerId="LiveId" clId="{26668CA7-97DE-4FAF-89DB-3A711ECDFE7E}" dt="2020-01-23T23:42:50.127" v="13309"/>
        <pc:sldMkLst>
          <pc:docMk/>
          <pc:sldMk cId="2903607078" sldId="279"/>
        </pc:sldMkLst>
        <pc:spChg chg="mod">
          <ac:chgData name="Sarah Price" userId="95cd0e1ec4a49d21" providerId="LiveId" clId="{26668CA7-97DE-4FAF-89DB-3A711ECDFE7E}" dt="2020-01-23T14:37:23.807" v="7982" actId="2711"/>
          <ac:spMkLst>
            <pc:docMk/>
            <pc:sldMk cId="2903607078" sldId="279"/>
            <ac:spMk id="5" creationId="{450DA6C6-4355-4140-9C36-CF4166538CF9}"/>
          </ac:spMkLst>
        </pc:spChg>
        <pc:spChg chg="del">
          <ac:chgData name="Sarah Price" userId="95cd0e1ec4a49d21" providerId="LiveId" clId="{26668CA7-97DE-4FAF-89DB-3A711ECDFE7E}" dt="2020-01-19T21:39:27.956" v="5650" actId="478"/>
          <ac:spMkLst>
            <pc:docMk/>
            <pc:sldMk cId="2903607078" sldId="279"/>
            <ac:spMk id="9" creationId="{7642938D-D5A7-4390-8062-3594C5F55C5C}"/>
          </ac:spMkLst>
        </pc:spChg>
        <pc:spChg chg="del">
          <ac:chgData name="Sarah Price" userId="95cd0e1ec4a49d21" providerId="LiveId" clId="{26668CA7-97DE-4FAF-89DB-3A711ECDFE7E}" dt="2020-01-19T21:39:04.762" v="5611" actId="478"/>
          <ac:spMkLst>
            <pc:docMk/>
            <pc:sldMk cId="2903607078" sldId="279"/>
            <ac:spMk id="21" creationId="{33D9852E-2C5F-4F78-B22E-A4D938C79E3B}"/>
          </ac:spMkLst>
        </pc:spChg>
        <pc:spChg chg="mod">
          <ac:chgData name="Sarah Price" userId="95cd0e1ec4a49d21" providerId="LiveId" clId="{26668CA7-97DE-4FAF-89DB-3A711ECDFE7E}" dt="2020-01-23T14:37:33.954" v="7983" actId="2711"/>
          <ac:spMkLst>
            <pc:docMk/>
            <pc:sldMk cId="2903607078" sldId="279"/>
            <ac:spMk id="22" creationId="{45C32462-07B9-45EC-B628-7377943FD011}"/>
          </ac:spMkLst>
        </pc:spChg>
        <pc:picChg chg="add del mod">
          <ac:chgData name="Sarah Price" userId="95cd0e1ec4a49d21" providerId="LiveId" clId="{26668CA7-97DE-4FAF-89DB-3A711ECDFE7E}" dt="2020-01-23T22:07:20.859" v="10139" actId="478"/>
          <ac:picMkLst>
            <pc:docMk/>
            <pc:sldMk cId="2903607078" sldId="279"/>
            <ac:picMk id="2" creationId="{E53D887D-CCFE-40CE-97A0-3791A1539CF5}"/>
          </ac:picMkLst>
        </pc:picChg>
      </pc:sldChg>
      <pc:sldChg chg="addSp delSp modSp add ord modTransition delAnim modAnim">
        <pc:chgData name="Sarah Price" userId="95cd0e1ec4a49d21" providerId="LiveId" clId="{26668CA7-97DE-4FAF-89DB-3A711ECDFE7E}" dt="2020-01-23T23:24:36.463" v="12708" actId="20577"/>
        <pc:sldMkLst>
          <pc:docMk/>
          <pc:sldMk cId="2177281525" sldId="280"/>
        </pc:sldMkLst>
        <pc:spChg chg="mod">
          <ac:chgData name="Sarah Price" userId="95cd0e1ec4a49d21" providerId="LiveId" clId="{26668CA7-97DE-4FAF-89DB-3A711ECDFE7E}" dt="2020-01-23T23:24:36.463" v="12708" actId="20577"/>
          <ac:spMkLst>
            <pc:docMk/>
            <pc:sldMk cId="2177281525" sldId="280"/>
            <ac:spMk id="2" creationId="{7F2DA537-9EAD-4C2A-8B8C-B5471C6F5D65}"/>
          </ac:spMkLst>
        </pc:spChg>
        <pc:spChg chg="mod">
          <ac:chgData name="Sarah Price" userId="95cd0e1ec4a49d21" providerId="LiveId" clId="{26668CA7-97DE-4FAF-89DB-3A711ECDFE7E}" dt="2020-01-23T23:24:13.079" v="12706" actId="20577"/>
          <ac:spMkLst>
            <pc:docMk/>
            <pc:sldMk cId="2177281525" sldId="280"/>
            <ac:spMk id="3" creationId="{60106C6B-49E2-4E93-AEC3-AA4886AC999D}"/>
          </ac:spMkLst>
        </pc:spChg>
        <pc:picChg chg="add del mod">
          <ac:chgData name="Sarah Price" userId="95cd0e1ec4a49d21" providerId="LiveId" clId="{26668CA7-97DE-4FAF-89DB-3A711ECDFE7E}" dt="2020-01-23T22:07:30.806" v="10142" actId="478"/>
          <ac:picMkLst>
            <pc:docMk/>
            <pc:sldMk cId="2177281525" sldId="280"/>
            <ac:picMk id="4" creationId="{C8BF7887-A98A-4209-93AA-A151D2591B7F}"/>
          </ac:picMkLst>
        </pc:picChg>
      </pc:sldChg>
      <pc:sldChg chg="addSp delSp modSp add modTransition delAnim">
        <pc:chgData name="Sarah Price" userId="95cd0e1ec4a49d21" providerId="LiveId" clId="{26668CA7-97DE-4FAF-89DB-3A711ECDFE7E}" dt="2020-01-23T22:07:38.797" v="10145" actId="478"/>
        <pc:sldMkLst>
          <pc:docMk/>
          <pc:sldMk cId="2061715706" sldId="281"/>
        </pc:sldMkLst>
        <pc:picChg chg="add del mod">
          <ac:chgData name="Sarah Price" userId="95cd0e1ec4a49d21" providerId="LiveId" clId="{26668CA7-97DE-4FAF-89DB-3A711ECDFE7E}" dt="2020-01-23T22:07:38.797" v="10145" actId="478"/>
          <ac:picMkLst>
            <pc:docMk/>
            <pc:sldMk cId="2061715706" sldId="281"/>
            <ac:picMk id="3" creationId="{AC800B63-A56D-4128-BF89-01F2698EC6D3}"/>
          </ac:picMkLst>
        </pc:picChg>
      </pc:sldChg>
      <pc:sldChg chg="addSp delSp modSp add ord modTransition delAnim modAnim">
        <pc:chgData name="Sarah Price" userId="95cd0e1ec4a49d21" providerId="LiveId" clId="{26668CA7-97DE-4FAF-89DB-3A711ECDFE7E}" dt="2020-01-23T23:43:26.466" v="13322" actId="6549"/>
        <pc:sldMkLst>
          <pc:docMk/>
          <pc:sldMk cId="1725861429" sldId="282"/>
        </pc:sldMkLst>
        <pc:spChg chg="mod">
          <ac:chgData name="Sarah Price" userId="95cd0e1ec4a49d21" providerId="LiveId" clId="{26668CA7-97DE-4FAF-89DB-3A711ECDFE7E}" dt="2020-01-19T21:52:27.379" v="6349" actId="20577"/>
          <ac:spMkLst>
            <pc:docMk/>
            <pc:sldMk cId="1725861429" sldId="282"/>
            <ac:spMk id="2" creationId="{00000000-0000-0000-0000-000000000000}"/>
          </ac:spMkLst>
        </pc:spChg>
        <pc:spChg chg="mod">
          <ac:chgData name="Sarah Price" userId="95cd0e1ec4a49d21" providerId="LiveId" clId="{26668CA7-97DE-4FAF-89DB-3A711ECDFE7E}" dt="2020-01-23T23:43:26.466" v="13322" actId="6549"/>
          <ac:spMkLst>
            <pc:docMk/>
            <pc:sldMk cId="1725861429" sldId="282"/>
            <ac:spMk id="3" creationId="{00000000-0000-0000-0000-000000000000}"/>
          </ac:spMkLst>
        </pc:spChg>
        <pc:picChg chg="add del mod">
          <ac:chgData name="Sarah Price" userId="95cd0e1ec4a49d21" providerId="LiveId" clId="{26668CA7-97DE-4FAF-89DB-3A711ECDFE7E}" dt="2020-01-23T22:07:58.805" v="10151" actId="478"/>
          <ac:picMkLst>
            <pc:docMk/>
            <pc:sldMk cId="1725861429" sldId="282"/>
            <ac:picMk id="4" creationId="{4C0B87EB-1AB8-4AF1-9119-F8C64917E070}"/>
          </ac:picMkLst>
        </pc:picChg>
      </pc:sldChg>
      <pc:sldChg chg="addSp delSp modSp add delAnim modAnim">
        <pc:chgData name="Sarah Price" userId="95cd0e1ec4a49d21" providerId="LiveId" clId="{26668CA7-97DE-4FAF-89DB-3A711ECDFE7E}" dt="2020-01-23T23:10:30.378" v="11524" actId="1076"/>
        <pc:sldMkLst>
          <pc:docMk/>
          <pc:sldMk cId="2316336464" sldId="283"/>
        </pc:sldMkLst>
        <pc:spChg chg="mod">
          <ac:chgData name="Sarah Price" userId="95cd0e1ec4a49d21" providerId="LiveId" clId="{26668CA7-97DE-4FAF-89DB-3A711ECDFE7E}" dt="2020-01-23T14:34:21.587" v="7953"/>
          <ac:spMkLst>
            <pc:docMk/>
            <pc:sldMk cId="2316336464" sldId="283"/>
            <ac:spMk id="2" creationId="{BD46B449-1C39-4EA6-9ACF-57DED94BD02F}"/>
          </ac:spMkLst>
        </pc:spChg>
        <pc:spChg chg="del">
          <ac:chgData name="Sarah Price" userId="95cd0e1ec4a49d21" providerId="LiveId" clId="{26668CA7-97DE-4FAF-89DB-3A711ECDFE7E}" dt="2020-01-23T14:27:17.652" v="7751" actId="478"/>
          <ac:spMkLst>
            <pc:docMk/>
            <pc:sldMk cId="2316336464" sldId="283"/>
            <ac:spMk id="3" creationId="{D74DFC9D-98EB-40E6-AFBC-56D2FDD80DFF}"/>
          </ac:spMkLst>
        </pc:spChg>
        <pc:spChg chg="add mod">
          <ac:chgData name="Sarah Price" userId="95cd0e1ec4a49d21" providerId="LiveId" clId="{26668CA7-97DE-4FAF-89DB-3A711ECDFE7E}" dt="2020-01-23T23:10:18.391" v="11523" actId="20577"/>
          <ac:spMkLst>
            <pc:docMk/>
            <pc:sldMk cId="2316336464" sldId="283"/>
            <ac:spMk id="4" creationId="{3F8161E4-9924-450A-8E69-626A1423BFDC}"/>
          </ac:spMkLst>
        </pc:spChg>
        <pc:spChg chg="add mod">
          <ac:chgData name="Sarah Price" userId="95cd0e1ec4a49d21" providerId="LiveId" clId="{26668CA7-97DE-4FAF-89DB-3A711ECDFE7E}" dt="2020-01-23T23:10:30.378" v="11524" actId="1076"/>
          <ac:spMkLst>
            <pc:docMk/>
            <pc:sldMk cId="2316336464" sldId="283"/>
            <ac:spMk id="5" creationId="{98A562ED-2366-4ED8-A86E-AEF2038BDE7E}"/>
          </ac:spMkLst>
        </pc:spChg>
        <pc:spChg chg="add del mod">
          <ac:chgData name="Sarah Price" userId="95cd0e1ec4a49d21" providerId="LiveId" clId="{26668CA7-97DE-4FAF-89DB-3A711ECDFE7E}" dt="2020-01-23T14:32:02.250" v="7937" actId="478"/>
          <ac:spMkLst>
            <pc:docMk/>
            <pc:sldMk cId="2316336464" sldId="283"/>
            <ac:spMk id="6" creationId="{B8DC08A0-B6F0-4260-B794-469679F35206}"/>
          </ac:spMkLst>
        </pc:spChg>
        <pc:picChg chg="add del mod">
          <ac:chgData name="Sarah Price" userId="95cd0e1ec4a49d21" providerId="LiveId" clId="{26668CA7-97DE-4FAF-89DB-3A711ECDFE7E}" dt="2020-01-23T22:06:52.490" v="10128" actId="478"/>
          <ac:picMkLst>
            <pc:docMk/>
            <pc:sldMk cId="2316336464" sldId="283"/>
            <ac:picMk id="7" creationId="{B10DB907-7159-4CDE-82CF-53868DEF9D31}"/>
          </ac:picMkLst>
        </pc:picChg>
      </pc:sldChg>
      <pc:sldChg chg="addSp delSp modSp add del ord delAnim modAnim modNotesTx">
        <pc:chgData name="Sarah Price" userId="95cd0e1ec4a49d21" providerId="LiveId" clId="{26668CA7-97DE-4FAF-89DB-3A711ECDFE7E}" dt="2020-01-23T23:09:37.813" v="11502" actId="2696"/>
        <pc:sldMkLst>
          <pc:docMk/>
          <pc:sldMk cId="1386518712" sldId="284"/>
        </pc:sldMkLst>
        <pc:spChg chg="mod">
          <ac:chgData name="Sarah Price" userId="95cd0e1ec4a49d21" providerId="LiveId" clId="{26668CA7-97DE-4FAF-89DB-3A711ECDFE7E}" dt="2020-01-23T16:56:53.488" v="8430" actId="20577"/>
          <ac:spMkLst>
            <pc:docMk/>
            <pc:sldMk cId="1386518712" sldId="284"/>
            <ac:spMk id="2" creationId="{7F2DA537-9EAD-4C2A-8B8C-B5471C6F5D65}"/>
          </ac:spMkLst>
        </pc:spChg>
        <pc:spChg chg="mod">
          <ac:chgData name="Sarah Price" userId="95cd0e1ec4a49d21" providerId="LiveId" clId="{26668CA7-97DE-4FAF-89DB-3A711ECDFE7E}" dt="2020-01-23T17:00:56.308" v="8680" actId="14100"/>
          <ac:spMkLst>
            <pc:docMk/>
            <pc:sldMk cId="1386518712" sldId="284"/>
            <ac:spMk id="3" creationId="{60106C6B-49E2-4E93-AEC3-AA4886AC999D}"/>
          </ac:spMkLst>
        </pc:spChg>
        <pc:picChg chg="add del mod">
          <ac:chgData name="Sarah Price" userId="95cd0e1ec4a49d21" providerId="LiveId" clId="{26668CA7-97DE-4FAF-89DB-3A711ECDFE7E}" dt="2020-01-23T22:07:23.331" v="10140" actId="478"/>
          <ac:picMkLst>
            <pc:docMk/>
            <pc:sldMk cId="1386518712" sldId="284"/>
            <ac:picMk id="4" creationId="{4F09ED4D-6ED9-4F6E-95F3-03C224986A16}"/>
          </ac:picMkLst>
        </pc:picChg>
      </pc:sldChg>
      <pc:sldChg chg="addSp delSp modSp add delAnim modAnim">
        <pc:chgData name="Sarah Price" userId="95cd0e1ec4a49d21" providerId="LiveId" clId="{26668CA7-97DE-4FAF-89DB-3A711ECDFE7E}" dt="2020-01-23T22:35:08.534" v="10854" actId="20577"/>
        <pc:sldMkLst>
          <pc:docMk/>
          <pc:sldMk cId="2243466354" sldId="285"/>
        </pc:sldMkLst>
        <pc:spChg chg="mod">
          <ac:chgData name="Sarah Price" userId="95cd0e1ec4a49d21" providerId="LiveId" clId="{26668CA7-97DE-4FAF-89DB-3A711ECDFE7E}" dt="2020-01-23T17:16:42.038" v="8747" actId="2711"/>
          <ac:spMkLst>
            <pc:docMk/>
            <pc:sldMk cId="2243466354" sldId="285"/>
            <ac:spMk id="2" creationId="{7F2DA537-9EAD-4C2A-8B8C-B5471C6F5D65}"/>
          </ac:spMkLst>
        </pc:spChg>
        <pc:spChg chg="del">
          <ac:chgData name="Sarah Price" userId="95cd0e1ec4a49d21" providerId="LiveId" clId="{26668CA7-97DE-4FAF-89DB-3A711ECDFE7E}" dt="2020-01-23T17:14:47.193" v="8737" actId="478"/>
          <ac:spMkLst>
            <pc:docMk/>
            <pc:sldMk cId="2243466354" sldId="285"/>
            <ac:spMk id="3" creationId="{60106C6B-49E2-4E93-AEC3-AA4886AC999D}"/>
          </ac:spMkLst>
        </pc:spChg>
        <pc:spChg chg="add del mod">
          <ac:chgData name="Sarah Price" userId="95cd0e1ec4a49d21" providerId="LiveId" clId="{26668CA7-97DE-4FAF-89DB-3A711ECDFE7E}" dt="2020-01-23T17:14:49.339" v="8738" actId="478"/>
          <ac:spMkLst>
            <pc:docMk/>
            <pc:sldMk cId="2243466354" sldId="285"/>
            <ac:spMk id="5" creationId="{E0C36B5B-19A6-4EA0-A251-CEBF39010AF8}"/>
          </ac:spMkLst>
        </pc:spChg>
        <pc:spChg chg="mod">
          <ac:chgData name="Sarah Price" userId="95cd0e1ec4a49d21" providerId="LiveId" clId="{26668CA7-97DE-4FAF-89DB-3A711ECDFE7E}" dt="2020-01-23T22:35:08.534" v="10854" actId="20577"/>
          <ac:spMkLst>
            <pc:docMk/>
            <pc:sldMk cId="2243466354" sldId="285"/>
            <ac:spMk id="19" creationId="{4F640C32-713F-4395-B581-AF71461DA721}"/>
          </ac:spMkLst>
        </pc:spChg>
        <pc:picChg chg="add del mod">
          <ac:chgData name="Sarah Price" userId="95cd0e1ec4a49d21" providerId="LiveId" clId="{26668CA7-97DE-4FAF-89DB-3A711ECDFE7E}" dt="2020-01-23T22:07:45.996" v="10147" actId="478"/>
          <ac:picMkLst>
            <pc:docMk/>
            <pc:sldMk cId="2243466354" sldId="285"/>
            <ac:picMk id="6" creationId="{6D0C514A-1D7E-4DD1-97B1-C188083E97C2}"/>
          </ac:picMkLst>
        </pc:picChg>
      </pc:sldChg>
      <pc:sldChg chg="addSp delSp modSp add delAnim modAnim">
        <pc:chgData name="Sarah Price" userId="95cd0e1ec4a49d21" providerId="LiveId" clId="{26668CA7-97DE-4FAF-89DB-3A711ECDFE7E}" dt="2020-01-23T22:07:52.906" v="10150" actId="478"/>
        <pc:sldMkLst>
          <pc:docMk/>
          <pc:sldMk cId="4031434885" sldId="286"/>
        </pc:sldMkLst>
        <pc:spChg chg="mod">
          <ac:chgData name="Sarah Price" userId="95cd0e1ec4a49d21" providerId="LiveId" clId="{26668CA7-97DE-4FAF-89DB-3A711ECDFE7E}" dt="2020-01-23T17:25:44.470" v="8897" actId="14100"/>
          <ac:spMkLst>
            <pc:docMk/>
            <pc:sldMk cId="4031434885" sldId="286"/>
            <ac:spMk id="3" creationId="{60106C6B-49E2-4E93-AEC3-AA4886AC999D}"/>
          </ac:spMkLst>
        </pc:spChg>
        <pc:picChg chg="add del mod">
          <ac:chgData name="Sarah Price" userId="95cd0e1ec4a49d21" providerId="LiveId" clId="{26668CA7-97DE-4FAF-89DB-3A711ECDFE7E}" dt="2020-01-23T22:07:52.906" v="10150" actId="478"/>
          <ac:picMkLst>
            <pc:docMk/>
            <pc:sldMk cId="4031434885" sldId="286"/>
            <ac:picMk id="4" creationId="{44E10705-1B33-4337-AD56-7FA9DDABAEFA}"/>
          </ac:picMkLst>
        </pc:picChg>
      </pc:sldChg>
      <pc:sldChg chg="addSp delSp modSp add ord delAnim modAnim">
        <pc:chgData name="Sarah Price" userId="95cd0e1ec4a49d21" providerId="LiveId" clId="{26668CA7-97DE-4FAF-89DB-3A711ECDFE7E}" dt="2020-01-23T23:40:58.128" v="13282"/>
        <pc:sldMkLst>
          <pc:docMk/>
          <pc:sldMk cId="3264146722" sldId="287"/>
        </pc:sldMkLst>
        <pc:spChg chg="mod">
          <ac:chgData name="Sarah Price" userId="95cd0e1ec4a49d21" providerId="LiveId" clId="{26668CA7-97DE-4FAF-89DB-3A711ECDFE7E}" dt="2020-01-23T22:05:58.121" v="10121" actId="207"/>
          <ac:spMkLst>
            <pc:docMk/>
            <pc:sldMk cId="3264146722" sldId="287"/>
            <ac:spMk id="2" creationId="{4CDD6453-986D-4947-B189-71662F727D5F}"/>
          </ac:spMkLst>
        </pc:spChg>
        <pc:spChg chg="mod">
          <ac:chgData name="Sarah Price" userId="95cd0e1ec4a49d21" providerId="LiveId" clId="{26668CA7-97DE-4FAF-89DB-3A711ECDFE7E}" dt="2020-01-23T23:38:53.901" v="13256" actId="20577"/>
          <ac:spMkLst>
            <pc:docMk/>
            <pc:sldMk cId="3264146722" sldId="287"/>
            <ac:spMk id="3" creationId="{AA564B9A-6980-4AF3-8DF1-9C68C01DF44E}"/>
          </ac:spMkLst>
        </pc:spChg>
        <pc:picChg chg="add del mod">
          <ac:chgData name="Sarah Price" userId="95cd0e1ec4a49d21" providerId="LiveId" clId="{26668CA7-97DE-4FAF-89DB-3A711ECDFE7E}" dt="2020-01-23T22:03:16.724" v="10106" actId="478"/>
          <ac:picMkLst>
            <pc:docMk/>
            <pc:sldMk cId="3264146722" sldId="287"/>
            <ac:picMk id="4" creationId="{FF69135B-9325-4263-A4ED-05D734801397}"/>
          </ac:picMkLst>
        </pc:picChg>
      </pc:sldChg>
      <pc:sldChg chg="modSp add modAnim">
        <pc:chgData name="Sarah Price" userId="95cd0e1ec4a49d21" providerId="LiveId" clId="{26668CA7-97DE-4FAF-89DB-3A711ECDFE7E}" dt="2020-01-23T23:42:29.370" v="13306"/>
        <pc:sldMkLst>
          <pc:docMk/>
          <pc:sldMk cId="1419510165" sldId="288"/>
        </pc:sldMkLst>
        <pc:spChg chg="mod">
          <ac:chgData name="Sarah Price" userId="95cd0e1ec4a49d21" providerId="LiveId" clId="{26668CA7-97DE-4FAF-89DB-3A711ECDFE7E}" dt="2020-01-23T23:02:52.712" v="11401" actId="20577"/>
          <ac:spMkLst>
            <pc:docMk/>
            <pc:sldMk cId="1419510165" sldId="288"/>
            <ac:spMk id="2" creationId="{7F2DA537-9EAD-4C2A-8B8C-B5471C6F5D65}"/>
          </ac:spMkLst>
        </pc:spChg>
        <pc:spChg chg="mod">
          <ac:chgData name="Sarah Price" userId="95cd0e1ec4a49d21" providerId="LiveId" clId="{26668CA7-97DE-4FAF-89DB-3A711ECDFE7E}" dt="2020-01-23T23:16:07.602" v="11823" actId="20577"/>
          <ac:spMkLst>
            <pc:docMk/>
            <pc:sldMk cId="1419510165" sldId="288"/>
            <ac:spMk id="3" creationId="{60106C6B-49E2-4E93-AEC3-AA4886AC999D}"/>
          </ac:spMkLst>
        </pc:spChg>
      </pc:sldChg>
      <pc:sldChg chg="modSp add modAnim">
        <pc:chgData name="Sarah Price" userId="95cd0e1ec4a49d21" providerId="LiveId" clId="{26668CA7-97DE-4FAF-89DB-3A711ECDFE7E}" dt="2020-01-23T23:26:10.738" v="12941" actId="20577"/>
        <pc:sldMkLst>
          <pc:docMk/>
          <pc:sldMk cId="3772097322" sldId="289"/>
        </pc:sldMkLst>
        <pc:spChg chg="mod">
          <ac:chgData name="Sarah Price" userId="95cd0e1ec4a49d21" providerId="LiveId" clId="{26668CA7-97DE-4FAF-89DB-3A711ECDFE7E}" dt="2020-01-23T23:24:45.531" v="12709" actId="20577"/>
          <ac:spMkLst>
            <pc:docMk/>
            <pc:sldMk cId="3772097322" sldId="289"/>
            <ac:spMk id="2" creationId="{7F2DA537-9EAD-4C2A-8B8C-B5471C6F5D65}"/>
          </ac:spMkLst>
        </pc:spChg>
        <pc:spChg chg="mod">
          <ac:chgData name="Sarah Price" userId="95cd0e1ec4a49d21" providerId="LiveId" clId="{26668CA7-97DE-4FAF-89DB-3A711ECDFE7E}" dt="2020-01-23T23:26:10.738" v="12941" actId="20577"/>
          <ac:spMkLst>
            <pc:docMk/>
            <pc:sldMk cId="3772097322" sldId="289"/>
            <ac:spMk id="3" creationId="{60106C6B-49E2-4E93-AEC3-AA4886AC999D}"/>
          </ac:spMkLst>
        </pc:spChg>
      </pc:sldChg>
      <pc:sldMasterChg chg="modSldLayout">
        <pc:chgData name="Sarah Price" userId="95cd0e1ec4a49d21" providerId="LiveId" clId="{26668CA7-97DE-4FAF-89DB-3A711ECDFE7E}" dt="2020-01-19T20:39:07.972" v="226"/>
        <pc:sldMasterMkLst>
          <pc:docMk/>
          <pc:sldMasterMk cId="337187995" sldId="2147483742"/>
        </pc:sldMasterMkLst>
        <pc:sldLayoutChg chg="addSp">
          <pc:chgData name="Sarah Price" userId="95cd0e1ec4a49d21" providerId="LiveId" clId="{26668CA7-97DE-4FAF-89DB-3A711ECDFE7E}" dt="2020-01-19T20:39:07.972" v="226"/>
          <pc:sldLayoutMkLst>
            <pc:docMk/>
            <pc:sldMasterMk cId="337187995" sldId="2147483742"/>
            <pc:sldLayoutMk cId="1948101271" sldId="2147483744"/>
          </pc:sldLayoutMkLst>
          <pc:cxnChg chg="add">
            <ac:chgData name="Sarah Price" userId="95cd0e1ec4a49d21" providerId="LiveId" clId="{26668CA7-97DE-4FAF-89DB-3A711ECDFE7E}" dt="2020-01-19T20:39:07.972" v="226"/>
            <ac:cxnSpMkLst>
              <pc:docMk/>
              <pc:sldMasterMk cId="337187995" sldId="2147483742"/>
              <pc:sldLayoutMk cId="1948101271" sldId="2147483744"/>
              <ac:cxnSpMk id="7" creationId="{D21B747C-8D1C-46FE-A50B-E5AB1D50564D}"/>
            </ac:cxnSpMkLst>
          </pc:cxnChg>
        </pc:sldLayoutChg>
      </pc:sldMasterChg>
      <pc:sldMasterChg chg="modSldLayout">
        <pc:chgData name="Sarah Price" userId="95cd0e1ec4a49d21" providerId="LiveId" clId="{26668CA7-97DE-4FAF-89DB-3A711ECDFE7E}" dt="2020-01-19T20:39:53.506" v="227"/>
        <pc:sldMasterMkLst>
          <pc:docMk/>
          <pc:sldMasterMk cId="3653240059" sldId="2147483759"/>
        </pc:sldMasterMkLst>
        <pc:sldLayoutChg chg="addSp">
          <pc:chgData name="Sarah Price" userId="95cd0e1ec4a49d21" providerId="LiveId" clId="{26668CA7-97DE-4FAF-89DB-3A711ECDFE7E}" dt="2020-01-19T20:39:53.506" v="227"/>
          <pc:sldLayoutMkLst>
            <pc:docMk/>
            <pc:sldMasterMk cId="3653240059" sldId="2147483759"/>
            <pc:sldLayoutMk cId="3086100467" sldId="2147483761"/>
          </pc:sldLayoutMkLst>
          <pc:cxnChg chg="add">
            <ac:chgData name="Sarah Price" userId="95cd0e1ec4a49d21" providerId="LiveId" clId="{26668CA7-97DE-4FAF-89DB-3A711ECDFE7E}" dt="2020-01-19T20:39:53.506" v="227"/>
            <ac:cxnSpMkLst>
              <pc:docMk/>
              <pc:sldMasterMk cId="3653240059" sldId="2147483759"/>
              <pc:sldLayoutMk cId="3086100467" sldId="2147483761"/>
              <ac:cxnSpMk id="7" creationId="{8F2913E0-24BE-4EFC-ADB2-0C58D98D0AB7}"/>
            </ac:cxnSpMkLst>
          </pc:cxn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C20BB3-3CCB-4FE5-991B-82F6BCB48AF3}" type="datetimeFigureOut">
              <a:rPr lang="en-US" smtClean="0"/>
              <a:t>1/24/2020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746DE6-3336-457D-A091-FA20AC1C536E}" type="slidenum">
              <a:rPr lang="en-US" smtClean="0"/>
              <a:t>‹#›</a:t>
            </a:fld>
            <a:endParaRPr lang="en-US" dirty="0"/>
          </a:p>
        </p:txBody>
      </p:sp>
    </p:spTree>
    <p:extLst>
      <p:ext uri="{BB962C8B-B14F-4D97-AF65-F5344CB8AC3E}">
        <p14:creationId xmlns:p14="http://schemas.microsoft.com/office/powerpoint/2010/main" val="471777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a:t>
            </a:fld>
            <a:endParaRPr lang="en-US" dirty="0"/>
          </a:p>
        </p:txBody>
      </p:sp>
    </p:spTree>
    <p:extLst>
      <p:ext uri="{BB962C8B-B14F-4D97-AF65-F5344CB8AC3E}">
        <p14:creationId xmlns:p14="http://schemas.microsoft.com/office/powerpoint/2010/main" val="16997467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746DE6-3336-457D-A091-FA20AC1C536E}" type="slidenum">
              <a:rPr lang="en-US" smtClean="0"/>
              <a:t>2</a:t>
            </a:fld>
            <a:endParaRPr lang="en-US" dirty="0"/>
          </a:p>
        </p:txBody>
      </p:sp>
    </p:spTree>
    <p:extLst>
      <p:ext uri="{BB962C8B-B14F-4D97-AF65-F5344CB8AC3E}">
        <p14:creationId xmlns:p14="http://schemas.microsoft.com/office/powerpoint/2010/main" val="471777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Literature review.</a:t>
            </a:r>
          </a:p>
        </p:txBody>
      </p:sp>
      <p:sp>
        <p:nvSpPr>
          <p:cNvPr id="4" name="Slide Number Placeholder 3"/>
          <p:cNvSpPr>
            <a:spLocks noGrp="1"/>
          </p:cNvSpPr>
          <p:nvPr>
            <p:ph type="sldNum" sz="quarter" idx="5"/>
          </p:nvPr>
        </p:nvSpPr>
        <p:spPr/>
        <p:txBody>
          <a:bodyPr/>
          <a:lstStyle/>
          <a:p>
            <a:fld id="{E0746DE6-3336-457D-A091-FA20AC1C536E}" type="slidenum">
              <a:rPr lang="en-US" smtClean="0"/>
              <a:t>4</a:t>
            </a:fld>
            <a:endParaRPr lang="en-US" dirty="0"/>
          </a:p>
        </p:txBody>
      </p:sp>
    </p:spTree>
    <p:extLst>
      <p:ext uri="{BB962C8B-B14F-4D97-AF65-F5344CB8AC3E}">
        <p14:creationId xmlns:p14="http://schemas.microsoft.com/office/powerpoint/2010/main" val="2905094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Literature review.</a:t>
            </a:r>
          </a:p>
        </p:txBody>
      </p:sp>
      <p:sp>
        <p:nvSpPr>
          <p:cNvPr id="4" name="Slide Number Placeholder 3"/>
          <p:cNvSpPr>
            <a:spLocks noGrp="1"/>
          </p:cNvSpPr>
          <p:nvPr>
            <p:ph type="sldNum" sz="quarter" idx="5"/>
          </p:nvPr>
        </p:nvSpPr>
        <p:spPr/>
        <p:txBody>
          <a:bodyPr/>
          <a:lstStyle/>
          <a:p>
            <a:fld id="{E0746DE6-3336-457D-A091-FA20AC1C536E}" type="slidenum">
              <a:rPr lang="en-US" smtClean="0"/>
              <a:t>5</a:t>
            </a:fld>
            <a:endParaRPr lang="en-US" dirty="0"/>
          </a:p>
        </p:txBody>
      </p:sp>
    </p:spTree>
    <p:extLst>
      <p:ext uri="{BB962C8B-B14F-4D97-AF65-F5344CB8AC3E}">
        <p14:creationId xmlns:p14="http://schemas.microsoft.com/office/powerpoint/2010/main" val="4133792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7</a:t>
            </a:fld>
            <a:endParaRPr lang="en-US" dirty="0"/>
          </a:p>
        </p:txBody>
      </p:sp>
    </p:spTree>
    <p:extLst>
      <p:ext uri="{BB962C8B-B14F-4D97-AF65-F5344CB8AC3E}">
        <p14:creationId xmlns:p14="http://schemas.microsoft.com/office/powerpoint/2010/main" val="2022511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8</a:t>
            </a:fld>
            <a:endParaRPr lang="en-US" dirty="0"/>
          </a:p>
        </p:txBody>
      </p:sp>
    </p:spTree>
    <p:extLst>
      <p:ext uri="{BB962C8B-B14F-4D97-AF65-F5344CB8AC3E}">
        <p14:creationId xmlns:p14="http://schemas.microsoft.com/office/powerpoint/2010/main" val="9068790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10</a:t>
            </a:fld>
            <a:endParaRPr lang="en-US" dirty="0"/>
          </a:p>
        </p:txBody>
      </p:sp>
    </p:spTree>
    <p:extLst>
      <p:ext uri="{BB962C8B-B14F-4D97-AF65-F5344CB8AC3E}">
        <p14:creationId xmlns:p14="http://schemas.microsoft.com/office/powerpoint/2010/main" val="10282146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11</a:t>
            </a:fld>
            <a:endParaRPr lang="en-US" dirty="0"/>
          </a:p>
        </p:txBody>
      </p:sp>
    </p:spTree>
    <p:extLst>
      <p:ext uri="{BB962C8B-B14F-4D97-AF65-F5344CB8AC3E}">
        <p14:creationId xmlns:p14="http://schemas.microsoft.com/office/powerpoint/2010/main" val="14336466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12</a:t>
            </a:fld>
            <a:endParaRPr lang="en-US" dirty="0"/>
          </a:p>
        </p:txBody>
      </p:sp>
    </p:spTree>
    <p:extLst>
      <p:ext uri="{BB962C8B-B14F-4D97-AF65-F5344CB8AC3E}">
        <p14:creationId xmlns:p14="http://schemas.microsoft.com/office/powerpoint/2010/main" val="635331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13</a:t>
            </a:fld>
            <a:endParaRPr lang="en-US" dirty="0"/>
          </a:p>
        </p:txBody>
      </p:sp>
    </p:spTree>
    <p:extLst>
      <p:ext uri="{BB962C8B-B14F-4D97-AF65-F5344CB8AC3E}">
        <p14:creationId xmlns:p14="http://schemas.microsoft.com/office/powerpoint/2010/main" val="14631356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are used to having a camera within the setting – this will be familiar to them, whereas they do not like me writing (journals, accident forms etc).</a:t>
            </a:r>
          </a:p>
        </p:txBody>
      </p:sp>
      <p:sp>
        <p:nvSpPr>
          <p:cNvPr id="4" name="Slide Number Placeholder 3"/>
          <p:cNvSpPr>
            <a:spLocks noGrp="1"/>
          </p:cNvSpPr>
          <p:nvPr>
            <p:ph type="sldNum" sz="quarter" idx="5"/>
          </p:nvPr>
        </p:nvSpPr>
        <p:spPr/>
        <p:txBody>
          <a:bodyPr/>
          <a:lstStyle/>
          <a:p>
            <a:fld id="{E0746DE6-3336-457D-A091-FA20AC1C536E}" type="slidenum">
              <a:rPr lang="en-US" smtClean="0"/>
              <a:t>14</a:t>
            </a:fld>
            <a:endParaRPr lang="en-US" dirty="0"/>
          </a:p>
        </p:txBody>
      </p:sp>
    </p:spTree>
    <p:extLst>
      <p:ext uri="{BB962C8B-B14F-4D97-AF65-F5344CB8AC3E}">
        <p14:creationId xmlns:p14="http://schemas.microsoft.com/office/powerpoint/2010/main" val="18361204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are used to having a camera within the setting – this will be familiar to them, whereas they do not like me writing (journals, accident forms etc).</a:t>
            </a:r>
          </a:p>
        </p:txBody>
      </p:sp>
      <p:sp>
        <p:nvSpPr>
          <p:cNvPr id="4" name="Slide Number Placeholder 3"/>
          <p:cNvSpPr>
            <a:spLocks noGrp="1"/>
          </p:cNvSpPr>
          <p:nvPr>
            <p:ph type="sldNum" sz="quarter" idx="5"/>
          </p:nvPr>
        </p:nvSpPr>
        <p:spPr/>
        <p:txBody>
          <a:bodyPr/>
          <a:lstStyle/>
          <a:p>
            <a:fld id="{E0746DE6-3336-457D-A091-FA20AC1C536E}" type="slidenum">
              <a:rPr lang="en-US" smtClean="0"/>
              <a:t>15</a:t>
            </a:fld>
            <a:endParaRPr lang="en-US" dirty="0"/>
          </a:p>
        </p:txBody>
      </p:sp>
    </p:spTree>
    <p:extLst>
      <p:ext uri="{BB962C8B-B14F-4D97-AF65-F5344CB8AC3E}">
        <p14:creationId xmlns:p14="http://schemas.microsoft.com/office/powerpoint/2010/main" val="1439226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17</a:t>
            </a:fld>
            <a:endParaRPr lang="en-US" dirty="0"/>
          </a:p>
        </p:txBody>
      </p:sp>
    </p:spTree>
    <p:extLst>
      <p:ext uri="{BB962C8B-B14F-4D97-AF65-F5344CB8AC3E}">
        <p14:creationId xmlns:p14="http://schemas.microsoft.com/office/powerpoint/2010/main" val="41529722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19</a:t>
            </a:fld>
            <a:endParaRPr lang="en-US" dirty="0"/>
          </a:p>
        </p:txBody>
      </p:sp>
    </p:spTree>
    <p:extLst>
      <p:ext uri="{BB962C8B-B14F-4D97-AF65-F5344CB8AC3E}">
        <p14:creationId xmlns:p14="http://schemas.microsoft.com/office/powerpoint/2010/main" val="12350497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Will provide a leaflet - What is research? Research is a bit like being a detective – you want to find something out.</a:t>
            </a:r>
          </a:p>
          <a:p>
            <a:r>
              <a:rPr lang="en-GB" dirty="0"/>
              <a:t>I am an adult, I am not a child and I do not understand what they think of some things so I need their help to find out.</a:t>
            </a:r>
          </a:p>
        </p:txBody>
      </p:sp>
      <p:sp>
        <p:nvSpPr>
          <p:cNvPr id="4" name="Slide Number Placeholder 3"/>
          <p:cNvSpPr>
            <a:spLocks noGrp="1"/>
          </p:cNvSpPr>
          <p:nvPr>
            <p:ph type="sldNum" sz="quarter" idx="5"/>
          </p:nvPr>
        </p:nvSpPr>
        <p:spPr/>
        <p:txBody>
          <a:bodyPr/>
          <a:lstStyle/>
          <a:p>
            <a:fld id="{E0746DE6-3336-457D-A091-FA20AC1C536E}" type="slidenum">
              <a:rPr lang="en-US" smtClean="0"/>
              <a:t>20</a:t>
            </a:fld>
            <a:endParaRPr lang="en-US" dirty="0"/>
          </a:p>
        </p:txBody>
      </p:sp>
    </p:spTree>
    <p:extLst>
      <p:ext uri="{BB962C8B-B14F-4D97-AF65-F5344CB8AC3E}">
        <p14:creationId xmlns:p14="http://schemas.microsoft.com/office/powerpoint/2010/main" val="7548213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have been caring for some of these families for over ten eight years.</a:t>
            </a:r>
          </a:p>
          <a:p>
            <a:r>
              <a:rPr lang="en-GB" dirty="0"/>
              <a:t>Gaining informed consent – children will feel included and to some extent they will feel equal because they have had a say and can choose what they want to do.</a:t>
            </a:r>
          </a:p>
        </p:txBody>
      </p:sp>
      <p:sp>
        <p:nvSpPr>
          <p:cNvPr id="4" name="Slide Number Placeholder 3"/>
          <p:cNvSpPr>
            <a:spLocks noGrp="1"/>
          </p:cNvSpPr>
          <p:nvPr>
            <p:ph type="sldNum" sz="quarter" idx="5"/>
          </p:nvPr>
        </p:nvSpPr>
        <p:spPr/>
        <p:txBody>
          <a:bodyPr/>
          <a:lstStyle/>
          <a:p>
            <a:fld id="{E0746DE6-3336-457D-A091-FA20AC1C536E}" type="slidenum">
              <a:rPr lang="en-US" smtClean="0"/>
              <a:t>22</a:t>
            </a:fld>
            <a:endParaRPr lang="en-US" dirty="0"/>
          </a:p>
        </p:txBody>
      </p:sp>
    </p:spTree>
    <p:extLst>
      <p:ext uri="{BB962C8B-B14F-4D97-AF65-F5344CB8AC3E}">
        <p14:creationId xmlns:p14="http://schemas.microsoft.com/office/powerpoint/2010/main" val="1152112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have been caring for some of these families for over ten eight years.</a:t>
            </a:r>
          </a:p>
          <a:p>
            <a:r>
              <a:rPr lang="en-GB" dirty="0"/>
              <a:t>Gaining informed consent – children will feel included and to some extent they will feel equal because they have had a say and can choose what they want to do.</a:t>
            </a:r>
          </a:p>
        </p:txBody>
      </p:sp>
      <p:sp>
        <p:nvSpPr>
          <p:cNvPr id="4" name="Slide Number Placeholder 3"/>
          <p:cNvSpPr>
            <a:spLocks noGrp="1"/>
          </p:cNvSpPr>
          <p:nvPr>
            <p:ph type="sldNum" sz="quarter" idx="5"/>
          </p:nvPr>
        </p:nvSpPr>
        <p:spPr/>
        <p:txBody>
          <a:bodyPr/>
          <a:lstStyle/>
          <a:p>
            <a:fld id="{E0746DE6-3336-457D-A091-FA20AC1C536E}" type="slidenum">
              <a:rPr lang="en-US" smtClean="0"/>
              <a:t>23</a:t>
            </a:fld>
            <a:endParaRPr lang="en-US" dirty="0"/>
          </a:p>
        </p:txBody>
      </p:sp>
    </p:spTree>
    <p:extLst>
      <p:ext uri="{BB962C8B-B14F-4D97-AF65-F5344CB8AC3E}">
        <p14:creationId xmlns:p14="http://schemas.microsoft.com/office/powerpoint/2010/main" val="24573387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24</a:t>
            </a:fld>
            <a:endParaRPr lang="en-US" dirty="0"/>
          </a:p>
        </p:txBody>
      </p:sp>
    </p:spTree>
    <p:extLst>
      <p:ext uri="{BB962C8B-B14F-4D97-AF65-F5344CB8AC3E}">
        <p14:creationId xmlns:p14="http://schemas.microsoft.com/office/powerpoint/2010/main" val="3461445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1555EDF9-3D79-45DA-8367-2F63551C4C7D}"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52CBF5-17B8-4387-88A6-ABF9F8C64D5A}" type="slidenum">
              <a:rPr lang="en-US" smtClean="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4395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55EDF9-3D79-45DA-8367-2F63551C4C7D}"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3504451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55EDF9-3D79-45DA-8367-2F63551C4C7D}"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52CBF5-17B8-4387-88A6-ABF9F8C64D5A}" type="slidenum">
              <a:rPr lang="en-US" smtClean="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3296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555EDF9-3D79-45DA-8367-2F63551C4C7D}" type="datetimeFigureOut">
              <a:rPr lang="en-US" smtClean="0"/>
              <a:t>1/24/2020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3559803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555EDF9-3D79-45DA-8367-2F63551C4C7D}" type="datetimeFigureOut">
              <a:rPr lang="en-US" smtClean="0"/>
              <a:t>1/24/2020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602228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555EDF9-3D79-45DA-8367-2F63551C4C7D}" type="datetimeFigureOut">
              <a:rPr lang="en-US" smtClean="0"/>
              <a:t>1/24/2020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903900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55EDF9-3D79-45DA-8367-2F63551C4C7D}" type="datetimeFigureOut">
              <a:rPr lang="en-US" smtClean="0"/>
              <a:t>1/24/2020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2147753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55EDF9-3D79-45DA-8367-2F63551C4C7D}" type="datetimeFigureOut">
              <a:rPr lang="en-US" smtClean="0"/>
              <a:t>1/24/2020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2928494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55EDF9-3D79-45DA-8367-2F63551C4C7D}" type="datetimeFigureOut">
              <a:rPr lang="en-US" smtClean="0"/>
              <a:t>1/24/2020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52CBF5-17B8-4387-88A6-ABF9F8C64D5A}" type="slidenum">
              <a:rPr lang="en-US" smtClean="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4214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55EDF9-3D79-45DA-8367-2F63551C4C7D}"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3893710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55EDF9-3D79-45DA-8367-2F63551C4C7D}"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52CBF5-17B8-4387-88A6-ABF9F8C64D5A}" type="slidenum">
              <a:rPr lang="en-US" smtClean="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7659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26389105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cxnSp>
        <p:nvCxnSpPr>
          <p:cNvPr id="7" name="Straight Connector 6">
            <a:extLst>
              <a:ext uri="{FF2B5EF4-FFF2-40B4-BE49-F238E27FC236}">
                <a16:creationId xmlns:a16="http://schemas.microsoft.com/office/drawing/2014/main" id="{8F2913E0-24BE-4EFC-ADB2-0C58D98D0AB7}"/>
              </a:ext>
            </a:extLst>
          </p:cNvPr>
          <p:cNvCxnSpPr/>
          <p:nvPr userDrawn="1"/>
        </p:nvCxnSpPr>
        <p:spPr>
          <a:xfrm>
            <a:off x="952500" y="1284718"/>
            <a:ext cx="103632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61004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3142087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12504623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24973672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11242918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35987239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15039356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8856645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33543290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2075116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24915804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204571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27824229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42563422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37626346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4260" y="462455"/>
            <a:ext cx="10515600" cy="822263"/>
          </a:xfrm>
        </p:spPr>
        <p:txBody>
          <a:bodyPr>
            <a:normAutofit/>
          </a:bodyPr>
          <a:lstStyle>
            <a:lvl1pPr>
              <a:defRPr sz="3600">
                <a:solidFill>
                  <a:srgbClr val="D24726"/>
                </a:solidFill>
                <a:latin typeface="Segoe UI Light" panose="020B0502040204020203" pitchFamily="34" charset="0"/>
                <a:cs typeface="Segoe UI Light" panose="020B0502040204020203" pitchFamily="34" charset="0"/>
              </a:defRPr>
            </a:lvl1pPr>
          </a:lstStyle>
          <a:p>
            <a:r>
              <a:rPr lang="en-US" dirty="0"/>
              <a:t>Click to edit Master title style</a:t>
            </a:r>
          </a:p>
        </p:txBody>
      </p:sp>
      <p:sp>
        <p:nvSpPr>
          <p:cNvPr id="3" name="Content Placeholder 2"/>
          <p:cNvSpPr>
            <a:spLocks noGrp="1"/>
          </p:cNvSpPr>
          <p:nvPr>
            <p:ph idx="1"/>
          </p:nvPr>
        </p:nvSpPr>
        <p:spPr>
          <a:xfrm>
            <a:off x="838200" y="1625936"/>
            <a:ext cx="10515600" cy="4351338"/>
          </a:xfrm>
        </p:spPr>
        <p:txBody>
          <a:bodyPr/>
          <a:lstStyle>
            <a:lvl1pPr>
              <a:defRPr sz="1400" baseline="0">
                <a:solidFill>
                  <a:srgbClr val="595959"/>
                </a:solidFill>
                <a:latin typeface="Segoe UI Semilight" panose="020B0402040204020203" pitchFamily="34" charset="0"/>
                <a:cs typeface="Segoe UI Semilight" panose="020B0402040204020203" pitchFamily="34" charset="0"/>
              </a:defRPr>
            </a:lvl1pPr>
            <a:lvl2pPr>
              <a:defRPr sz="1200" baseline="0">
                <a:solidFill>
                  <a:srgbClr val="595959"/>
                </a:solidFill>
                <a:latin typeface="Segoe UI Semilight" panose="020B0402040204020203" pitchFamily="34" charset="0"/>
                <a:cs typeface="Segoe UI Semilight" panose="020B0402040204020203" pitchFamily="34" charset="0"/>
              </a:defRPr>
            </a:lvl2pPr>
            <a:lvl3pPr>
              <a:defRPr sz="1200" baseline="0">
                <a:solidFill>
                  <a:srgbClr val="595959"/>
                </a:solidFill>
                <a:latin typeface="Segoe UI Semilight" panose="020B0402040204020203" pitchFamily="34" charset="0"/>
                <a:cs typeface="Segoe UI Semilight" panose="020B0402040204020203" pitchFamily="34" charset="0"/>
              </a:defRPr>
            </a:lvl3pPr>
            <a:lvl4pPr>
              <a:defRPr sz="1200" baseline="0">
                <a:solidFill>
                  <a:srgbClr val="595959"/>
                </a:solidFill>
                <a:latin typeface="Segoe UI Semilight" panose="020B0402040204020203" pitchFamily="34" charset="0"/>
                <a:cs typeface="Segoe UI Semilight" panose="020B0402040204020203" pitchFamily="34" charset="0"/>
              </a:defRPr>
            </a:lvl4pPr>
            <a:lvl5pPr>
              <a:defRPr sz="1200" baseline="0">
                <a:solidFill>
                  <a:srgbClr val="595959"/>
                </a:solidFill>
                <a:latin typeface="Segoe UI Semilight" panose="020B0402040204020203" pitchFamily="34" charset="0"/>
                <a:cs typeface="Segoe UI Semilight" panose="020B0402040204020203"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3652CD92-9D15-43B4-8516-073FCDAC90D4}"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cxnSp>
        <p:nvCxnSpPr>
          <p:cNvPr id="7" name="Straight Connector 6"/>
          <p:cNvCxnSpPr/>
          <p:nvPr userDrawn="1"/>
        </p:nvCxnSpPr>
        <p:spPr>
          <a:xfrm>
            <a:off x="952500" y="1284718"/>
            <a:ext cx="103632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55252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3652CD92-9D15-43B4-8516-073FCDAC90D4}" type="datetimeFigureOut">
              <a:rPr lang="en-US" smtClean="0"/>
              <a:t>1/24/2020</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75E1560-7126-406C-A531-3A398E8D0EEA}" type="slidenum">
              <a:rPr lang="en-US" smtClean="0"/>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880310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652CD92-9D15-43B4-8516-073FCDAC90D4}" type="datetimeFigureOut">
              <a:rPr lang="en-US" smtClean="0"/>
              <a:t>1/24/2020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75E1560-7126-406C-A531-3A398E8D0EEA}" type="slidenum">
              <a:rPr lang="en-US" smtClean="0"/>
              <a:t>‹#›</a:t>
            </a:fld>
            <a:endParaRPr lang="en-US" dirty="0"/>
          </a:p>
        </p:txBody>
      </p:sp>
    </p:spTree>
    <p:extLst>
      <p:ext uri="{BB962C8B-B14F-4D97-AF65-F5344CB8AC3E}">
        <p14:creationId xmlns:p14="http://schemas.microsoft.com/office/powerpoint/2010/main" val="3653240059"/>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 id="2147483661"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5.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5.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7.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ags" Target="../tags/tag8.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3.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3.xml"/><Relationship Id="rId1" Type="http://schemas.openxmlformats.org/officeDocument/2006/relationships/tags" Target="../tags/tag10.xml"/><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3.xml"/><Relationship Id="rId1" Type="http://schemas.openxmlformats.org/officeDocument/2006/relationships/tags" Target="../tags/tag11.xml"/><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ags" Target="../tags/tag12.xml"/><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3.xml"/><Relationship Id="rId1" Type="http://schemas.openxmlformats.org/officeDocument/2006/relationships/tags" Target="../tags/tag14.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3.xml"/><Relationship Id="rId1" Type="http://schemas.openxmlformats.org/officeDocument/2006/relationships/tags" Target="../tags/tag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3.xml"/><Relationship Id="rId1" Type="http://schemas.openxmlformats.org/officeDocument/2006/relationships/tags" Target="../tags/tag16.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3.xml"/><Relationship Id="rId1" Type="http://schemas.openxmlformats.org/officeDocument/2006/relationships/tags" Target="../tags/tag1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5.xml.rels><?xml version="1.0" encoding="UTF-8" standalone="yes"?>
<Relationships xmlns="http://schemas.openxmlformats.org/package/2006/relationships"><Relationship Id="rId2" Type="http://schemas.openxmlformats.org/officeDocument/2006/relationships/hyperlink" Target="https://www.teachertoolkit.co.uk/wp-content/uploads/2016/03/LeuvenScale_tcm4-735285.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2DD0C21-8FEE-4C18-8789-CC8ABE206F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A4B51757-7607-4CEA-A0EE-3C5BDC2C1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71998"/>
            <a:ext cx="12188952" cy="2285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57200" y="4960137"/>
            <a:ext cx="7772400" cy="1463040"/>
          </a:xfrm>
        </p:spPr>
        <p:txBody>
          <a:bodyPr>
            <a:normAutofit/>
          </a:bodyPr>
          <a:lstStyle/>
          <a:p>
            <a:r>
              <a:rPr lang="en-US" dirty="0">
                <a:solidFill>
                  <a:srgbClr val="FFFFFF"/>
                </a:solidFill>
              </a:rPr>
              <a:t>Supporting children’s learning through their environment</a:t>
            </a:r>
          </a:p>
        </p:txBody>
      </p:sp>
      <p:sp>
        <p:nvSpPr>
          <p:cNvPr id="3" name="Content Placeholder 2"/>
          <p:cNvSpPr>
            <a:spLocks noGrp="1"/>
          </p:cNvSpPr>
          <p:nvPr>
            <p:ph type="subTitle" idx="1"/>
          </p:nvPr>
        </p:nvSpPr>
        <p:spPr>
          <a:xfrm>
            <a:off x="8610600" y="4960137"/>
            <a:ext cx="3200400" cy="1463040"/>
          </a:xfrm>
        </p:spPr>
        <p:txBody>
          <a:bodyPr>
            <a:normAutofit/>
          </a:bodyPr>
          <a:lstStyle/>
          <a:p>
            <a:r>
              <a:rPr lang="en-GB" dirty="0">
                <a:solidFill>
                  <a:srgbClr val="FFFFFF"/>
                </a:solidFill>
              </a:rPr>
              <a:t>In an early years setting in Wales</a:t>
            </a:r>
          </a:p>
          <a:p>
            <a:r>
              <a:rPr lang="en-GB" dirty="0">
                <a:solidFill>
                  <a:srgbClr val="FFFFFF"/>
                </a:solidFill>
              </a:rPr>
              <a:t>Sarah Price</a:t>
            </a:r>
          </a:p>
        </p:txBody>
      </p:sp>
      <p:pic>
        <p:nvPicPr>
          <p:cNvPr id="13" name="Graphic 6" descr="Children">
            <a:extLst>
              <a:ext uri="{FF2B5EF4-FFF2-40B4-BE49-F238E27FC236}">
                <a16:creationId xmlns:a16="http://schemas.microsoft.com/office/drawing/2014/main" id="{84882311-F107-446C-AF05-5232D6C4E51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439869" y="640080"/>
            <a:ext cx="3306457" cy="3306457"/>
          </a:xfrm>
          <a:prstGeom prst="rect">
            <a:avLst/>
          </a:prstGeom>
        </p:spPr>
      </p:pic>
      <p:cxnSp>
        <p:nvCxnSpPr>
          <p:cNvPr id="22" name="Straight Connector 21">
            <a:extLst>
              <a:ext uri="{FF2B5EF4-FFF2-40B4-BE49-F238E27FC236}">
                <a16:creationId xmlns:a16="http://schemas.microsoft.com/office/drawing/2014/main" id="{FEF39256-F095-41C8-8707-6C1A665E8F2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406507" y="5220212"/>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687850"/>
      </p:ext>
    </p:extLst>
  </p:cSld>
  <p:clrMapOvr>
    <a:masterClrMapping/>
  </p:clrMapOvr>
  <mc:AlternateContent xmlns:mc="http://schemas.openxmlformats.org/markup-compatibility/2006">
    <mc:Choice xmlns:p14="http://schemas.microsoft.com/office/powerpoint/2010/main" Requires="p14">
      <p:transition p14:dur="0" advTm="22580"/>
    </mc:Choice>
    <mc:Fallback>
      <p:transition advTm="225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B76E6-8E55-4532-B4C9-362459A30A05}"/>
              </a:ext>
            </a:extLst>
          </p:cNvPr>
          <p:cNvSpPr>
            <a:spLocks noGrp="1"/>
          </p:cNvSpPr>
          <p:nvPr>
            <p:ph type="title"/>
          </p:nvPr>
        </p:nvSpPr>
        <p:spPr>
          <a:xfrm>
            <a:off x="784326" y="609600"/>
            <a:ext cx="8489676" cy="1320800"/>
          </a:xfrm>
        </p:spPr>
        <p:txBody>
          <a:bodyPr/>
          <a:lstStyle/>
          <a:p>
            <a:r>
              <a:rPr lang="en-US" dirty="0">
                <a:solidFill>
                  <a:schemeClr val="bg1">
                    <a:lumMod val="50000"/>
                  </a:schemeClr>
                </a:solidFill>
                <a:latin typeface="Tw Cen MT" panose="020B0602020104020603" pitchFamily="34" charset="0"/>
                <a:ea typeface="Segoe UI Light" panose="020B0702040204020203" pitchFamily="34" charset="0"/>
                <a:cs typeface="Segoe UI" panose="020B0502040204020203" pitchFamily="34" charset="0"/>
              </a:rPr>
              <a:t>Research Proposal</a:t>
            </a:r>
          </a:p>
        </p:txBody>
      </p:sp>
      <p:sp>
        <p:nvSpPr>
          <p:cNvPr id="20" name="Text 2"/>
          <p:cNvSpPr/>
          <p:nvPr/>
        </p:nvSpPr>
        <p:spPr>
          <a:xfrm>
            <a:off x="850250" y="1461299"/>
            <a:ext cx="8795774" cy="871713"/>
          </a:xfrm>
          <a:prstGeom prst="rect">
            <a:avLst/>
          </a:prstGeom>
        </p:spPr>
        <p:txBody>
          <a:bodyPr wrap="square">
            <a:spAutoFit/>
          </a:bodyPr>
          <a:lstStyle/>
          <a:p>
            <a:pPr>
              <a:lnSpc>
                <a:spcPct val="150000"/>
              </a:lnSpc>
            </a:pPr>
            <a:r>
              <a:rPr lang="en-US" b="1" dirty="0">
                <a:solidFill>
                  <a:schemeClr val="accent1"/>
                </a:solidFill>
                <a:latin typeface="Tw Cen MT" panose="020B0602020104020603" pitchFamily="34" charset="0"/>
                <a:ea typeface="Segoe UI Semibold" panose="020B0702040204020203" pitchFamily="34" charset="0"/>
                <a:cs typeface="Segoe UI" panose="020B0502040204020203" pitchFamily="34" charset="0"/>
              </a:rPr>
              <a:t>Are children more engaged in their learning if they have a role in creating their learning environment?</a:t>
            </a:r>
          </a:p>
        </p:txBody>
      </p:sp>
      <p:sp>
        <p:nvSpPr>
          <p:cNvPr id="21" name="Content Placeholder 2"/>
          <p:cNvSpPr txBox="1">
            <a:spLocks/>
          </p:cNvSpPr>
          <p:nvPr/>
        </p:nvSpPr>
        <p:spPr>
          <a:xfrm>
            <a:off x="850250" y="2463800"/>
            <a:ext cx="8186174" cy="791307"/>
          </a:xfrm>
          <a:prstGeom prst="rect">
            <a:avLst/>
          </a:prstGeom>
          <a:ln w="57150">
            <a:noFill/>
          </a:ln>
        </p:spPr>
        <p:txBody>
          <a:bodyPr vert="horz" lIns="91440" tIns="45720" rIns="91440" bIns="45720" numCol="1" rtlCol="0" anchor="t">
            <a:noAutofit/>
          </a:bodyPr>
          <a:lstStyle/>
          <a:p>
            <a:pPr marL="0" indent="0" algn="just">
              <a:lnSpc>
                <a:spcPct val="150000"/>
              </a:lnSpc>
              <a:spcBef>
                <a:spcPts val="0"/>
              </a:spcBef>
              <a:buFont typeface="Arial" panose="020B0604020202020204" pitchFamily="34" charset="0"/>
              <a:buNone/>
            </a:pPr>
            <a:r>
              <a:rPr lang="en-US" dirty="0">
                <a:solidFill>
                  <a:schemeClr val="bg1">
                    <a:lumMod val="50000"/>
                  </a:schemeClr>
                </a:solidFill>
                <a:latin typeface="Tw Cen MT" panose="020B0602020104020603" pitchFamily="34" charset="0"/>
                <a:ea typeface="Segoe UI" panose="020B0502040204020203" pitchFamily="34" charset="0"/>
                <a:cs typeface="Segoe UI Semilight" panose="020B0402040204020203" pitchFamily="34" charset="0"/>
              </a:rPr>
              <a:t>The research paradigm will be based on an interpretivist philosophy.</a:t>
            </a:r>
          </a:p>
        </p:txBody>
      </p:sp>
      <p:sp>
        <p:nvSpPr>
          <p:cNvPr id="12" name="Content Placeholder 2">
            <a:extLst>
              <a:ext uri="{FF2B5EF4-FFF2-40B4-BE49-F238E27FC236}">
                <a16:creationId xmlns:a16="http://schemas.microsoft.com/office/drawing/2014/main" id="{9624165E-2990-4A43-AE2A-1804AB7A4264}"/>
              </a:ext>
            </a:extLst>
          </p:cNvPr>
          <p:cNvSpPr txBox="1">
            <a:spLocks/>
          </p:cNvSpPr>
          <p:nvPr/>
        </p:nvSpPr>
        <p:spPr>
          <a:xfrm>
            <a:off x="850250" y="3133222"/>
            <a:ext cx="8169836" cy="1199156"/>
          </a:xfrm>
          <a:prstGeom prst="rect">
            <a:avLst/>
          </a:prstGeom>
          <a:ln w="57150">
            <a:noFill/>
          </a:ln>
        </p:spPr>
        <p:txBody>
          <a:bodyPr vert="horz" lIns="91440" tIns="45720" rIns="91440" bIns="45720" numCol="1" rtlCol="0" anchor="t">
            <a:normAutofit/>
          </a:bodyPr>
          <a:lstStyle/>
          <a:p>
            <a:pPr algn="just">
              <a:lnSpc>
                <a:spcPct val="150000"/>
              </a:lnSpc>
            </a:pPr>
            <a:r>
              <a:rPr lang="en-GB" dirty="0">
                <a:solidFill>
                  <a:schemeClr val="bg1">
                    <a:lumMod val="50000"/>
                  </a:schemeClr>
                </a:solidFill>
                <a:latin typeface="Tw Cen MT" panose="020B0602020104020603" pitchFamily="34" charset="0"/>
                <a:cs typeface="Segoe UI Semilight" panose="020B0402040204020203" pitchFamily="34" charset="0"/>
              </a:rPr>
              <a:t>The research will focus on how children engage and interact with their environment and how they initiate their own play.</a:t>
            </a:r>
            <a:endParaRPr lang="en-US" dirty="0">
              <a:solidFill>
                <a:schemeClr val="bg1">
                  <a:lumMod val="50000"/>
                </a:schemeClr>
              </a:solidFill>
              <a:latin typeface="Tw Cen MT" panose="020B0602020104020603" pitchFamily="34" charset="0"/>
              <a:ea typeface="Segoe UI" panose="020B0502040204020203" pitchFamily="34" charset="0"/>
              <a:cs typeface="Segoe UI Semilight" panose="020B0402040204020203" pitchFamily="34" charset="0"/>
            </a:endParaRPr>
          </a:p>
        </p:txBody>
      </p:sp>
      <p:sp>
        <p:nvSpPr>
          <p:cNvPr id="9" name="Content Placeholder 3">
            <a:extLst>
              <a:ext uri="{FF2B5EF4-FFF2-40B4-BE49-F238E27FC236}">
                <a16:creationId xmlns:a16="http://schemas.microsoft.com/office/drawing/2014/main" id="{0BE7B5F1-B5F0-4E49-9715-1E60440DB0DB}"/>
              </a:ext>
            </a:extLst>
          </p:cNvPr>
          <p:cNvSpPr/>
          <p:nvPr/>
        </p:nvSpPr>
        <p:spPr>
          <a:xfrm>
            <a:off x="833912" y="4266425"/>
            <a:ext cx="8186174" cy="878702"/>
          </a:xfrm>
          <a:prstGeom prst="rect">
            <a:avLst/>
          </a:prstGeom>
        </p:spPr>
        <p:txBody>
          <a:bodyPr wrap="square">
            <a:spAutoFit/>
          </a:bodyPr>
          <a:lstStyle/>
          <a:p>
            <a:pPr algn="just">
              <a:lnSpc>
                <a:spcPct val="150000"/>
              </a:lnSpc>
            </a:pPr>
            <a:r>
              <a:rPr lang="en-GB" dirty="0">
                <a:solidFill>
                  <a:schemeClr val="bg1">
                    <a:lumMod val="50000"/>
                  </a:schemeClr>
                </a:solidFill>
                <a:latin typeface="Tw Cen MT" panose="020B0602020104020603" pitchFamily="34" charset="0"/>
                <a:cs typeface="Segoe UI Semilight" panose="020B0402040204020203" pitchFamily="34" charset="0"/>
              </a:rPr>
              <a:t>Adopting a qualitative methodology will provide an in-depth insight into children participating in their environment.</a:t>
            </a:r>
            <a:endParaRPr lang="en-US" dirty="0">
              <a:solidFill>
                <a:schemeClr val="bg1">
                  <a:lumMod val="50000"/>
                </a:schemeClr>
              </a:solidFill>
              <a:latin typeface="Tw Cen MT" panose="020B0602020104020603" pitchFamily="34" charset="0"/>
              <a:cs typeface="Segoe UI Semilight" panose="020B0402040204020203" pitchFamily="34" charset="0"/>
            </a:endParaRPr>
          </a:p>
        </p:txBody>
      </p:sp>
    </p:spTree>
    <p:custDataLst>
      <p:tags r:id="rId1"/>
    </p:custDataLst>
    <p:extLst>
      <p:ext uri="{BB962C8B-B14F-4D97-AF65-F5344CB8AC3E}">
        <p14:creationId xmlns:p14="http://schemas.microsoft.com/office/powerpoint/2010/main" val="3748667521"/>
      </p:ext>
    </p:extLst>
  </p:cSld>
  <p:clrMapOvr>
    <a:masterClrMapping/>
  </p:clrMapOvr>
  <p:transition spd="slow" advTm="52074">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bldP spid="21" grpId="0"/>
      <p:bldP spid="12"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6B449-1C39-4EA6-9ACF-57DED94BD02F}"/>
              </a:ext>
            </a:extLst>
          </p:cNvPr>
          <p:cNvSpPr>
            <a:spLocks noGrp="1"/>
          </p:cNvSpPr>
          <p:nvPr>
            <p:ph type="title"/>
          </p:nvPr>
        </p:nvSpPr>
        <p:spPr>
          <a:xfrm>
            <a:off x="794870" y="609600"/>
            <a:ext cx="8479131" cy="1320800"/>
          </a:xfrm>
        </p:spPr>
        <p:txBody>
          <a:bodyPr/>
          <a:lstStyle/>
          <a:p>
            <a:r>
              <a:rPr lang="en-US" dirty="0">
                <a:solidFill>
                  <a:schemeClr val="bg1">
                    <a:lumMod val="50000"/>
                  </a:schemeClr>
                </a:solidFill>
                <a:latin typeface="Tw Cen MT" panose="020B0602020104020603" pitchFamily="34" charset="0"/>
                <a:ea typeface="Segoe UI Light" panose="020B0702040204020203" pitchFamily="34" charset="0"/>
                <a:cs typeface="Segoe UI" panose="020B0502040204020203" pitchFamily="34" charset="0"/>
              </a:rPr>
              <a:t>Research Proposal</a:t>
            </a:r>
            <a:endParaRPr lang="en-GB" dirty="0"/>
          </a:p>
        </p:txBody>
      </p:sp>
      <p:sp>
        <p:nvSpPr>
          <p:cNvPr id="4" name="Content Placeholder 3">
            <a:extLst>
              <a:ext uri="{FF2B5EF4-FFF2-40B4-BE49-F238E27FC236}">
                <a16:creationId xmlns:a16="http://schemas.microsoft.com/office/drawing/2014/main" id="{3F8161E4-9924-450A-8E69-626A1423BFDC}"/>
              </a:ext>
            </a:extLst>
          </p:cNvPr>
          <p:cNvSpPr/>
          <p:nvPr/>
        </p:nvSpPr>
        <p:spPr>
          <a:xfrm>
            <a:off x="1195294" y="1588351"/>
            <a:ext cx="5237389" cy="3371692"/>
          </a:xfrm>
          <a:prstGeom prst="rect">
            <a:avLst/>
          </a:prstGeom>
        </p:spPr>
        <p:txBody>
          <a:bodyPr wrap="square">
            <a:spAutoFit/>
          </a:bodyPr>
          <a:lstStyle/>
          <a:p>
            <a:pPr>
              <a:lnSpc>
                <a:spcPct val="150000"/>
              </a:lnSpc>
            </a:pPr>
            <a:r>
              <a:rPr lang="en-GB" dirty="0">
                <a:solidFill>
                  <a:schemeClr val="bg1">
                    <a:lumMod val="50000"/>
                  </a:schemeClr>
                </a:solidFill>
                <a:latin typeface="Tw Cen MT" panose="020B0602020104020603" pitchFamily="34" charset="0"/>
                <a:cs typeface="Segoe UI Semilight" panose="020B0402040204020203" pitchFamily="34" charset="0"/>
              </a:rPr>
              <a:t>The Mosaic Approach (Clark and Moss, 2011).</a:t>
            </a:r>
          </a:p>
          <a:p>
            <a:pPr marL="285750" indent="-285750">
              <a:lnSpc>
                <a:spcPct val="150000"/>
              </a:lnSpc>
              <a:buFont typeface="Arial" panose="020B0604020202020204" pitchFamily="34" charset="0"/>
              <a:buChar char="•"/>
            </a:pPr>
            <a:r>
              <a:rPr lang="en-GB" dirty="0">
                <a:solidFill>
                  <a:schemeClr val="bg1">
                    <a:lumMod val="50000"/>
                  </a:schemeClr>
                </a:solidFill>
                <a:latin typeface="Tw Cen MT" panose="020B0602020104020603" pitchFamily="34" charset="0"/>
                <a:cs typeface="Segoe UI Semilight" panose="020B0402040204020203" pitchFamily="34" charset="0"/>
              </a:rPr>
              <a:t>Observations</a:t>
            </a:r>
          </a:p>
          <a:p>
            <a:pPr marL="285750" indent="-285750">
              <a:lnSpc>
                <a:spcPct val="150000"/>
              </a:lnSpc>
              <a:buFont typeface="Arial" panose="020B0604020202020204" pitchFamily="34" charset="0"/>
              <a:buChar char="•"/>
            </a:pPr>
            <a:r>
              <a:rPr lang="en-GB" dirty="0">
                <a:solidFill>
                  <a:schemeClr val="bg1">
                    <a:lumMod val="50000"/>
                  </a:schemeClr>
                </a:solidFill>
                <a:latin typeface="Tw Cen MT" panose="020B0602020104020603" pitchFamily="34" charset="0"/>
                <a:cs typeface="Segoe UI Semilight" panose="020B0402040204020203" pitchFamily="34" charset="0"/>
              </a:rPr>
              <a:t>Child Conferencing</a:t>
            </a:r>
          </a:p>
          <a:p>
            <a:pPr marL="285750" indent="-285750">
              <a:lnSpc>
                <a:spcPct val="150000"/>
              </a:lnSpc>
              <a:buFont typeface="Arial" panose="020B0604020202020204" pitchFamily="34" charset="0"/>
              <a:buChar char="•"/>
            </a:pPr>
            <a:r>
              <a:rPr lang="en-GB" dirty="0">
                <a:solidFill>
                  <a:schemeClr val="bg1">
                    <a:lumMod val="50000"/>
                  </a:schemeClr>
                </a:solidFill>
                <a:latin typeface="Tw Cen MT" panose="020B0602020104020603" pitchFamily="34" charset="0"/>
                <a:cs typeface="Segoe UI Semilight" panose="020B0402040204020203" pitchFamily="34" charset="0"/>
              </a:rPr>
              <a:t>Photographs</a:t>
            </a:r>
          </a:p>
          <a:p>
            <a:pPr marL="285750" indent="-285750">
              <a:lnSpc>
                <a:spcPct val="150000"/>
              </a:lnSpc>
              <a:buFont typeface="Arial" panose="020B0604020202020204" pitchFamily="34" charset="0"/>
              <a:buChar char="•"/>
            </a:pPr>
            <a:r>
              <a:rPr lang="en-GB" dirty="0">
                <a:solidFill>
                  <a:schemeClr val="bg1">
                    <a:lumMod val="50000"/>
                  </a:schemeClr>
                </a:solidFill>
                <a:latin typeface="Tw Cen MT" panose="020B0602020104020603" pitchFamily="34" charset="0"/>
                <a:cs typeface="Segoe UI Semilight" panose="020B0402040204020203" pitchFamily="34" charset="0"/>
              </a:rPr>
              <a:t>Tours</a:t>
            </a:r>
          </a:p>
          <a:p>
            <a:pPr marL="285750" indent="-285750">
              <a:lnSpc>
                <a:spcPct val="150000"/>
              </a:lnSpc>
              <a:buFont typeface="Arial" panose="020B0604020202020204" pitchFamily="34" charset="0"/>
              <a:buChar char="•"/>
            </a:pPr>
            <a:r>
              <a:rPr lang="en-GB" dirty="0">
                <a:solidFill>
                  <a:schemeClr val="bg1">
                    <a:lumMod val="50000"/>
                  </a:schemeClr>
                </a:solidFill>
                <a:latin typeface="Tw Cen MT" panose="020B0602020104020603" pitchFamily="34" charset="0"/>
                <a:cs typeface="Segoe UI Semilight" panose="020B0402040204020203" pitchFamily="34" charset="0"/>
              </a:rPr>
              <a:t>Mapping</a:t>
            </a:r>
          </a:p>
          <a:p>
            <a:pPr marL="285750" indent="-285750">
              <a:lnSpc>
                <a:spcPct val="150000"/>
              </a:lnSpc>
              <a:buFont typeface="Arial" panose="020B0604020202020204" pitchFamily="34" charset="0"/>
              <a:buChar char="•"/>
            </a:pPr>
            <a:endParaRPr lang="en-GB" dirty="0">
              <a:solidFill>
                <a:schemeClr val="bg1">
                  <a:lumMod val="50000"/>
                </a:schemeClr>
              </a:solidFill>
              <a:latin typeface="Tw Cen MT" panose="020B0602020104020603" pitchFamily="34" charset="0"/>
              <a:cs typeface="Segoe UI Semilight" panose="020B0402040204020203" pitchFamily="34" charset="0"/>
            </a:endParaRPr>
          </a:p>
          <a:p>
            <a:pPr marL="285750" indent="-285750">
              <a:lnSpc>
                <a:spcPct val="150000"/>
              </a:lnSpc>
              <a:buFont typeface="Arial" panose="020B0604020202020204" pitchFamily="34" charset="0"/>
              <a:buChar char="•"/>
            </a:pPr>
            <a:endParaRPr lang="en-GB" dirty="0">
              <a:solidFill>
                <a:schemeClr val="bg1">
                  <a:lumMod val="50000"/>
                </a:schemeClr>
              </a:solidFill>
              <a:latin typeface="Tw Cen MT" panose="020B0602020104020603" pitchFamily="34" charset="0"/>
              <a:cs typeface="Segoe UI Semilight" panose="020B0402040204020203" pitchFamily="34" charset="0"/>
            </a:endParaRPr>
          </a:p>
        </p:txBody>
      </p:sp>
      <p:sp>
        <p:nvSpPr>
          <p:cNvPr id="5" name="Content Placeholder 3">
            <a:extLst>
              <a:ext uri="{FF2B5EF4-FFF2-40B4-BE49-F238E27FC236}">
                <a16:creationId xmlns:a16="http://schemas.microsoft.com/office/drawing/2014/main" id="{98A562ED-2366-4ED8-A86E-AEF2038BDE7E}"/>
              </a:ext>
            </a:extLst>
          </p:cNvPr>
          <p:cNvSpPr/>
          <p:nvPr/>
        </p:nvSpPr>
        <p:spPr>
          <a:xfrm>
            <a:off x="1126066" y="4229095"/>
            <a:ext cx="8347720" cy="1709699"/>
          </a:xfrm>
          <a:prstGeom prst="rect">
            <a:avLst/>
          </a:prstGeom>
        </p:spPr>
        <p:txBody>
          <a:bodyPr wrap="square">
            <a:spAutoFit/>
          </a:bodyPr>
          <a:lstStyle/>
          <a:p>
            <a:pPr algn="just">
              <a:lnSpc>
                <a:spcPct val="150000"/>
              </a:lnSpc>
            </a:pPr>
            <a:r>
              <a:rPr lang="en-GB" dirty="0">
                <a:solidFill>
                  <a:schemeClr val="bg1">
                    <a:lumMod val="50000"/>
                  </a:schemeClr>
                </a:solidFill>
                <a:latin typeface="Tw Cen MT" panose="020B0602020104020603" pitchFamily="34" charset="0"/>
                <a:cs typeface="Segoe UI Semilight" panose="020B0402040204020203" pitchFamily="34" charset="0"/>
              </a:rPr>
              <a:t>The research proposal lends to an interpretivist paradigm and although there are other possible paradigms, I intend to gather a wide variety of data that I can interpret and can compare so that I can look at how the different environments may affect a child’s learning.</a:t>
            </a:r>
            <a:endParaRPr lang="en-US" dirty="0">
              <a:solidFill>
                <a:schemeClr val="bg1">
                  <a:lumMod val="50000"/>
                </a:schemeClr>
              </a:solidFill>
              <a:latin typeface="Tw Cen MT" panose="020B0602020104020603" pitchFamily="34" charset="0"/>
              <a:cs typeface="Segoe UI Semilight" panose="020B0402040204020203" pitchFamily="34" charset="0"/>
            </a:endParaRPr>
          </a:p>
        </p:txBody>
      </p:sp>
    </p:spTree>
    <p:custDataLst>
      <p:tags r:id="rId1"/>
    </p:custDataLst>
    <p:extLst>
      <p:ext uri="{BB962C8B-B14F-4D97-AF65-F5344CB8AC3E}">
        <p14:creationId xmlns:p14="http://schemas.microsoft.com/office/powerpoint/2010/main" val="2316336464"/>
      </p:ext>
    </p:extLst>
  </p:cSld>
  <p:clrMapOvr>
    <a:masterClrMapping/>
  </p:clrMapOvr>
  <mc:AlternateContent xmlns:mc="http://schemas.openxmlformats.org/markup-compatibility/2006">
    <mc:Choice xmlns:p14="http://schemas.microsoft.com/office/powerpoint/2010/main" Requires="p14">
      <p:transition spd="slow" p14:dur="2000" advTm="54724"/>
    </mc:Choice>
    <mc:Fallback>
      <p:transition spd="slow" advTm="547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D6453-986D-4947-B189-71662F727D5F}"/>
              </a:ext>
            </a:extLst>
          </p:cNvPr>
          <p:cNvSpPr>
            <a:spLocks noGrp="1"/>
          </p:cNvSpPr>
          <p:nvPr>
            <p:ph type="title"/>
          </p:nvPr>
        </p:nvSpPr>
        <p:spPr>
          <a:xfrm>
            <a:off x="685799" y="609599"/>
            <a:ext cx="8588203" cy="1362635"/>
          </a:xfrm>
        </p:spPr>
        <p:txBody>
          <a:bodyPr>
            <a:normAutofit/>
          </a:bodyPr>
          <a:lstStyle/>
          <a:p>
            <a:r>
              <a:rPr lang="en-GB" sz="3600" dirty="0">
                <a:solidFill>
                  <a:schemeClr val="accent2"/>
                </a:solidFill>
                <a:latin typeface="Tw Cen MT" panose="020B0602020104020603" pitchFamily="34" charset="0"/>
              </a:rPr>
              <a:t>What does current research show?</a:t>
            </a:r>
          </a:p>
        </p:txBody>
      </p:sp>
      <p:sp>
        <p:nvSpPr>
          <p:cNvPr id="3" name="Text Placeholder 2">
            <a:extLst>
              <a:ext uri="{FF2B5EF4-FFF2-40B4-BE49-F238E27FC236}">
                <a16:creationId xmlns:a16="http://schemas.microsoft.com/office/drawing/2014/main" id="{AA564B9A-6980-4AF3-8DF1-9C68C01DF44E}"/>
              </a:ext>
            </a:extLst>
          </p:cNvPr>
          <p:cNvSpPr>
            <a:spLocks noGrp="1"/>
          </p:cNvSpPr>
          <p:nvPr>
            <p:ph type="body" sz="quarter" idx="13"/>
          </p:nvPr>
        </p:nvSpPr>
        <p:spPr>
          <a:xfrm>
            <a:off x="677332" y="1751106"/>
            <a:ext cx="8596669" cy="4016188"/>
          </a:xfrm>
        </p:spPr>
        <p:txBody>
          <a:bodyPr/>
          <a:lstStyle/>
          <a:p>
            <a:r>
              <a:rPr lang="en-GB" sz="2200" dirty="0">
                <a:solidFill>
                  <a:schemeClr val="bg1">
                    <a:lumMod val="50000"/>
                  </a:schemeClr>
                </a:solidFill>
                <a:latin typeface="Tw Cen MT" panose="020B0602020104020603" pitchFamily="34" charset="0"/>
              </a:rPr>
              <a:t>According to the Welsh Government (2015) </a:t>
            </a:r>
          </a:p>
          <a:p>
            <a:r>
              <a:rPr lang="en-GB" sz="2200" dirty="0">
                <a:solidFill>
                  <a:schemeClr val="bg1">
                    <a:lumMod val="50000"/>
                  </a:schemeClr>
                </a:solidFill>
                <a:latin typeface="Tw Cen MT" panose="020B0602020104020603" pitchFamily="34" charset="0"/>
              </a:rPr>
              <a:t>Indoor and outdoor environments that are fun, exciting, stimulating and safe promote children’s development and natural curiosity to explore and learn through first-hand experiences. </a:t>
            </a:r>
          </a:p>
          <a:p>
            <a:pPr algn="just"/>
            <a:r>
              <a:rPr lang="en-GB" sz="2200" dirty="0">
                <a:solidFill>
                  <a:schemeClr val="bg1">
                    <a:lumMod val="50000"/>
                  </a:schemeClr>
                </a:solidFill>
                <a:latin typeface="Tw Cen MT" panose="020B0602020104020603" pitchFamily="34" charset="0"/>
              </a:rPr>
              <a:t>A child’s right to play (UNCRC, 1989) is reflected through the Foundation Phase Framework.</a:t>
            </a:r>
          </a:p>
          <a:p>
            <a:pPr algn="just"/>
            <a:r>
              <a:rPr lang="en-GB" sz="2200" dirty="0">
                <a:solidFill>
                  <a:schemeClr val="bg1">
                    <a:lumMod val="50000"/>
                  </a:schemeClr>
                </a:solidFill>
                <a:latin typeface="Tw Cen MT" panose="020B0602020104020603" pitchFamily="34" charset="0"/>
              </a:rPr>
              <a:t>Imperative to provide opportunities and experiences within the environment that will challenge and support children to learn and grow.</a:t>
            </a:r>
          </a:p>
          <a:p>
            <a:pPr algn="just"/>
            <a:r>
              <a:rPr lang="en-GB" sz="2200" dirty="0">
                <a:solidFill>
                  <a:schemeClr val="bg1">
                    <a:lumMod val="50000"/>
                  </a:schemeClr>
                </a:solidFill>
                <a:latin typeface="Tw Cen MT" panose="020B0602020104020603" pitchFamily="34" charset="0"/>
              </a:rPr>
              <a:t>Vygotsky (1978) – children interact with their environment. When children play they learn (</a:t>
            </a:r>
            <a:r>
              <a:rPr lang="en-US" sz="2200" dirty="0">
                <a:solidFill>
                  <a:schemeClr val="bg1">
                    <a:lumMod val="50000"/>
                  </a:schemeClr>
                </a:solidFill>
                <a:latin typeface="Tw Cen MT" panose="020B0602020104020603" pitchFamily="34" charset="0"/>
              </a:rPr>
              <a:t>Bohling et al, 2010).</a:t>
            </a:r>
            <a:endParaRPr lang="en-GB" sz="2200" dirty="0">
              <a:solidFill>
                <a:schemeClr val="bg1">
                  <a:lumMod val="50000"/>
                </a:schemeClr>
              </a:solidFill>
              <a:latin typeface="Tw Cen MT" panose="020B0602020104020603" pitchFamily="34" charset="0"/>
            </a:endParaRPr>
          </a:p>
        </p:txBody>
      </p:sp>
    </p:spTree>
    <p:custDataLst>
      <p:tags r:id="rId1"/>
    </p:custDataLst>
    <p:extLst>
      <p:ext uri="{BB962C8B-B14F-4D97-AF65-F5344CB8AC3E}">
        <p14:creationId xmlns:p14="http://schemas.microsoft.com/office/powerpoint/2010/main" val="3264146722"/>
      </p:ext>
    </p:extLst>
  </p:cSld>
  <p:clrMapOvr>
    <a:masterClrMapping/>
  </p:clrMapOvr>
  <p:transition spd="slow" advTm="78424">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D6453-986D-4947-B189-71662F727D5F}"/>
              </a:ext>
            </a:extLst>
          </p:cNvPr>
          <p:cNvSpPr>
            <a:spLocks noGrp="1"/>
          </p:cNvSpPr>
          <p:nvPr>
            <p:ph type="title"/>
          </p:nvPr>
        </p:nvSpPr>
        <p:spPr>
          <a:xfrm>
            <a:off x="685799" y="609599"/>
            <a:ext cx="8588203" cy="1362635"/>
          </a:xfrm>
        </p:spPr>
        <p:txBody>
          <a:bodyPr>
            <a:normAutofit/>
          </a:bodyPr>
          <a:lstStyle/>
          <a:p>
            <a:r>
              <a:rPr lang="en-GB" dirty="0">
                <a:solidFill>
                  <a:schemeClr val="tx2">
                    <a:lumMod val="60000"/>
                    <a:lumOff val="40000"/>
                  </a:schemeClr>
                </a:solidFill>
                <a:latin typeface="Tw Cen MT" panose="020B0602020104020603" pitchFamily="34" charset="0"/>
              </a:rPr>
              <a:t>What does current research show?</a:t>
            </a:r>
            <a:endParaRPr lang="en-GB" dirty="0">
              <a:solidFill>
                <a:schemeClr val="tx2">
                  <a:lumMod val="60000"/>
                  <a:lumOff val="40000"/>
                </a:schemeClr>
              </a:solidFill>
            </a:endParaRPr>
          </a:p>
        </p:txBody>
      </p:sp>
      <p:sp>
        <p:nvSpPr>
          <p:cNvPr id="4" name="Text Placeholder 3">
            <a:extLst>
              <a:ext uri="{FF2B5EF4-FFF2-40B4-BE49-F238E27FC236}">
                <a16:creationId xmlns:a16="http://schemas.microsoft.com/office/drawing/2014/main" id="{1191FD88-F63B-4736-BBFF-CE0505BB1309}"/>
              </a:ext>
            </a:extLst>
          </p:cNvPr>
          <p:cNvSpPr>
            <a:spLocks noGrp="1"/>
          </p:cNvSpPr>
          <p:nvPr>
            <p:ph type="body" idx="1"/>
          </p:nvPr>
        </p:nvSpPr>
        <p:spPr>
          <a:xfrm>
            <a:off x="685799" y="2827724"/>
            <a:ext cx="8596668" cy="3477451"/>
          </a:xfrm>
        </p:spPr>
        <p:txBody>
          <a:bodyPr>
            <a:noAutofit/>
          </a:bodyPr>
          <a:lstStyle/>
          <a:p>
            <a:pPr algn="just"/>
            <a:r>
              <a:rPr lang="en-GB" sz="2200" dirty="0">
                <a:latin typeface="Tw Cen MT" panose="020B0602020104020603" pitchFamily="34" charset="0"/>
              </a:rPr>
              <a:t>According to Clements (2019), a child’s participation in the construction of their learning environment is imperative for their learning and development.</a:t>
            </a:r>
          </a:p>
          <a:p>
            <a:pPr algn="just"/>
            <a:r>
              <a:rPr lang="en-GB" sz="2200" dirty="0">
                <a:latin typeface="Tw Cen MT" panose="020B0602020104020603" pitchFamily="34" charset="0"/>
              </a:rPr>
              <a:t>Broadhead and Burt (2012) also found that although children respond in a playful way when they participate in activities that are already planned and set up; the play is not really theirs. Yet the more the children take over the activity and mix up the materials in their own creative way, the more the play begins to become theirs.</a:t>
            </a:r>
          </a:p>
          <a:p>
            <a:pPr algn="just"/>
            <a:r>
              <a:rPr lang="en-GB" sz="2200" dirty="0">
                <a:latin typeface="Tw Cen MT" panose="020B0602020104020603" pitchFamily="34" charset="0"/>
              </a:rPr>
              <a:t>Nicholson (1971) and his concept of loose parts.</a:t>
            </a:r>
          </a:p>
        </p:txBody>
      </p:sp>
    </p:spTree>
    <p:custDataLst>
      <p:tags r:id="rId1"/>
    </p:custDataLst>
    <p:extLst>
      <p:ext uri="{BB962C8B-B14F-4D97-AF65-F5344CB8AC3E}">
        <p14:creationId xmlns:p14="http://schemas.microsoft.com/office/powerpoint/2010/main" val="1051410793"/>
      </p:ext>
    </p:extLst>
  </p:cSld>
  <p:clrMapOvr>
    <a:masterClrMapping/>
  </p:clrMapOvr>
  <p:transition spd="slow" advTm="134975">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2AE8E50-35D4-4D5A-A4BB-168CBB027D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88726" cy="6858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16">
            <a:extLst>
              <a:ext uri="{FF2B5EF4-FFF2-40B4-BE49-F238E27FC236}">
                <a16:creationId xmlns:a16="http://schemas.microsoft.com/office/drawing/2014/main" id="{C37D1D6D-17D8-4296-B000-665D1892D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396" y="1276539"/>
            <a:ext cx="5570417" cy="4304276"/>
          </a:xfrm>
          <a:custGeom>
            <a:avLst/>
            <a:gdLst>
              <a:gd name="connsiteX0" fmla="*/ 4985599 w 5593163"/>
              <a:gd name="connsiteY0" fmla="*/ 636203 h 4305008"/>
              <a:gd name="connsiteX1" fmla="*/ 5528908 w 5593163"/>
              <a:gd name="connsiteY1" fmla="*/ 1181049 h 4305008"/>
              <a:gd name="connsiteX2" fmla="*/ 4985599 w 5593163"/>
              <a:gd name="connsiteY2" fmla="*/ 636203 h 4305008"/>
              <a:gd name="connsiteX3" fmla="*/ 4985599 w 5593163"/>
              <a:gd name="connsiteY3" fmla="*/ 2333028 h 4305008"/>
              <a:gd name="connsiteX4" fmla="*/ 5528908 w 5593163"/>
              <a:gd name="connsiteY4" fmla="*/ 2877874 h 4305008"/>
              <a:gd name="connsiteX5" fmla="*/ 4985599 w 5593163"/>
              <a:gd name="connsiteY5" fmla="*/ 2333028 h 4305008"/>
              <a:gd name="connsiteX6" fmla="*/ 4985597 w 5593163"/>
              <a:gd name="connsiteY6" fmla="*/ 2034258 h 4305008"/>
              <a:gd name="connsiteX7" fmla="*/ 5528906 w 5593163"/>
              <a:gd name="connsiteY7" fmla="*/ 1493690 h 4305008"/>
              <a:gd name="connsiteX8" fmla="*/ 4985597 w 5593163"/>
              <a:gd name="connsiteY8" fmla="*/ 2034258 h 4305008"/>
              <a:gd name="connsiteX9" fmla="*/ 4985597 w 5593163"/>
              <a:gd name="connsiteY9" fmla="*/ 3731083 h 4305008"/>
              <a:gd name="connsiteX10" fmla="*/ 5528906 w 5593163"/>
              <a:gd name="connsiteY10" fmla="*/ 3190516 h 4305008"/>
              <a:gd name="connsiteX11" fmla="*/ 4985597 w 5593163"/>
              <a:gd name="connsiteY11" fmla="*/ 3731083 h 4305008"/>
              <a:gd name="connsiteX12" fmla="*/ 4842232 w 5593163"/>
              <a:gd name="connsiteY12" fmla="*/ 503273 h 4305008"/>
              <a:gd name="connsiteX13" fmla="*/ 4842826 w 5593163"/>
              <a:gd name="connsiteY13" fmla="*/ 491833 h 4305008"/>
              <a:gd name="connsiteX14" fmla="*/ 4843324 w 5593163"/>
              <a:gd name="connsiteY14" fmla="*/ 491866 h 4305008"/>
              <a:gd name="connsiteX15" fmla="*/ 4843350 w 5593163"/>
              <a:gd name="connsiteY15" fmla="*/ 491372 h 4305008"/>
              <a:gd name="connsiteX16" fmla="*/ 4860437 w 5593163"/>
              <a:gd name="connsiteY16" fmla="*/ 492995 h 4305008"/>
              <a:gd name="connsiteX17" fmla="*/ 4955899 w 5593163"/>
              <a:gd name="connsiteY17" fmla="*/ 502060 h 4305008"/>
              <a:gd name="connsiteX18" fmla="*/ 4972112 w 5593163"/>
              <a:gd name="connsiteY18" fmla="*/ 503599 h 4305008"/>
              <a:gd name="connsiteX19" fmla="*/ 4972229 w 5593163"/>
              <a:gd name="connsiteY19" fmla="*/ 504747 h 4305008"/>
              <a:gd name="connsiteX20" fmla="*/ 5583809 w 5593163"/>
              <a:gd name="connsiteY20" fmla="*/ 948988 h 4305008"/>
              <a:gd name="connsiteX21" fmla="*/ 5593163 w 5593163"/>
              <a:gd name="connsiteY21" fmla="*/ 971822 h 4305008"/>
              <a:gd name="connsiteX22" fmla="*/ 5593163 w 5593163"/>
              <a:gd name="connsiteY22" fmla="*/ 1318474 h 4305008"/>
              <a:gd name="connsiteX23" fmla="*/ 5558612 w 5593163"/>
              <a:gd name="connsiteY23" fmla="*/ 1315193 h 4305008"/>
              <a:gd name="connsiteX24" fmla="*/ 5542395 w 5593163"/>
              <a:gd name="connsiteY24" fmla="*/ 1313653 h 4305008"/>
              <a:gd name="connsiteX25" fmla="*/ 5542279 w 5593163"/>
              <a:gd name="connsiteY25" fmla="*/ 1312505 h 4305008"/>
              <a:gd name="connsiteX26" fmla="*/ 4852114 w 5593163"/>
              <a:gd name="connsiteY26" fmla="*/ 619464 h 4305008"/>
              <a:gd name="connsiteX27" fmla="*/ 4851608 w 5593163"/>
              <a:gd name="connsiteY27" fmla="*/ 619401 h 4305008"/>
              <a:gd name="connsiteX28" fmla="*/ 4851070 w 5593163"/>
              <a:gd name="connsiteY28" fmla="*/ 612725 h 4305008"/>
              <a:gd name="connsiteX29" fmla="*/ 4843603 w 5593163"/>
              <a:gd name="connsiteY29" fmla="*/ 520249 h 4305008"/>
              <a:gd name="connsiteX30" fmla="*/ 4842232 w 5593163"/>
              <a:gd name="connsiteY30" fmla="*/ 503273 h 4305008"/>
              <a:gd name="connsiteX31" fmla="*/ 4842232 w 5593163"/>
              <a:gd name="connsiteY31" fmla="*/ 2200098 h 4305008"/>
              <a:gd name="connsiteX32" fmla="*/ 4842826 w 5593163"/>
              <a:gd name="connsiteY32" fmla="*/ 2188658 h 4305008"/>
              <a:gd name="connsiteX33" fmla="*/ 4843324 w 5593163"/>
              <a:gd name="connsiteY33" fmla="*/ 2188691 h 4305008"/>
              <a:gd name="connsiteX34" fmla="*/ 4843350 w 5593163"/>
              <a:gd name="connsiteY34" fmla="*/ 2188197 h 4305008"/>
              <a:gd name="connsiteX35" fmla="*/ 4860437 w 5593163"/>
              <a:gd name="connsiteY35" fmla="*/ 2189820 h 4305008"/>
              <a:gd name="connsiteX36" fmla="*/ 4955899 w 5593163"/>
              <a:gd name="connsiteY36" fmla="*/ 2198885 h 4305008"/>
              <a:gd name="connsiteX37" fmla="*/ 4972112 w 5593163"/>
              <a:gd name="connsiteY37" fmla="*/ 2200424 h 4305008"/>
              <a:gd name="connsiteX38" fmla="*/ 4972229 w 5593163"/>
              <a:gd name="connsiteY38" fmla="*/ 2201572 h 4305008"/>
              <a:gd name="connsiteX39" fmla="*/ 5583809 w 5593163"/>
              <a:gd name="connsiteY39" fmla="*/ 2645813 h 4305008"/>
              <a:gd name="connsiteX40" fmla="*/ 5593163 w 5593163"/>
              <a:gd name="connsiteY40" fmla="*/ 2668647 h 4305008"/>
              <a:gd name="connsiteX41" fmla="*/ 5593163 w 5593163"/>
              <a:gd name="connsiteY41" fmla="*/ 3015299 h 4305008"/>
              <a:gd name="connsiteX42" fmla="*/ 5558612 w 5593163"/>
              <a:gd name="connsiteY42" fmla="*/ 3012018 h 4305008"/>
              <a:gd name="connsiteX43" fmla="*/ 5542395 w 5593163"/>
              <a:gd name="connsiteY43" fmla="*/ 3010478 h 4305008"/>
              <a:gd name="connsiteX44" fmla="*/ 5542279 w 5593163"/>
              <a:gd name="connsiteY44" fmla="*/ 3009330 h 4305008"/>
              <a:gd name="connsiteX45" fmla="*/ 4852114 w 5593163"/>
              <a:gd name="connsiteY45" fmla="*/ 2316289 h 4305008"/>
              <a:gd name="connsiteX46" fmla="*/ 4851608 w 5593163"/>
              <a:gd name="connsiteY46" fmla="*/ 2316226 h 4305008"/>
              <a:gd name="connsiteX47" fmla="*/ 4851070 w 5593163"/>
              <a:gd name="connsiteY47" fmla="*/ 2309550 h 4305008"/>
              <a:gd name="connsiteX48" fmla="*/ 4843603 w 5593163"/>
              <a:gd name="connsiteY48" fmla="*/ 2217074 h 4305008"/>
              <a:gd name="connsiteX49" fmla="*/ 4842232 w 5593163"/>
              <a:gd name="connsiteY49" fmla="*/ 2200098 h 4305008"/>
              <a:gd name="connsiteX50" fmla="*/ 4842232 w 5593163"/>
              <a:gd name="connsiteY50" fmla="*/ 3896923 h 4305008"/>
              <a:gd name="connsiteX51" fmla="*/ 4842826 w 5593163"/>
              <a:gd name="connsiteY51" fmla="*/ 3885483 h 4305008"/>
              <a:gd name="connsiteX52" fmla="*/ 4843324 w 5593163"/>
              <a:gd name="connsiteY52" fmla="*/ 3885516 h 4305008"/>
              <a:gd name="connsiteX53" fmla="*/ 4843350 w 5593163"/>
              <a:gd name="connsiteY53" fmla="*/ 3885022 h 4305008"/>
              <a:gd name="connsiteX54" fmla="*/ 4860437 w 5593163"/>
              <a:gd name="connsiteY54" fmla="*/ 3886645 h 4305008"/>
              <a:gd name="connsiteX55" fmla="*/ 4955899 w 5593163"/>
              <a:gd name="connsiteY55" fmla="*/ 3895710 h 4305008"/>
              <a:gd name="connsiteX56" fmla="*/ 4972112 w 5593163"/>
              <a:gd name="connsiteY56" fmla="*/ 3897249 h 4305008"/>
              <a:gd name="connsiteX57" fmla="*/ 4972229 w 5593163"/>
              <a:gd name="connsiteY57" fmla="*/ 3898397 h 4305008"/>
              <a:gd name="connsiteX58" fmla="*/ 5532481 w 5593163"/>
              <a:gd name="connsiteY58" fmla="*/ 4255797 h 4305008"/>
              <a:gd name="connsiteX59" fmla="*/ 5560926 w 5593163"/>
              <a:gd name="connsiteY59" fmla="*/ 4305008 h 4305008"/>
              <a:gd name="connsiteX60" fmla="*/ 5409877 w 5593163"/>
              <a:gd name="connsiteY60" fmla="*/ 4305008 h 4305008"/>
              <a:gd name="connsiteX61" fmla="*/ 5357754 w 5593163"/>
              <a:gd name="connsiteY61" fmla="*/ 4241205 h 4305008"/>
              <a:gd name="connsiteX62" fmla="*/ 4985599 w 5593163"/>
              <a:gd name="connsiteY62" fmla="*/ 4029853 h 4305008"/>
              <a:gd name="connsiteX63" fmla="*/ 5084780 w 5593163"/>
              <a:gd name="connsiteY63" fmla="*/ 4271827 h 4305008"/>
              <a:gd name="connsiteX64" fmla="*/ 5111462 w 5593163"/>
              <a:gd name="connsiteY64" fmla="*/ 4305008 h 4305008"/>
              <a:gd name="connsiteX65" fmla="*/ 4957353 w 5593163"/>
              <a:gd name="connsiteY65" fmla="*/ 4305008 h 4305008"/>
              <a:gd name="connsiteX66" fmla="*/ 4927231 w 5593163"/>
              <a:gd name="connsiteY66" fmla="*/ 4254710 h 4305008"/>
              <a:gd name="connsiteX67" fmla="*/ 4852114 w 5593163"/>
              <a:gd name="connsiteY67" fmla="*/ 4013114 h 4305008"/>
              <a:gd name="connsiteX68" fmla="*/ 4851608 w 5593163"/>
              <a:gd name="connsiteY68" fmla="*/ 4013051 h 4305008"/>
              <a:gd name="connsiteX69" fmla="*/ 4851070 w 5593163"/>
              <a:gd name="connsiteY69" fmla="*/ 4006375 h 4305008"/>
              <a:gd name="connsiteX70" fmla="*/ 4843603 w 5593163"/>
              <a:gd name="connsiteY70" fmla="*/ 3913899 h 4305008"/>
              <a:gd name="connsiteX71" fmla="*/ 4842232 w 5593163"/>
              <a:gd name="connsiteY71" fmla="*/ 3896923 h 4305008"/>
              <a:gd name="connsiteX72" fmla="*/ 4842230 w 5593163"/>
              <a:gd name="connsiteY72" fmla="*/ 469318 h 4305008"/>
              <a:gd name="connsiteX73" fmla="*/ 4843601 w 5593163"/>
              <a:gd name="connsiteY73" fmla="*/ 452471 h 4305008"/>
              <a:gd name="connsiteX74" fmla="*/ 4851065 w 5593163"/>
              <a:gd name="connsiteY74" fmla="*/ 360740 h 4305008"/>
              <a:gd name="connsiteX75" fmla="*/ 4851605 w 5593163"/>
              <a:gd name="connsiteY75" fmla="*/ 354103 h 4305008"/>
              <a:gd name="connsiteX76" fmla="*/ 4852110 w 5593163"/>
              <a:gd name="connsiteY76" fmla="*/ 354040 h 4305008"/>
              <a:gd name="connsiteX77" fmla="*/ 4936323 w 5593163"/>
              <a:gd name="connsiteY77" fmla="*/ 96778 h 4305008"/>
              <a:gd name="connsiteX78" fmla="*/ 4998957 w 5593163"/>
              <a:gd name="connsiteY78" fmla="*/ 0 h 4305008"/>
              <a:gd name="connsiteX79" fmla="*/ 5167333 w 5593163"/>
              <a:gd name="connsiteY79" fmla="*/ 0 h 4305008"/>
              <a:gd name="connsiteX80" fmla="*/ 5099105 w 5593163"/>
              <a:gd name="connsiteY80" fmla="*/ 76659 h 4305008"/>
              <a:gd name="connsiteX81" fmla="*/ 4985597 w 5593163"/>
              <a:gd name="connsiteY81" fmla="*/ 337433 h 4305008"/>
              <a:gd name="connsiteX82" fmla="*/ 5424571 w 5593163"/>
              <a:gd name="connsiteY82" fmla="*/ 44350 h 4305008"/>
              <a:gd name="connsiteX83" fmla="*/ 5446799 w 5593163"/>
              <a:gd name="connsiteY83" fmla="*/ 0 h 4305008"/>
              <a:gd name="connsiteX84" fmla="*/ 5593163 w 5593163"/>
              <a:gd name="connsiteY84" fmla="*/ 0 h 4305008"/>
              <a:gd name="connsiteX85" fmla="*/ 5593163 w 5593163"/>
              <a:gd name="connsiteY85" fmla="*/ 4197 h 4305008"/>
              <a:gd name="connsiteX86" fmla="*/ 5543598 w 5593163"/>
              <a:gd name="connsiteY86" fmla="*/ 95636 h 4305008"/>
              <a:gd name="connsiteX87" fmla="*/ 4972226 w 5593163"/>
              <a:gd name="connsiteY87" fmla="*/ 467856 h 4305008"/>
              <a:gd name="connsiteX88" fmla="*/ 4972110 w 5593163"/>
              <a:gd name="connsiteY88" fmla="*/ 468995 h 4305008"/>
              <a:gd name="connsiteX89" fmla="*/ 4955893 w 5593163"/>
              <a:gd name="connsiteY89" fmla="*/ 470523 h 4305008"/>
              <a:gd name="connsiteX90" fmla="*/ 4860466 w 5593163"/>
              <a:gd name="connsiteY90" fmla="*/ 479514 h 4305008"/>
              <a:gd name="connsiteX91" fmla="*/ 4843348 w 5593163"/>
              <a:gd name="connsiteY91" fmla="*/ 481127 h 4305008"/>
              <a:gd name="connsiteX92" fmla="*/ 4843322 w 5593163"/>
              <a:gd name="connsiteY92" fmla="*/ 480636 h 4305008"/>
              <a:gd name="connsiteX93" fmla="*/ 4842823 w 5593163"/>
              <a:gd name="connsiteY93" fmla="*/ 480669 h 4305008"/>
              <a:gd name="connsiteX94" fmla="*/ 4842230 w 5593163"/>
              <a:gd name="connsiteY94" fmla="*/ 469318 h 4305008"/>
              <a:gd name="connsiteX95" fmla="*/ 4842230 w 5593163"/>
              <a:gd name="connsiteY95" fmla="*/ 2166144 h 4305008"/>
              <a:gd name="connsiteX96" fmla="*/ 4843601 w 5593163"/>
              <a:gd name="connsiteY96" fmla="*/ 2149296 h 4305008"/>
              <a:gd name="connsiteX97" fmla="*/ 4851065 w 5593163"/>
              <a:gd name="connsiteY97" fmla="*/ 2057565 h 4305008"/>
              <a:gd name="connsiteX98" fmla="*/ 4851605 w 5593163"/>
              <a:gd name="connsiteY98" fmla="*/ 2050928 h 4305008"/>
              <a:gd name="connsiteX99" fmla="*/ 4852110 w 5593163"/>
              <a:gd name="connsiteY99" fmla="*/ 2050865 h 4305008"/>
              <a:gd name="connsiteX100" fmla="*/ 5542276 w 5593163"/>
              <a:gd name="connsiteY100" fmla="*/ 1363267 h 4305008"/>
              <a:gd name="connsiteX101" fmla="*/ 5542393 w 5593163"/>
              <a:gd name="connsiteY101" fmla="*/ 1362128 h 4305008"/>
              <a:gd name="connsiteX102" fmla="*/ 5558606 w 5593163"/>
              <a:gd name="connsiteY102" fmla="*/ 1360601 h 4305008"/>
              <a:gd name="connsiteX103" fmla="*/ 5593163 w 5593163"/>
              <a:gd name="connsiteY103" fmla="*/ 1357345 h 4305008"/>
              <a:gd name="connsiteX104" fmla="*/ 5593163 w 5593163"/>
              <a:gd name="connsiteY104" fmla="*/ 1701268 h 4305008"/>
              <a:gd name="connsiteX105" fmla="*/ 5583807 w 5593163"/>
              <a:gd name="connsiteY105" fmla="*/ 1723929 h 4305008"/>
              <a:gd name="connsiteX106" fmla="*/ 4972226 w 5593163"/>
              <a:gd name="connsiteY106" fmla="*/ 2164681 h 4305008"/>
              <a:gd name="connsiteX107" fmla="*/ 4972110 w 5593163"/>
              <a:gd name="connsiteY107" fmla="*/ 2165820 h 4305008"/>
              <a:gd name="connsiteX108" fmla="*/ 4955893 w 5593163"/>
              <a:gd name="connsiteY108" fmla="*/ 2167348 h 4305008"/>
              <a:gd name="connsiteX109" fmla="*/ 4860466 w 5593163"/>
              <a:gd name="connsiteY109" fmla="*/ 2176339 h 4305008"/>
              <a:gd name="connsiteX110" fmla="*/ 4843348 w 5593163"/>
              <a:gd name="connsiteY110" fmla="*/ 2177952 h 4305008"/>
              <a:gd name="connsiteX111" fmla="*/ 4843322 w 5593163"/>
              <a:gd name="connsiteY111" fmla="*/ 2177461 h 4305008"/>
              <a:gd name="connsiteX112" fmla="*/ 4842823 w 5593163"/>
              <a:gd name="connsiteY112" fmla="*/ 2177494 h 4305008"/>
              <a:gd name="connsiteX113" fmla="*/ 4842230 w 5593163"/>
              <a:gd name="connsiteY113" fmla="*/ 2166144 h 4305008"/>
              <a:gd name="connsiteX114" fmla="*/ 4842230 w 5593163"/>
              <a:gd name="connsiteY114" fmla="*/ 3862969 h 4305008"/>
              <a:gd name="connsiteX115" fmla="*/ 4843601 w 5593163"/>
              <a:gd name="connsiteY115" fmla="*/ 3846121 h 4305008"/>
              <a:gd name="connsiteX116" fmla="*/ 4851065 w 5593163"/>
              <a:gd name="connsiteY116" fmla="*/ 3754390 h 4305008"/>
              <a:gd name="connsiteX117" fmla="*/ 4851605 w 5593163"/>
              <a:gd name="connsiteY117" fmla="*/ 3747753 h 4305008"/>
              <a:gd name="connsiteX118" fmla="*/ 4852110 w 5593163"/>
              <a:gd name="connsiteY118" fmla="*/ 3747690 h 4305008"/>
              <a:gd name="connsiteX119" fmla="*/ 5542276 w 5593163"/>
              <a:gd name="connsiteY119" fmla="*/ 3060092 h 4305008"/>
              <a:gd name="connsiteX120" fmla="*/ 5542393 w 5593163"/>
              <a:gd name="connsiteY120" fmla="*/ 3058953 h 4305008"/>
              <a:gd name="connsiteX121" fmla="*/ 5558606 w 5593163"/>
              <a:gd name="connsiteY121" fmla="*/ 3057426 h 4305008"/>
              <a:gd name="connsiteX122" fmla="*/ 5593163 w 5593163"/>
              <a:gd name="connsiteY122" fmla="*/ 3054170 h 4305008"/>
              <a:gd name="connsiteX123" fmla="*/ 5593163 w 5593163"/>
              <a:gd name="connsiteY123" fmla="*/ 3398093 h 4305008"/>
              <a:gd name="connsiteX124" fmla="*/ 5583807 w 5593163"/>
              <a:gd name="connsiteY124" fmla="*/ 3420754 h 4305008"/>
              <a:gd name="connsiteX125" fmla="*/ 4972226 w 5593163"/>
              <a:gd name="connsiteY125" fmla="*/ 3861506 h 4305008"/>
              <a:gd name="connsiteX126" fmla="*/ 4972110 w 5593163"/>
              <a:gd name="connsiteY126" fmla="*/ 3862645 h 4305008"/>
              <a:gd name="connsiteX127" fmla="*/ 4955893 w 5593163"/>
              <a:gd name="connsiteY127" fmla="*/ 3864173 h 4305008"/>
              <a:gd name="connsiteX128" fmla="*/ 4860466 w 5593163"/>
              <a:gd name="connsiteY128" fmla="*/ 3873164 h 4305008"/>
              <a:gd name="connsiteX129" fmla="*/ 4843348 w 5593163"/>
              <a:gd name="connsiteY129" fmla="*/ 3874777 h 4305008"/>
              <a:gd name="connsiteX130" fmla="*/ 4843322 w 5593163"/>
              <a:gd name="connsiteY130" fmla="*/ 3874286 h 4305008"/>
              <a:gd name="connsiteX131" fmla="*/ 4842823 w 5593163"/>
              <a:gd name="connsiteY131" fmla="*/ 3874319 h 4305008"/>
              <a:gd name="connsiteX132" fmla="*/ 4842230 w 5593163"/>
              <a:gd name="connsiteY132" fmla="*/ 3862969 h 4305008"/>
              <a:gd name="connsiteX133" fmla="*/ 4135041 w 5593163"/>
              <a:gd name="connsiteY133" fmla="*/ 1181049 h 4305008"/>
              <a:gd name="connsiteX134" fmla="*/ 4678350 w 5593163"/>
              <a:gd name="connsiteY134" fmla="*/ 636203 h 4305008"/>
              <a:gd name="connsiteX135" fmla="*/ 4135041 w 5593163"/>
              <a:gd name="connsiteY135" fmla="*/ 1181049 h 4305008"/>
              <a:gd name="connsiteX136" fmla="*/ 4135041 w 5593163"/>
              <a:gd name="connsiteY136" fmla="*/ 1493690 h 4305008"/>
              <a:gd name="connsiteX137" fmla="*/ 4678350 w 5593163"/>
              <a:gd name="connsiteY137" fmla="*/ 2034258 h 4305008"/>
              <a:gd name="connsiteX138" fmla="*/ 4135041 w 5593163"/>
              <a:gd name="connsiteY138" fmla="*/ 1493690 h 4305008"/>
              <a:gd name="connsiteX139" fmla="*/ 4135041 w 5593163"/>
              <a:gd name="connsiteY139" fmla="*/ 2877874 h 4305008"/>
              <a:gd name="connsiteX140" fmla="*/ 4678350 w 5593163"/>
              <a:gd name="connsiteY140" fmla="*/ 2333028 h 4305008"/>
              <a:gd name="connsiteX141" fmla="*/ 4135041 w 5593163"/>
              <a:gd name="connsiteY141" fmla="*/ 2877874 h 4305008"/>
              <a:gd name="connsiteX142" fmla="*/ 4135041 w 5593163"/>
              <a:gd name="connsiteY142" fmla="*/ 3190516 h 4305008"/>
              <a:gd name="connsiteX143" fmla="*/ 4678350 w 5593163"/>
              <a:gd name="connsiteY143" fmla="*/ 3731083 h 4305008"/>
              <a:gd name="connsiteX144" fmla="*/ 4135041 w 5593163"/>
              <a:gd name="connsiteY144" fmla="*/ 3190516 h 4305008"/>
              <a:gd name="connsiteX145" fmla="*/ 4103022 w 5593163"/>
              <a:gd name="connsiteY145" fmla="*/ 4305008 h 4305008"/>
              <a:gd name="connsiteX146" fmla="*/ 4131467 w 5593163"/>
              <a:gd name="connsiteY146" fmla="*/ 4255797 h 4305008"/>
              <a:gd name="connsiteX147" fmla="*/ 4691720 w 5593163"/>
              <a:gd name="connsiteY147" fmla="*/ 3898397 h 4305008"/>
              <a:gd name="connsiteX148" fmla="*/ 4691837 w 5593163"/>
              <a:gd name="connsiteY148" fmla="*/ 3897249 h 4305008"/>
              <a:gd name="connsiteX149" fmla="*/ 4708050 w 5593163"/>
              <a:gd name="connsiteY149" fmla="*/ 3895710 h 4305008"/>
              <a:gd name="connsiteX150" fmla="*/ 4803512 w 5593163"/>
              <a:gd name="connsiteY150" fmla="*/ 3886645 h 4305008"/>
              <a:gd name="connsiteX151" fmla="*/ 4820599 w 5593163"/>
              <a:gd name="connsiteY151" fmla="*/ 3885022 h 4305008"/>
              <a:gd name="connsiteX152" fmla="*/ 4820625 w 5593163"/>
              <a:gd name="connsiteY152" fmla="*/ 3885516 h 4305008"/>
              <a:gd name="connsiteX153" fmla="*/ 4821123 w 5593163"/>
              <a:gd name="connsiteY153" fmla="*/ 3885483 h 4305008"/>
              <a:gd name="connsiteX154" fmla="*/ 4821717 w 5593163"/>
              <a:gd name="connsiteY154" fmla="*/ 3896923 h 4305008"/>
              <a:gd name="connsiteX155" fmla="*/ 4820346 w 5593163"/>
              <a:gd name="connsiteY155" fmla="*/ 3913899 h 4305008"/>
              <a:gd name="connsiteX156" fmla="*/ 4812879 w 5593163"/>
              <a:gd name="connsiteY156" fmla="*/ 4006375 h 4305008"/>
              <a:gd name="connsiteX157" fmla="*/ 4812341 w 5593163"/>
              <a:gd name="connsiteY157" fmla="*/ 4013051 h 4305008"/>
              <a:gd name="connsiteX158" fmla="*/ 4811835 w 5593163"/>
              <a:gd name="connsiteY158" fmla="*/ 4013114 h 4305008"/>
              <a:gd name="connsiteX159" fmla="*/ 4736718 w 5593163"/>
              <a:gd name="connsiteY159" fmla="*/ 4254710 h 4305008"/>
              <a:gd name="connsiteX160" fmla="*/ 4706597 w 5593163"/>
              <a:gd name="connsiteY160" fmla="*/ 4305008 h 4305008"/>
              <a:gd name="connsiteX161" fmla="*/ 4552487 w 5593163"/>
              <a:gd name="connsiteY161" fmla="*/ 4305008 h 4305008"/>
              <a:gd name="connsiteX162" fmla="*/ 4579169 w 5593163"/>
              <a:gd name="connsiteY162" fmla="*/ 4271827 h 4305008"/>
              <a:gd name="connsiteX163" fmla="*/ 4678350 w 5593163"/>
              <a:gd name="connsiteY163" fmla="*/ 4029853 h 4305008"/>
              <a:gd name="connsiteX164" fmla="*/ 4306196 w 5593163"/>
              <a:gd name="connsiteY164" fmla="*/ 4241205 h 4305008"/>
              <a:gd name="connsiteX165" fmla="*/ 4254073 w 5593163"/>
              <a:gd name="connsiteY165" fmla="*/ 4305008 h 4305008"/>
              <a:gd name="connsiteX166" fmla="*/ 4068511 w 5593163"/>
              <a:gd name="connsiteY166" fmla="*/ 0 h 4305008"/>
              <a:gd name="connsiteX167" fmla="*/ 4217148 w 5593163"/>
              <a:gd name="connsiteY167" fmla="*/ 0 h 4305008"/>
              <a:gd name="connsiteX168" fmla="*/ 4239376 w 5593163"/>
              <a:gd name="connsiteY168" fmla="*/ 44350 h 4305008"/>
              <a:gd name="connsiteX169" fmla="*/ 4678350 w 5593163"/>
              <a:gd name="connsiteY169" fmla="*/ 337433 h 4305008"/>
              <a:gd name="connsiteX170" fmla="*/ 4564842 w 5593163"/>
              <a:gd name="connsiteY170" fmla="*/ 76659 h 4305008"/>
              <a:gd name="connsiteX171" fmla="*/ 4496615 w 5593163"/>
              <a:gd name="connsiteY171" fmla="*/ 0 h 4305008"/>
              <a:gd name="connsiteX172" fmla="*/ 4664989 w 5593163"/>
              <a:gd name="connsiteY172" fmla="*/ 0 h 4305008"/>
              <a:gd name="connsiteX173" fmla="*/ 4727623 w 5593163"/>
              <a:gd name="connsiteY173" fmla="*/ 96778 h 4305008"/>
              <a:gd name="connsiteX174" fmla="*/ 4811836 w 5593163"/>
              <a:gd name="connsiteY174" fmla="*/ 354040 h 4305008"/>
              <a:gd name="connsiteX175" fmla="*/ 4812342 w 5593163"/>
              <a:gd name="connsiteY175" fmla="*/ 354103 h 4305008"/>
              <a:gd name="connsiteX176" fmla="*/ 4812882 w 5593163"/>
              <a:gd name="connsiteY176" fmla="*/ 360740 h 4305008"/>
              <a:gd name="connsiteX177" fmla="*/ 4820346 w 5593163"/>
              <a:gd name="connsiteY177" fmla="*/ 452471 h 4305008"/>
              <a:gd name="connsiteX178" fmla="*/ 4821717 w 5593163"/>
              <a:gd name="connsiteY178" fmla="*/ 469318 h 4305008"/>
              <a:gd name="connsiteX179" fmla="*/ 4821124 w 5593163"/>
              <a:gd name="connsiteY179" fmla="*/ 480669 h 4305008"/>
              <a:gd name="connsiteX180" fmla="*/ 4820625 w 5593163"/>
              <a:gd name="connsiteY180" fmla="*/ 480636 h 4305008"/>
              <a:gd name="connsiteX181" fmla="*/ 4820599 w 5593163"/>
              <a:gd name="connsiteY181" fmla="*/ 481127 h 4305008"/>
              <a:gd name="connsiteX182" fmla="*/ 4803481 w 5593163"/>
              <a:gd name="connsiteY182" fmla="*/ 479514 h 4305008"/>
              <a:gd name="connsiteX183" fmla="*/ 4708054 w 5593163"/>
              <a:gd name="connsiteY183" fmla="*/ 470523 h 4305008"/>
              <a:gd name="connsiteX184" fmla="*/ 4691837 w 5593163"/>
              <a:gd name="connsiteY184" fmla="*/ 468995 h 4305008"/>
              <a:gd name="connsiteX185" fmla="*/ 4691721 w 5593163"/>
              <a:gd name="connsiteY185" fmla="*/ 467856 h 4305008"/>
              <a:gd name="connsiteX186" fmla="*/ 4120350 w 5593163"/>
              <a:gd name="connsiteY186" fmla="*/ 95636 h 4305008"/>
              <a:gd name="connsiteX187" fmla="*/ 3991674 w 5593163"/>
              <a:gd name="connsiteY187" fmla="*/ 1313979 h 4305008"/>
              <a:gd name="connsiteX188" fmla="*/ 3993045 w 5593163"/>
              <a:gd name="connsiteY188" fmla="*/ 1296998 h 4305008"/>
              <a:gd name="connsiteX189" fmla="*/ 4000509 w 5593163"/>
              <a:gd name="connsiteY189" fmla="*/ 1204541 h 4305008"/>
              <a:gd name="connsiteX190" fmla="*/ 4001049 w 5593163"/>
              <a:gd name="connsiteY190" fmla="*/ 1197851 h 4305008"/>
              <a:gd name="connsiteX191" fmla="*/ 4001555 w 5593163"/>
              <a:gd name="connsiteY191" fmla="*/ 1197788 h 4305008"/>
              <a:gd name="connsiteX192" fmla="*/ 4691720 w 5593163"/>
              <a:gd name="connsiteY192" fmla="*/ 504747 h 4305008"/>
              <a:gd name="connsiteX193" fmla="*/ 4691837 w 5593163"/>
              <a:gd name="connsiteY193" fmla="*/ 503599 h 4305008"/>
              <a:gd name="connsiteX194" fmla="*/ 4708050 w 5593163"/>
              <a:gd name="connsiteY194" fmla="*/ 502060 h 4305008"/>
              <a:gd name="connsiteX195" fmla="*/ 4803512 w 5593163"/>
              <a:gd name="connsiteY195" fmla="*/ 492995 h 4305008"/>
              <a:gd name="connsiteX196" fmla="*/ 4820599 w 5593163"/>
              <a:gd name="connsiteY196" fmla="*/ 491372 h 4305008"/>
              <a:gd name="connsiteX197" fmla="*/ 4820625 w 5593163"/>
              <a:gd name="connsiteY197" fmla="*/ 491866 h 4305008"/>
              <a:gd name="connsiteX198" fmla="*/ 4821123 w 5593163"/>
              <a:gd name="connsiteY198" fmla="*/ 491833 h 4305008"/>
              <a:gd name="connsiteX199" fmla="*/ 4821717 w 5593163"/>
              <a:gd name="connsiteY199" fmla="*/ 503273 h 4305008"/>
              <a:gd name="connsiteX200" fmla="*/ 4820346 w 5593163"/>
              <a:gd name="connsiteY200" fmla="*/ 520249 h 4305008"/>
              <a:gd name="connsiteX201" fmla="*/ 4812879 w 5593163"/>
              <a:gd name="connsiteY201" fmla="*/ 612725 h 4305008"/>
              <a:gd name="connsiteX202" fmla="*/ 4812341 w 5593163"/>
              <a:gd name="connsiteY202" fmla="*/ 619401 h 4305008"/>
              <a:gd name="connsiteX203" fmla="*/ 4811835 w 5593163"/>
              <a:gd name="connsiteY203" fmla="*/ 619464 h 4305008"/>
              <a:gd name="connsiteX204" fmla="*/ 4121670 w 5593163"/>
              <a:gd name="connsiteY204" fmla="*/ 1312505 h 4305008"/>
              <a:gd name="connsiteX205" fmla="*/ 4121554 w 5593163"/>
              <a:gd name="connsiteY205" fmla="*/ 1313653 h 4305008"/>
              <a:gd name="connsiteX206" fmla="*/ 4105337 w 5593163"/>
              <a:gd name="connsiteY206" fmla="*/ 1315193 h 4305008"/>
              <a:gd name="connsiteX207" fmla="*/ 4009911 w 5593163"/>
              <a:gd name="connsiteY207" fmla="*/ 1324255 h 4305008"/>
              <a:gd name="connsiteX208" fmla="*/ 3992792 w 5593163"/>
              <a:gd name="connsiteY208" fmla="*/ 1325881 h 4305008"/>
              <a:gd name="connsiteX209" fmla="*/ 3992766 w 5593163"/>
              <a:gd name="connsiteY209" fmla="*/ 1325386 h 4305008"/>
              <a:gd name="connsiteX210" fmla="*/ 3992267 w 5593163"/>
              <a:gd name="connsiteY210" fmla="*/ 1325419 h 4305008"/>
              <a:gd name="connsiteX211" fmla="*/ 3991674 w 5593163"/>
              <a:gd name="connsiteY211" fmla="*/ 1313979 h 4305008"/>
              <a:gd name="connsiteX212" fmla="*/ 3991674 w 5593163"/>
              <a:gd name="connsiteY212" fmla="*/ 1361805 h 4305008"/>
              <a:gd name="connsiteX213" fmla="*/ 3992268 w 5593163"/>
              <a:gd name="connsiteY213" fmla="*/ 1350455 h 4305008"/>
              <a:gd name="connsiteX214" fmla="*/ 3992766 w 5593163"/>
              <a:gd name="connsiteY214" fmla="*/ 1350487 h 4305008"/>
              <a:gd name="connsiteX215" fmla="*/ 3992792 w 5593163"/>
              <a:gd name="connsiteY215" fmla="*/ 1349997 h 4305008"/>
              <a:gd name="connsiteX216" fmla="*/ 4009880 w 5593163"/>
              <a:gd name="connsiteY216" fmla="*/ 1351607 h 4305008"/>
              <a:gd name="connsiteX217" fmla="*/ 4105341 w 5593163"/>
              <a:gd name="connsiteY217" fmla="*/ 1360601 h 4305008"/>
              <a:gd name="connsiteX218" fmla="*/ 4121554 w 5593163"/>
              <a:gd name="connsiteY218" fmla="*/ 1362128 h 4305008"/>
              <a:gd name="connsiteX219" fmla="*/ 4121671 w 5593163"/>
              <a:gd name="connsiteY219" fmla="*/ 1363267 h 4305008"/>
              <a:gd name="connsiteX220" fmla="*/ 4811836 w 5593163"/>
              <a:gd name="connsiteY220" fmla="*/ 2050865 h 4305008"/>
              <a:gd name="connsiteX221" fmla="*/ 4812342 w 5593163"/>
              <a:gd name="connsiteY221" fmla="*/ 2050928 h 4305008"/>
              <a:gd name="connsiteX222" fmla="*/ 4812882 w 5593163"/>
              <a:gd name="connsiteY222" fmla="*/ 2057565 h 4305008"/>
              <a:gd name="connsiteX223" fmla="*/ 4820346 w 5593163"/>
              <a:gd name="connsiteY223" fmla="*/ 2149296 h 4305008"/>
              <a:gd name="connsiteX224" fmla="*/ 4821717 w 5593163"/>
              <a:gd name="connsiteY224" fmla="*/ 2166144 h 4305008"/>
              <a:gd name="connsiteX225" fmla="*/ 4821124 w 5593163"/>
              <a:gd name="connsiteY225" fmla="*/ 2177494 h 4305008"/>
              <a:gd name="connsiteX226" fmla="*/ 4820625 w 5593163"/>
              <a:gd name="connsiteY226" fmla="*/ 2177461 h 4305008"/>
              <a:gd name="connsiteX227" fmla="*/ 4820599 w 5593163"/>
              <a:gd name="connsiteY227" fmla="*/ 2177952 h 4305008"/>
              <a:gd name="connsiteX228" fmla="*/ 4803481 w 5593163"/>
              <a:gd name="connsiteY228" fmla="*/ 2176339 h 4305008"/>
              <a:gd name="connsiteX229" fmla="*/ 4708054 w 5593163"/>
              <a:gd name="connsiteY229" fmla="*/ 2167348 h 4305008"/>
              <a:gd name="connsiteX230" fmla="*/ 4691837 w 5593163"/>
              <a:gd name="connsiteY230" fmla="*/ 2165820 h 4305008"/>
              <a:gd name="connsiteX231" fmla="*/ 4691721 w 5593163"/>
              <a:gd name="connsiteY231" fmla="*/ 2164681 h 4305008"/>
              <a:gd name="connsiteX232" fmla="*/ 4001556 w 5593163"/>
              <a:gd name="connsiteY232" fmla="*/ 1477083 h 4305008"/>
              <a:gd name="connsiteX233" fmla="*/ 4001050 w 5593163"/>
              <a:gd name="connsiteY233" fmla="*/ 1477021 h 4305008"/>
              <a:gd name="connsiteX234" fmla="*/ 4000512 w 5593163"/>
              <a:gd name="connsiteY234" fmla="*/ 1470397 h 4305008"/>
              <a:gd name="connsiteX235" fmla="*/ 3993045 w 5593163"/>
              <a:gd name="connsiteY235" fmla="*/ 1378647 h 4305008"/>
              <a:gd name="connsiteX236" fmla="*/ 3991674 w 5593163"/>
              <a:gd name="connsiteY236" fmla="*/ 1361805 h 4305008"/>
              <a:gd name="connsiteX237" fmla="*/ 3991674 w 5593163"/>
              <a:gd name="connsiteY237" fmla="*/ 3010804 h 4305008"/>
              <a:gd name="connsiteX238" fmla="*/ 3993045 w 5593163"/>
              <a:gd name="connsiteY238" fmla="*/ 2993823 h 4305008"/>
              <a:gd name="connsiteX239" fmla="*/ 4000509 w 5593163"/>
              <a:gd name="connsiteY239" fmla="*/ 2901366 h 4305008"/>
              <a:gd name="connsiteX240" fmla="*/ 4001049 w 5593163"/>
              <a:gd name="connsiteY240" fmla="*/ 2894676 h 4305008"/>
              <a:gd name="connsiteX241" fmla="*/ 4001555 w 5593163"/>
              <a:gd name="connsiteY241" fmla="*/ 2894613 h 4305008"/>
              <a:gd name="connsiteX242" fmla="*/ 4691720 w 5593163"/>
              <a:gd name="connsiteY242" fmla="*/ 2201572 h 4305008"/>
              <a:gd name="connsiteX243" fmla="*/ 4691837 w 5593163"/>
              <a:gd name="connsiteY243" fmla="*/ 2200424 h 4305008"/>
              <a:gd name="connsiteX244" fmla="*/ 4708050 w 5593163"/>
              <a:gd name="connsiteY244" fmla="*/ 2198885 h 4305008"/>
              <a:gd name="connsiteX245" fmla="*/ 4803512 w 5593163"/>
              <a:gd name="connsiteY245" fmla="*/ 2189820 h 4305008"/>
              <a:gd name="connsiteX246" fmla="*/ 4820599 w 5593163"/>
              <a:gd name="connsiteY246" fmla="*/ 2188197 h 4305008"/>
              <a:gd name="connsiteX247" fmla="*/ 4820625 w 5593163"/>
              <a:gd name="connsiteY247" fmla="*/ 2188691 h 4305008"/>
              <a:gd name="connsiteX248" fmla="*/ 4821123 w 5593163"/>
              <a:gd name="connsiteY248" fmla="*/ 2188658 h 4305008"/>
              <a:gd name="connsiteX249" fmla="*/ 4821717 w 5593163"/>
              <a:gd name="connsiteY249" fmla="*/ 2200098 h 4305008"/>
              <a:gd name="connsiteX250" fmla="*/ 4820346 w 5593163"/>
              <a:gd name="connsiteY250" fmla="*/ 2217074 h 4305008"/>
              <a:gd name="connsiteX251" fmla="*/ 4812879 w 5593163"/>
              <a:gd name="connsiteY251" fmla="*/ 2309550 h 4305008"/>
              <a:gd name="connsiteX252" fmla="*/ 4812341 w 5593163"/>
              <a:gd name="connsiteY252" fmla="*/ 2316226 h 4305008"/>
              <a:gd name="connsiteX253" fmla="*/ 4811835 w 5593163"/>
              <a:gd name="connsiteY253" fmla="*/ 2316289 h 4305008"/>
              <a:gd name="connsiteX254" fmla="*/ 4121670 w 5593163"/>
              <a:gd name="connsiteY254" fmla="*/ 3009330 h 4305008"/>
              <a:gd name="connsiteX255" fmla="*/ 4121554 w 5593163"/>
              <a:gd name="connsiteY255" fmla="*/ 3010478 h 4305008"/>
              <a:gd name="connsiteX256" fmla="*/ 4105337 w 5593163"/>
              <a:gd name="connsiteY256" fmla="*/ 3012018 h 4305008"/>
              <a:gd name="connsiteX257" fmla="*/ 4009911 w 5593163"/>
              <a:gd name="connsiteY257" fmla="*/ 3021080 h 4305008"/>
              <a:gd name="connsiteX258" fmla="*/ 3992792 w 5593163"/>
              <a:gd name="connsiteY258" fmla="*/ 3022706 h 4305008"/>
              <a:gd name="connsiteX259" fmla="*/ 3992766 w 5593163"/>
              <a:gd name="connsiteY259" fmla="*/ 3022211 h 4305008"/>
              <a:gd name="connsiteX260" fmla="*/ 3992267 w 5593163"/>
              <a:gd name="connsiteY260" fmla="*/ 3022244 h 4305008"/>
              <a:gd name="connsiteX261" fmla="*/ 3991674 w 5593163"/>
              <a:gd name="connsiteY261" fmla="*/ 3010804 h 4305008"/>
              <a:gd name="connsiteX262" fmla="*/ 3991674 w 5593163"/>
              <a:gd name="connsiteY262" fmla="*/ 3058630 h 4305008"/>
              <a:gd name="connsiteX263" fmla="*/ 3992268 w 5593163"/>
              <a:gd name="connsiteY263" fmla="*/ 3047280 h 4305008"/>
              <a:gd name="connsiteX264" fmla="*/ 3992766 w 5593163"/>
              <a:gd name="connsiteY264" fmla="*/ 3047312 h 4305008"/>
              <a:gd name="connsiteX265" fmla="*/ 3992792 w 5593163"/>
              <a:gd name="connsiteY265" fmla="*/ 3046822 h 4305008"/>
              <a:gd name="connsiteX266" fmla="*/ 4009880 w 5593163"/>
              <a:gd name="connsiteY266" fmla="*/ 3048432 h 4305008"/>
              <a:gd name="connsiteX267" fmla="*/ 4105341 w 5593163"/>
              <a:gd name="connsiteY267" fmla="*/ 3057426 h 4305008"/>
              <a:gd name="connsiteX268" fmla="*/ 4121554 w 5593163"/>
              <a:gd name="connsiteY268" fmla="*/ 3058953 h 4305008"/>
              <a:gd name="connsiteX269" fmla="*/ 4121671 w 5593163"/>
              <a:gd name="connsiteY269" fmla="*/ 3060092 h 4305008"/>
              <a:gd name="connsiteX270" fmla="*/ 4811836 w 5593163"/>
              <a:gd name="connsiteY270" fmla="*/ 3747690 h 4305008"/>
              <a:gd name="connsiteX271" fmla="*/ 4812342 w 5593163"/>
              <a:gd name="connsiteY271" fmla="*/ 3747753 h 4305008"/>
              <a:gd name="connsiteX272" fmla="*/ 4812882 w 5593163"/>
              <a:gd name="connsiteY272" fmla="*/ 3754390 h 4305008"/>
              <a:gd name="connsiteX273" fmla="*/ 4820346 w 5593163"/>
              <a:gd name="connsiteY273" fmla="*/ 3846121 h 4305008"/>
              <a:gd name="connsiteX274" fmla="*/ 4821717 w 5593163"/>
              <a:gd name="connsiteY274" fmla="*/ 3862969 h 4305008"/>
              <a:gd name="connsiteX275" fmla="*/ 4821124 w 5593163"/>
              <a:gd name="connsiteY275" fmla="*/ 3874319 h 4305008"/>
              <a:gd name="connsiteX276" fmla="*/ 4820625 w 5593163"/>
              <a:gd name="connsiteY276" fmla="*/ 3874286 h 4305008"/>
              <a:gd name="connsiteX277" fmla="*/ 4820599 w 5593163"/>
              <a:gd name="connsiteY277" fmla="*/ 3874777 h 4305008"/>
              <a:gd name="connsiteX278" fmla="*/ 4803481 w 5593163"/>
              <a:gd name="connsiteY278" fmla="*/ 3873164 h 4305008"/>
              <a:gd name="connsiteX279" fmla="*/ 4708054 w 5593163"/>
              <a:gd name="connsiteY279" fmla="*/ 3864173 h 4305008"/>
              <a:gd name="connsiteX280" fmla="*/ 4691837 w 5593163"/>
              <a:gd name="connsiteY280" fmla="*/ 3862645 h 4305008"/>
              <a:gd name="connsiteX281" fmla="*/ 4691721 w 5593163"/>
              <a:gd name="connsiteY281" fmla="*/ 3861506 h 4305008"/>
              <a:gd name="connsiteX282" fmla="*/ 4001556 w 5593163"/>
              <a:gd name="connsiteY282" fmla="*/ 3173908 h 4305008"/>
              <a:gd name="connsiteX283" fmla="*/ 4001050 w 5593163"/>
              <a:gd name="connsiteY283" fmla="*/ 3173846 h 4305008"/>
              <a:gd name="connsiteX284" fmla="*/ 4000512 w 5593163"/>
              <a:gd name="connsiteY284" fmla="*/ 3167222 h 4305008"/>
              <a:gd name="connsiteX285" fmla="*/ 3993045 w 5593163"/>
              <a:gd name="connsiteY285" fmla="*/ 3075472 h 4305008"/>
              <a:gd name="connsiteX286" fmla="*/ 3991674 w 5593163"/>
              <a:gd name="connsiteY286" fmla="*/ 3058630 h 4305008"/>
              <a:gd name="connsiteX287" fmla="*/ 3293448 w 5593163"/>
              <a:gd name="connsiteY287" fmla="*/ 636203 h 4305008"/>
              <a:gd name="connsiteX288" fmla="*/ 3836757 w 5593163"/>
              <a:gd name="connsiteY288" fmla="*/ 1181049 h 4305008"/>
              <a:gd name="connsiteX289" fmla="*/ 3293448 w 5593163"/>
              <a:gd name="connsiteY289" fmla="*/ 636203 h 4305008"/>
              <a:gd name="connsiteX290" fmla="*/ 3293448 w 5593163"/>
              <a:gd name="connsiteY290" fmla="*/ 2333028 h 4305008"/>
              <a:gd name="connsiteX291" fmla="*/ 3836757 w 5593163"/>
              <a:gd name="connsiteY291" fmla="*/ 2877874 h 4305008"/>
              <a:gd name="connsiteX292" fmla="*/ 3293448 w 5593163"/>
              <a:gd name="connsiteY292" fmla="*/ 2333028 h 4305008"/>
              <a:gd name="connsiteX293" fmla="*/ 3293446 w 5593163"/>
              <a:gd name="connsiteY293" fmla="*/ 2034258 h 4305008"/>
              <a:gd name="connsiteX294" fmla="*/ 3836755 w 5593163"/>
              <a:gd name="connsiteY294" fmla="*/ 1493690 h 4305008"/>
              <a:gd name="connsiteX295" fmla="*/ 3293446 w 5593163"/>
              <a:gd name="connsiteY295" fmla="*/ 2034258 h 4305008"/>
              <a:gd name="connsiteX296" fmla="*/ 3293446 w 5593163"/>
              <a:gd name="connsiteY296" fmla="*/ 3731083 h 4305008"/>
              <a:gd name="connsiteX297" fmla="*/ 3836755 w 5593163"/>
              <a:gd name="connsiteY297" fmla="*/ 3190516 h 4305008"/>
              <a:gd name="connsiteX298" fmla="*/ 3293446 w 5593163"/>
              <a:gd name="connsiteY298" fmla="*/ 3731083 h 4305008"/>
              <a:gd name="connsiteX299" fmla="*/ 3150081 w 5593163"/>
              <a:gd name="connsiteY299" fmla="*/ 503273 h 4305008"/>
              <a:gd name="connsiteX300" fmla="*/ 3150675 w 5593163"/>
              <a:gd name="connsiteY300" fmla="*/ 491833 h 4305008"/>
              <a:gd name="connsiteX301" fmla="*/ 3151173 w 5593163"/>
              <a:gd name="connsiteY301" fmla="*/ 491866 h 4305008"/>
              <a:gd name="connsiteX302" fmla="*/ 3151199 w 5593163"/>
              <a:gd name="connsiteY302" fmla="*/ 491372 h 4305008"/>
              <a:gd name="connsiteX303" fmla="*/ 3168287 w 5593163"/>
              <a:gd name="connsiteY303" fmla="*/ 492995 h 4305008"/>
              <a:gd name="connsiteX304" fmla="*/ 3263748 w 5593163"/>
              <a:gd name="connsiteY304" fmla="*/ 502060 h 4305008"/>
              <a:gd name="connsiteX305" fmla="*/ 3279961 w 5593163"/>
              <a:gd name="connsiteY305" fmla="*/ 503599 h 4305008"/>
              <a:gd name="connsiteX306" fmla="*/ 3280078 w 5593163"/>
              <a:gd name="connsiteY306" fmla="*/ 504747 h 4305008"/>
              <a:gd name="connsiteX307" fmla="*/ 3970244 w 5593163"/>
              <a:gd name="connsiteY307" fmla="*/ 1197788 h 4305008"/>
              <a:gd name="connsiteX308" fmla="*/ 3970749 w 5593163"/>
              <a:gd name="connsiteY308" fmla="*/ 1197851 h 4305008"/>
              <a:gd name="connsiteX309" fmla="*/ 3971290 w 5593163"/>
              <a:gd name="connsiteY309" fmla="*/ 1204541 h 4305008"/>
              <a:gd name="connsiteX310" fmla="*/ 3978754 w 5593163"/>
              <a:gd name="connsiteY310" fmla="*/ 1296998 h 4305008"/>
              <a:gd name="connsiteX311" fmla="*/ 3980124 w 5593163"/>
              <a:gd name="connsiteY311" fmla="*/ 1313979 h 4305008"/>
              <a:gd name="connsiteX312" fmla="*/ 3979531 w 5593163"/>
              <a:gd name="connsiteY312" fmla="*/ 1325419 h 4305008"/>
              <a:gd name="connsiteX313" fmla="*/ 3979032 w 5593163"/>
              <a:gd name="connsiteY313" fmla="*/ 1325386 h 4305008"/>
              <a:gd name="connsiteX314" fmla="*/ 3979006 w 5593163"/>
              <a:gd name="connsiteY314" fmla="*/ 1325881 h 4305008"/>
              <a:gd name="connsiteX315" fmla="*/ 3961888 w 5593163"/>
              <a:gd name="connsiteY315" fmla="*/ 1324255 h 4305008"/>
              <a:gd name="connsiteX316" fmla="*/ 3866461 w 5593163"/>
              <a:gd name="connsiteY316" fmla="*/ 1315193 h 4305008"/>
              <a:gd name="connsiteX317" fmla="*/ 3850245 w 5593163"/>
              <a:gd name="connsiteY317" fmla="*/ 1313653 h 4305008"/>
              <a:gd name="connsiteX318" fmla="*/ 3850129 w 5593163"/>
              <a:gd name="connsiteY318" fmla="*/ 1312505 h 4305008"/>
              <a:gd name="connsiteX319" fmla="*/ 3159963 w 5593163"/>
              <a:gd name="connsiteY319" fmla="*/ 619464 h 4305008"/>
              <a:gd name="connsiteX320" fmla="*/ 3159457 w 5593163"/>
              <a:gd name="connsiteY320" fmla="*/ 619401 h 4305008"/>
              <a:gd name="connsiteX321" fmla="*/ 3158919 w 5593163"/>
              <a:gd name="connsiteY321" fmla="*/ 612725 h 4305008"/>
              <a:gd name="connsiteX322" fmla="*/ 3151452 w 5593163"/>
              <a:gd name="connsiteY322" fmla="*/ 520249 h 4305008"/>
              <a:gd name="connsiteX323" fmla="*/ 3150081 w 5593163"/>
              <a:gd name="connsiteY323" fmla="*/ 503273 h 4305008"/>
              <a:gd name="connsiteX324" fmla="*/ 3150081 w 5593163"/>
              <a:gd name="connsiteY324" fmla="*/ 2200098 h 4305008"/>
              <a:gd name="connsiteX325" fmla="*/ 3150675 w 5593163"/>
              <a:gd name="connsiteY325" fmla="*/ 2188658 h 4305008"/>
              <a:gd name="connsiteX326" fmla="*/ 3151173 w 5593163"/>
              <a:gd name="connsiteY326" fmla="*/ 2188691 h 4305008"/>
              <a:gd name="connsiteX327" fmla="*/ 3151199 w 5593163"/>
              <a:gd name="connsiteY327" fmla="*/ 2188197 h 4305008"/>
              <a:gd name="connsiteX328" fmla="*/ 3168287 w 5593163"/>
              <a:gd name="connsiteY328" fmla="*/ 2189820 h 4305008"/>
              <a:gd name="connsiteX329" fmla="*/ 3263748 w 5593163"/>
              <a:gd name="connsiteY329" fmla="*/ 2198885 h 4305008"/>
              <a:gd name="connsiteX330" fmla="*/ 3279961 w 5593163"/>
              <a:gd name="connsiteY330" fmla="*/ 2200424 h 4305008"/>
              <a:gd name="connsiteX331" fmla="*/ 3280078 w 5593163"/>
              <a:gd name="connsiteY331" fmla="*/ 2201572 h 4305008"/>
              <a:gd name="connsiteX332" fmla="*/ 3970244 w 5593163"/>
              <a:gd name="connsiteY332" fmla="*/ 2894613 h 4305008"/>
              <a:gd name="connsiteX333" fmla="*/ 3970749 w 5593163"/>
              <a:gd name="connsiteY333" fmla="*/ 2894676 h 4305008"/>
              <a:gd name="connsiteX334" fmla="*/ 3971290 w 5593163"/>
              <a:gd name="connsiteY334" fmla="*/ 2901366 h 4305008"/>
              <a:gd name="connsiteX335" fmla="*/ 3978754 w 5593163"/>
              <a:gd name="connsiteY335" fmla="*/ 2993823 h 4305008"/>
              <a:gd name="connsiteX336" fmla="*/ 3980124 w 5593163"/>
              <a:gd name="connsiteY336" fmla="*/ 3010804 h 4305008"/>
              <a:gd name="connsiteX337" fmla="*/ 3979531 w 5593163"/>
              <a:gd name="connsiteY337" fmla="*/ 3022244 h 4305008"/>
              <a:gd name="connsiteX338" fmla="*/ 3979032 w 5593163"/>
              <a:gd name="connsiteY338" fmla="*/ 3022211 h 4305008"/>
              <a:gd name="connsiteX339" fmla="*/ 3979006 w 5593163"/>
              <a:gd name="connsiteY339" fmla="*/ 3022706 h 4305008"/>
              <a:gd name="connsiteX340" fmla="*/ 3961888 w 5593163"/>
              <a:gd name="connsiteY340" fmla="*/ 3021080 h 4305008"/>
              <a:gd name="connsiteX341" fmla="*/ 3866461 w 5593163"/>
              <a:gd name="connsiteY341" fmla="*/ 3012018 h 4305008"/>
              <a:gd name="connsiteX342" fmla="*/ 3850245 w 5593163"/>
              <a:gd name="connsiteY342" fmla="*/ 3010478 h 4305008"/>
              <a:gd name="connsiteX343" fmla="*/ 3850129 w 5593163"/>
              <a:gd name="connsiteY343" fmla="*/ 3009330 h 4305008"/>
              <a:gd name="connsiteX344" fmla="*/ 3159963 w 5593163"/>
              <a:gd name="connsiteY344" fmla="*/ 2316289 h 4305008"/>
              <a:gd name="connsiteX345" fmla="*/ 3159457 w 5593163"/>
              <a:gd name="connsiteY345" fmla="*/ 2316226 h 4305008"/>
              <a:gd name="connsiteX346" fmla="*/ 3158919 w 5593163"/>
              <a:gd name="connsiteY346" fmla="*/ 2309550 h 4305008"/>
              <a:gd name="connsiteX347" fmla="*/ 3151452 w 5593163"/>
              <a:gd name="connsiteY347" fmla="*/ 2217074 h 4305008"/>
              <a:gd name="connsiteX348" fmla="*/ 3150081 w 5593163"/>
              <a:gd name="connsiteY348" fmla="*/ 2200098 h 4305008"/>
              <a:gd name="connsiteX349" fmla="*/ 3150081 w 5593163"/>
              <a:gd name="connsiteY349" fmla="*/ 3896923 h 4305008"/>
              <a:gd name="connsiteX350" fmla="*/ 3150675 w 5593163"/>
              <a:gd name="connsiteY350" fmla="*/ 3885483 h 4305008"/>
              <a:gd name="connsiteX351" fmla="*/ 3151173 w 5593163"/>
              <a:gd name="connsiteY351" fmla="*/ 3885516 h 4305008"/>
              <a:gd name="connsiteX352" fmla="*/ 3151199 w 5593163"/>
              <a:gd name="connsiteY352" fmla="*/ 3885022 h 4305008"/>
              <a:gd name="connsiteX353" fmla="*/ 3168287 w 5593163"/>
              <a:gd name="connsiteY353" fmla="*/ 3886645 h 4305008"/>
              <a:gd name="connsiteX354" fmla="*/ 3263748 w 5593163"/>
              <a:gd name="connsiteY354" fmla="*/ 3895710 h 4305008"/>
              <a:gd name="connsiteX355" fmla="*/ 3279961 w 5593163"/>
              <a:gd name="connsiteY355" fmla="*/ 3897249 h 4305008"/>
              <a:gd name="connsiteX356" fmla="*/ 3280078 w 5593163"/>
              <a:gd name="connsiteY356" fmla="*/ 3898397 h 4305008"/>
              <a:gd name="connsiteX357" fmla="*/ 3840331 w 5593163"/>
              <a:gd name="connsiteY357" fmla="*/ 4255797 h 4305008"/>
              <a:gd name="connsiteX358" fmla="*/ 3868775 w 5593163"/>
              <a:gd name="connsiteY358" fmla="*/ 4305008 h 4305008"/>
              <a:gd name="connsiteX359" fmla="*/ 3717725 w 5593163"/>
              <a:gd name="connsiteY359" fmla="*/ 4305008 h 4305008"/>
              <a:gd name="connsiteX360" fmla="*/ 3665602 w 5593163"/>
              <a:gd name="connsiteY360" fmla="*/ 4241205 h 4305008"/>
              <a:gd name="connsiteX361" fmla="*/ 3293448 w 5593163"/>
              <a:gd name="connsiteY361" fmla="*/ 4029853 h 4305008"/>
              <a:gd name="connsiteX362" fmla="*/ 3392629 w 5593163"/>
              <a:gd name="connsiteY362" fmla="*/ 4271827 h 4305008"/>
              <a:gd name="connsiteX363" fmla="*/ 3419311 w 5593163"/>
              <a:gd name="connsiteY363" fmla="*/ 4305008 h 4305008"/>
              <a:gd name="connsiteX364" fmla="*/ 3265201 w 5593163"/>
              <a:gd name="connsiteY364" fmla="*/ 4305008 h 4305008"/>
              <a:gd name="connsiteX365" fmla="*/ 3235080 w 5593163"/>
              <a:gd name="connsiteY365" fmla="*/ 4254710 h 4305008"/>
              <a:gd name="connsiteX366" fmla="*/ 3159963 w 5593163"/>
              <a:gd name="connsiteY366" fmla="*/ 4013114 h 4305008"/>
              <a:gd name="connsiteX367" fmla="*/ 3159457 w 5593163"/>
              <a:gd name="connsiteY367" fmla="*/ 4013051 h 4305008"/>
              <a:gd name="connsiteX368" fmla="*/ 3158919 w 5593163"/>
              <a:gd name="connsiteY368" fmla="*/ 4006375 h 4305008"/>
              <a:gd name="connsiteX369" fmla="*/ 3151452 w 5593163"/>
              <a:gd name="connsiteY369" fmla="*/ 3913899 h 4305008"/>
              <a:gd name="connsiteX370" fmla="*/ 3150081 w 5593163"/>
              <a:gd name="connsiteY370" fmla="*/ 3896923 h 4305008"/>
              <a:gd name="connsiteX371" fmla="*/ 3150079 w 5593163"/>
              <a:gd name="connsiteY371" fmla="*/ 469318 h 4305008"/>
              <a:gd name="connsiteX372" fmla="*/ 3151450 w 5593163"/>
              <a:gd name="connsiteY372" fmla="*/ 452471 h 4305008"/>
              <a:gd name="connsiteX373" fmla="*/ 3158914 w 5593163"/>
              <a:gd name="connsiteY373" fmla="*/ 360740 h 4305008"/>
              <a:gd name="connsiteX374" fmla="*/ 3159454 w 5593163"/>
              <a:gd name="connsiteY374" fmla="*/ 354103 h 4305008"/>
              <a:gd name="connsiteX375" fmla="*/ 3159960 w 5593163"/>
              <a:gd name="connsiteY375" fmla="*/ 354040 h 4305008"/>
              <a:gd name="connsiteX376" fmla="*/ 3244173 w 5593163"/>
              <a:gd name="connsiteY376" fmla="*/ 96778 h 4305008"/>
              <a:gd name="connsiteX377" fmla="*/ 3306807 w 5593163"/>
              <a:gd name="connsiteY377" fmla="*/ 0 h 4305008"/>
              <a:gd name="connsiteX378" fmla="*/ 3475182 w 5593163"/>
              <a:gd name="connsiteY378" fmla="*/ 0 h 4305008"/>
              <a:gd name="connsiteX379" fmla="*/ 3406954 w 5593163"/>
              <a:gd name="connsiteY379" fmla="*/ 76659 h 4305008"/>
              <a:gd name="connsiteX380" fmla="*/ 3293446 w 5593163"/>
              <a:gd name="connsiteY380" fmla="*/ 337433 h 4305008"/>
              <a:gd name="connsiteX381" fmla="*/ 3732420 w 5593163"/>
              <a:gd name="connsiteY381" fmla="*/ 44350 h 4305008"/>
              <a:gd name="connsiteX382" fmla="*/ 3754649 w 5593163"/>
              <a:gd name="connsiteY382" fmla="*/ 0 h 4305008"/>
              <a:gd name="connsiteX383" fmla="*/ 3903287 w 5593163"/>
              <a:gd name="connsiteY383" fmla="*/ 0 h 4305008"/>
              <a:gd name="connsiteX384" fmla="*/ 3851448 w 5593163"/>
              <a:gd name="connsiteY384" fmla="*/ 95636 h 4305008"/>
              <a:gd name="connsiteX385" fmla="*/ 3280075 w 5593163"/>
              <a:gd name="connsiteY385" fmla="*/ 467856 h 4305008"/>
              <a:gd name="connsiteX386" fmla="*/ 3279959 w 5593163"/>
              <a:gd name="connsiteY386" fmla="*/ 468995 h 4305008"/>
              <a:gd name="connsiteX387" fmla="*/ 3263742 w 5593163"/>
              <a:gd name="connsiteY387" fmla="*/ 470523 h 4305008"/>
              <a:gd name="connsiteX388" fmla="*/ 3168316 w 5593163"/>
              <a:gd name="connsiteY388" fmla="*/ 479514 h 4305008"/>
              <a:gd name="connsiteX389" fmla="*/ 3151197 w 5593163"/>
              <a:gd name="connsiteY389" fmla="*/ 481127 h 4305008"/>
              <a:gd name="connsiteX390" fmla="*/ 3151171 w 5593163"/>
              <a:gd name="connsiteY390" fmla="*/ 480636 h 4305008"/>
              <a:gd name="connsiteX391" fmla="*/ 3150672 w 5593163"/>
              <a:gd name="connsiteY391" fmla="*/ 480669 h 4305008"/>
              <a:gd name="connsiteX392" fmla="*/ 3150079 w 5593163"/>
              <a:gd name="connsiteY392" fmla="*/ 469318 h 4305008"/>
              <a:gd name="connsiteX393" fmla="*/ 3150079 w 5593163"/>
              <a:gd name="connsiteY393" fmla="*/ 2166144 h 4305008"/>
              <a:gd name="connsiteX394" fmla="*/ 3151450 w 5593163"/>
              <a:gd name="connsiteY394" fmla="*/ 2149296 h 4305008"/>
              <a:gd name="connsiteX395" fmla="*/ 3158914 w 5593163"/>
              <a:gd name="connsiteY395" fmla="*/ 2057565 h 4305008"/>
              <a:gd name="connsiteX396" fmla="*/ 3159454 w 5593163"/>
              <a:gd name="connsiteY396" fmla="*/ 2050928 h 4305008"/>
              <a:gd name="connsiteX397" fmla="*/ 3159960 w 5593163"/>
              <a:gd name="connsiteY397" fmla="*/ 2050865 h 4305008"/>
              <a:gd name="connsiteX398" fmla="*/ 3850126 w 5593163"/>
              <a:gd name="connsiteY398" fmla="*/ 1363267 h 4305008"/>
              <a:gd name="connsiteX399" fmla="*/ 3850243 w 5593163"/>
              <a:gd name="connsiteY399" fmla="*/ 1362128 h 4305008"/>
              <a:gd name="connsiteX400" fmla="*/ 3866455 w 5593163"/>
              <a:gd name="connsiteY400" fmla="*/ 1360601 h 4305008"/>
              <a:gd name="connsiteX401" fmla="*/ 3961917 w 5593163"/>
              <a:gd name="connsiteY401" fmla="*/ 1351607 h 4305008"/>
              <a:gd name="connsiteX402" fmla="*/ 3979004 w 5593163"/>
              <a:gd name="connsiteY402" fmla="*/ 1349997 h 4305008"/>
              <a:gd name="connsiteX403" fmla="*/ 3979030 w 5593163"/>
              <a:gd name="connsiteY403" fmla="*/ 1350487 h 4305008"/>
              <a:gd name="connsiteX404" fmla="*/ 3979528 w 5593163"/>
              <a:gd name="connsiteY404" fmla="*/ 1350455 h 4305008"/>
              <a:gd name="connsiteX405" fmla="*/ 3980122 w 5593163"/>
              <a:gd name="connsiteY405" fmla="*/ 1361805 h 4305008"/>
              <a:gd name="connsiteX406" fmla="*/ 3978752 w 5593163"/>
              <a:gd name="connsiteY406" fmla="*/ 1378647 h 4305008"/>
              <a:gd name="connsiteX407" fmla="*/ 3971285 w 5593163"/>
              <a:gd name="connsiteY407" fmla="*/ 1470397 h 4305008"/>
              <a:gd name="connsiteX408" fmla="*/ 3970746 w 5593163"/>
              <a:gd name="connsiteY408" fmla="*/ 1477021 h 4305008"/>
              <a:gd name="connsiteX409" fmla="*/ 3970241 w 5593163"/>
              <a:gd name="connsiteY409" fmla="*/ 1477083 h 4305008"/>
              <a:gd name="connsiteX410" fmla="*/ 3280075 w 5593163"/>
              <a:gd name="connsiteY410" fmla="*/ 2164681 h 4305008"/>
              <a:gd name="connsiteX411" fmla="*/ 3279959 w 5593163"/>
              <a:gd name="connsiteY411" fmla="*/ 2165820 h 4305008"/>
              <a:gd name="connsiteX412" fmla="*/ 3263742 w 5593163"/>
              <a:gd name="connsiteY412" fmla="*/ 2167348 h 4305008"/>
              <a:gd name="connsiteX413" fmla="*/ 3168316 w 5593163"/>
              <a:gd name="connsiteY413" fmla="*/ 2176339 h 4305008"/>
              <a:gd name="connsiteX414" fmla="*/ 3151197 w 5593163"/>
              <a:gd name="connsiteY414" fmla="*/ 2177952 h 4305008"/>
              <a:gd name="connsiteX415" fmla="*/ 3151171 w 5593163"/>
              <a:gd name="connsiteY415" fmla="*/ 2177461 h 4305008"/>
              <a:gd name="connsiteX416" fmla="*/ 3150672 w 5593163"/>
              <a:gd name="connsiteY416" fmla="*/ 2177494 h 4305008"/>
              <a:gd name="connsiteX417" fmla="*/ 3150079 w 5593163"/>
              <a:gd name="connsiteY417" fmla="*/ 2166144 h 4305008"/>
              <a:gd name="connsiteX418" fmla="*/ 3150079 w 5593163"/>
              <a:gd name="connsiteY418" fmla="*/ 3862969 h 4305008"/>
              <a:gd name="connsiteX419" fmla="*/ 3151450 w 5593163"/>
              <a:gd name="connsiteY419" fmla="*/ 3846121 h 4305008"/>
              <a:gd name="connsiteX420" fmla="*/ 3158914 w 5593163"/>
              <a:gd name="connsiteY420" fmla="*/ 3754390 h 4305008"/>
              <a:gd name="connsiteX421" fmla="*/ 3159454 w 5593163"/>
              <a:gd name="connsiteY421" fmla="*/ 3747753 h 4305008"/>
              <a:gd name="connsiteX422" fmla="*/ 3159960 w 5593163"/>
              <a:gd name="connsiteY422" fmla="*/ 3747690 h 4305008"/>
              <a:gd name="connsiteX423" fmla="*/ 3850126 w 5593163"/>
              <a:gd name="connsiteY423" fmla="*/ 3060092 h 4305008"/>
              <a:gd name="connsiteX424" fmla="*/ 3850243 w 5593163"/>
              <a:gd name="connsiteY424" fmla="*/ 3058953 h 4305008"/>
              <a:gd name="connsiteX425" fmla="*/ 3866455 w 5593163"/>
              <a:gd name="connsiteY425" fmla="*/ 3057426 h 4305008"/>
              <a:gd name="connsiteX426" fmla="*/ 3961917 w 5593163"/>
              <a:gd name="connsiteY426" fmla="*/ 3048432 h 4305008"/>
              <a:gd name="connsiteX427" fmla="*/ 3979004 w 5593163"/>
              <a:gd name="connsiteY427" fmla="*/ 3046822 h 4305008"/>
              <a:gd name="connsiteX428" fmla="*/ 3979030 w 5593163"/>
              <a:gd name="connsiteY428" fmla="*/ 3047312 h 4305008"/>
              <a:gd name="connsiteX429" fmla="*/ 3979528 w 5593163"/>
              <a:gd name="connsiteY429" fmla="*/ 3047280 h 4305008"/>
              <a:gd name="connsiteX430" fmla="*/ 3980122 w 5593163"/>
              <a:gd name="connsiteY430" fmla="*/ 3058630 h 4305008"/>
              <a:gd name="connsiteX431" fmla="*/ 3978752 w 5593163"/>
              <a:gd name="connsiteY431" fmla="*/ 3075472 h 4305008"/>
              <a:gd name="connsiteX432" fmla="*/ 3971285 w 5593163"/>
              <a:gd name="connsiteY432" fmla="*/ 3167222 h 4305008"/>
              <a:gd name="connsiteX433" fmla="*/ 3970746 w 5593163"/>
              <a:gd name="connsiteY433" fmla="*/ 3173846 h 4305008"/>
              <a:gd name="connsiteX434" fmla="*/ 3970241 w 5593163"/>
              <a:gd name="connsiteY434" fmla="*/ 3173908 h 4305008"/>
              <a:gd name="connsiteX435" fmla="*/ 3280075 w 5593163"/>
              <a:gd name="connsiteY435" fmla="*/ 3861506 h 4305008"/>
              <a:gd name="connsiteX436" fmla="*/ 3279959 w 5593163"/>
              <a:gd name="connsiteY436" fmla="*/ 3862645 h 4305008"/>
              <a:gd name="connsiteX437" fmla="*/ 3263742 w 5593163"/>
              <a:gd name="connsiteY437" fmla="*/ 3864173 h 4305008"/>
              <a:gd name="connsiteX438" fmla="*/ 3168316 w 5593163"/>
              <a:gd name="connsiteY438" fmla="*/ 3873164 h 4305008"/>
              <a:gd name="connsiteX439" fmla="*/ 3151197 w 5593163"/>
              <a:gd name="connsiteY439" fmla="*/ 3874777 h 4305008"/>
              <a:gd name="connsiteX440" fmla="*/ 3151171 w 5593163"/>
              <a:gd name="connsiteY440" fmla="*/ 3874286 h 4305008"/>
              <a:gd name="connsiteX441" fmla="*/ 3150672 w 5593163"/>
              <a:gd name="connsiteY441" fmla="*/ 3874319 h 4305008"/>
              <a:gd name="connsiteX442" fmla="*/ 3150079 w 5593163"/>
              <a:gd name="connsiteY442" fmla="*/ 3862969 h 4305008"/>
              <a:gd name="connsiteX443" fmla="*/ 2442890 w 5593163"/>
              <a:gd name="connsiteY443" fmla="*/ 1181049 h 4305008"/>
              <a:gd name="connsiteX444" fmla="*/ 2986199 w 5593163"/>
              <a:gd name="connsiteY444" fmla="*/ 636203 h 4305008"/>
              <a:gd name="connsiteX445" fmla="*/ 2442890 w 5593163"/>
              <a:gd name="connsiteY445" fmla="*/ 1181049 h 4305008"/>
              <a:gd name="connsiteX446" fmla="*/ 2442890 w 5593163"/>
              <a:gd name="connsiteY446" fmla="*/ 1493690 h 4305008"/>
              <a:gd name="connsiteX447" fmla="*/ 2986199 w 5593163"/>
              <a:gd name="connsiteY447" fmla="*/ 2034258 h 4305008"/>
              <a:gd name="connsiteX448" fmla="*/ 2442890 w 5593163"/>
              <a:gd name="connsiteY448" fmla="*/ 1493690 h 4305008"/>
              <a:gd name="connsiteX449" fmla="*/ 2442890 w 5593163"/>
              <a:gd name="connsiteY449" fmla="*/ 2877874 h 4305008"/>
              <a:gd name="connsiteX450" fmla="*/ 2986199 w 5593163"/>
              <a:gd name="connsiteY450" fmla="*/ 2333028 h 4305008"/>
              <a:gd name="connsiteX451" fmla="*/ 2442890 w 5593163"/>
              <a:gd name="connsiteY451" fmla="*/ 2877874 h 4305008"/>
              <a:gd name="connsiteX452" fmla="*/ 2442890 w 5593163"/>
              <a:gd name="connsiteY452" fmla="*/ 3190516 h 4305008"/>
              <a:gd name="connsiteX453" fmla="*/ 2986199 w 5593163"/>
              <a:gd name="connsiteY453" fmla="*/ 3731083 h 4305008"/>
              <a:gd name="connsiteX454" fmla="*/ 2442890 w 5593163"/>
              <a:gd name="connsiteY454" fmla="*/ 3190516 h 4305008"/>
              <a:gd name="connsiteX455" fmla="*/ 2410871 w 5593163"/>
              <a:gd name="connsiteY455" fmla="*/ 4305008 h 4305008"/>
              <a:gd name="connsiteX456" fmla="*/ 2439316 w 5593163"/>
              <a:gd name="connsiteY456" fmla="*/ 4255797 h 4305008"/>
              <a:gd name="connsiteX457" fmla="*/ 2999569 w 5593163"/>
              <a:gd name="connsiteY457" fmla="*/ 3898397 h 4305008"/>
              <a:gd name="connsiteX458" fmla="*/ 2999686 w 5593163"/>
              <a:gd name="connsiteY458" fmla="*/ 3897249 h 4305008"/>
              <a:gd name="connsiteX459" fmla="*/ 3015899 w 5593163"/>
              <a:gd name="connsiteY459" fmla="*/ 3895710 h 4305008"/>
              <a:gd name="connsiteX460" fmla="*/ 3111360 w 5593163"/>
              <a:gd name="connsiteY460" fmla="*/ 3886645 h 4305008"/>
              <a:gd name="connsiteX461" fmla="*/ 3128448 w 5593163"/>
              <a:gd name="connsiteY461" fmla="*/ 3885022 h 4305008"/>
              <a:gd name="connsiteX462" fmla="*/ 3128474 w 5593163"/>
              <a:gd name="connsiteY462" fmla="*/ 3885516 h 4305008"/>
              <a:gd name="connsiteX463" fmla="*/ 3128972 w 5593163"/>
              <a:gd name="connsiteY463" fmla="*/ 3885483 h 4305008"/>
              <a:gd name="connsiteX464" fmla="*/ 3129566 w 5593163"/>
              <a:gd name="connsiteY464" fmla="*/ 3896923 h 4305008"/>
              <a:gd name="connsiteX465" fmla="*/ 3128195 w 5593163"/>
              <a:gd name="connsiteY465" fmla="*/ 3913899 h 4305008"/>
              <a:gd name="connsiteX466" fmla="*/ 3120728 w 5593163"/>
              <a:gd name="connsiteY466" fmla="*/ 4006375 h 4305008"/>
              <a:gd name="connsiteX467" fmla="*/ 3120190 w 5593163"/>
              <a:gd name="connsiteY467" fmla="*/ 4013051 h 4305008"/>
              <a:gd name="connsiteX468" fmla="*/ 3119684 w 5593163"/>
              <a:gd name="connsiteY468" fmla="*/ 4013114 h 4305008"/>
              <a:gd name="connsiteX469" fmla="*/ 3044567 w 5593163"/>
              <a:gd name="connsiteY469" fmla="*/ 4254710 h 4305008"/>
              <a:gd name="connsiteX470" fmla="*/ 3014445 w 5593163"/>
              <a:gd name="connsiteY470" fmla="*/ 4305008 h 4305008"/>
              <a:gd name="connsiteX471" fmla="*/ 2860336 w 5593163"/>
              <a:gd name="connsiteY471" fmla="*/ 4305008 h 4305008"/>
              <a:gd name="connsiteX472" fmla="*/ 2887018 w 5593163"/>
              <a:gd name="connsiteY472" fmla="*/ 4271827 h 4305008"/>
              <a:gd name="connsiteX473" fmla="*/ 2986199 w 5593163"/>
              <a:gd name="connsiteY473" fmla="*/ 4029853 h 4305008"/>
              <a:gd name="connsiteX474" fmla="*/ 2614045 w 5593163"/>
              <a:gd name="connsiteY474" fmla="*/ 4241205 h 4305008"/>
              <a:gd name="connsiteX475" fmla="*/ 2561922 w 5593163"/>
              <a:gd name="connsiteY475" fmla="*/ 4305008 h 4305008"/>
              <a:gd name="connsiteX476" fmla="*/ 2376360 w 5593163"/>
              <a:gd name="connsiteY476" fmla="*/ 0 h 4305008"/>
              <a:gd name="connsiteX477" fmla="*/ 2524998 w 5593163"/>
              <a:gd name="connsiteY477" fmla="*/ 0 h 4305008"/>
              <a:gd name="connsiteX478" fmla="*/ 2547226 w 5593163"/>
              <a:gd name="connsiteY478" fmla="*/ 44350 h 4305008"/>
              <a:gd name="connsiteX479" fmla="*/ 2986199 w 5593163"/>
              <a:gd name="connsiteY479" fmla="*/ 337433 h 4305008"/>
              <a:gd name="connsiteX480" fmla="*/ 2872691 w 5593163"/>
              <a:gd name="connsiteY480" fmla="*/ 76659 h 4305008"/>
              <a:gd name="connsiteX481" fmla="*/ 2804464 w 5593163"/>
              <a:gd name="connsiteY481" fmla="*/ 0 h 4305008"/>
              <a:gd name="connsiteX482" fmla="*/ 2972839 w 5593163"/>
              <a:gd name="connsiteY482" fmla="*/ 0 h 4305008"/>
              <a:gd name="connsiteX483" fmla="*/ 3035473 w 5593163"/>
              <a:gd name="connsiteY483" fmla="*/ 96778 h 4305008"/>
              <a:gd name="connsiteX484" fmla="*/ 3119686 w 5593163"/>
              <a:gd name="connsiteY484" fmla="*/ 354040 h 4305008"/>
              <a:gd name="connsiteX485" fmla="*/ 3120191 w 5593163"/>
              <a:gd name="connsiteY485" fmla="*/ 354103 h 4305008"/>
              <a:gd name="connsiteX486" fmla="*/ 3120732 w 5593163"/>
              <a:gd name="connsiteY486" fmla="*/ 360740 h 4305008"/>
              <a:gd name="connsiteX487" fmla="*/ 3128196 w 5593163"/>
              <a:gd name="connsiteY487" fmla="*/ 452471 h 4305008"/>
              <a:gd name="connsiteX488" fmla="*/ 3129566 w 5593163"/>
              <a:gd name="connsiteY488" fmla="*/ 469318 h 4305008"/>
              <a:gd name="connsiteX489" fmla="*/ 3128973 w 5593163"/>
              <a:gd name="connsiteY489" fmla="*/ 480669 h 4305008"/>
              <a:gd name="connsiteX490" fmla="*/ 3128474 w 5593163"/>
              <a:gd name="connsiteY490" fmla="*/ 480636 h 4305008"/>
              <a:gd name="connsiteX491" fmla="*/ 3128448 w 5593163"/>
              <a:gd name="connsiteY491" fmla="*/ 481127 h 4305008"/>
              <a:gd name="connsiteX492" fmla="*/ 3111330 w 5593163"/>
              <a:gd name="connsiteY492" fmla="*/ 479514 h 4305008"/>
              <a:gd name="connsiteX493" fmla="*/ 3015903 w 5593163"/>
              <a:gd name="connsiteY493" fmla="*/ 470523 h 4305008"/>
              <a:gd name="connsiteX494" fmla="*/ 2999687 w 5593163"/>
              <a:gd name="connsiteY494" fmla="*/ 468995 h 4305008"/>
              <a:gd name="connsiteX495" fmla="*/ 2999571 w 5593163"/>
              <a:gd name="connsiteY495" fmla="*/ 467856 h 4305008"/>
              <a:gd name="connsiteX496" fmla="*/ 2428199 w 5593163"/>
              <a:gd name="connsiteY496" fmla="*/ 95636 h 4305008"/>
              <a:gd name="connsiteX497" fmla="*/ 2299523 w 5593163"/>
              <a:gd name="connsiteY497" fmla="*/ 1313979 h 4305008"/>
              <a:gd name="connsiteX498" fmla="*/ 2300894 w 5593163"/>
              <a:gd name="connsiteY498" fmla="*/ 1296998 h 4305008"/>
              <a:gd name="connsiteX499" fmla="*/ 2308358 w 5593163"/>
              <a:gd name="connsiteY499" fmla="*/ 1204541 h 4305008"/>
              <a:gd name="connsiteX500" fmla="*/ 2308898 w 5593163"/>
              <a:gd name="connsiteY500" fmla="*/ 1197851 h 4305008"/>
              <a:gd name="connsiteX501" fmla="*/ 2309404 w 5593163"/>
              <a:gd name="connsiteY501" fmla="*/ 1197788 h 4305008"/>
              <a:gd name="connsiteX502" fmla="*/ 2999570 w 5593163"/>
              <a:gd name="connsiteY502" fmla="*/ 504747 h 4305008"/>
              <a:gd name="connsiteX503" fmla="*/ 2999687 w 5593163"/>
              <a:gd name="connsiteY503" fmla="*/ 503599 h 4305008"/>
              <a:gd name="connsiteX504" fmla="*/ 3015899 w 5593163"/>
              <a:gd name="connsiteY504" fmla="*/ 502060 h 4305008"/>
              <a:gd name="connsiteX505" fmla="*/ 3111361 w 5593163"/>
              <a:gd name="connsiteY505" fmla="*/ 492995 h 4305008"/>
              <a:gd name="connsiteX506" fmla="*/ 3128448 w 5593163"/>
              <a:gd name="connsiteY506" fmla="*/ 491372 h 4305008"/>
              <a:gd name="connsiteX507" fmla="*/ 3128474 w 5593163"/>
              <a:gd name="connsiteY507" fmla="*/ 491866 h 4305008"/>
              <a:gd name="connsiteX508" fmla="*/ 3128972 w 5593163"/>
              <a:gd name="connsiteY508" fmla="*/ 491833 h 4305008"/>
              <a:gd name="connsiteX509" fmla="*/ 3129566 w 5593163"/>
              <a:gd name="connsiteY509" fmla="*/ 503273 h 4305008"/>
              <a:gd name="connsiteX510" fmla="*/ 3128196 w 5593163"/>
              <a:gd name="connsiteY510" fmla="*/ 520249 h 4305008"/>
              <a:gd name="connsiteX511" fmla="*/ 3120729 w 5593163"/>
              <a:gd name="connsiteY511" fmla="*/ 612725 h 4305008"/>
              <a:gd name="connsiteX512" fmla="*/ 3120190 w 5593163"/>
              <a:gd name="connsiteY512" fmla="*/ 619401 h 4305008"/>
              <a:gd name="connsiteX513" fmla="*/ 3119685 w 5593163"/>
              <a:gd name="connsiteY513" fmla="*/ 619464 h 4305008"/>
              <a:gd name="connsiteX514" fmla="*/ 2429519 w 5593163"/>
              <a:gd name="connsiteY514" fmla="*/ 1312505 h 4305008"/>
              <a:gd name="connsiteX515" fmla="*/ 2429403 w 5593163"/>
              <a:gd name="connsiteY515" fmla="*/ 1313653 h 4305008"/>
              <a:gd name="connsiteX516" fmla="*/ 2413186 w 5593163"/>
              <a:gd name="connsiteY516" fmla="*/ 1315193 h 4305008"/>
              <a:gd name="connsiteX517" fmla="*/ 2317760 w 5593163"/>
              <a:gd name="connsiteY517" fmla="*/ 1324255 h 4305008"/>
              <a:gd name="connsiteX518" fmla="*/ 2300641 w 5593163"/>
              <a:gd name="connsiteY518" fmla="*/ 1325881 h 4305008"/>
              <a:gd name="connsiteX519" fmla="*/ 2300615 w 5593163"/>
              <a:gd name="connsiteY519" fmla="*/ 1325386 h 4305008"/>
              <a:gd name="connsiteX520" fmla="*/ 2300116 w 5593163"/>
              <a:gd name="connsiteY520" fmla="*/ 1325419 h 4305008"/>
              <a:gd name="connsiteX521" fmla="*/ 2299523 w 5593163"/>
              <a:gd name="connsiteY521" fmla="*/ 1313979 h 4305008"/>
              <a:gd name="connsiteX522" fmla="*/ 2299523 w 5593163"/>
              <a:gd name="connsiteY522" fmla="*/ 1361805 h 4305008"/>
              <a:gd name="connsiteX523" fmla="*/ 2300117 w 5593163"/>
              <a:gd name="connsiteY523" fmla="*/ 1350455 h 4305008"/>
              <a:gd name="connsiteX524" fmla="*/ 2300615 w 5593163"/>
              <a:gd name="connsiteY524" fmla="*/ 1350487 h 4305008"/>
              <a:gd name="connsiteX525" fmla="*/ 2300641 w 5593163"/>
              <a:gd name="connsiteY525" fmla="*/ 1349997 h 4305008"/>
              <a:gd name="connsiteX526" fmla="*/ 2317729 w 5593163"/>
              <a:gd name="connsiteY526" fmla="*/ 1351607 h 4305008"/>
              <a:gd name="connsiteX527" fmla="*/ 2413190 w 5593163"/>
              <a:gd name="connsiteY527" fmla="*/ 1360601 h 4305008"/>
              <a:gd name="connsiteX528" fmla="*/ 2429403 w 5593163"/>
              <a:gd name="connsiteY528" fmla="*/ 1362128 h 4305008"/>
              <a:gd name="connsiteX529" fmla="*/ 2429520 w 5593163"/>
              <a:gd name="connsiteY529" fmla="*/ 1363267 h 4305008"/>
              <a:gd name="connsiteX530" fmla="*/ 3119686 w 5593163"/>
              <a:gd name="connsiteY530" fmla="*/ 2050865 h 4305008"/>
              <a:gd name="connsiteX531" fmla="*/ 3120191 w 5593163"/>
              <a:gd name="connsiteY531" fmla="*/ 2050928 h 4305008"/>
              <a:gd name="connsiteX532" fmla="*/ 3120732 w 5593163"/>
              <a:gd name="connsiteY532" fmla="*/ 2057565 h 4305008"/>
              <a:gd name="connsiteX533" fmla="*/ 3128196 w 5593163"/>
              <a:gd name="connsiteY533" fmla="*/ 2149296 h 4305008"/>
              <a:gd name="connsiteX534" fmla="*/ 3129566 w 5593163"/>
              <a:gd name="connsiteY534" fmla="*/ 2166144 h 4305008"/>
              <a:gd name="connsiteX535" fmla="*/ 3128973 w 5593163"/>
              <a:gd name="connsiteY535" fmla="*/ 2177494 h 4305008"/>
              <a:gd name="connsiteX536" fmla="*/ 3128474 w 5593163"/>
              <a:gd name="connsiteY536" fmla="*/ 2177461 h 4305008"/>
              <a:gd name="connsiteX537" fmla="*/ 3128448 w 5593163"/>
              <a:gd name="connsiteY537" fmla="*/ 2177952 h 4305008"/>
              <a:gd name="connsiteX538" fmla="*/ 3111330 w 5593163"/>
              <a:gd name="connsiteY538" fmla="*/ 2176339 h 4305008"/>
              <a:gd name="connsiteX539" fmla="*/ 3015903 w 5593163"/>
              <a:gd name="connsiteY539" fmla="*/ 2167348 h 4305008"/>
              <a:gd name="connsiteX540" fmla="*/ 2999687 w 5593163"/>
              <a:gd name="connsiteY540" fmla="*/ 2165820 h 4305008"/>
              <a:gd name="connsiteX541" fmla="*/ 2999571 w 5593163"/>
              <a:gd name="connsiteY541" fmla="*/ 2164681 h 4305008"/>
              <a:gd name="connsiteX542" fmla="*/ 2309405 w 5593163"/>
              <a:gd name="connsiteY542" fmla="*/ 1477083 h 4305008"/>
              <a:gd name="connsiteX543" fmla="*/ 2308899 w 5593163"/>
              <a:gd name="connsiteY543" fmla="*/ 1477021 h 4305008"/>
              <a:gd name="connsiteX544" fmla="*/ 2308361 w 5593163"/>
              <a:gd name="connsiteY544" fmla="*/ 1470397 h 4305008"/>
              <a:gd name="connsiteX545" fmla="*/ 2300894 w 5593163"/>
              <a:gd name="connsiteY545" fmla="*/ 1378647 h 4305008"/>
              <a:gd name="connsiteX546" fmla="*/ 2299523 w 5593163"/>
              <a:gd name="connsiteY546" fmla="*/ 1361805 h 4305008"/>
              <a:gd name="connsiteX547" fmla="*/ 2299523 w 5593163"/>
              <a:gd name="connsiteY547" fmla="*/ 3010804 h 4305008"/>
              <a:gd name="connsiteX548" fmla="*/ 2300894 w 5593163"/>
              <a:gd name="connsiteY548" fmla="*/ 2993823 h 4305008"/>
              <a:gd name="connsiteX549" fmla="*/ 2308358 w 5593163"/>
              <a:gd name="connsiteY549" fmla="*/ 2901366 h 4305008"/>
              <a:gd name="connsiteX550" fmla="*/ 2308898 w 5593163"/>
              <a:gd name="connsiteY550" fmla="*/ 2894676 h 4305008"/>
              <a:gd name="connsiteX551" fmla="*/ 2309404 w 5593163"/>
              <a:gd name="connsiteY551" fmla="*/ 2894613 h 4305008"/>
              <a:gd name="connsiteX552" fmla="*/ 2999570 w 5593163"/>
              <a:gd name="connsiteY552" fmla="*/ 2201572 h 4305008"/>
              <a:gd name="connsiteX553" fmla="*/ 2999687 w 5593163"/>
              <a:gd name="connsiteY553" fmla="*/ 2200424 h 4305008"/>
              <a:gd name="connsiteX554" fmla="*/ 3015899 w 5593163"/>
              <a:gd name="connsiteY554" fmla="*/ 2198885 h 4305008"/>
              <a:gd name="connsiteX555" fmla="*/ 3111361 w 5593163"/>
              <a:gd name="connsiteY555" fmla="*/ 2189820 h 4305008"/>
              <a:gd name="connsiteX556" fmla="*/ 3128448 w 5593163"/>
              <a:gd name="connsiteY556" fmla="*/ 2188197 h 4305008"/>
              <a:gd name="connsiteX557" fmla="*/ 3128474 w 5593163"/>
              <a:gd name="connsiteY557" fmla="*/ 2188691 h 4305008"/>
              <a:gd name="connsiteX558" fmla="*/ 3128972 w 5593163"/>
              <a:gd name="connsiteY558" fmla="*/ 2188658 h 4305008"/>
              <a:gd name="connsiteX559" fmla="*/ 3129566 w 5593163"/>
              <a:gd name="connsiteY559" fmla="*/ 2200098 h 4305008"/>
              <a:gd name="connsiteX560" fmla="*/ 3128196 w 5593163"/>
              <a:gd name="connsiteY560" fmla="*/ 2217074 h 4305008"/>
              <a:gd name="connsiteX561" fmla="*/ 3120729 w 5593163"/>
              <a:gd name="connsiteY561" fmla="*/ 2309550 h 4305008"/>
              <a:gd name="connsiteX562" fmla="*/ 3120190 w 5593163"/>
              <a:gd name="connsiteY562" fmla="*/ 2316226 h 4305008"/>
              <a:gd name="connsiteX563" fmla="*/ 3119685 w 5593163"/>
              <a:gd name="connsiteY563" fmla="*/ 2316289 h 4305008"/>
              <a:gd name="connsiteX564" fmla="*/ 2429519 w 5593163"/>
              <a:gd name="connsiteY564" fmla="*/ 3009330 h 4305008"/>
              <a:gd name="connsiteX565" fmla="*/ 2429403 w 5593163"/>
              <a:gd name="connsiteY565" fmla="*/ 3010478 h 4305008"/>
              <a:gd name="connsiteX566" fmla="*/ 2413186 w 5593163"/>
              <a:gd name="connsiteY566" fmla="*/ 3012018 h 4305008"/>
              <a:gd name="connsiteX567" fmla="*/ 2317760 w 5593163"/>
              <a:gd name="connsiteY567" fmla="*/ 3021080 h 4305008"/>
              <a:gd name="connsiteX568" fmla="*/ 2300641 w 5593163"/>
              <a:gd name="connsiteY568" fmla="*/ 3022706 h 4305008"/>
              <a:gd name="connsiteX569" fmla="*/ 2300615 w 5593163"/>
              <a:gd name="connsiteY569" fmla="*/ 3022211 h 4305008"/>
              <a:gd name="connsiteX570" fmla="*/ 2300116 w 5593163"/>
              <a:gd name="connsiteY570" fmla="*/ 3022244 h 4305008"/>
              <a:gd name="connsiteX571" fmla="*/ 2299523 w 5593163"/>
              <a:gd name="connsiteY571" fmla="*/ 3010804 h 4305008"/>
              <a:gd name="connsiteX572" fmla="*/ 2299523 w 5593163"/>
              <a:gd name="connsiteY572" fmla="*/ 3058630 h 4305008"/>
              <a:gd name="connsiteX573" fmla="*/ 2300117 w 5593163"/>
              <a:gd name="connsiteY573" fmla="*/ 3047280 h 4305008"/>
              <a:gd name="connsiteX574" fmla="*/ 2300615 w 5593163"/>
              <a:gd name="connsiteY574" fmla="*/ 3047312 h 4305008"/>
              <a:gd name="connsiteX575" fmla="*/ 2300641 w 5593163"/>
              <a:gd name="connsiteY575" fmla="*/ 3046822 h 4305008"/>
              <a:gd name="connsiteX576" fmla="*/ 2317729 w 5593163"/>
              <a:gd name="connsiteY576" fmla="*/ 3048432 h 4305008"/>
              <a:gd name="connsiteX577" fmla="*/ 2413190 w 5593163"/>
              <a:gd name="connsiteY577" fmla="*/ 3057426 h 4305008"/>
              <a:gd name="connsiteX578" fmla="*/ 2429403 w 5593163"/>
              <a:gd name="connsiteY578" fmla="*/ 3058953 h 4305008"/>
              <a:gd name="connsiteX579" fmla="*/ 2429520 w 5593163"/>
              <a:gd name="connsiteY579" fmla="*/ 3060092 h 4305008"/>
              <a:gd name="connsiteX580" fmla="*/ 3119686 w 5593163"/>
              <a:gd name="connsiteY580" fmla="*/ 3747690 h 4305008"/>
              <a:gd name="connsiteX581" fmla="*/ 3120191 w 5593163"/>
              <a:gd name="connsiteY581" fmla="*/ 3747753 h 4305008"/>
              <a:gd name="connsiteX582" fmla="*/ 3120732 w 5593163"/>
              <a:gd name="connsiteY582" fmla="*/ 3754390 h 4305008"/>
              <a:gd name="connsiteX583" fmla="*/ 3128196 w 5593163"/>
              <a:gd name="connsiteY583" fmla="*/ 3846121 h 4305008"/>
              <a:gd name="connsiteX584" fmla="*/ 3129566 w 5593163"/>
              <a:gd name="connsiteY584" fmla="*/ 3862969 h 4305008"/>
              <a:gd name="connsiteX585" fmla="*/ 3128973 w 5593163"/>
              <a:gd name="connsiteY585" fmla="*/ 3874319 h 4305008"/>
              <a:gd name="connsiteX586" fmla="*/ 3128474 w 5593163"/>
              <a:gd name="connsiteY586" fmla="*/ 3874286 h 4305008"/>
              <a:gd name="connsiteX587" fmla="*/ 3128448 w 5593163"/>
              <a:gd name="connsiteY587" fmla="*/ 3874777 h 4305008"/>
              <a:gd name="connsiteX588" fmla="*/ 3111330 w 5593163"/>
              <a:gd name="connsiteY588" fmla="*/ 3873164 h 4305008"/>
              <a:gd name="connsiteX589" fmla="*/ 3015903 w 5593163"/>
              <a:gd name="connsiteY589" fmla="*/ 3864173 h 4305008"/>
              <a:gd name="connsiteX590" fmla="*/ 2999687 w 5593163"/>
              <a:gd name="connsiteY590" fmla="*/ 3862645 h 4305008"/>
              <a:gd name="connsiteX591" fmla="*/ 2999571 w 5593163"/>
              <a:gd name="connsiteY591" fmla="*/ 3861506 h 4305008"/>
              <a:gd name="connsiteX592" fmla="*/ 2309405 w 5593163"/>
              <a:gd name="connsiteY592" fmla="*/ 3173908 h 4305008"/>
              <a:gd name="connsiteX593" fmla="*/ 2308899 w 5593163"/>
              <a:gd name="connsiteY593" fmla="*/ 3173846 h 4305008"/>
              <a:gd name="connsiteX594" fmla="*/ 2308361 w 5593163"/>
              <a:gd name="connsiteY594" fmla="*/ 3167222 h 4305008"/>
              <a:gd name="connsiteX595" fmla="*/ 2300894 w 5593163"/>
              <a:gd name="connsiteY595" fmla="*/ 3075472 h 4305008"/>
              <a:gd name="connsiteX596" fmla="*/ 2299523 w 5593163"/>
              <a:gd name="connsiteY596" fmla="*/ 3058630 h 4305008"/>
              <a:gd name="connsiteX597" fmla="*/ 1601297 w 5593163"/>
              <a:gd name="connsiteY597" fmla="*/ 636203 h 4305008"/>
              <a:gd name="connsiteX598" fmla="*/ 2144606 w 5593163"/>
              <a:gd name="connsiteY598" fmla="*/ 1181049 h 4305008"/>
              <a:gd name="connsiteX599" fmla="*/ 1601297 w 5593163"/>
              <a:gd name="connsiteY599" fmla="*/ 636203 h 4305008"/>
              <a:gd name="connsiteX600" fmla="*/ 1601297 w 5593163"/>
              <a:gd name="connsiteY600" fmla="*/ 2333028 h 4305008"/>
              <a:gd name="connsiteX601" fmla="*/ 2144606 w 5593163"/>
              <a:gd name="connsiteY601" fmla="*/ 2877874 h 4305008"/>
              <a:gd name="connsiteX602" fmla="*/ 1601297 w 5593163"/>
              <a:gd name="connsiteY602" fmla="*/ 2333028 h 4305008"/>
              <a:gd name="connsiteX603" fmla="*/ 1601295 w 5593163"/>
              <a:gd name="connsiteY603" fmla="*/ 2034258 h 4305008"/>
              <a:gd name="connsiteX604" fmla="*/ 2144604 w 5593163"/>
              <a:gd name="connsiteY604" fmla="*/ 1493690 h 4305008"/>
              <a:gd name="connsiteX605" fmla="*/ 1601295 w 5593163"/>
              <a:gd name="connsiteY605" fmla="*/ 2034258 h 4305008"/>
              <a:gd name="connsiteX606" fmla="*/ 1601295 w 5593163"/>
              <a:gd name="connsiteY606" fmla="*/ 3731083 h 4305008"/>
              <a:gd name="connsiteX607" fmla="*/ 2144604 w 5593163"/>
              <a:gd name="connsiteY607" fmla="*/ 3190516 h 4305008"/>
              <a:gd name="connsiteX608" fmla="*/ 1601295 w 5593163"/>
              <a:gd name="connsiteY608" fmla="*/ 3731083 h 4305008"/>
              <a:gd name="connsiteX609" fmla="*/ 1457930 w 5593163"/>
              <a:gd name="connsiteY609" fmla="*/ 503273 h 4305008"/>
              <a:gd name="connsiteX610" fmla="*/ 1458524 w 5593163"/>
              <a:gd name="connsiteY610" fmla="*/ 491833 h 4305008"/>
              <a:gd name="connsiteX611" fmla="*/ 1459022 w 5593163"/>
              <a:gd name="connsiteY611" fmla="*/ 491866 h 4305008"/>
              <a:gd name="connsiteX612" fmla="*/ 1459048 w 5593163"/>
              <a:gd name="connsiteY612" fmla="*/ 491372 h 4305008"/>
              <a:gd name="connsiteX613" fmla="*/ 1476135 w 5593163"/>
              <a:gd name="connsiteY613" fmla="*/ 492995 h 4305008"/>
              <a:gd name="connsiteX614" fmla="*/ 1571597 w 5593163"/>
              <a:gd name="connsiteY614" fmla="*/ 502060 h 4305008"/>
              <a:gd name="connsiteX615" fmla="*/ 1587809 w 5593163"/>
              <a:gd name="connsiteY615" fmla="*/ 503599 h 4305008"/>
              <a:gd name="connsiteX616" fmla="*/ 1587926 w 5593163"/>
              <a:gd name="connsiteY616" fmla="*/ 504747 h 4305008"/>
              <a:gd name="connsiteX617" fmla="*/ 2278092 w 5593163"/>
              <a:gd name="connsiteY617" fmla="*/ 1197788 h 4305008"/>
              <a:gd name="connsiteX618" fmla="*/ 2278598 w 5593163"/>
              <a:gd name="connsiteY618" fmla="*/ 1197851 h 4305008"/>
              <a:gd name="connsiteX619" fmla="*/ 2279138 w 5593163"/>
              <a:gd name="connsiteY619" fmla="*/ 1204541 h 4305008"/>
              <a:gd name="connsiteX620" fmla="*/ 2286602 w 5593163"/>
              <a:gd name="connsiteY620" fmla="*/ 1296998 h 4305008"/>
              <a:gd name="connsiteX621" fmla="*/ 2287973 w 5593163"/>
              <a:gd name="connsiteY621" fmla="*/ 1313979 h 4305008"/>
              <a:gd name="connsiteX622" fmla="*/ 2287380 w 5593163"/>
              <a:gd name="connsiteY622" fmla="*/ 1325419 h 4305008"/>
              <a:gd name="connsiteX623" fmla="*/ 2286881 w 5593163"/>
              <a:gd name="connsiteY623" fmla="*/ 1325386 h 4305008"/>
              <a:gd name="connsiteX624" fmla="*/ 2286855 w 5593163"/>
              <a:gd name="connsiteY624" fmla="*/ 1325881 h 4305008"/>
              <a:gd name="connsiteX625" fmla="*/ 2269736 w 5593163"/>
              <a:gd name="connsiteY625" fmla="*/ 1324255 h 4305008"/>
              <a:gd name="connsiteX626" fmla="*/ 2174310 w 5593163"/>
              <a:gd name="connsiteY626" fmla="*/ 1315193 h 4305008"/>
              <a:gd name="connsiteX627" fmla="*/ 2158093 w 5593163"/>
              <a:gd name="connsiteY627" fmla="*/ 1313653 h 4305008"/>
              <a:gd name="connsiteX628" fmla="*/ 2157977 w 5593163"/>
              <a:gd name="connsiteY628" fmla="*/ 1312505 h 4305008"/>
              <a:gd name="connsiteX629" fmla="*/ 1467811 w 5593163"/>
              <a:gd name="connsiteY629" fmla="*/ 619464 h 4305008"/>
              <a:gd name="connsiteX630" fmla="*/ 1467306 w 5593163"/>
              <a:gd name="connsiteY630" fmla="*/ 619401 h 4305008"/>
              <a:gd name="connsiteX631" fmla="*/ 1466767 w 5593163"/>
              <a:gd name="connsiteY631" fmla="*/ 612725 h 4305008"/>
              <a:gd name="connsiteX632" fmla="*/ 1459300 w 5593163"/>
              <a:gd name="connsiteY632" fmla="*/ 520249 h 4305008"/>
              <a:gd name="connsiteX633" fmla="*/ 1457930 w 5593163"/>
              <a:gd name="connsiteY633" fmla="*/ 503273 h 4305008"/>
              <a:gd name="connsiteX634" fmla="*/ 1457930 w 5593163"/>
              <a:gd name="connsiteY634" fmla="*/ 2200098 h 4305008"/>
              <a:gd name="connsiteX635" fmla="*/ 1458524 w 5593163"/>
              <a:gd name="connsiteY635" fmla="*/ 2188658 h 4305008"/>
              <a:gd name="connsiteX636" fmla="*/ 1459022 w 5593163"/>
              <a:gd name="connsiteY636" fmla="*/ 2188691 h 4305008"/>
              <a:gd name="connsiteX637" fmla="*/ 1459048 w 5593163"/>
              <a:gd name="connsiteY637" fmla="*/ 2188197 h 4305008"/>
              <a:gd name="connsiteX638" fmla="*/ 1476135 w 5593163"/>
              <a:gd name="connsiteY638" fmla="*/ 2189820 h 4305008"/>
              <a:gd name="connsiteX639" fmla="*/ 1571597 w 5593163"/>
              <a:gd name="connsiteY639" fmla="*/ 2198885 h 4305008"/>
              <a:gd name="connsiteX640" fmla="*/ 1587809 w 5593163"/>
              <a:gd name="connsiteY640" fmla="*/ 2200424 h 4305008"/>
              <a:gd name="connsiteX641" fmla="*/ 1587926 w 5593163"/>
              <a:gd name="connsiteY641" fmla="*/ 2201572 h 4305008"/>
              <a:gd name="connsiteX642" fmla="*/ 2278092 w 5593163"/>
              <a:gd name="connsiteY642" fmla="*/ 2894613 h 4305008"/>
              <a:gd name="connsiteX643" fmla="*/ 2278598 w 5593163"/>
              <a:gd name="connsiteY643" fmla="*/ 2894676 h 4305008"/>
              <a:gd name="connsiteX644" fmla="*/ 2279138 w 5593163"/>
              <a:gd name="connsiteY644" fmla="*/ 2901366 h 4305008"/>
              <a:gd name="connsiteX645" fmla="*/ 2286602 w 5593163"/>
              <a:gd name="connsiteY645" fmla="*/ 2993823 h 4305008"/>
              <a:gd name="connsiteX646" fmla="*/ 2287973 w 5593163"/>
              <a:gd name="connsiteY646" fmla="*/ 3010804 h 4305008"/>
              <a:gd name="connsiteX647" fmla="*/ 2287380 w 5593163"/>
              <a:gd name="connsiteY647" fmla="*/ 3022244 h 4305008"/>
              <a:gd name="connsiteX648" fmla="*/ 2286881 w 5593163"/>
              <a:gd name="connsiteY648" fmla="*/ 3022211 h 4305008"/>
              <a:gd name="connsiteX649" fmla="*/ 2286855 w 5593163"/>
              <a:gd name="connsiteY649" fmla="*/ 3022706 h 4305008"/>
              <a:gd name="connsiteX650" fmla="*/ 2269736 w 5593163"/>
              <a:gd name="connsiteY650" fmla="*/ 3021080 h 4305008"/>
              <a:gd name="connsiteX651" fmla="*/ 2174310 w 5593163"/>
              <a:gd name="connsiteY651" fmla="*/ 3012018 h 4305008"/>
              <a:gd name="connsiteX652" fmla="*/ 2158093 w 5593163"/>
              <a:gd name="connsiteY652" fmla="*/ 3010478 h 4305008"/>
              <a:gd name="connsiteX653" fmla="*/ 2157977 w 5593163"/>
              <a:gd name="connsiteY653" fmla="*/ 3009330 h 4305008"/>
              <a:gd name="connsiteX654" fmla="*/ 1467811 w 5593163"/>
              <a:gd name="connsiteY654" fmla="*/ 2316289 h 4305008"/>
              <a:gd name="connsiteX655" fmla="*/ 1467306 w 5593163"/>
              <a:gd name="connsiteY655" fmla="*/ 2316226 h 4305008"/>
              <a:gd name="connsiteX656" fmla="*/ 1466767 w 5593163"/>
              <a:gd name="connsiteY656" fmla="*/ 2309550 h 4305008"/>
              <a:gd name="connsiteX657" fmla="*/ 1459300 w 5593163"/>
              <a:gd name="connsiteY657" fmla="*/ 2217074 h 4305008"/>
              <a:gd name="connsiteX658" fmla="*/ 1457930 w 5593163"/>
              <a:gd name="connsiteY658" fmla="*/ 2200098 h 4305008"/>
              <a:gd name="connsiteX659" fmla="*/ 1457930 w 5593163"/>
              <a:gd name="connsiteY659" fmla="*/ 3896923 h 4305008"/>
              <a:gd name="connsiteX660" fmla="*/ 1458524 w 5593163"/>
              <a:gd name="connsiteY660" fmla="*/ 3885483 h 4305008"/>
              <a:gd name="connsiteX661" fmla="*/ 1459022 w 5593163"/>
              <a:gd name="connsiteY661" fmla="*/ 3885516 h 4305008"/>
              <a:gd name="connsiteX662" fmla="*/ 1459048 w 5593163"/>
              <a:gd name="connsiteY662" fmla="*/ 3885022 h 4305008"/>
              <a:gd name="connsiteX663" fmla="*/ 1476135 w 5593163"/>
              <a:gd name="connsiteY663" fmla="*/ 3886645 h 4305008"/>
              <a:gd name="connsiteX664" fmla="*/ 1571597 w 5593163"/>
              <a:gd name="connsiteY664" fmla="*/ 3895710 h 4305008"/>
              <a:gd name="connsiteX665" fmla="*/ 1587809 w 5593163"/>
              <a:gd name="connsiteY665" fmla="*/ 3897249 h 4305008"/>
              <a:gd name="connsiteX666" fmla="*/ 1587926 w 5593163"/>
              <a:gd name="connsiteY666" fmla="*/ 3898397 h 4305008"/>
              <a:gd name="connsiteX667" fmla="*/ 2148179 w 5593163"/>
              <a:gd name="connsiteY667" fmla="*/ 4255797 h 4305008"/>
              <a:gd name="connsiteX668" fmla="*/ 2176624 w 5593163"/>
              <a:gd name="connsiteY668" fmla="*/ 4305008 h 4305008"/>
              <a:gd name="connsiteX669" fmla="*/ 2025574 w 5593163"/>
              <a:gd name="connsiteY669" fmla="*/ 4305008 h 4305008"/>
              <a:gd name="connsiteX670" fmla="*/ 1973451 w 5593163"/>
              <a:gd name="connsiteY670" fmla="*/ 4241205 h 4305008"/>
              <a:gd name="connsiteX671" fmla="*/ 1601297 w 5593163"/>
              <a:gd name="connsiteY671" fmla="*/ 4029853 h 4305008"/>
              <a:gd name="connsiteX672" fmla="*/ 1700478 w 5593163"/>
              <a:gd name="connsiteY672" fmla="*/ 4271827 h 4305008"/>
              <a:gd name="connsiteX673" fmla="*/ 1727160 w 5593163"/>
              <a:gd name="connsiteY673" fmla="*/ 4305008 h 4305008"/>
              <a:gd name="connsiteX674" fmla="*/ 1573050 w 5593163"/>
              <a:gd name="connsiteY674" fmla="*/ 4305008 h 4305008"/>
              <a:gd name="connsiteX675" fmla="*/ 1542929 w 5593163"/>
              <a:gd name="connsiteY675" fmla="*/ 4254710 h 4305008"/>
              <a:gd name="connsiteX676" fmla="*/ 1467811 w 5593163"/>
              <a:gd name="connsiteY676" fmla="*/ 4013114 h 4305008"/>
              <a:gd name="connsiteX677" fmla="*/ 1467306 w 5593163"/>
              <a:gd name="connsiteY677" fmla="*/ 4013051 h 4305008"/>
              <a:gd name="connsiteX678" fmla="*/ 1466767 w 5593163"/>
              <a:gd name="connsiteY678" fmla="*/ 4006375 h 4305008"/>
              <a:gd name="connsiteX679" fmla="*/ 1459300 w 5593163"/>
              <a:gd name="connsiteY679" fmla="*/ 3913899 h 4305008"/>
              <a:gd name="connsiteX680" fmla="*/ 1457930 w 5593163"/>
              <a:gd name="connsiteY680" fmla="*/ 3896923 h 4305008"/>
              <a:gd name="connsiteX681" fmla="*/ 1457928 w 5593163"/>
              <a:gd name="connsiteY681" fmla="*/ 469318 h 4305008"/>
              <a:gd name="connsiteX682" fmla="*/ 1459298 w 5593163"/>
              <a:gd name="connsiteY682" fmla="*/ 452471 h 4305008"/>
              <a:gd name="connsiteX683" fmla="*/ 1466762 w 5593163"/>
              <a:gd name="connsiteY683" fmla="*/ 360740 h 4305008"/>
              <a:gd name="connsiteX684" fmla="*/ 1467303 w 5593163"/>
              <a:gd name="connsiteY684" fmla="*/ 354103 h 4305008"/>
              <a:gd name="connsiteX685" fmla="*/ 1467808 w 5593163"/>
              <a:gd name="connsiteY685" fmla="*/ 354040 h 4305008"/>
              <a:gd name="connsiteX686" fmla="*/ 1552022 w 5593163"/>
              <a:gd name="connsiteY686" fmla="*/ 96778 h 4305008"/>
              <a:gd name="connsiteX687" fmla="*/ 1614656 w 5593163"/>
              <a:gd name="connsiteY687" fmla="*/ 0 h 4305008"/>
              <a:gd name="connsiteX688" fmla="*/ 1783031 w 5593163"/>
              <a:gd name="connsiteY688" fmla="*/ 0 h 4305008"/>
              <a:gd name="connsiteX689" fmla="*/ 1714803 w 5593163"/>
              <a:gd name="connsiteY689" fmla="*/ 76659 h 4305008"/>
              <a:gd name="connsiteX690" fmla="*/ 1601295 w 5593163"/>
              <a:gd name="connsiteY690" fmla="*/ 337433 h 4305008"/>
              <a:gd name="connsiteX691" fmla="*/ 2040269 w 5593163"/>
              <a:gd name="connsiteY691" fmla="*/ 44350 h 4305008"/>
              <a:gd name="connsiteX692" fmla="*/ 2062497 w 5593163"/>
              <a:gd name="connsiteY692" fmla="*/ 0 h 4305008"/>
              <a:gd name="connsiteX693" fmla="*/ 2211135 w 5593163"/>
              <a:gd name="connsiteY693" fmla="*/ 0 h 4305008"/>
              <a:gd name="connsiteX694" fmla="*/ 2159296 w 5593163"/>
              <a:gd name="connsiteY694" fmla="*/ 95636 h 4305008"/>
              <a:gd name="connsiteX695" fmla="*/ 1587923 w 5593163"/>
              <a:gd name="connsiteY695" fmla="*/ 467856 h 4305008"/>
              <a:gd name="connsiteX696" fmla="*/ 1587807 w 5593163"/>
              <a:gd name="connsiteY696" fmla="*/ 468995 h 4305008"/>
              <a:gd name="connsiteX697" fmla="*/ 1571591 w 5593163"/>
              <a:gd name="connsiteY697" fmla="*/ 470523 h 4305008"/>
              <a:gd name="connsiteX698" fmla="*/ 1476164 w 5593163"/>
              <a:gd name="connsiteY698" fmla="*/ 479514 h 4305008"/>
              <a:gd name="connsiteX699" fmla="*/ 1459046 w 5593163"/>
              <a:gd name="connsiteY699" fmla="*/ 481127 h 4305008"/>
              <a:gd name="connsiteX700" fmla="*/ 1459020 w 5593163"/>
              <a:gd name="connsiteY700" fmla="*/ 480636 h 4305008"/>
              <a:gd name="connsiteX701" fmla="*/ 1458521 w 5593163"/>
              <a:gd name="connsiteY701" fmla="*/ 480669 h 4305008"/>
              <a:gd name="connsiteX702" fmla="*/ 1457928 w 5593163"/>
              <a:gd name="connsiteY702" fmla="*/ 469318 h 4305008"/>
              <a:gd name="connsiteX703" fmla="*/ 1457928 w 5593163"/>
              <a:gd name="connsiteY703" fmla="*/ 2166144 h 4305008"/>
              <a:gd name="connsiteX704" fmla="*/ 1459298 w 5593163"/>
              <a:gd name="connsiteY704" fmla="*/ 2149296 h 4305008"/>
              <a:gd name="connsiteX705" fmla="*/ 1466762 w 5593163"/>
              <a:gd name="connsiteY705" fmla="*/ 2057565 h 4305008"/>
              <a:gd name="connsiteX706" fmla="*/ 1467303 w 5593163"/>
              <a:gd name="connsiteY706" fmla="*/ 2050928 h 4305008"/>
              <a:gd name="connsiteX707" fmla="*/ 1467808 w 5593163"/>
              <a:gd name="connsiteY707" fmla="*/ 2050865 h 4305008"/>
              <a:gd name="connsiteX708" fmla="*/ 2157974 w 5593163"/>
              <a:gd name="connsiteY708" fmla="*/ 1363267 h 4305008"/>
              <a:gd name="connsiteX709" fmla="*/ 2158091 w 5593163"/>
              <a:gd name="connsiteY709" fmla="*/ 1362128 h 4305008"/>
              <a:gd name="connsiteX710" fmla="*/ 2174304 w 5593163"/>
              <a:gd name="connsiteY710" fmla="*/ 1360601 h 4305008"/>
              <a:gd name="connsiteX711" fmla="*/ 2269765 w 5593163"/>
              <a:gd name="connsiteY711" fmla="*/ 1351607 h 4305008"/>
              <a:gd name="connsiteX712" fmla="*/ 2286853 w 5593163"/>
              <a:gd name="connsiteY712" fmla="*/ 1349997 h 4305008"/>
              <a:gd name="connsiteX713" fmla="*/ 2286879 w 5593163"/>
              <a:gd name="connsiteY713" fmla="*/ 1350487 h 4305008"/>
              <a:gd name="connsiteX714" fmla="*/ 2287377 w 5593163"/>
              <a:gd name="connsiteY714" fmla="*/ 1350455 h 4305008"/>
              <a:gd name="connsiteX715" fmla="*/ 2287971 w 5593163"/>
              <a:gd name="connsiteY715" fmla="*/ 1361805 h 4305008"/>
              <a:gd name="connsiteX716" fmla="*/ 2286600 w 5593163"/>
              <a:gd name="connsiteY716" fmla="*/ 1378647 h 4305008"/>
              <a:gd name="connsiteX717" fmla="*/ 2279133 w 5593163"/>
              <a:gd name="connsiteY717" fmla="*/ 1470397 h 4305008"/>
              <a:gd name="connsiteX718" fmla="*/ 2278595 w 5593163"/>
              <a:gd name="connsiteY718" fmla="*/ 1477021 h 4305008"/>
              <a:gd name="connsiteX719" fmla="*/ 2278089 w 5593163"/>
              <a:gd name="connsiteY719" fmla="*/ 1477083 h 4305008"/>
              <a:gd name="connsiteX720" fmla="*/ 1587923 w 5593163"/>
              <a:gd name="connsiteY720" fmla="*/ 2164681 h 4305008"/>
              <a:gd name="connsiteX721" fmla="*/ 1587807 w 5593163"/>
              <a:gd name="connsiteY721" fmla="*/ 2165820 h 4305008"/>
              <a:gd name="connsiteX722" fmla="*/ 1571591 w 5593163"/>
              <a:gd name="connsiteY722" fmla="*/ 2167348 h 4305008"/>
              <a:gd name="connsiteX723" fmla="*/ 1476164 w 5593163"/>
              <a:gd name="connsiteY723" fmla="*/ 2176339 h 4305008"/>
              <a:gd name="connsiteX724" fmla="*/ 1459046 w 5593163"/>
              <a:gd name="connsiteY724" fmla="*/ 2177952 h 4305008"/>
              <a:gd name="connsiteX725" fmla="*/ 1459020 w 5593163"/>
              <a:gd name="connsiteY725" fmla="*/ 2177461 h 4305008"/>
              <a:gd name="connsiteX726" fmla="*/ 1458521 w 5593163"/>
              <a:gd name="connsiteY726" fmla="*/ 2177494 h 4305008"/>
              <a:gd name="connsiteX727" fmla="*/ 1457928 w 5593163"/>
              <a:gd name="connsiteY727" fmla="*/ 2166144 h 4305008"/>
              <a:gd name="connsiteX728" fmla="*/ 1457928 w 5593163"/>
              <a:gd name="connsiteY728" fmla="*/ 3862969 h 4305008"/>
              <a:gd name="connsiteX729" fmla="*/ 1459298 w 5593163"/>
              <a:gd name="connsiteY729" fmla="*/ 3846121 h 4305008"/>
              <a:gd name="connsiteX730" fmla="*/ 1466762 w 5593163"/>
              <a:gd name="connsiteY730" fmla="*/ 3754390 h 4305008"/>
              <a:gd name="connsiteX731" fmla="*/ 1467303 w 5593163"/>
              <a:gd name="connsiteY731" fmla="*/ 3747753 h 4305008"/>
              <a:gd name="connsiteX732" fmla="*/ 1467808 w 5593163"/>
              <a:gd name="connsiteY732" fmla="*/ 3747690 h 4305008"/>
              <a:gd name="connsiteX733" fmla="*/ 2157974 w 5593163"/>
              <a:gd name="connsiteY733" fmla="*/ 3060092 h 4305008"/>
              <a:gd name="connsiteX734" fmla="*/ 2158091 w 5593163"/>
              <a:gd name="connsiteY734" fmla="*/ 3058953 h 4305008"/>
              <a:gd name="connsiteX735" fmla="*/ 2174304 w 5593163"/>
              <a:gd name="connsiteY735" fmla="*/ 3057426 h 4305008"/>
              <a:gd name="connsiteX736" fmla="*/ 2269765 w 5593163"/>
              <a:gd name="connsiteY736" fmla="*/ 3048432 h 4305008"/>
              <a:gd name="connsiteX737" fmla="*/ 2286853 w 5593163"/>
              <a:gd name="connsiteY737" fmla="*/ 3046822 h 4305008"/>
              <a:gd name="connsiteX738" fmla="*/ 2286879 w 5593163"/>
              <a:gd name="connsiteY738" fmla="*/ 3047312 h 4305008"/>
              <a:gd name="connsiteX739" fmla="*/ 2287377 w 5593163"/>
              <a:gd name="connsiteY739" fmla="*/ 3047280 h 4305008"/>
              <a:gd name="connsiteX740" fmla="*/ 2287971 w 5593163"/>
              <a:gd name="connsiteY740" fmla="*/ 3058630 h 4305008"/>
              <a:gd name="connsiteX741" fmla="*/ 2286600 w 5593163"/>
              <a:gd name="connsiteY741" fmla="*/ 3075472 h 4305008"/>
              <a:gd name="connsiteX742" fmla="*/ 2279133 w 5593163"/>
              <a:gd name="connsiteY742" fmla="*/ 3167222 h 4305008"/>
              <a:gd name="connsiteX743" fmla="*/ 2278595 w 5593163"/>
              <a:gd name="connsiteY743" fmla="*/ 3173846 h 4305008"/>
              <a:gd name="connsiteX744" fmla="*/ 2278089 w 5593163"/>
              <a:gd name="connsiteY744" fmla="*/ 3173908 h 4305008"/>
              <a:gd name="connsiteX745" fmla="*/ 1587923 w 5593163"/>
              <a:gd name="connsiteY745" fmla="*/ 3861506 h 4305008"/>
              <a:gd name="connsiteX746" fmla="*/ 1587807 w 5593163"/>
              <a:gd name="connsiteY746" fmla="*/ 3862645 h 4305008"/>
              <a:gd name="connsiteX747" fmla="*/ 1571591 w 5593163"/>
              <a:gd name="connsiteY747" fmla="*/ 3864173 h 4305008"/>
              <a:gd name="connsiteX748" fmla="*/ 1476164 w 5593163"/>
              <a:gd name="connsiteY748" fmla="*/ 3873164 h 4305008"/>
              <a:gd name="connsiteX749" fmla="*/ 1459046 w 5593163"/>
              <a:gd name="connsiteY749" fmla="*/ 3874777 h 4305008"/>
              <a:gd name="connsiteX750" fmla="*/ 1459020 w 5593163"/>
              <a:gd name="connsiteY750" fmla="*/ 3874286 h 4305008"/>
              <a:gd name="connsiteX751" fmla="*/ 1458521 w 5593163"/>
              <a:gd name="connsiteY751" fmla="*/ 3874319 h 4305008"/>
              <a:gd name="connsiteX752" fmla="*/ 1457928 w 5593163"/>
              <a:gd name="connsiteY752" fmla="*/ 3862969 h 4305008"/>
              <a:gd name="connsiteX753" fmla="*/ 750739 w 5593163"/>
              <a:gd name="connsiteY753" fmla="*/ 1181049 h 4305008"/>
              <a:gd name="connsiteX754" fmla="*/ 1294048 w 5593163"/>
              <a:gd name="connsiteY754" fmla="*/ 636203 h 4305008"/>
              <a:gd name="connsiteX755" fmla="*/ 750739 w 5593163"/>
              <a:gd name="connsiteY755" fmla="*/ 1181049 h 4305008"/>
              <a:gd name="connsiteX756" fmla="*/ 750739 w 5593163"/>
              <a:gd name="connsiteY756" fmla="*/ 1493690 h 4305008"/>
              <a:gd name="connsiteX757" fmla="*/ 1294048 w 5593163"/>
              <a:gd name="connsiteY757" fmla="*/ 2034258 h 4305008"/>
              <a:gd name="connsiteX758" fmla="*/ 750739 w 5593163"/>
              <a:gd name="connsiteY758" fmla="*/ 1493690 h 4305008"/>
              <a:gd name="connsiteX759" fmla="*/ 750739 w 5593163"/>
              <a:gd name="connsiteY759" fmla="*/ 2877874 h 4305008"/>
              <a:gd name="connsiteX760" fmla="*/ 1294048 w 5593163"/>
              <a:gd name="connsiteY760" fmla="*/ 2333028 h 4305008"/>
              <a:gd name="connsiteX761" fmla="*/ 750739 w 5593163"/>
              <a:gd name="connsiteY761" fmla="*/ 2877874 h 4305008"/>
              <a:gd name="connsiteX762" fmla="*/ 750739 w 5593163"/>
              <a:gd name="connsiteY762" fmla="*/ 3190516 h 4305008"/>
              <a:gd name="connsiteX763" fmla="*/ 1294048 w 5593163"/>
              <a:gd name="connsiteY763" fmla="*/ 3731083 h 4305008"/>
              <a:gd name="connsiteX764" fmla="*/ 750739 w 5593163"/>
              <a:gd name="connsiteY764" fmla="*/ 3190516 h 4305008"/>
              <a:gd name="connsiteX765" fmla="*/ 718720 w 5593163"/>
              <a:gd name="connsiteY765" fmla="*/ 4305008 h 4305008"/>
              <a:gd name="connsiteX766" fmla="*/ 747165 w 5593163"/>
              <a:gd name="connsiteY766" fmla="*/ 4255797 h 4305008"/>
              <a:gd name="connsiteX767" fmla="*/ 1307418 w 5593163"/>
              <a:gd name="connsiteY767" fmla="*/ 3898397 h 4305008"/>
              <a:gd name="connsiteX768" fmla="*/ 1307535 w 5593163"/>
              <a:gd name="connsiteY768" fmla="*/ 3897249 h 4305008"/>
              <a:gd name="connsiteX769" fmla="*/ 1323748 w 5593163"/>
              <a:gd name="connsiteY769" fmla="*/ 3895710 h 4305008"/>
              <a:gd name="connsiteX770" fmla="*/ 1419209 w 5593163"/>
              <a:gd name="connsiteY770" fmla="*/ 3886645 h 4305008"/>
              <a:gd name="connsiteX771" fmla="*/ 1436297 w 5593163"/>
              <a:gd name="connsiteY771" fmla="*/ 3885022 h 4305008"/>
              <a:gd name="connsiteX772" fmla="*/ 1436323 w 5593163"/>
              <a:gd name="connsiteY772" fmla="*/ 3885516 h 4305008"/>
              <a:gd name="connsiteX773" fmla="*/ 1436821 w 5593163"/>
              <a:gd name="connsiteY773" fmla="*/ 3885483 h 4305008"/>
              <a:gd name="connsiteX774" fmla="*/ 1437415 w 5593163"/>
              <a:gd name="connsiteY774" fmla="*/ 3896923 h 4305008"/>
              <a:gd name="connsiteX775" fmla="*/ 1436044 w 5593163"/>
              <a:gd name="connsiteY775" fmla="*/ 3913899 h 4305008"/>
              <a:gd name="connsiteX776" fmla="*/ 1428577 w 5593163"/>
              <a:gd name="connsiteY776" fmla="*/ 4006375 h 4305008"/>
              <a:gd name="connsiteX777" fmla="*/ 1428039 w 5593163"/>
              <a:gd name="connsiteY777" fmla="*/ 4013051 h 4305008"/>
              <a:gd name="connsiteX778" fmla="*/ 1427533 w 5593163"/>
              <a:gd name="connsiteY778" fmla="*/ 4013114 h 4305008"/>
              <a:gd name="connsiteX779" fmla="*/ 1352416 w 5593163"/>
              <a:gd name="connsiteY779" fmla="*/ 4254710 h 4305008"/>
              <a:gd name="connsiteX780" fmla="*/ 1322295 w 5593163"/>
              <a:gd name="connsiteY780" fmla="*/ 4305008 h 4305008"/>
              <a:gd name="connsiteX781" fmla="*/ 1168185 w 5593163"/>
              <a:gd name="connsiteY781" fmla="*/ 4305008 h 4305008"/>
              <a:gd name="connsiteX782" fmla="*/ 1194867 w 5593163"/>
              <a:gd name="connsiteY782" fmla="*/ 4271827 h 4305008"/>
              <a:gd name="connsiteX783" fmla="*/ 1294048 w 5593163"/>
              <a:gd name="connsiteY783" fmla="*/ 4029853 h 4305008"/>
              <a:gd name="connsiteX784" fmla="*/ 921894 w 5593163"/>
              <a:gd name="connsiteY784" fmla="*/ 4241205 h 4305008"/>
              <a:gd name="connsiteX785" fmla="*/ 869771 w 5593163"/>
              <a:gd name="connsiteY785" fmla="*/ 4305008 h 4305008"/>
              <a:gd name="connsiteX786" fmla="*/ 684209 w 5593163"/>
              <a:gd name="connsiteY786" fmla="*/ 0 h 4305008"/>
              <a:gd name="connsiteX787" fmla="*/ 832847 w 5593163"/>
              <a:gd name="connsiteY787" fmla="*/ 0 h 4305008"/>
              <a:gd name="connsiteX788" fmla="*/ 855075 w 5593163"/>
              <a:gd name="connsiteY788" fmla="*/ 44350 h 4305008"/>
              <a:gd name="connsiteX789" fmla="*/ 1294048 w 5593163"/>
              <a:gd name="connsiteY789" fmla="*/ 337433 h 4305008"/>
              <a:gd name="connsiteX790" fmla="*/ 1180541 w 5593163"/>
              <a:gd name="connsiteY790" fmla="*/ 76659 h 4305008"/>
              <a:gd name="connsiteX791" fmla="*/ 1112313 w 5593163"/>
              <a:gd name="connsiteY791" fmla="*/ 0 h 4305008"/>
              <a:gd name="connsiteX792" fmla="*/ 1280688 w 5593163"/>
              <a:gd name="connsiteY792" fmla="*/ 0 h 4305008"/>
              <a:gd name="connsiteX793" fmla="*/ 1343322 w 5593163"/>
              <a:gd name="connsiteY793" fmla="*/ 96778 h 4305008"/>
              <a:gd name="connsiteX794" fmla="*/ 1427534 w 5593163"/>
              <a:gd name="connsiteY794" fmla="*/ 354040 h 4305008"/>
              <a:gd name="connsiteX795" fmla="*/ 1428040 w 5593163"/>
              <a:gd name="connsiteY795" fmla="*/ 354102 h 4305008"/>
              <a:gd name="connsiteX796" fmla="*/ 1428580 w 5593163"/>
              <a:gd name="connsiteY796" fmla="*/ 360740 h 4305008"/>
              <a:gd name="connsiteX797" fmla="*/ 1436044 w 5593163"/>
              <a:gd name="connsiteY797" fmla="*/ 452471 h 4305008"/>
              <a:gd name="connsiteX798" fmla="*/ 1437415 w 5593163"/>
              <a:gd name="connsiteY798" fmla="*/ 469318 h 4305008"/>
              <a:gd name="connsiteX799" fmla="*/ 1436822 w 5593163"/>
              <a:gd name="connsiteY799" fmla="*/ 480669 h 4305008"/>
              <a:gd name="connsiteX800" fmla="*/ 1436323 w 5593163"/>
              <a:gd name="connsiteY800" fmla="*/ 480636 h 4305008"/>
              <a:gd name="connsiteX801" fmla="*/ 1436297 w 5593163"/>
              <a:gd name="connsiteY801" fmla="*/ 481127 h 4305008"/>
              <a:gd name="connsiteX802" fmla="*/ 1419178 w 5593163"/>
              <a:gd name="connsiteY802" fmla="*/ 479514 h 4305008"/>
              <a:gd name="connsiteX803" fmla="*/ 1323752 w 5593163"/>
              <a:gd name="connsiteY803" fmla="*/ 470523 h 4305008"/>
              <a:gd name="connsiteX804" fmla="*/ 1307535 w 5593163"/>
              <a:gd name="connsiteY804" fmla="*/ 468995 h 4305008"/>
              <a:gd name="connsiteX805" fmla="*/ 1307419 w 5593163"/>
              <a:gd name="connsiteY805" fmla="*/ 467856 h 4305008"/>
              <a:gd name="connsiteX806" fmla="*/ 736048 w 5593163"/>
              <a:gd name="connsiteY806" fmla="*/ 95636 h 4305008"/>
              <a:gd name="connsiteX807" fmla="*/ 607372 w 5593163"/>
              <a:gd name="connsiteY807" fmla="*/ 1313979 h 4305008"/>
              <a:gd name="connsiteX808" fmla="*/ 608742 w 5593163"/>
              <a:gd name="connsiteY808" fmla="*/ 1296998 h 4305008"/>
              <a:gd name="connsiteX809" fmla="*/ 616206 w 5593163"/>
              <a:gd name="connsiteY809" fmla="*/ 1204541 h 4305008"/>
              <a:gd name="connsiteX810" fmla="*/ 616747 w 5593163"/>
              <a:gd name="connsiteY810" fmla="*/ 1197851 h 4305008"/>
              <a:gd name="connsiteX811" fmla="*/ 617252 w 5593163"/>
              <a:gd name="connsiteY811" fmla="*/ 1197788 h 4305008"/>
              <a:gd name="connsiteX812" fmla="*/ 1307418 w 5593163"/>
              <a:gd name="connsiteY812" fmla="*/ 504747 h 4305008"/>
              <a:gd name="connsiteX813" fmla="*/ 1307535 w 5593163"/>
              <a:gd name="connsiteY813" fmla="*/ 503599 h 4305008"/>
              <a:gd name="connsiteX814" fmla="*/ 1323748 w 5593163"/>
              <a:gd name="connsiteY814" fmla="*/ 502060 h 4305008"/>
              <a:gd name="connsiteX815" fmla="*/ 1419209 w 5593163"/>
              <a:gd name="connsiteY815" fmla="*/ 492995 h 4305008"/>
              <a:gd name="connsiteX816" fmla="*/ 1436297 w 5593163"/>
              <a:gd name="connsiteY816" fmla="*/ 491372 h 4305008"/>
              <a:gd name="connsiteX817" fmla="*/ 1436323 w 5593163"/>
              <a:gd name="connsiteY817" fmla="*/ 491866 h 4305008"/>
              <a:gd name="connsiteX818" fmla="*/ 1436821 w 5593163"/>
              <a:gd name="connsiteY818" fmla="*/ 491833 h 4305008"/>
              <a:gd name="connsiteX819" fmla="*/ 1437415 w 5593163"/>
              <a:gd name="connsiteY819" fmla="*/ 503273 h 4305008"/>
              <a:gd name="connsiteX820" fmla="*/ 1436044 w 5593163"/>
              <a:gd name="connsiteY820" fmla="*/ 520249 h 4305008"/>
              <a:gd name="connsiteX821" fmla="*/ 1428577 w 5593163"/>
              <a:gd name="connsiteY821" fmla="*/ 612725 h 4305008"/>
              <a:gd name="connsiteX822" fmla="*/ 1428039 w 5593163"/>
              <a:gd name="connsiteY822" fmla="*/ 619401 h 4305008"/>
              <a:gd name="connsiteX823" fmla="*/ 1427533 w 5593163"/>
              <a:gd name="connsiteY823" fmla="*/ 619464 h 4305008"/>
              <a:gd name="connsiteX824" fmla="*/ 737367 w 5593163"/>
              <a:gd name="connsiteY824" fmla="*/ 1312505 h 4305008"/>
              <a:gd name="connsiteX825" fmla="*/ 737251 w 5593163"/>
              <a:gd name="connsiteY825" fmla="*/ 1313653 h 4305008"/>
              <a:gd name="connsiteX826" fmla="*/ 721035 w 5593163"/>
              <a:gd name="connsiteY826" fmla="*/ 1315193 h 4305008"/>
              <a:gd name="connsiteX827" fmla="*/ 625608 w 5593163"/>
              <a:gd name="connsiteY827" fmla="*/ 1324255 h 4305008"/>
              <a:gd name="connsiteX828" fmla="*/ 608490 w 5593163"/>
              <a:gd name="connsiteY828" fmla="*/ 1325881 h 4305008"/>
              <a:gd name="connsiteX829" fmla="*/ 608464 w 5593163"/>
              <a:gd name="connsiteY829" fmla="*/ 1325386 h 4305008"/>
              <a:gd name="connsiteX830" fmla="*/ 607965 w 5593163"/>
              <a:gd name="connsiteY830" fmla="*/ 1325419 h 4305008"/>
              <a:gd name="connsiteX831" fmla="*/ 607372 w 5593163"/>
              <a:gd name="connsiteY831" fmla="*/ 1313979 h 4305008"/>
              <a:gd name="connsiteX832" fmla="*/ 607372 w 5593163"/>
              <a:gd name="connsiteY832" fmla="*/ 1361805 h 4305008"/>
              <a:gd name="connsiteX833" fmla="*/ 607966 w 5593163"/>
              <a:gd name="connsiteY833" fmla="*/ 1350455 h 4305008"/>
              <a:gd name="connsiteX834" fmla="*/ 608464 w 5593163"/>
              <a:gd name="connsiteY834" fmla="*/ 1350487 h 4305008"/>
              <a:gd name="connsiteX835" fmla="*/ 608490 w 5593163"/>
              <a:gd name="connsiteY835" fmla="*/ 1349997 h 4305008"/>
              <a:gd name="connsiteX836" fmla="*/ 625577 w 5593163"/>
              <a:gd name="connsiteY836" fmla="*/ 1351607 h 4305008"/>
              <a:gd name="connsiteX837" fmla="*/ 721039 w 5593163"/>
              <a:gd name="connsiteY837" fmla="*/ 1360601 h 4305008"/>
              <a:gd name="connsiteX838" fmla="*/ 737251 w 5593163"/>
              <a:gd name="connsiteY838" fmla="*/ 1362128 h 4305008"/>
              <a:gd name="connsiteX839" fmla="*/ 737368 w 5593163"/>
              <a:gd name="connsiteY839" fmla="*/ 1363267 h 4305008"/>
              <a:gd name="connsiteX840" fmla="*/ 1427534 w 5593163"/>
              <a:gd name="connsiteY840" fmla="*/ 2050865 h 4305008"/>
              <a:gd name="connsiteX841" fmla="*/ 1428040 w 5593163"/>
              <a:gd name="connsiteY841" fmla="*/ 2050928 h 4305008"/>
              <a:gd name="connsiteX842" fmla="*/ 1428580 w 5593163"/>
              <a:gd name="connsiteY842" fmla="*/ 2057565 h 4305008"/>
              <a:gd name="connsiteX843" fmla="*/ 1436044 w 5593163"/>
              <a:gd name="connsiteY843" fmla="*/ 2149296 h 4305008"/>
              <a:gd name="connsiteX844" fmla="*/ 1437415 w 5593163"/>
              <a:gd name="connsiteY844" fmla="*/ 2166144 h 4305008"/>
              <a:gd name="connsiteX845" fmla="*/ 1436822 w 5593163"/>
              <a:gd name="connsiteY845" fmla="*/ 2177494 h 4305008"/>
              <a:gd name="connsiteX846" fmla="*/ 1436323 w 5593163"/>
              <a:gd name="connsiteY846" fmla="*/ 2177461 h 4305008"/>
              <a:gd name="connsiteX847" fmla="*/ 1436297 w 5593163"/>
              <a:gd name="connsiteY847" fmla="*/ 2177952 h 4305008"/>
              <a:gd name="connsiteX848" fmla="*/ 1419178 w 5593163"/>
              <a:gd name="connsiteY848" fmla="*/ 2176339 h 4305008"/>
              <a:gd name="connsiteX849" fmla="*/ 1323752 w 5593163"/>
              <a:gd name="connsiteY849" fmla="*/ 2167348 h 4305008"/>
              <a:gd name="connsiteX850" fmla="*/ 1307535 w 5593163"/>
              <a:gd name="connsiteY850" fmla="*/ 2165820 h 4305008"/>
              <a:gd name="connsiteX851" fmla="*/ 1307419 w 5593163"/>
              <a:gd name="connsiteY851" fmla="*/ 2164681 h 4305008"/>
              <a:gd name="connsiteX852" fmla="*/ 617253 w 5593163"/>
              <a:gd name="connsiteY852" fmla="*/ 1477083 h 4305008"/>
              <a:gd name="connsiteX853" fmla="*/ 616748 w 5593163"/>
              <a:gd name="connsiteY853" fmla="*/ 1477021 h 4305008"/>
              <a:gd name="connsiteX854" fmla="*/ 616209 w 5593163"/>
              <a:gd name="connsiteY854" fmla="*/ 1470397 h 4305008"/>
              <a:gd name="connsiteX855" fmla="*/ 608742 w 5593163"/>
              <a:gd name="connsiteY855" fmla="*/ 1378647 h 4305008"/>
              <a:gd name="connsiteX856" fmla="*/ 607372 w 5593163"/>
              <a:gd name="connsiteY856" fmla="*/ 1361805 h 4305008"/>
              <a:gd name="connsiteX857" fmla="*/ 607372 w 5593163"/>
              <a:gd name="connsiteY857" fmla="*/ 3010804 h 4305008"/>
              <a:gd name="connsiteX858" fmla="*/ 608742 w 5593163"/>
              <a:gd name="connsiteY858" fmla="*/ 2993823 h 4305008"/>
              <a:gd name="connsiteX859" fmla="*/ 616206 w 5593163"/>
              <a:gd name="connsiteY859" fmla="*/ 2901366 h 4305008"/>
              <a:gd name="connsiteX860" fmla="*/ 616747 w 5593163"/>
              <a:gd name="connsiteY860" fmla="*/ 2894676 h 4305008"/>
              <a:gd name="connsiteX861" fmla="*/ 617252 w 5593163"/>
              <a:gd name="connsiteY861" fmla="*/ 2894613 h 4305008"/>
              <a:gd name="connsiteX862" fmla="*/ 1307418 w 5593163"/>
              <a:gd name="connsiteY862" fmla="*/ 2201572 h 4305008"/>
              <a:gd name="connsiteX863" fmla="*/ 1307535 w 5593163"/>
              <a:gd name="connsiteY863" fmla="*/ 2200424 h 4305008"/>
              <a:gd name="connsiteX864" fmla="*/ 1323748 w 5593163"/>
              <a:gd name="connsiteY864" fmla="*/ 2198885 h 4305008"/>
              <a:gd name="connsiteX865" fmla="*/ 1419209 w 5593163"/>
              <a:gd name="connsiteY865" fmla="*/ 2189820 h 4305008"/>
              <a:gd name="connsiteX866" fmla="*/ 1436297 w 5593163"/>
              <a:gd name="connsiteY866" fmla="*/ 2188197 h 4305008"/>
              <a:gd name="connsiteX867" fmla="*/ 1436323 w 5593163"/>
              <a:gd name="connsiteY867" fmla="*/ 2188691 h 4305008"/>
              <a:gd name="connsiteX868" fmla="*/ 1436821 w 5593163"/>
              <a:gd name="connsiteY868" fmla="*/ 2188658 h 4305008"/>
              <a:gd name="connsiteX869" fmla="*/ 1437415 w 5593163"/>
              <a:gd name="connsiteY869" fmla="*/ 2200098 h 4305008"/>
              <a:gd name="connsiteX870" fmla="*/ 1436044 w 5593163"/>
              <a:gd name="connsiteY870" fmla="*/ 2217074 h 4305008"/>
              <a:gd name="connsiteX871" fmla="*/ 1428577 w 5593163"/>
              <a:gd name="connsiteY871" fmla="*/ 2309550 h 4305008"/>
              <a:gd name="connsiteX872" fmla="*/ 1428039 w 5593163"/>
              <a:gd name="connsiteY872" fmla="*/ 2316226 h 4305008"/>
              <a:gd name="connsiteX873" fmla="*/ 1427533 w 5593163"/>
              <a:gd name="connsiteY873" fmla="*/ 2316289 h 4305008"/>
              <a:gd name="connsiteX874" fmla="*/ 737367 w 5593163"/>
              <a:gd name="connsiteY874" fmla="*/ 3009330 h 4305008"/>
              <a:gd name="connsiteX875" fmla="*/ 737251 w 5593163"/>
              <a:gd name="connsiteY875" fmla="*/ 3010478 h 4305008"/>
              <a:gd name="connsiteX876" fmla="*/ 721035 w 5593163"/>
              <a:gd name="connsiteY876" fmla="*/ 3012018 h 4305008"/>
              <a:gd name="connsiteX877" fmla="*/ 625608 w 5593163"/>
              <a:gd name="connsiteY877" fmla="*/ 3021080 h 4305008"/>
              <a:gd name="connsiteX878" fmla="*/ 608490 w 5593163"/>
              <a:gd name="connsiteY878" fmla="*/ 3022706 h 4305008"/>
              <a:gd name="connsiteX879" fmla="*/ 608464 w 5593163"/>
              <a:gd name="connsiteY879" fmla="*/ 3022211 h 4305008"/>
              <a:gd name="connsiteX880" fmla="*/ 607965 w 5593163"/>
              <a:gd name="connsiteY880" fmla="*/ 3022244 h 4305008"/>
              <a:gd name="connsiteX881" fmla="*/ 607372 w 5593163"/>
              <a:gd name="connsiteY881" fmla="*/ 3010804 h 4305008"/>
              <a:gd name="connsiteX882" fmla="*/ 607372 w 5593163"/>
              <a:gd name="connsiteY882" fmla="*/ 3058630 h 4305008"/>
              <a:gd name="connsiteX883" fmla="*/ 607966 w 5593163"/>
              <a:gd name="connsiteY883" fmla="*/ 3047280 h 4305008"/>
              <a:gd name="connsiteX884" fmla="*/ 608464 w 5593163"/>
              <a:gd name="connsiteY884" fmla="*/ 3047312 h 4305008"/>
              <a:gd name="connsiteX885" fmla="*/ 608490 w 5593163"/>
              <a:gd name="connsiteY885" fmla="*/ 3046822 h 4305008"/>
              <a:gd name="connsiteX886" fmla="*/ 625577 w 5593163"/>
              <a:gd name="connsiteY886" fmla="*/ 3048432 h 4305008"/>
              <a:gd name="connsiteX887" fmla="*/ 721039 w 5593163"/>
              <a:gd name="connsiteY887" fmla="*/ 3057426 h 4305008"/>
              <a:gd name="connsiteX888" fmla="*/ 737251 w 5593163"/>
              <a:gd name="connsiteY888" fmla="*/ 3058953 h 4305008"/>
              <a:gd name="connsiteX889" fmla="*/ 737368 w 5593163"/>
              <a:gd name="connsiteY889" fmla="*/ 3060092 h 4305008"/>
              <a:gd name="connsiteX890" fmla="*/ 1427534 w 5593163"/>
              <a:gd name="connsiteY890" fmla="*/ 3747690 h 4305008"/>
              <a:gd name="connsiteX891" fmla="*/ 1428040 w 5593163"/>
              <a:gd name="connsiteY891" fmla="*/ 3747753 h 4305008"/>
              <a:gd name="connsiteX892" fmla="*/ 1428580 w 5593163"/>
              <a:gd name="connsiteY892" fmla="*/ 3754390 h 4305008"/>
              <a:gd name="connsiteX893" fmla="*/ 1436044 w 5593163"/>
              <a:gd name="connsiteY893" fmla="*/ 3846121 h 4305008"/>
              <a:gd name="connsiteX894" fmla="*/ 1437415 w 5593163"/>
              <a:gd name="connsiteY894" fmla="*/ 3862969 h 4305008"/>
              <a:gd name="connsiteX895" fmla="*/ 1436822 w 5593163"/>
              <a:gd name="connsiteY895" fmla="*/ 3874319 h 4305008"/>
              <a:gd name="connsiteX896" fmla="*/ 1436323 w 5593163"/>
              <a:gd name="connsiteY896" fmla="*/ 3874286 h 4305008"/>
              <a:gd name="connsiteX897" fmla="*/ 1436297 w 5593163"/>
              <a:gd name="connsiteY897" fmla="*/ 3874777 h 4305008"/>
              <a:gd name="connsiteX898" fmla="*/ 1419178 w 5593163"/>
              <a:gd name="connsiteY898" fmla="*/ 3873164 h 4305008"/>
              <a:gd name="connsiteX899" fmla="*/ 1323752 w 5593163"/>
              <a:gd name="connsiteY899" fmla="*/ 3864173 h 4305008"/>
              <a:gd name="connsiteX900" fmla="*/ 1307535 w 5593163"/>
              <a:gd name="connsiteY900" fmla="*/ 3862645 h 4305008"/>
              <a:gd name="connsiteX901" fmla="*/ 1307419 w 5593163"/>
              <a:gd name="connsiteY901" fmla="*/ 3861506 h 4305008"/>
              <a:gd name="connsiteX902" fmla="*/ 617253 w 5593163"/>
              <a:gd name="connsiteY902" fmla="*/ 3173908 h 4305008"/>
              <a:gd name="connsiteX903" fmla="*/ 616748 w 5593163"/>
              <a:gd name="connsiteY903" fmla="*/ 3173846 h 4305008"/>
              <a:gd name="connsiteX904" fmla="*/ 616209 w 5593163"/>
              <a:gd name="connsiteY904" fmla="*/ 3167222 h 4305008"/>
              <a:gd name="connsiteX905" fmla="*/ 608742 w 5593163"/>
              <a:gd name="connsiteY905" fmla="*/ 3075472 h 4305008"/>
              <a:gd name="connsiteX906" fmla="*/ 607372 w 5593163"/>
              <a:gd name="connsiteY906" fmla="*/ 3058630 h 4305008"/>
              <a:gd name="connsiteX907" fmla="*/ 0 w 5593163"/>
              <a:gd name="connsiteY907" fmla="*/ 116373 h 4305008"/>
              <a:gd name="connsiteX908" fmla="*/ 0 w 5593163"/>
              <a:gd name="connsiteY908" fmla="*/ 0 h 4305008"/>
              <a:gd name="connsiteX909" fmla="*/ 90880 w 5593163"/>
              <a:gd name="connsiteY909" fmla="*/ 0 h 4305008"/>
              <a:gd name="connsiteX910" fmla="*/ 22652 w 5593163"/>
              <a:gd name="connsiteY910" fmla="*/ 76659 h 4305008"/>
              <a:gd name="connsiteX911" fmla="*/ 0 w 5593163"/>
              <a:gd name="connsiteY911" fmla="*/ 443121 h 4305008"/>
              <a:gd name="connsiteX912" fmla="*/ 0 w 5593163"/>
              <a:gd name="connsiteY912" fmla="*/ 311637 h 4305008"/>
              <a:gd name="connsiteX913" fmla="*/ 82171 w 5593163"/>
              <a:gd name="connsiteY913" fmla="*/ 276703 h 4305008"/>
              <a:gd name="connsiteX914" fmla="*/ 348118 w 5593163"/>
              <a:gd name="connsiteY914" fmla="*/ 44350 h 4305008"/>
              <a:gd name="connsiteX915" fmla="*/ 370347 w 5593163"/>
              <a:gd name="connsiteY915" fmla="*/ 0 h 4305008"/>
              <a:gd name="connsiteX916" fmla="*/ 518984 w 5593163"/>
              <a:gd name="connsiteY916" fmla="*/ 0 h 4305008"/>
              <a:gd name="connsiteX917" fmla="*/ 467145 w 5593163"/>
              <a:gd name="connsiteY917" fmla="*/ 95636 h 4305008"/>
              <a:gd name="connsiteX918" fmla="*/ 13323 w 5593163"/>
              <a:gd name="connsiteY918" fmla="*/ 439959 h 4305008"/>
              <a:gd name="connsiteX919" fmla="*/ 0 w 5593163"/>
              <a:gd name="connsiteY919" fmla="*/ 1070142 h 4305008"/>
              <a:gd name="connsiteX920" fmla="*/ 0 w 5593163"/>
              <a:gd name="connsiteY920" fmla="*/ 862064 h 4305008"/>
              <a:gd name="connsiteX921" fmla="*/ 31905 w 5593163"/>
              <a:gd name="connsiteY921" fmla="*/ 912052 h 4305008"/>
              <a:gd name="connsiteX922" fmla="*/ 452455 w 5593163"/>
              <a:gd name="connsiteY922" fmla="*/ 1181049 h 4305008"/>
              <a:gd name="connsiteX923" fmla="*/ 9316 w 5593163"/>
              <a:gd name="connsiteY923" fmla="*/ 665484 h 4305008"/>
              <a:gd name="connsiteX924" fmla="*/ 0 w 5593163"/>
              <a:gd name="connsiteY924" fmla="*/ 662760 h 4305008"/>
              <a:gd name="connsiteX925" fmla="*/ 0 w 5593163"/>
              <a:gd name="connsiteY925" fmla="*/ 530567 h 4305008"/>
              <a:gd name="connsiteX926" fmla="*/ 26399 w 5593163"/>
              <a:gd name="connsiteY926" fmla="*/ 537107 h 4305008"/>
              <a:gd name="connsiteX927" fmla="*/ 585941 w 5593163"/>
              <a:gd name="connsiteY927" fmla="*/ 1197788 h 4305008"/>
              <a:gd name="connsiteX928" fmla="*/ 586447 w 5593163"/>
              <a:gd name="connsiteY928" fmla="*/ 1197851 h 4305008"/>
              <a:gd name="connsiteX929" fmla="*/ 586987 w 5593163"/>
              <a:gd name="connsiteY929" fmla="*/ 1204541 h 4305008"/>
              <a:gd name="connsiteX930" fmla="*/ 594451 w 5593163"/>
              <a:gd name="connsiteY930" fmla="*/ 1296998 h 4305008"/>
              <a:gd name="connsiteX931" fmla="*/ 595822 w 5593163"/>
              <a:gd name="connsiteY931" fmla="*/ 1313979 h 4305008"/>
              <a:gd name="connsiteX932" fmla="*/ 595229 w 5593163"/>
              <a:gd name="connsiteY932" fmla="*/ 1325419 h 4305008"/>
              <a:gd name="connsiteX933" fmla="*/ 594730 w 5593163"/>
              <a:gd name="connsiteY933" fmla="*/ 1325386 h 4305008"/>
              <a:gd name="connsiteX934" fmla="*/ 594704 w 5593163"/>
              <a:gd name="connsiteY934" fmla="*/ 1325881 h 4305008"/>
              <a:gd name="connsiteX935" fmla="*/ 577585 w 5593163"/>
              <a:gd name="connsiteY935" fmla="*/ 1324255 h 4305008"/>
              <a:gd name="connsiteX936" fmla="*/ 482159 w 5593163"/>
              <a:gd name="connsiteY936" fmla="*/ 1315193 h 4305008"/>
              <a:gd name="connsiteX937" fmla="*/ 465942 w 5593163"/>
              <a:gd name="connsiteY937" fmla="*/ 1313653 h 4305008"/>
              <a:gd name="connsiteX938" fmla="*/ 465826 w 5593163"/>
              <a:gd name="connsiteY938" fmla="*/ 1312505 h 4305008"/>
              <a:gd name="connsiteX939" fmla="*/ 5028 w 5593163"/>
              <a:gd name="connsiteY939" fmla="*/ 1076034 h 4305008"/>
              <a:gd name="connsiteX940" fmla="*/ 0 w 5593163"/>
              <a:gd name="connsiteY940" fmla="*/ 2139063 h 4305008"/>
              <a:gd name="connsiteX941" fmla="*/ 0 w 5593163"/>
              <a:gd name="connsiteY941" fmla="*/ 2007909 h 4305008"/>
              <a:gd name="connsiteX942" fmla="*/ 9314 w 5593163"/>
              <a:gd name="connsiteY942" fmla="*/ 2005207 h 4305008"/>
              <a:gd name="connsiteX943" fmla="*/ 452453 w 5593163"/>
              <a:gd name="connsiteY943" fmla="*/ 1493690 h 4305008"/>
              <a:gd name="connsiteX944" fmla="*/ 31903 w 5593163"/>
              <a:gd name="connsiteY944" fmla="*/ 1760575 h 4305008"/>
              <a:gd name="connsiteX945" fmla="*/ 0 w 5593163"/>
              <a:gd name="connsiteY945" fmla="*/ 1810167 h 4305008"/>
              <a:gd name="connsiteX946" fmla="*/ 0 w 5593163"/>
              <a:gd name="connsiteY946" fmla="*/ 1603724 h 4305008"/>
              <a:gd name="connsiteX947" fmla="*/ 5025 w 5593163"/>
              <a:gd name="connsiteY947" fmla="*/ 1597880 h 4305008"/>
              <a:gd name="connsiteX948" fmla="*/ 465823 w 5593163"/>
              <a:gd name="connsiteY948" fmla="*/ 1363267 h 4305008"/>
              <a:gd name="connsiteX949" fmla="*/ 465940 w 5593163"/>
              <a:gd name="connsiteY949" fmla="*/ 1362128 h 4305008"/>
              <a:gd name="connsiteX950" fmla="*/ 482153 w 5593163"/>
              <a:gd name="connsiteY950" fmla="*/ 1360601 h 4305008"/>
              <a:gd name="connsiteX951" fmla="*/ 577614 w 5593163"/>
              <a:gd name="connsiteY951" fmla="*/ 1351607 h 4305008"/>
              <a:gd name="connsiteX952" fmla="*/ 594702 w 5593163"/>
              <a:gd name="connsiteY952" fmla="*/ 1349997 h 4305008"/>
              <a:gd name="connsiteX953" fmla="*/ 594728 w 5593163"/>
              <a:gd name="connsiteY953" fmla="*/ 1350487 h 4305008"/>
              <a:gd name="connsiteX954" fmla="*/ 595226 w 5593163"/>
              <a:gd name="connsiteY954" fmla="*/ 1350455 h 4305008"/>
              <a:gd name="connsiteX955" fmla="*/ 595820 w 5593163"/>
              <a:gd name="connsiteY955" fmla="*/ 1361805 h 4305008"/>
              <a:gd name="connsiteX956" fmla="*/ 594449 w 5593163"/>
              <a:gd name="connsiteY956" fmla="*/ 1378647 h 4305008"/>
              <a:gd name="connsiteX957" fmla="*/ 586982 w 5593163"/>
              <a:gd name="connsiteY957" fmla="*/ 1470397 h 4305008"/>
              <a:gd name="connsiteX958" fmla="*/ 586444 w 5593163"/>
              <a:gd name="connsiteY958" fmla="*/ 1477021 h 4305008"/>
              <a:gd name="connsiteX959" fmla="*/ 585938 w 5593163"/>
              <a:gd name="connsiteY959" fmla="*/ 1477083 h 4305008"/>
              <a:gd name="connsiteX960" fmla="*/ 26396 w 5593163"/>
              <a:gd name="connsiteY960" fmla="*/ 2132575 h 4305008"/>
              <a:gd name="connsiteX961" fmla="*/ 0 w 5593163"/>
              <a:gd name="connsiteY961" fmla="*/ 2766967 h 4305008"/>
              <a:gd name="connsiteX962" fmla="*/ 0 w 5593163"/>
              <a:gd name="connsiteY962" fmla="*/ 2558889 h 4305008"/>
              <a:gd name="connsiteX963" fmla="*/ 31905 w 5593163"/>
              <a:gd name="connsiteY963" fmla="*/ 2608877 h 4305008"/>
              <a:gd name="connsiteX964" fmla="*/ 452455 w 5593163"/>
              <a:gd name="connsiteY964" fmla="*/ 2877874 h 4305008"/>
              <a:gd name="connsiteX965" fmla="*/ 9316 w 5593163"/>
              <a:gd name="connsiteY965" fmla="*/ 2362309 h 4305008"/>
              <a:gd name="connsiteX966" fmla="*/ 0 w 5593163"/>
              <a:gd name="connsiteY966" fmla="*/ 2359585 h 4305008"/>
              <a:gd name="connsiteX967" fmla="*/ 0 w 5593163"/>
              <a:gd name="connsiteY967" fmla="*/ 2227392 h 4305008"/>
              <a:gd name="connsiteX968" fmla="*/ 26399 w 5593163"/>
              <a:gd name="connsiteY968" fmla="*/ 2233932 h 4305008"/>
              <a:gd name="connsiteX969" fmla="*/ 585941 w 5593163"/>
              <a:gd name="connsiteY969" fmla="*/ 2894613 h 4305008"/>
              <a:gd name="connsiteX970" fmla="*/ 586447 w 5593163"/>
              <a:gd name="connsiteY970" fmla="*/ 2894676 h 4305008"/>
              <a:gd name="connsiteX971" fmla="*/ 586987 w 5593163"/>
              <a:gd name="connsiteY971" fmla="*/ 2901366 h 4305008"/>
              <a:gd name="connsiteX972" fmla="*/ 594451 w 5593163"/>
              <a:gd name="connsiteY972" fmla="*/ 2993823 h 4305008"/>
              <a:gd name="connsiteX973" fmla="*/ 595822 w 5593163"/>
              <a:gd name="connsiteY973" fmla="*/ 3010804 h 4305008"/>
              <a:gd name="connsiteX974" fmla="*/ 595229 w 5593163"/>
              <a:gd name="connsiteY974" fmla="*/ 3022244 h 4305008"/>
              <a:gd name="connsiteX975" fmla="*/ 594730 w 5593163"/>
              <a:gd name="connsiteY975" fmla="*/ 3022211 h 4305008"/>
              <a:gd name="connsiteX976" fmla="*/ 594704 w 5593163"/>
              <a:gd name="connsiteY976" fmla="*/ 3022706 h 4305008"/>
              <a:gd name="connsiteX977" fmla="*/ 577585 w 5593163"/>
              <a:gd name="connsiteY977" fmla="*/ 3021080 h 4305008"/>
              <a:gd name="connsiteX978" fmla="*/ 482159 w 5593163"/>
              <a:gd name="connsiteY978" fmla="*/ 3012018 h 4305008"/>
              <a:gd name="connsiteX979" fmla="*/ 465942 w 5593163"/>
              <a:gd name="connsiteY979" fmla="*/ 3010478 h 4305008"/>
              <a:gd name="connsiteX980" fmla="*/ 465826 w 5593163"/>
              <a:gd name="connsiteY980" fmla="*/ 3009330 h 4305008"/>
              <a:gd name="connsiteX981" fmla="*/ 5028 w 5593163"/>
              <a:gd name="connsiteY981" fmla="*/ 2772859 h 4305008"/>
              <a:gd name="connsiteX982" fmla="*/ 0 w 5593163"/>
              <a:gd name="connsiteY982" fmla="*/ 3835888 h 4305008"/>
              <a:gd name="connsiteX983" fmla="*/ 0 w 5593163"/>
              <a:gd name="connsiteY983" fmla="*/ 3704734 h 4305008"/>
              <a:gd name="connsiteX984" fmla="*/ 9314 w 5593163"/>
              <a:gd name="connsiteY984" fmla="*/ 3702032 h 4305008"/>
              <a:gd name="connsiteX985" fmla="*/ 452453 w 5593163"/>
              <a:gd name="connsiteY985" fmla="*/ 3190516 h 4305008"/>
              <a:gd name="connsiteX986" fmla="*/ 31903 w 5593163"/>
              <a:gd name="connsiteY986" fmla="*/ 3457400 h 4305008"/>
              <a:gd name="connsiteX987" fmla="*/ 0 w 5593163"/>
              <a:gd name="connsiteY987" fmla="*/ 3506992 h 4305008"/>
              <a:gd name="connsiteX988" fmla="*/ 0 w 5593163"/>
              <a:gd name="connsiteY988" fmla="*/ 3300549 h 4305008"/>
              <a:gd name="connsiteX989" fmla="*/ 5025 w 5593163"/>
              <a:gd name="connsiteY989" fmla="*/ 3294705 h 4305008"/>
              <a:gd name="connsiteX990" fmla="*/ 465823 w 5593163"/>
              <a:gd name="connsiteY990" fmla="*/ 3060092 h 4305008"/>
              <a:gd name="connsiteX991" fmla="*/ 465940 w 5593163"/>
              <a:gd name="connsiteY991" fmla="*/ 3058953 h 4305008"/>
              <a:gd name="connsiteX992" fmla="*/ 482153 w 5593163"/>
              <a:gd name="connsiteY992" fmla="*/ 3057426 h 4305008"/>
              <a:gd name="connsiteX993" fmla="*/ 577614 w 5593163"/>
              <a:gd name="connsiteY993" fmla="*/ 3048432 h 4305008"/>
              <a:gd name="connsiteX994" fmla="*/ 594702 w 5593163"/>
              <a:gd name="connsiteY994" fmla="*/ 3046822 h 4305008"/>
              <a:gd name="connsiteX995" fmla="*/ 594728 w 5593163"/>
              <a:gd name="connsiteY995" fmla="*/ 3047312 h 4305008"/>
              <a:gd name="connsiteX996" fmla="*/ 595226 w 5593163"/>
              <a:gd name="connsiteY996" fmla="*/ 3047280 h 4305008"/>
              <a:gd name="connsiteX997" fmla="*/ 595820 w 5593163"/>
              <a:gd name="connsiteY997" fmla="*/ 3058630 h 4305008"/>
              <a:gd name="connsiteX998" fmla="*/ 594449 w 5593163"/>
              <a:gd name="connsiteY998" fmla="*/ 3075472 h 4305008"/>
              <a:gd name="connsiteX999" fmla="*/ 586982 w 5593163"/>
              <a:gd name="connsiteY999" fmla="*/ 3167222 h 4305008"/>
              <a:gd name="connsiteX1000" fmla="*/ 586444 w 5593163"/>
              <a:gd name="connsiteY1000" fmla="*/ 3173846 h 4305008"/>
              <a:gd name="connsiteX1001" fmla="*/ 585938 w 5593163"/>
              <a:gd name="connsiteY1001" fmla="*/ 3173908 h 4305008"/>
              <a:gd name="connsiteX1002" fmla="*/ 26396 w 5593163"/>
              <a:gd name="connsiteY1002" fmla="*/ 3829400 h 4305008"/>
              <a:gd name="connsiteX1003" fmla="*/ 0 w 5593163"/>
              <a:gd name="connsiteY1003" fmla="*/ 4056079 h 4305008"/>
              <a:gd name="connsiteX1004" fmla="*/ 0 w 5593163"/>
              <a:gd name="connsiteY1004" fmla="*/ 3923091 h 4305008"/>
              <a:gd name="connsiteX1005" fmla="*/ 9850 w 5593163"/>
              <a:gd name="connsiteY1005" fmla="*/ 3925425 h 4305008"/>
              <a:gd name="connsiteX1006" fmla="*/ 456028 w 5593163"/>
              <a:gd name="connsiteY1006" fmla="*/ 4255797 h 4305008"/>
              <a:gd name="connsiteX1007" fmla="*/ 484473 w 5593163"/>
              <a:gd name="connsiteY1007" fmla="*/ 4305008 h 4305008"/>
              <a:gd name="connsiteX1008" fmla="*/ 333423 w 5593163"/>
              <a:gd name="connsiteY1008" fmla="*/ 4305008 h 4305008"/>
              <a:gd name="connsiteX1009" fmla="*/ 281300 w 5593163"/>
              <a:gd name="connsiteY1009" fmla="*/ 4241205 h 4305008"/>
              <a:gd name="connsiteX1010" fmla="*/ 75476 w 5593163"/>
              <a:gd name="connsiteY1010" fmla="*/ 4087725 h 4305008"/>
              <a:gd name="connsiteX1011" fmla="*/ 0 w 5593163"/>
              <a:gd name="connsiteY1011" fmla="*/ 4305008 h 4305008"/>
              <a:gd name="connsiteX1012" fmla="*/ 0 w 5593163"/>
              <a:gd name="connsiteY1012" fmla="*/ 4256099 h 4305008"/>
              <a:gd name="connsiteX1013" fmla="*/ 8327 w 5593163"/>
              <a:gd name="connsiteY1013" fmla="*/ 4271827 h 4305008"/>
              <a:gd name="connsiteX1014" fmla="*/ 35009 w 5593163"/>
              <a:gd name="connsiteY1014" fmla="*/ 4305008 h 4305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Lst>
            <a:rect l="l" t="t" r="r" b="b"/>
            <a:pathLst>
              <a:path w="5593163" h="4305008">
                <a:moveTo>
                  <a:pt x="4985599" y="636203"/>
                </a:moveTo>
                <a:cubicBezTo>
                  <a:pt x="5038875" y="907109"/>
                  <a:pt x="5253718" y="1121906"/>
                  <a:pt x="5528908" y="1181049"/>
                </a:cubicBezTo>
                <a:cubicBezTo>
                  <a:pt x="5475633" y="910143"/>
                  <a:pt x="5260789" y="695346"/>
                  <a:pt x="4985599" y="636203"/>
                </a:cubicBezTo>
                <a:close/>
                <a:moveTo>
                  <a:pt x="4985599" y="2333028"/>
                </a:moveTo>
                <a:cubicBezTo>
                  <a:pt x="5038875" y="2603934"/>
                  <a:pt x="5253718" y="2818731"/>
                  <a:pt x="5528908" y="2877874"/>
                </a:cubicBezTo>
                <a:cubicBezTo>
                  <a:pt x="5475633" y="2606968"/>
                  <a:pt x="5260789" y="2392171"/>
                  <a:pt x="4985599" y="2333028"/>
                </a:cubicBezTo>
                <a:close/>
                <a:moveTo>
                  <a:pt x="4985597" y="2034258"/>
                </a:moveTo>
                <a:cubicBezTo>
                  <a:pt x="5260787" y="1975579"/>
                  <a:pt x="5475630" y="1762469"/>
                  <a:pt x="5528906" y="1493690"/>
                </a:cubicBezTo>
                <a:cubicBezTo>
                  <a:pt x="5253716" y="1552369"/>
                  <a:pt x="5038872" y="1765479"/>
                  <a:pt x="4985597" y="2034258"/>
                </a:cubicBezTo>
                <a:close/>
                <a:moveTo>
                  <a:pt x="4985597" y="3731083"/>
                </a:moveTo>
                <a:cubicBezTo>
                  <a:pt x="5260787" y="3672404"/>
                  <a:pt x="5475630" y="3459294"/>
                  <a:pt x="5528906" y="3190516"/>
                </a:cubicBezTo>
                <a:cubicBezTo>
                  <a:pt x="5253716" y="3249194"/>
                  <a:pt x="5038872" y="3462304"/>
                  <a:pt x="4985597" y="3731083"/>
                </a:cubicBezTo>
                <a:close/>
                <a:moveTo>
                  <a:pt x="4842232" y="503273"/>
                </a:moveTo>
                <a:lnTo>
                  <a:pt x="4842826" y="491833"/>
                </a:lnTo>
                <a:lnTo>
                  <a:pt x="4843324" y="491866"/>
                </a:lnTo>
                <a:lnTo>
                  <a:pt x="4843350" y="491372"/>
                </a:lnTo>
                <a:lnTo>
                  <a:pt x="4860437" y="492995"/>
                </a:lnTo>
                <a:cubicBezTo>
                  <a:pt x="4892823" y="493522"/>
                  <a:pt x="4924716" y="496503"/>
                  <a:pt x="4955899" y="502060"/>
                </a:cubicBezTo>
                <a:cubicBezTo>
                  <a:pt x="4961475" y="501641"/>
                  <a:pt x="4966803" y="502589"/>
                  <a:pt x="4972112" y="503599"/>
                </a:cubicBezTo>
                <a:lnTo>
                  <a:pt x="4972229" y="504747"/>
                </a:lnTo>
                <a:cubicBezTo>
                  <a:pt x="5241367" y="549296"/>
                  <a:pt x="5466735" y="718370"/>
                  <a:pt x="5583809" y="948988"/>
                </a:cubicBezTo>
                <a:lnTo>
                  <a:pt x="5593163" y="971822"/>
                </a:lnTo>
                <a:lnTo>
                  <a:pt x="5593163" y="1318474"/>
                </a:lnTo>
                <a:lnTo>
                  <a:pt x="5558612" y="1315193"/>
                </a:lnTo>
                <a:cubicBezTo>
                  <a:pt x="5553035" y="1315612"/>
                  <a:pt x="5547706" y="1314664"/>
                  <a:pt x="5542395" y="1313653"/>
                </a:cubicBezTo>
                <a:lnTo>
                  <a:pt x="5542279" y="1312505"/>
                </a:lnTo>
                <a:cubicBezTo>
                  <a:pt x="5183428" y="1253106"/>
                  <a:pt x="4902389" y="972329"/>
                  <a:pt x="4852114" y="619464"/>
                </a:cubicBezTo>
                <a:cubicBezTo>
                  <a:pt x="4851946" y="619411"/>
                  <a:pt x="4851778" y="619406"/>
                  <a:pt x="4851608" y="619401"/>
                </a:cubicBezTo>
                <a:lnTo>
                  <a:pt x="4851070" y="612725"/>
                </a:lnTo>
                <a:cubicBezTo>
                  <a:pt x="4846011" y="582475"/>
                  <a:pt x="4843560" y="551584"/>
                  <a:pt x="4843603" y="520249"/>
                </a:cubicBezTo>
                <a:cubicBezTo>
                  <a:pt x="4842291" y="514621"/>
                  <a:pt x="4842232" y="508954"/>
                  <a:pt x="4842232" y="503273"/>
                </a:cubicBezTo>
                <a:close/>
                <a:moveTo>
                  <a:pt x="4842232" y="2200098"/>
                </a:moveTo>
                <a:lnTo>
                  <a:pt x="4842826" y="2188658"/>
                </a:lnTo>
                <a:lnTo>
                  <a:pt x="4843324" y="2188691"/>
                </a:lnTo>
                <a:lnTo>
                  <a:pt x="4843350" y="2188197"/>
                </a:lnTo>
                <a:lnTo>
                  <a:pt x="4860437" y="2189820"/>
                </a:lnTo>
                <a:cubicBezTo>
                  <a:pt x="4892823" y="2190347"/>
                  <a:pt x="4924716" y="2193328"/>
                  <a:pt x="4955899" y="2198885"/>
                </a:cubicBezTo>
                <a:cubicBezTo>
                  <a:pt x="4961475" y="2198466"/>
                  <a:pt x="4966803" y="2199414"/>
                  <a:pt x="4972112" y="2200424"/>
                </a:cubicBezTo>
                <a:lnTo>
                  <a:pt x="4972229" y="2201572"/>
                </a:lnTo>
                <a:cubicBezTo>
                  <a:pt x="5241367" y="2246121"/>
                  <a:pt x="5466735" y="2415195"/>
                  <a:pt x="5583809" y="2645813"/>
                </a:cubicBezTo>
                <a:lnTo>
                  <a:pt x="5593163" y="2668647"/>
                </a:lnTo>
                <a:lnTo>
                  <a:pt x="5593163" y="3015299"/>
                </a:lnTo>
                <a:lnTo>
                  <a:pt x="5558612" y="3012018"/>
                </a:lnTo>
                <a:cubicBezTo>
                  <a:pt x="5553035" y="3012437"/>
                  <a:pt x="5547706" y="3011489"/>
                  <a:pt x="5542395" y="3010478"/>
                </a:cubicBezTo>
                <a:lnTo>
                  <a:pt x="5542279" y="3009330"/>
                </a:lnTo>
                <a:cubicBezTo>
                  <a:pt x="5183428" y="2949931"/>
                  <a:pt x="4902389" y="2669154"/>
                  <a:pt x="4852114" y="2316289"/>
                </a:cubicBezTo>
                <a:cubicBezTo>
                  <a:pt x="4851946" y="2316236"/>
                  <a:pt x="4851778" y="2316231"/>
                  <a:pt x="4851608" y="2316226"/>
                </a:cubicBezTo>
                <a:lnTo>
                  <a:pt x="4851070" y="2309550"/>
                </a:lnTo>
                <a:cubicBezTo>
                  <a:pt x="4846011" y="2279300"/>
                  <a:pt x="4843560" y="2248409"/>
                  <a:pt x="4843603" y="2217074"/>
                </a:cubicBezTo>
                <a:cubicBezTo>
                  <a:pt x="4842291" y="2211446"/>
                  <a:pt x="4842232" y="2205779"/>
                  <a:pt x="4842232" y="2200098"/>
                </a:cubicBezTo>
                <a:close/>
                <a:moveTo>
                  <a:pt x="4842232" y="3896923"/>
                </a:moveTo>
                <a:lnTo>
                  <a:pt x="4842826" y="3885483"/>
                </a:lnTo>
                <a:lnTo>
                  <a:pt x="4843324" y="3885516"/>
                </a:lnTo>
                <a:lnTo>
                  <a:pt x="4843350" y="3885022"/>
                </a:lnTo>
                <a:lnTo>
                  <a:pt x="4860437" y="3886645"/>
                </a:lnTo>
                <a:cubicBezTo>
                  <a:pt x="4892823" y="3887172"/>
                  <a:pt x="4924716" y="3890153"/>
                  <a:pt x="4955899" y="3895710"/>
                </a:cubicBezTo>
                <a:cubicBezTo>
                  <a:pt x="4961475" y="3895291"/>
                  <a:pt x="4966803" y="3896239"/>
                  <a:pt x="4972112" y="3897249"/>
                </a:cubicBezTo>
                <a:lnTo>
                  <a:pt x="4972229" y="3898397"/>
                </a:lnTo>
                <a:cubicBezTo>
                  <a:pt x="5206288" y="3937139"/>
                  <a:pt x="5407245" y="4070062"/>
                  <a:pt x="5532481" y="4255797"/>
                </a:cubicBezTo>
                <a:lnTo>
                  <a:pt x="5560926" y="4305008"/>
                </a:lnTo>
                <a:lnTo>
                  <a:pt x="5409877" y="4305008"/>
                </a:lnTo>
                <a:lnTo>
                  <a:pt x="5357754" y="4241205"/>
                </a:lnTo>
                <a:cubicBezTo>
                  <a:pt x="5261058" y="4136681"/>
                  <a:pt x="5131850" y="4061285"/>
                  <a:pt x="4985599" y="4029853"/>
                </a:cubicBezTo>
                <a:cubicBezTo>
                  <a:pt x="5002846" y="4117553"/>
                  <a:pt x="5037026" y="4199373"/>
                  <a:pt x="5084780" y="4271827"/>
                </a:cubicBezTo>
                <a:lnTo>
                  <a:pt x="5111462" y="4305008"/>
                </a:lnTo>
                <a:lnTo>
                  <a:pt x="4957353" y="4305008"/>
                </a:lnTo>
                <a:lnTo>
                  <a:pt x="4927231" y="4254710"/>
                </a:lnTo>
                <a:cubicBezTo>
                  <a:pt x="4890029" y="4179889"/>
                  <a:pt x="4864297" y="4098618"/>
                  <a:pt x="4852114" y="4013114"/>
                </a:cubicBezTo>
                <a:cubicBezTo>
                  <a:pt x="4851946" y="4013061"/>
                  <a:pt x="4851778" y="4013056"/>
                  <a:pt x="4851608" y="4013051"/>
                </a:cubicBezTo>
                <a:lnTo>
                  <a:pt x="4851070" y="4006375"/>
                </a:lnTo>
                <a:cubicBezTo>
                  <a:pt x="4846011" y="3976125"/>
                  <a:pt x="4843560" y="3945234"/>
                  <a:pt x="4843603" y="3913899"/>
                </a:cubicBezTo>
                <a:cubicBezTo>
                  <a:pt x="4842291" y="3908271"/>
                  <a:pt x="4842232" y="3902604"/>
                  <a:pt x="4842232" y="3896923"/>
                </a:cubicBezTo>
                <a:close/>
                <a:moveTo>
                  <a:pt x="4842230" y="469318"/>
                </a:moveTo>
                <a:cubicBezTo>
                  <a:pt x="4842230" y="463681"/>
                  <a:pt x="4842289" y="458057"/>
                  <a:pt x="4843601" y="452471"/>
                </a:cubicBezTo>
                <a:cubicBezTo>
                  <a:pt x="4843558" y="421389"/>
                  <a:pt x="4846008" y="390746"/>
                  <a:pt x="4851065" y="360740"/>
                </a:cubicBezTo>
                <a:lnTo>
                  <a:pt x="4851605" y="354103"/>
                </a:lnTo>
                <a:cubicBezTo>
                  <a:pt x="4851774" y="354098"/>
                  <a:pt x="4851943" y="354093"/>
                  <a:pt x="4852110" y="354040"/>
                </a:cubicBezTo>
                <a:cubicBezTo>
                  <a:pt x="4865262" y="262463"/>
                  <a:pt x="4894203" y="175780"/>
                  <a:pt x="4936323" y="96778"/>
                </a:cubicBezTo>
                <a:lnTo>
                  <a:pt x="4998957" y="0"/>
                </a:lnTo>
                <a:lnTo>
                  <a:pt x="5167333" y="0"/>
                </a:lnTo>
                <a:lnTo>
                  <a:pt x="5099105" y="76659"/>
                </a:lnTo>
                <a:cubicBezTo>
                  <a:pt x="5043838" y="153496"/>
                  <a:pt x="5004523" y="241952"/>
                  <a:pt x="4985597" y="337433"/>
                </a:cubicBezTo>
                <a:cubicBezTo>
                  <a:pt x="5168636" y="298404"/>
                  <a:pt x="5324978" y="191052"/>
                  <a:pt x="5424571" y="44350"/>
                </a:cubicBezTo>
                <a:lnTo>
                  <a:pt x="5446799" y="0"/>
                </a:lnTo>
                <a:lnTo>
                  <a:pt x="5593163" y="0"/>
                </a:lnTo>
                <a:lnTo>
                  <a:pt x="5593163" y="4197"/>
                </a:lnTo>
                <a:lnTo>
                  <a:pt x="5543598" y="95636"/>
                </a:lnTo>
                <a:cubicBezTo>
                  <a:pt x="5419825" y="289169"/>
                  <a:pt x="5213633" y="428211"/>
                  <a:pt x="4972226" y="467856"/>
                </a:cubicBezTo>
                <a:lnTo>
                  <a:pt x="4972110" y="468995"/>
                </a:lnTo>
                <a:cubicBezTo>
                  <a:pt x="4966799" y="469998"/>
                  <a:pt x="4961470" y="470939"/>
                  <a:pt x="4955893" y="470523"/>
                </a:cubicBezTo>
                <a:cubicBezTo>
                  <a:pt x="4924721" y="476033"/>
                  <a:pt x="4892841" y="478991"/>
                  <a:pt x="4860466" y="479514"/>
                </a:cubicBezTo>
                <a:lnTo>
                  <a:pt x="4843348" y="481127"/>
                </a:lnTo>
                <a:lnTo>
                  <a:pt x="4843322" y="480636"/>
                </a:lnTo>
                <a:lnTo>
                  <a:pt x="4842823" y="480669"/>
                </a:lnTo>
                <a:cubicBezTo>
                  <a:pt x="4842257" y="476896"/>
                  <a:pt x="4842230" y="473110"/>
                  <a:pt x="4842230" y="469318"/>
                </a:cubicBezTo>
                <a:close/>
                <a:moveTo>
                  <a:pt x="4842230" y="2166144"/>
                </a:moveTo>
                <a:cubicBezTo>
                  <a:pt x="4842230" y="2160506"/>
                  <a:pt x="4842289" y="2154882"/>
                  <a:pt x="4843601" y="2149296"/>
                </a:cubicBezTo>
                <a:cubicBezTo>
                  <a:pt x="4843558" y="2118214"/>
                  <a:pt x="4846008" y="2087572"/>
                  <a:pt x="4851065" y="2057565"/>
                </a:cubicBezTo>
                <a:lnTo>
                  <a:pt x="4851605" y="2050928"/>
                </a:lnTo>
                <a:cubicBezTo>
                  <a:pt x="4851774" y="2050923"/>
                  <a:pt x="4851943" y="2050918"/>
                  <a:pt x="4852110" y="2050865"/>
                </a:cubicBezTo>
                <a:cubicBezTo>
                  <a:pt x="4902387" y="1700770"/>
                  <a:pt x="5183426" y="1422199"/>
                  <a:pt x="5542276" y="1363267"/>
                </a:cubicBezTo>
                <a:lnTo>
                  <a:pt x="5542393" y="1362128"/>
                </a:lnTo>
                <a:cubicBezTo>
                  <a:pt x="5547702" y="1361126"/>
                  <a:pt x="5553030" y="1360185"/>
                  <a:pt x="5558606" y="1360601"/>
                </a:cubicBezTo>
                <a:lnTo>
                  <a:pt x="5593163" y="1357345"/>
                </a:lnTo>
                <a:lnTo>
                  <a:pt x="5593163" y="1701268"/>
                </a:lnTo>
                <a:lnTo>
                  <a:pt x="5583807" y="1723929"/>
                </a:lnTo>
                <a:cubicBezTo>
                  <a:pt x="5466733" y="1952736"/>
                  <a:pt x="5241364" y="2120482"/>
                  <a:pt x="4972226" y="2164681"/>
                </a:cubicBezTo>
                <a:lnTo>
                  <a:pt x="4972110" y="2165820"/>
                </a:lnTo>
                <a:cubicBezTo>
                  <a:pt x="4966799" y="2166823"/>
                  <a:pt x="4961470" y="2167764"/>
                  <a:pt x="4955893" y="2167348"/>
                </a:cubicBezTo>
                <a:cubicBezTo>
                  <a:pt x="4924721" y="2172858"/>
                  <a:pt x="4892841" y="2175816"/>
                  <a:pt x="4860466" y="2176339"/>
                </a:cubicBezTo>
                <a:lnTo>
                  <a:pt x="4843348" y="2177952"/>
                </a:lnTo>
                <a:lnTo>
                  <a:pt x="4843322" y="2177461"/>
                </a:lnTo>
                <a:lnTo>
                  <a:pt x="4842823" y="2177494"/>
                </a:lnTo>
                <a:cubicBezTo>
                  <a:pt x="4842257" y="2173722"/>
                  <a:pt x="4842230" y="2169936"/>
                  <a:pt x="4842230" y="2166144"/>
                </a:cubicBezTo>
                <a:close/>
                <a:moveTo>
                  <a:pt x="4842230" y="3862969"/>
                </a:moveTo>
                <a:cubicBezTo>
                  <a:pt x="4842230" y="3857331"/>
                  <a:pt x="4842289" y="3851707"/>
                  <a:pt x="4843601" y="3846121"/>
                </a:cubicBezTo>
                <a:cubicBezTo>
                  <a:pt x="4843558" y="3815039"/>
                  <a:pt x="4846008" y="3784397"/>
                  <a:pt x="4851065" y="3754390"/>
                </a:cubicBezTo>
                <a:lnTo>
                  <a:pt x="4851605" y="3747753"/>
                </a:lnTo>
                <a:cubicBezTo>
                  <a:pt x="4851774" y="3747748"/>
                  <a:pt x="4851943" y="3747743"/>
                  <a:pt x="4852110" y="3747690"/>
                </a:cubicBezTo>
                <a:cubicBezTo>
                  <a:pt x="4902387" y="3397595"/>
                  <a:pt x="5183426" y="3119024"/>
                  <a:pt x="5542276" y="3060092"/>
                </a:cubicBezTo>
                <a:lnTo>
                  <a:pt x="5542393" y="3058953"/>
                </a:lnTo>
                <a:cubicBezTo>
                  <a:pt x="5547702" y="3057951"/>
                  <a:pt x="5553030" y="3057010"/>
                  <a:pt x="5558606" y="3057426"/>
                </a:cubicBezTo>
                <a:lnTo>
                  <a:pt x="5593163" y="3054170"/>
                </a:lnTo>
                <a:lnTo>
                  <a:pt x="5593163" y="3398093"/>
                </a:lnTo>
                <a:lnTo>
                  <a:pt x="5583807" y="3420754"/>
                </a:lnTo>
                <a:cubicBezTo>
                  <a:pt x="5466733" y="3649560"/>
                  <a:pt x="5241364" y="3817307"/>
                  <a:pt x="4972226" y="3861506"/>
                </a:cubicBezTo>
                <a:lnTo>
                  <a:pt x="4972110" y="3862645"/>
                </a:lnTo>
                <a:cubicBezTo>
                  <a:pt x="4966799" y="3863648"/>
                  <a:pt x="4961470" y="3864589"/>
                  <a:pt x="4955893" y="3864173"/>
                </a:cubicBezTo>
                <a:cubicBezTo>
                  <a:pt x="4924721" y="3869683"/>
                  <a:pt x="4892841" y="3872641"/>
                  <a:pt x="4860466" y="3873164"/>
                </a:cubicBezTo>
                <a:lnTo>
                  <a:pt x="4843348" y="3874777"/>
                </a:lnTo>
                <a:lnTo>
                  <a:pt x="4843322" y="3874286"/>
                </a:lnTo>
                <a:lnTo>
                  <a:pt x="4842823" y="3874319"/>
                </a:lnTo>
                <a:cubicBezTo>
                  <a:pt x="4842257" y="3870547"/>
                  <a:pt x="4842230" y="3866761"/>
                  <a:pt x="4842230" y="3862969"/>
                </a:cubicBezTo>
                <a:close/>
                <a:moveTo>
                  <a:pt x="4135041" y="1181049"/>
                </a:moveTo>
                <a:cubicBezTo>
                  <a:pt x="4410231" y="1121906"/>
                  <a:pt x="4625074" y="907109"/>
                  <a:pt x="4678350" y="636203"/>
                </a:cubicBezTo>
                <a:cubicBezTo>
                  <a:pt x="4403160" y="695346"/>
                  <a:pt x="4188316" y="910143"/>
                  <a:pt x="4135041" y="1181049"/>
                </a:cubicBezTo>
                <a:close/>
                <a:moveTo>
                  <a:pt x="4135041" y="1493690"/>
                </a:moveTo>
                <a:cubicBezTo>
                  <a:pt x="4188317" y="1762469"/>
                  <a:pt x="4403160" y="1975579"/>
                  <a:pt x="4678350" y="2034258"/>
                </a:cubicBezTo>
                <a:cubicBezTo>
                  <a:pt x="4625075" y="1765479"/>
                  <a:pt x="4410231" y="1552369"/>
                  <a:pt x="4135041" y="1493690"/>
                </a:cubicBezTo>
                <a:close/>
                <a:moveTo>
                  <a:pt x="4135041" y="2877874"/>
                </a:moveTo>
                <a:cubicBezTo>
                  <a:pt x="4410231" y="2818731"/>
                  <a:pt x="4625074" y="2603934"/>
                  <a:pt x="4678350" y="2333028"/>
                </a:cubicBezTo>
                <a:cubicBezTo>
                  <a:pt x="4403160" y="2392171"/>
                  <a:pt x="4188316" y="2606968"/>
                  <a:pt x="4135041" y="2877874"/>
                </a:cubicBezTo>
                <a:close/>
                <a:moveTo>
                  <a:pt x="4135041" y="3190516"/>
                </a:moveTo>
                <a:cubicBezTo>
                  <a:pt x="4188317" y="3459294"/>
                  <a:pt x="4403160" y="3672404"/>
                  <a:pt x="4678350" y="3731083"/>
                </a:cubicBezTo>
                <a:cubicBezTo>
                  <a:pt x="4625075" y="3462304"/>
                  <a:pt x="4410231" y="3249194"/>
                  <a:pt x="4135041" y="3190516"/>
                </a:cubicBezTo>
                <a:close/>
                <a:moveTo>
                  <a:pt x="4103022" y="4305008"/>
                </a:moveTo>
                <a:lnTo>
                  <a:pt x="4131467" y="4255797"/>
                </a:lnTo>
                <a:cubicBezTo>
                  <a:pt x="4256704" y="4070062"/>
                  <a:pt x="4457661" y="3937139"/>
                  <a:pt x="4691720" y="3898397"/>
                </a:cubicBezTo>
                <a:lnTo>
                  <a:pt x="4691837" y="3897249"/>
                </a:lnTo>
                <a:cubicBezTo>
                  <a:pt x="4697146" y="3896239"/>
                  <a:pt x="4702474" y="3895291"/>
                  <a:pt x="4708050" y="3895710"/>
                </a:cubicBezTo>
                <a:cubicBezTo>
                  <a:pt x="4739233" y="3890153"/>
                  <a:pt x="4771126" y="3887172"/>
                  <a:pt x="4803512" y="3886645"/>
                </a:cubicBezTo>
                <a:lnTo>
                  <a:pt x="4820599" y="3885022"/>
                </a:lnTo>
                <a:lnTo>
                  <a:pt x="4820625" y="3885516"/>
                </a:lnTo>
                <a:lnTo>
                  <a:pt x="4821123" y="3885483"/>
                </a:lnTo>
                <a:lnTo>
                  <a:pt x="4821717" y="3896923"/>
                </a:lnTo>
                <a:cubicBezTo>
                  <a:pt x="4821717" y="3902604"/>
                  <a:pt x="4821658" y="3908271"/>
                  <a:pt x="4820346" y="3913899"/>
                </a:cubicBezTo>
                <a:cubicBezTo>
                  <a:pt x="4820389" y="3945234"/>
                  <a:pt x="4817938" y="3976125"/>
                  <a:pt x="4812879" y="4006375"/>
                </a:cubicBezTo>
                <a:lnTo>
                  <a:pt x="4812341" y="4013051"/>
                </a:lnTo>
                <a:cubicBezTo>
                  <a:pt x="4812171" y="4013056"/>
                  <a:pt x="4812003" y="4013061"/>
                  <a:pt x="4811835" y="4013114"/>
                </a:cubicBezTo>
                <a:cubicBezTo>
                  <a:pt x="4799653" y="4098618"/>
                  <a:pt x="4773921" y="4179889"/>
                  <a:pt x="4736718" y="4254710"/>
                </a:cubicBezTo>
                <a:lnTo>
                  <a:pt x="4706597" y="4305008"/>
                </a:lnTo>
                <a:lnTo>
                  <a:pt x="4552487" y="4305008"/>
                </a:lnTo>
                <a:lnTo>
                  <a:pt x="4579169" y="4271827"/>
                </a:lnTo>
                <a:cubicBezTo>
                  <a:pt x="4626924" y="4199373"/>
                  <a:pt x="4661103" y="4117553"/>
                  <a:pt x="4678350" y="4029853"/>
                </a:cubicBezTo>
                <a:cubicBezTo>
                  <a:pt x="4532099" y="4061285"/>
                  <a:pt x="4402892" y="4136681"/>
                  <a:pt x="4306196" y="4241205"/>
                </a:cubicBezTo>
                <a:lnTo>
                  <a:pt x="4254073" y="4305008"/>
                </a:lnTo>
                <a:close/>
                <a:moveTo>
                  <a:pt x="4068511" y="0"/>
                </a:moveTo>
                <a:lnTo>
                  <a:pt x="4217148" y="0"/>
                </a:lnTo>
                <a:lnTo>
                  <a:pt x="4239376" y="44350"/>
                </a:lnTo>
                <a:cubicBezTo>
                  <a:pt x="4338970" y="191052"/>
                  <a:pt x="4495311" y="298404"/>
                  <a:pt x="4678350" y="337433"/>
                </a:cubicBezTo>
                <a:cubicBezTo>
                  <a:pt x="4659425" y="241952"/>
                  <a:pt x="4620110" y="153496"/>
                  <a:pt x="4564842" y="76659"/>
                </a:cubicBezTo>
                <a:lnTo>
                  <a:pt x="4496615" y="0"/>
                </a:lnTo>
                <a:lnTo>
                  <a:pt x="4664989" y="0"/>
                </a:lnTo>
                <a:lnTo>
                  <a:pt x="4727623" y="96778"/>
                </a:lnTo>
                <a:cubicBezTo>
                  <a:pt x="4769744" y="175780"/>
                  <a:pt x="4798685" y="262463"/>
                  <a:pt x="4811836" y="354040"/>
                </a:cubicBezTo>
                <a:cubicBezTo>
                  <a:pt x="4812004" y="354093"/>
                  <a:pt x="4812173" y="354098"/>
                  <a:pt x="4812342" y="354103"/>
                </a:cubicBezTo>
                <a:lnTo>
                  <a:pt x="4812882" y="360740"/>
                </a:lnTo>
                <a:cubicBezTo>
                  <a:pt x="4817939" y="390746"/>
                  <a:pt x="4820389" y="421389"/>
                  <a:pt x="4820346" y="452471"/>
                </a:cubicBezTo>
                <a:cubicBezTo>
                  <a:pt x="4821658" y="458057"/>
                  <a:pt x="4821717" y="463681"/>
                  <a:pt x="4821717" y="469318"/>
                </a:cubicBezTo>
                <a:cubicBezTo>
                  <a:pt x="4821717" y="473110"/>
                  <a:pt x="4821690" y="476896"/>
                  <a:pt x="4821124" y="480669"/>
                </a:cubicBezTo>
                <a:lnTo>
                  <a:pt x="4820625" y="480636"/>
                </a:lnTo>
                <a:lnTo>
                  <a:pt x="4820599" y="481127"/>
                </a:lnTo>
                <a:lnTo>
                  <a:pt x="4803481" y="479514"/>
                </a:lnTo>
                <a:cubicBezTo>
                  <a:pt x="4771106" y="478991"/>
                  <a:pt x="4739226" y="476033"/>
                  <a:pt x="4708054" y="470523"/>
                </a:cubicBezTo>
                <a:cubicBezTo>
                  <a:pt x="4702477" y="470939"/>
                  <a:pt x="4697148" y="469998"/>
                  <a:pt x="4691837" y="468995"/>
                </a:cubicBezTo>
                <a:lnTo>
                  <a:pt x="4691721" y="467856"/>
                </a:lnTo>
                <a:cubicBezTo>
                  <a:pt x="4450315" y="428211"/>
                  <a:pt x="4244123" y="289169"/>
                  <a:pt x="4120350" y="95636"/>
                </a:cubicBezTo>
                <a:close/>
                <a:moveTo>
                  <a:pt x="3991674" y="1313979"/>
                </a:moveTo>
                <a:cubicBezTo>
                  <a:pt x="3991674" y="1308297"/>
                  <a:pt x="3991733" y="1302628"/>
                  <a:pt x="3993045" y="1296998"/>
                </a:cubicBezTo>
                <a:cubicBezTo>
                  <a:pt x="3993003" y="1265670"/>
                  <a:pt x="3995452" y="1234785"/>
                  <a:pt x="4000509" y="1204541"/>
                </a:cubicBezTo>
                <a:lnTo>
                  <a:pt x="4001049" y="1197851"/>
                </a:lnTo>
                <a:cubicBezTo>
                  <a:pt x="4001218" y="1197846"/>
                  <a:pt x="4001387" y="1197841"/>
                  <a:pt x="4001555" y="1197788"/>
                </a:cubicBezTo>
                <a:cubicBezTo>
                  <a:pt x="4051831" y="844922"/>
                  <a:pt x="4332870" y="564145"/>
                  <a:pt x="4691720" y="504747"/>
                </a:cubicBezTo>
                <a:lnTo>
                  <a:pt x="4691837" y="503599"/>
                </a:lnTo>
                <a:cubicBezTo>
                  <a:pt x="4697146" y="502589"/>
                  <a:pt x="4702474" y="501641"/>
                  <a:pt x="4708050" y="502060"/>
                </a:cubicBezTo>
                <a:cubicBezTo>
                  <a:pt x="4739233" y="496503"/>
                  <a:pt x="4771126" y="493522"/>
                  <a:pt x="4803512" y="492995"/>
                </a:cubicBezTo>
                <a:lnTo>
                  <a:pt x="4820599" y="491372"/>
                </a:lnTo>
                <a:lnTo>
                  <a:pt x="4820625" y="491866"/>
                </a:lnTo>
                <a:lnTo>
                  <a:pt x="4821123" y="491833"/>
                </a:lnTo>
                <a:lnTo>
                  <a:pt x="4821717" y="503273"/>
                </a:lnTo>
                <a:cubicBezTo>
                  <a:pt x="4821717" y="508954"/>
                  <a:pt x="4821658" y="514621"/>
                  <a:pt x="4820346" y="520249"/>
                </a:cubicBezTo>
                <a:cubicBezTo>
                  <a:pt x="4820389" y="551584"/>
                  <a:pt x="4817938" y="582475"/>
                  <a:pt x="4812879" y="612725"/>
                </a:cubicBezTo>
                <a:lnTo>
                  <a:pt x="4812341" y="619401"/>
                </a:lnTo>
                <a:cubicBezTo>
                  <a:pt x="4812171" y="619406"/>
                  <a:pt x="4812003" y="619411"/>
                  <a:pt x="4811835" y="619464"/>
                </a:cubicBezTo>
                <a:cubicBezTo>
                  <a:pt x="4761560" y="972329"/>
                  <a:pt x="4480521" y="1253106"/>
                  <a:pt x="4121670" y="1312505"/>
                </a:cubicBezTo>
                <a:lnTo>
                  <a:pt x="4121554" y="1313653"/>
                </a:lnTo>
                <a:cubicBezTo>
                  <a:pt x="4116243" y="1314664"/>
                  <a:pt x="4110914" y="1315612"/>
                  <a:pt x="4105337" y="1315193"/>
                </a:cubicBezTo>
                <a:cubicBezTo>
                  <a:pt x="4074165" y="1320747"/>
                  <a:pt x="4042285" y="1323728"/>
                  <a:pt x="4009911" y="1324255"/>
                </a:cubicBezTo>
                <a:lnTo>
                  <a:pt x="3992792" y="1325881"/>
                </a:lnTo>
                <a:lnTo>
                  <a:pt x="3992766" y="1325386"/>
                </a:lnTo>
                <a:lnTo>
                  <a:pt x="3992267" y="1325419"/>
                </a:lnTo>
                <a:cubicBezTo>
                  <a:pt x="3991701" y="1321617"/>
                  <a:pt x="3991674" y="1317801"/>
                  <a:pt x="3991674" y="1313979"/>
                </a:cubicBezTo>
                <a:close/>
                <a:moveTo>
                  <a:pt x="3991674" y="1361805"/>
                </a:moveTo>
                <a:lnTo>
                  <a:pt x="3992268" y="1350455"/>
                </a:lnTo>
                <a:lnTo>
                  <a:pt x="3992766" y="1350487"/>
                </a:lnTo>
                <a:lnTo>
                  <a:pt x="3992792" y="1349997"/>
                </a:lnTo>
                <a:lnTo>
                  <a:pt x="4009880" y="1351607"/>
                </a:lnTo>
                <a:cubicBezTo>
                  <a:pt x="4042265" y="1352130"/>
                  <a:pt x="4074158" y="1355088"/>
                  <a:pt x="4105341" y="1360601"/>
                </a:cubicBezTo>
                <a:cubicBezTo>
                  <a:pt x="4110917" y="1360185"/>
                  <a:pt x="4116245" y="1361126"/>
                  <a:pt x="4121554" y="1362128"/>
                </a:cubicBezTo>
                <a:lnTo>
                  <a:pt x="4121671" y="1363267"/>
                </a:lnTo>
                <a:cubicBezTo>
                  <a:pt x="4480521" y="1422199"/>
                  <a:pt x="4761560" y="1700770"/>
                  <a:pt x="4811836" y="2050865"/>
                </a:cubicBezTo>
                <a:cubicBezTo>
                  <a:pt x="4812004" y="2050918"/>
                  <a:pt x="4812173" y="2050923"/>
                  <a:pt x="4812342" y="2050928"/>
                </a:cubicBezTo>
                <a:lnTo>
                  <a:pt x="4812882" y="2057565"/>
                </a:lnTo>
                <a:cubicBezTo>
                  <a:pt x="4817939" y="2087572"/>
                  <a:pt x="4820389" y="2118214"/>
                  <a:pt x="4820346" y="2149296"/>
                </a:cubicBezTo>
                <a:cubicBezTo>
                  <a:pt x="4821658" y="2154882"/>
                  <a:pt x="4821717" y="2160506"/>
                  <a:pt x="4821717" y="2166144"/>
                </a:cubicBezTo>
                <a:cubicBezTo>
                  <a:pt x="4821717" y="2169936"/>
                  <a:pt x="4821690" y="2173722"/>
                  <a:pt x="4821124" y="2177494"/>
                </a:cubicBezTo>
                <a:lnTo>
                  <a:pt x="4820625" y="2177461"/>
                </a:lnTo>
                <a:lnTo>
                  <a:pt x="4820599" y="2177952"/>
                </a:lnTo>
                <a:lnTo>
                  <a:pt x="4803481" y="2176339"/>
                </a:lnTo>
                <a:cubicBezTo>
                  <a:pt x="4771106" y="2175816"/>
                  <a:pt x="4739226" y="2172858"/>
                  <a:pt x="4708054" y="2167348"/>
                </a:cubicBezTo>
                <a:cubicBezTo>
                  <a:pt x="4702477" y="2167764"/>
                  <a:pt x="4697148" y="2166823"/>
                  <a:pt x="4691837" y="2165820"/>
                </a:cubicBezTo>
                <a:lnTo>
                  <a:pt x="4691721" y="2164681"/>
                </a:lnTo>
                <a:cubicBezTo>
                  <a:pt x="4332870" y="2105749"/>
                  <a:pt x="4051831" y="1827177"/>
                  <a:pt x="4001556" y="1477083"/>
                </a:cubicBezTo>
                <a:cubicBezTo>
                  <a:pt x="4001388" y="1477030"/>
                  <a:pt x="4001220" y="1477026"/>
                  <a:pt x="4001050" y="1477021"/>
                </a:cubicBezTo>
                <a:lnTo>
                  <a:pt x="4000512" y="1470397"/>
                </a:lnTo>
                <a:cubicBezTo>
                  <a:pt x="3995453" y="1440385"/>
                  <a:pt x="3993003" y="1409736"/>
                  <a:pt x="3993045" y="1378647"/>
                </a:cubicBezTo>
                <a:cubicBezTo>
                  <a:pt x="3991733" y="1373063"/>
                  <a:pt x="3991674" y="1367441"/>
                  <a:pt x="3991674" y="1361805"/>
                </a:cubicBezTo>
                <a:close/>
                <a:moveTo>
                  <a:pt x="3991674" y="3010804"/>
                </a:moveTo>
                <a:cubicBezTo>
                  <a:pt x="3991674" y="3005122"/>
                  <a:pt x="3991733" y="2999453"/>
                  <a:pt x="3993045" y="2993823"/>
                </a:cubicBezTo>
                <a:cubicBezTo>
                  <a:pt x="3993003" y="2962495"/>
                  <a:pt x="3995452" y="2931610"/>
                  <a:pt x="4000509" y="2901366"/>
                </a:cubicBezTo>
                <a:lnTo>
                  <a:pt x="4001049" y="2894676"/>
                </a:lnTo>
                <a:cubicBezTo>
                  <a:pt x="4001218" y="2894671"/>
                  <a:pt x="4001387" y="2894666"/>
                  <a:pt x="4001555" y="2894613"/>
                </a:cubicBezTo>
                <a:cubicBezTo>
                  <a:pt x="4051831" y="2541747"/>
                  <a:pt x="4332870" y="2260970"/>
                  <a:pt x="4691720" y="2201572"/>
                </a:cubicBezTo>
                <a:lnTo>
                  <a:pt x="4691837" y="2200424"/>
                </a:lnTo>
                <a:cubicBezTo>
                  <a:pt x="4697146" y="2199414"/>
                  <a:pt x="4702474" y="2198466"/>
                  <a:pt x="4708050" y="2198885"/>
                </a:cubicBezTo>
                <a:cubicBezTo>
                  <a:pt x="4739233" y="2193328"/>
                  <a:pt x="4771126" y="2190347"/>
                  <a:pt x="4803512" y="2189820"/>
                </a:cubicBezTo>
                <a:lnTo>
                  <a:pt x="4820599" y="2188197"/>
                </a:lnTo>
                <a:lnTo>
                  <a:pt x="4820625" y="2188691"/>
                </a:lnTo>
                <a:lnTo>
                  <a:pt x="4821123" y="2188658"/>
                </a:lnTo>
                <a:lnTo>
                  <a:pt x="4821717" y="2200098"/>
                </a:lnTo>
                <a:cubicBezTo>
                  <a:pt x="4821717" y="2205779"/>
                  <a:pt x="4821658" y="2211446"/>
                  <a:pt x="4820346" y="2217074"/>
                </a:cubicBezTo>
                <a:cubicBezTo>
                  <a:pt x="4820389" y="2248409"/>
                  <a:pt x="4817938" y="2279300"/>
                  <a:pt x="4812879" y="2309550"/>
                </a:cubicBezTo>
                <a:lnTo>
                  <a:pt x="4812341" y="2316226"/>
                </a:lnTo>
                <a:cubicBezTo>
                  <a:pt x="4812171" y="2316231"/>
                  <a:pt x="4812003" y="2316236"/>
                  <a:pt x="4811835" y="2316289"/>
                </a:cubicBezTo>
                <a:cubicBezTo>
                  <a:pt x="4761560" y="2669154"/>
                  <a:pt x="4480521" y="2949931"/>
                  <a:pt x="4121670" y="3009330"/>
                </a:cubicBezTo>
                <a:lnTo>
                  <a:pt x="4121554" y="3010478"/>
                </a:lnTo>
                <a:cubicBezTo>
                  <a:pt x="4116243" y="3011489"/>
                  <a:pt x="4110914" y="3012437"/>
                  <a:pt x="4105337" y="3012018"/>
                </a:cubicBezTo>
                <a:cubicBezTo>
                  <a:pt x="4074165" y="3017572"/>
                  <a:pt x="4042285" y="3020553"/>
                  <a:pt x="4009911" y="3021080"/>
                </a:cubicBezTo>
                <a:lnTo>
                  <a:pt x="3992792" y="3022706"/>
                </a:lnTo>
                <a:lnTo>
                  <a:pt x="3992766" y="3022211"/>
                </a:lnTo>
                <a:lnTo>
                  <a:pt x="3992267" y="3022244"/>
                </a:lnTo>
                <a:cubicBezTo>
                  <a:pt x="3991701" y="3018442"/>
                  <a:pt x="3991674" y="3014626"/>
                  <a:pt x="3991674" y="3010804"/>
                </a:cubicBezTo>
                <a:close/>
                <a:moveTo>
                  <a:pt x="3991674" y="3058630"/>
                </a:moveTo>
                <a:lnTo>
                  <a:pt x="3992268" y="3047280"/>
                </a:lnTo>
                <a:lnTo>
                  <a:pt x="3992766" y="3047312"/>
                </a:lnTo>
                <a:lnTo>
                  <a:pt x="3992792" y="3046822"/>
                </a:lnTo>
                <a:lnTo>
                  <a:pt x="4009880" y="3048432"/>
                </a:lnTo>
                <a:cubicBezTo>
                  <a:pt x="4042265" y="3048955"/>
                  <a:pt x="4074158" y="3051913"/>
                  <a:pt x="4105341" y="3057426"/>
                </a:cubicBezTo>
                <a:cubicBezTo>
                  <a:pt x="4110917" y="3057010"/>
                  <a:pt x="4116245" y="3057951"/>
                  <a:pt x="4121554" y="3058953"/>
                </a:cubicBezTo>
                <a:lnTo>
                  <a:pt x="4121671" y="3060092"/>
                </a:lnTo>
                <a:cubicBezTo>
                  <a:pt x="4480521" y="3119024"/>
                  <a:pt x="4761560" y="3397595"/>
                  <a:pt x="4811836" y="3747690"/>
                </a:cubicBezTo>
                <a:cubicBezTo>
                  <a:pt x="4812004" y="3747743"/>
                  <a:pt x="4812173" y="3747748"/>
                  <a:pt x="4812342" y="3747753"/>
                </a:cubicBezTo>
                <a:lnTo>
                  <a:pt x="4812882" y="3754390"/>
                </a:lnTo>
                <a:cubicBezTo>
                  <a:pt x="4817939" y="3784397"/>
                  <a:pt x="4820389" y="3815039"/>
                  <a:pt x="4820346" y="3846121"/>
                </a:cubicBezTo>
                <a:cubicBezTo>
                  <a:pt x="4821658" y="3851707"/>
                  <a:pt x="4821717" y="3857331"/>
                  <a:pt x="4821717" y="3862969"/>
                </a:cubicBezTo>
                <a:cubicBezTo>
                  <a:pt x="4821717" y="3866761"/>
                  <a:pt x="4821690" y="3870547"/>
                  <a:pt x="4821124" y="3874319"/>
                </a:cubicBezTo>
                <a:lnTo>
                  <a:pt x="4820625" y="3874286"/>
                </a:lnTo>
                <a:lnTo>
                  <a:pt x="4820599" y="3874777"/>
                </a:lnTo>
                <a:lnTo>
                  <a:pt x="4803481" y="3873164"/>
                </a:lnTo>
                <a:cubicBezTo>
                  <a:pt x="4771106" y="3872641"/>
                  <a:pt x="4739226" y="3869683"/>
                  <a:pt x="4708054" y="3864173"/>
                </a:cubicBezTo>
                <a:cubicBezTo>
                  <a:pt x="4702477" y="3864589"/>
                  <a:pt x="4697148" y="3863648"/>
                  <a:pt x="4691837" y="3862645"/>
                </a:cubicBezTo>
                <a:lnTo>
                  <a:pt x="4691721" y="3861506"/>
                </a:lnTo>
                <a:cubicBezTo>
                  <a:pt x="4332870" y="3802574"/>
                  <a:pt x="4051831" y="3524002"/>
                  <a:pt x="4001556" y="3173908"/>
                </a:cubicBezTo>
                <a:cubicBezTo>
                  <a:pt x="4001388" y="3173856"/>
                  <a:pt x="4001220" y="3173851"/>
                  <a:pt x="4001050" y="3173846"/>
                </a:cubicBezTo>
                <a:lnTo>
                  <a:pt x="4000512" y="3167222"/>
                </a:lnTo>
                <a:cubicBezTo>
                  <a:pt x="3995453" y="3137210"/>
                  <a:pt x="3993003" y="3106561"/>
                  <a:pt x="3993045" y="3075472"/>
                </a:cubicBezTo>
                <a:cubicBezTo>
                  <a:pt x="3991733" y="3069889"/>
                  <a:pt x="3991674" y="3064266"/>
                  <a:pt x="3991674" y="3058630"/>
                </a:cubicBezTo>
                <a:close/>
                <a:moveTo>
                  <a:pt x="3293448" y="636203"/>
                </a:moveTo>
                <a:cubicBezTo>
                  <a:pt x="3346724" y="907109"/>
                  <a:pt x="3561567" y="1121906"/>
                  <a:pt x="3836757" y="1181049"/>
                </a:cubicBezTo>
                <a:cubicBezTo>
                  <a:pt x="3783482" y="910143"/>
                  <a:pt x="3568638" y="695346"/>
                  <a:pt x="3293448" y="636203"/>
                </a:cubicBezTo>
                <a:close/>
                <a:moveTo>
                  <a:pt x="3293448" y="2333028"/>
                </a:moveTo>
                <a:cubicBezTo>
                  <a:pt x="3346724" y="2603934"/>
                  <a:pt x="3561567" y="2818731"/>
                  <a:pt x="3836757" y="2877874"/>
                </a:cubicBezTo>
                <a:cubicBezTo>
                  <a:pt x="3783482" y="2606968"/>
                  <a:pt x="3568638" y="2392171"/>
                  <a:pt x="3293448" y="2333028"/>
                </a:cubicBezTo>
                <a:close/>
                <a:moveTo>
                  <a:pt x="3293446" y="2034258"/>
                </a:moveTo>
                <a:cubicBezTo>
                  <a:pt x="3568636" y="1975579"/>
                  <a:pt x="3783479" y="1762469"/>
                  <a:pt x="3836755" y="1493690"/>
                </a:cubicBezTo>
                <a:cubicBezTo>
                  <a:pt x="3561565" y="1552369"/>
                  <a:pt x="3346721" y="1765479"/>
                  <a:pt x="3293446" y="2034258"/>
                </a:cubicBezTo>
                <a:close/>
                <a:moveTo>
                  <a:pt x="3293446" y="3731083"/>
                </a:moveTo>
                <a:cubicBezTo>
                  <a:pt x="3568636" y="3672404"/>
                  <a:pt x="3783479" y="3459294"/>
                  <a:pt x="3836755" y="3190516"/>
                </a:cubicBezTo>
                <a:cubicBezTo>
                  <a:pt x="3561565" y="3249194"/>
                  <a:pt x="3346721" y="3462304"/>
                  <a:pt x="3293446" y="3731083"/>
                </a:cubicBezTo>
                <a:close/>
                <a:moveTo>
                  <a:pt x="3150081" y="503273"/>
                </a:moveTo>
                <a:lnTo>
                  <a:pt x="3150675" y="491833"/>
                </a:lnTo>
                <a:lnTo>
                  <a:pt x="3151173" y="491866"/>
                </a:lnTo>
                <a:lnTo>
                  <a:pt x="3151199" y="491372"/>
                </a:lnTo>
                <a:lnTo>
                  <a:pt x="3168287" y="492995"/>
                </a:lnTo>
                <a:cubicBezTo>
                  <a:pt x="3200672" y="493522"/>
                  <a:pt x="3232565" y="496503"/>
                  <a:pt x="3263748" y="502060"/>
                </a:cubicBezTo>
                <a:cubicBezTo>
                  <a:pt x="3269324" y="501641"/>
                  <a:pt x="3274652" y="502589"/>
                  <a:pt x="3279961" y="503599"/>
                </a:cubicBezTo>
                <a:lnTo>
                  <a:pt x="3280078" y="504747"/>
                </a:lnTo>
                <a:cubicBezTo>
                  <a:pt x="3638928" y="564145"/>
                  <a:pt x="3919967" y="844922"/>
                  <a:pt x="3970244" y="1197788"/>
                </a:cubicBezTo>
                <a:cubicBezTo>
                  <a:pt x="3970411" y="1197841"/>
                  <a:pt x="3970581" y="1197846"/>
                  <a:pt x="3970749" y="1197851"/>
                </a:cubicBezTo>
                <a:lnTo>
                  <a:pt x="3971290" y="1204541"/>
                </a:lnTo>
                <a:cubicBezTo>
                  <a:pt x="3976346" y="1234785"/>
                  <a:pt x="3978796" y="1265670"/>
                  <a:pt x="3978754" y="1296998"/>
                </a:cubicBezTo>
                <a:cubicBezTo>
                  <a:pt x="3980066" y="1302628"/>
                  <a:pt x="3980124" y="1308297"/>
                  <a:pt x="3980124" y="1313979"/>
                </a:cubicBezTo>
                <a:cubicBezTo>
                  <a:pt x="3980124" y="1317801"/>
                  <a:pt x="3980097" y="1321617"/>
                  <a:pt x="3979531" y="1325419"/>
                </a:cubicBezTo>
                <a:lnTo>
                  <a:pt x="3979032" y="1325386"/>
                </a:lnTo>
                <a:lnTo>
                  <a:pt x="3979006" y="1325881"/>
                </a:lnTo>
                <a:lnTo>
                  <a:pt x="3961888" y="1324255"/>
                </a:lnTo>
                <a:cubicBezTo>
                  <a:pt x="3929514" y="1323728"/>
                  <a:pt x="3897633" y="1320747"/>
                  <a:pt x="3866461" y="1315193"/>
                </a:cubicBezTo>
                <a:cubicBezTo>
                  <a:pt x="3860884" y="1315612"/>
                  <a:pt x="3855555" y="1314664"/>
                  <a:pt x="3850245" y="1313653"/>
                </a:cubicBezTo>
                <a:lnTo>
                  <a:pt x="3850129" y="1312505"/>
                </a:lnTo>
                <a:cubicBezTo>
                  <a:pt x="3491277" y="1253106"/>
                  <a:pt x="3210238" y="972329"/>
                  <a:pt x="3159963" y="619464"/>
                </a:cubicBezTo>
                <a:cubicBezTo>
                  <a:pt x="3159795" y="619411"/>
                  <a:pt x="3159627" y="619406"/>
                  <a:pt x="3159457" y="619401"/>
                </a:cubicBezTo>
                <a:lnTo>
                  <a:pt x="3158919" y="612725"/>
                </a:lnTo>
                <a:cubicBezTo>
                  <a:pt x="3153860" y="582475"/>
                  <a:pt x="3151410" y="551584"/>
                  <a:pt x="3151452" y="520249"/>
                </a:cubicBezTo>
                <a:cubicBezTo>
                  <a:pt x="3150140" y="514621"/>
                  <a:pt x="3150081" y="508954"/>
                  <a:pt x="3150081" y="503273"/>
                </a:cubicBezTo>
                <a:close/>
                <a:moveTo>
                  <a:pt x="3150081" y="2200098"/>
                </a:moveTo>
                <a:lnTo>
                  <a:pt x="3150675" y="2188658"/>
                </a:lnTo>
                <a:lnTo>
                  <a:pt x="3151173" y="2188691"/>
                </a:lnTo>
                <a:lnTo>
                  <a:pt x="3151199" y="2188197"/>
                </a:lnTo>
                <a:lnTo>
                  <a:pt x="3168287" y="2189820"/>
                </a:lnTo>
                <a:cubicBezTo>
                  <a:pt x="3200672" y="2190347"/>
                  <a:pt x="3232565" y="2193328"/>
                  <a:pt x="3263748" y="2198885"/>
                </a:cubicBezTo>
                <a:cubicBezTo>
                  <a:pt x="3269324" y="2198466"/>
                  <a:pt x="3274652" y="2199414"/>
                  <a:pt x="3279961" y="2200424"/>
                </a:cubicBezTo>
                <a:lnTo>
                  <a:pt x="3280078" y="2201572"/>
                </a:lnTo>
                <a:cubicBezTo>
                  <a:pt x="3638928" y="2260970"/>
                  <a:pt x="3919967" y="2541747"/>
                  <a:pt x="3970244" y="2894613"/>
                </a:cubicBezTo>
                <a:cubicBezTo>
                  <a:pt x="3970411" y="2894666"/>
                  <a:pt x="3970581" y="2894671"/>
                  <a:pt x="3970749" y="2894676"/>
                </a:cubicBezTo>
                <a:lnTo>
                  <a:pt x="3971290" y="2901366"/>
                </a:lnTo>
                <a:cubicBezTo>
                  <a:pt x="3976346" y="2931610"/>
                  <a:pt x="3978796" y="2962495"/>
                  <a:pt x="3978754" y="2993823"/>
                </a:cubicBezTo>
                <a:cubicBezTo>
                  <a:pt x="3980066" y="2999453"/>
                  <a:pt x="3980124" y="3005122"/>
                  <a:pt x="3980124" y="3010804"/>
                </a:cubicBezTo>
                <a:cubicBezTo>
                  <a:pt x="3980124" y="3014626"/>
                  <a:pt x="3980097" y="3018442"/>
                  <a:pt x="3979531" y="3022244"/>
                </a:cubicBezTo>
                <a:lnTo>
                  <a:pt x="3979032" y="3022211"/>
                </a:lnTo>
                <a:lnTo>
                  <a:pt x="3979006" y="3022706"/>
                </a:lnTo>
                <a:lnTo>
                  <a:pt x="3961888" y="3021080"/>
                </a:lnTo>
                <a:cubicBezTo>
                  <a:pt x="3929514" y="3020553"/>
                  <a:pt x="3897633" y="3017572"/>
                  <a:pt x="3866461" y="3012018"/>
                </a:cubicBezTo>
                <a:cubicBezTo>
                  <a:pt x="3860884" y="3012437"/>
                  <a:pt x="3855555" y="3011489"/>
                  <a:pt x="3850245" y="3010478"/>
                </a:cubicBezTo>
                <a:lnTo>
                  <a:pt x="3850129" y="3009330"/>
                </a:lnTo>
                <a:cubicBezTo>
                  <a:pt x="3491277" y="2949931"/>
                  <a:pt x="3210238" y="2669154"/>
                  <a:pt x="3159963" y="2316289"/>
                </a:cubicBezTo>
                <a:cubicBezTo>
                  <a:pt x="3159795" y="2316236"/>
                  <a:pt x="3159627" y="2316231"/>
                  <a:pt x="3159457" y="2316226"/>
                </a:cubicBezTo>
                <a:lnTo>
                  <a:pt x="3158919" y="2309550"/>
                </a:lnTo>
                <a:cubicBezTo>
                  <a:pt x="3153860" y="2279300"/>
                  <a:pt x="3151410" y="2248409"/>
                  <a:pt x="3151452" y="2217074"/>
                </a:cubicBezTo>
                <a:cubicBezTo>
                  <a:pt x="3150140" y="2211446"/>
                  <a:pt x="3150081" y="2205779"/>
                  <a:pt x="3150081" y="2200098"/>
                </a:cubicBezTo>
                <a:close/>
                <a:moveTo>
                  <a:pt x="3150081" y="3896923"/>
                </a:moveTo>
                <a:lnTo>
                  <a:pt x="3150675" y="3885483"/>
                </a:lnTo>
                <a:lnTo>
                  <a:pt x="3151173" y="3885516"/>
                </a:lnTo>
                <a:lnTo>
                  <a:pt x="3151199" y="3885022"/>
                </a:lnTo>
                <a:lnTo>
                  <a:pt x="3168287" y="3886645"/>
                </a:lnTo>
                <a:cubicBezTo>
                  <a:pt x="3200672" y="3887172"/>
                  <a:pt x="3232565" y="3890153"/>
                  <a:pt x="3263748" y="3895710"/>
                </a:cubicBezTo>
                <a:cubicBezTo>
                  <a:pt x="3269324" y="3895291"/>
                  <a:pt x="3274652" y="3896239"/>
                  <a:pt x="3279961" y="3897249"/>
                </a:cubicBezTo>
                <a:lnTo>
                  <a:pt x="3280078" y="3898397"/>
                </a:lnTo>
                <a:cubicBezTo>
                  <a:pt x="3514137" y="3937139"/>
                  <a:pt x="3715094" y="4070062"/>
                  <a:pt x="3840331" y="4255797"/>
                </a:cubicBezTo>
                <a:lnTo>
                  <a:pt x="3868775" y="4305008"/>
                </a:lnTo>
                <a:lnTo>
                  <a:pt x="3717725" y="4305008"/>
                </a:lnTo>
                <a:lnTo>
                  <a:pt x="3665602" y="4241205"/>
                </a:lnTo>
                <a:cubicBezTo>
                  <a:pt x="3568906" y="4136681"/>
                  <a:pt x="3439699" y="4061285"/>
                  <a:pt x="3293448" y="4029853"/>
                </a:cubicBezTo>
                <a:cubicBezTo>
                  <a:pt x="3310695" y="4117553"/>
                  <a:pt x="3344874" y="4199373"/>
                  <a:pt x="3392629" y="4271827"/>
                </a:cubicBezTo>
                <a:lnTo>
                  <a:pt x="3419311" y="4305008"/>
                </a:lnTo>
                <a:lnTo>
                  <a:pt x="3265201" y="4305008"/>
                </a:lnTo>
                <a:lnTo>
                  <a:pt x="3235080" y="4254710"/>
                </a:lnTo>
                <a:cubicBezTo>
                  <a:pt x="3197877" y="4179889"/>
                  <a:pt x="3172145" y="4098618"/>
                  <a:pt x="3159963" y="4013114"/>
                </a:cubicBezTo>
                <a:cubicBezTo>
                  <a:pt x="3159795" y="4013061"/>
                  <a:pt x="3159627" y="4013056"/>
                  <a:pt x="3159457" y="4013051"/>
                </a:cubicBezTo>
                <a:lnTo>
                  <a:pt x="3158919" y="4006375"/>
                </a:lnTo>
                <a:cubicBezTo>
                  <a:pt x="3153860" y="3976125"/>
                  <a:pt x="3151410" y="3945234"/>
                  <a:pt x="3151452" y="3913899"/>
                </a:cubicBezTo>
                <a:cubicBezTo>
                  <a:pt x="3150140" y="3908271"/>
                  <a:pt x="3150081" y="3902604"/>
                  <a:pt x="3150081" y="3896923"/>
                </a:cubicBezTo>
                <a:close/>
                <a:moveTo>
                  <a:pt x="3150079" y="469318"/>
                </a:moveTo>
                <a:cubicBezTo>
                  <a:pt x="3150079" y="463681"/>
                  <a:pt x="3150138" y="458057"/>
                  <a:pt x="3151450" y="452471"/>
                </a:cubicBezTo>
                <a:cubicBezTo>
                  <a:pt x="3151408" y="421389"/>
                  <a:pt x="3153857" y="390746"/>
                  <a:pt x="3158914" y="360740"/>
                </a:cubicBezTo>
                <a:lnTo>
                  <a:pt x="3159454" y="354103"/>
                </a:lnTo>
                <a:cubicBezTo>
                  <a:pt x="3159623" y="354098"/>
                  <a:pt x="3159792" y="354093"/>
                  <a:pt x="3159960" y="354040"/>
                </a:cubicBezTo>
                <a:cubicBezTo>
                  <a:pt x="3173111" y="262463"/>
                  <a:pt x="3202052" y="175780"/>
                  <a:pt x="3244173" y="96778"/>
                </a:cubicBezTo>
                <a:lnTo>
                  <a:pt x="3306807" y="0"/>
                </a:lnTo>
                <a:lnTo>
                  <a:pt x="3475182" y="0"/>
                </a:lnTo>
                <a:lnTo>
                  <a:pt x="3406954" y="76659"/>
                </a:lnTo>
                <a:cubicBezTo>
                  <a:pt x="3351687" y="153496"/>
                  <a:pt x="3312372" y="241952"/>
                  <a:pt x="3293446" y="337433"/>
                </a:cubicBezTo>
                <a:cubicBezTo>
                  <a:pt x="3476486" y="298404"/>
                  <a:pt x="3632827" y="191052"/>
                  <a:pt x="3732420" y="44350"/>
                </a:cubicBezTo>
                <a:lnTo>
                  <a:pt x="3754649" y="0"/>
                </a:lnTo>
                <a:lnTo>
                  <a:pt x="3903287" y="0"/>
                </a:lnTo>
                <a:lnTo>
                  <a:pt x="3851448" y="95636"/>
                </a:lnTo>
                <a:cubicBezTo>
                  <a:pt x="3727674" y="289169"/>
                  <a:pt x="3521481" y="428211"/>
                  <a:pt x="3280075" y="467856"/>
                </a:cubicBezTo>
                <a:lnTo>
                  <a:pt x="3279959" y="468995"/>
                </a:lnTo>
                <a:cubicBezTo>
                  <a:pt x="3274648" y="469998"/>
                  <a:pt x="3269319" y="470939"/>
                  <a:pt x="3263742" y="470523"/>
                </a:cubicBezTo>
                <a:cubicBezTo>
                  <a:pt x="3232570" y="476033"/>
                  <a:pt x="3200690" y="478991"/>
                  <a:pt x="3168316" y="479514"/>
                </a:cubicBezTo>
                <a:lnTo>
                  <a:pt x="3151197" y="481127"/>
                </a:lnTo>
                <a:lnTo>
                  <a:pt x="3151171" y="480636"/>
                </a:lnTo>
                <a:lnTo>
                  <a:pt x="3150672" y="480669"/>
                </a:lnTo>
                <a:cubicBezTo>
                  <a:pt x="3150106" y="476896"/>
                  <a:pt x="3150079" y="473110"/>
                  <a:pt x="3150079" y="469318"/>
                </a:cubicBezTo>
                <a:close/>
                <a:moveTo>
                  <a:pt x="3150079" y="2166144"/>
                </a:moveTo>
                <a:cubicBezTo>
                  <a:pt x="3150079" y="2160506"/>
                  <a:pt x="3150138" y="2154882"/>
                  <a:pt x="3151450" y="2149296"/>
                </a:cubicBezTo>
                <a:cubicBezTo>
                  <a:pt x="3151408" y="2118214"/>
                  <a:pt x="3153857" y="2087572"/>
                  <a:pt x="3158914" y="2057565"/>
                </a:cubicBezTo>
                <a:lnTo>
                  <a:pt x="3159454" y="2050928"/>
                </a:lnTo>
                <a:cubicBezTo>
                  <a:pt x="3159623" y="2050923"/>
                  <a:pt x="3159792" y="2050918"/>
                  <a:pt x="3159960" y="2050865"/>
                </a:cubicBezTo>
                <a:cubicBezTo>
                  <a:pt x="3210236" y="1700770"/>
                  <a:pt x="3491275" y="1422199"/>
                  <a:pt x="3850126" y="1363267"/>
                </a:cubicBezTo>
                <a:lnTo>
                  <a:pt x="3850243" y="1362128"/>
                </a:lnTo>
                <a:cubicBezTo>
                  <a:pt x="3855551" y="1361126"/>
                  <a:pt x="3860879" y="1360185"/>
                  <a:pt x="3866455" y="1360601"/>
                </a:cubicBezTo>
                <a:cubicBezTo>
                  <a:pt x="3897639" y="1355088"/>
                  <a:pt x="3929531" y="1352130"/>
                  <a:pt x="3961917" y="1351607"/>
                </a:cubicBezTo>
                <a:lnTo>
                  <a:pt x="3979004" y="1349997"/>
                </a:lnTo>
                <a:lnTo>
                  <a:pt x="3979030" y="1350487"/>
                </a:lnTo>
                <a:lnTo>
                  <a:pt x="3979528" y="1350455"/>
                </a:lnTo>
                <a:lnTo>
                  <a:pt x="3980122" y="1361805"/>
                </a:lnTo>
                <a:cubicBezTo>
                  <a:pt x="3980122" y="1367441"/>
                  <a:pt x="3980064" y="1373063"/>
                  <a:pt x="3978752" y="1378647"/>
                </a:cubicBezTo>
                <a:cubicBezTo>
                  <a:pt x="3978794" y="1409736"/>
                  <a:pt x="3976343" y="1440385"/>
                  <a:pt x="3971285" y="1470397"/>
                </a:cubicBezTo>
                <a:lnTo>
                  <a:pt x="3970746" y="1477021"/>
                </a:lnTo>
                <a:cubicBezTo>
                  <a:pt x="3970577" y="1477026"/>
                  <a:pt x="3970408" y="1477030"/>
                  <a:pt x="3970241" y="1477083"/>
                </a:cubicBezTo>
                <a:cubicBezTo>
                  <a:pt x="3919965" y="1827177"/>
                  <a:pt x="3638926" y="2105749"/>
                  <a:pt x="3280075" y="2164681"/>
                </a:cubicBezTo>
                <a:lnTo>
                  <a:pt x="3279959" y="2165820"/>
                </a:lnTo>
                <a:cubicBezTo>
                  <a:pt x="3274648" y="2166823"/>
                  <a:pt x="3269319" y="2167764"/>
                  <a:pt x="3263742" y="2167348"/>
                </a:cubicBezTo>
                <a:cubicBezTo>
                  <a:pt x="3232570" y="2172858"/>
                  <a:pt x="3200690" y="2175816"/>
                  <a:pt x="3168316" y="2176339"/>
                </a:cubicBezTo>
                <a:lnTo>
                  <a:pt x="3151197" y="2177952"/>
                </a:lnTo>
                <a:lnTo>
                  <a:pt x="3151171" y="2177461"/>
                </a:lnTo>
                <a:lnTo>
                  <a:pt x="3150672" y="2177494"/>
                </a:lnTo>
                <a:cubicBezTo>
                  <a:pt x="3150106" y="2173722"/>
                  <a:pt x="3150079" y="2169936"/>
                  <a:pt x="3150079" y="2166144"/>
                </a:cubicBezTo>
                <a:close/>
                <a:moveTo>
                  <a:pt x="3150079" y="3862969"/>
                </a:moveTo>
                <a:cubicBezTo>
                  <a:pt x="3150079" y="3857331"/>
                  <a:pt x="3150138" y="3851707"/>
                  <a:pt x="3151450" y="3846121"/>
                </a:cubicBezTo>
                <a:cubicBezTo>
                  <a:pt x="3151408" y="3815039"/>
                  <a:pt x="3153857" y="3784397"/>
                  <a:pt x="3158914" y="3754390"/>
                </a:cubicBezTo>
                <a:lnTo>
                  <a:pt x="3159454" y="3747753"/>
                </a:lnTo>
                <a:cubicBezTo>
                  <a:pt x="3159623" y="3747748"/>
                  <a:pt x="3159792" y="3747743"/>
                  <a:pt x="3159960" y="3747690"/>
                </a:cubicBezTo>
                <a:cubicBezTo>
                  <a:pt x="3210236" y="3397595"/>
                  <a:pt x="3491275" y="3119024"/>
                  <a:pt x="3850126" y="3060092"/>
                </a:cubicBezTo>
                <a:lnTo>
                  <a:pt x="3850243" y="3058953"/>
                </a:lnTo>
                <a:cubicBezTo>
                  <a:pt x="3855551" y="3057951"/>
                  <a:pt x="3860879" y="3057010"/>
                  <a:pt x="3866455" y="3057426"/>
                </a:cubicBezTo>
                <a:cubicBezTo>
                  <a:pt x="3897639" y="3051913"/>
                  <a:pt x="3929531" y="3048955"/>
                  <a:pt x="3961917" y="3048432"/>
                </a:cubicBezTo>
                <a:lnTo>
                  <a:pt x="3979004" y="3046822"/>
                </a:lnTo>
                <a:lnTo>
                  <a:pt x="3979030" y="3047312"/>
                </a:lnTo>
                <a:lnTo>
                  <a:pt x="3979528" y="3047280"/>
                </a:lnTo>
                <a:lnTo>
                  <a:pt x="3980122" y="3058630"/>
                </a:lnTo>
                <a:cubicBezTo>
                  <a:pt x="3980122" y="3064266"/>
                  <a:pt x="3980064" y="3069889"/>
                  <a:pt x="3978752" y="3075472"/>
                </a:cubicBezTo>
                <a:cubicBezTo>
                  <a:pt x="3978794" y="3106561"/>
                  <a:pt x="3976343" y="3137210"/>
                  <a:pt x="3971285" y="3167222"/>
                </a:cubicBezTo>
                <a:lnTo>
                  <a:pt x="3970746" y="3173846"/>
                </a:lnTo>
                <a:cubicBezTo>
                  <a:pt x="3970577" y="3173851"/>
                  <a:pt x="3970408" y="3173856"/>
                  <a:pt x="3970241" y="3173908"/>
                </a:cubicBezTo>
                <a:cubicBezTo>
                  <a:pt x="3919965" y="3524002"/>
                  <a:pt x="3638926" y="3802574"/>
                  <a:pt x="3280075" y="3861506"/>
                </a:cubicBezTo>
                <a:lnTo>
                  <a:pt x="3279959" y="3862645"/>
                </a:lnTo>
                <a:cubicBezTo>
                  <a:pt x="3274648" y="3863648"/>
                  <a:pt x="3269319" y="3864589"/>
                  <a:pt x="3263742" y="3864173"/>
                </a:cubicBezTo>
                <a:cubicBezTo>
                  <a:pt x="3232570" y="3869683"/>
                  <a:pt x="3200690" y="3872641"/>
                  <a:pt x="3168316" y="3873164"/>
                </a:cubicBezTo>
                <a:lnTo>
                  <a:pt x="3151197" y="3874777"/>
                </a:lnTo>
                <a:lnTo>
                  <a:pt x="3151171" y="3874286"/>
                </a:lnTo>
                <a:lnTo>
                  <a:pt x="3150672" y="3874319"/>
                </a:lnTo>
                <a:cubicBezTo>
                  <a:pt x="3150106" y="3870547"/>
                  <a:pt x="3150079" y="3866761"/>
                  <a:pt x="3150079" y="3862969"/>
                </a:cubicBezTo>
                <a:close/>
                <a:moveTo>
                  <a:pt x="2442890" y="1181049"/>
                </a:moveTo>
                <a:cubicBezTo>
                  <a:pt x="2718080" y="1121906"/>
                  <a:pt x="2932923" y="907109"/>
                  <a:pt x="2986199" y="636203"/>
                </a:cubicBezTo>
                <a:cubicBezTo>
                  <a:pt x="2711009" y="695346"/>
                  <a:pt x="2496165" y="910143"/>
                  <a:pt x="2442890" y="1181049"/>
                </a:cubicBezTo>
                <a:close/>
                <a:moveTo>
                  <a:pt x="2442890" y="1493690"/>
                </a:moveTo>
                <a:cubicBezTo>
                  <a:pt x="2496166" y="1762469"/>
                  <a:pt x="2711009" y="1975579"/>
                  <a:pt x="2986199" y="2034258"/>
                </a:cubicBezTo>
                <a:cubicBezTo>
                  <a:pt x="2932924" y="1765479"/>
                  <a:pt x="2718080" y="1552369"/>
                  <a:pt x="2442890" y="1493690"/>
                </a:cubicBezTo>
                <a:close/>
                <a:moveTo>
                  <a:pt x="2442890" y="2877874"/>
                </a:moveTo>
                <a:cubicBezTo>
                  <a:pt x="2718080" y="2818731"/>
                  <a:pt x="2932923" y="2603934"/>
                  <a:pt x="2986199" y="2333028"/>
                </a:cubicBezTo>
                <a:cubicBezTo>
                  <a:pt x="2711009" y="2392171"/>
                  <a:pt x="2496165" y="2606968"/>
                  <a:pt x="2442890" y="2877874"/>
                </a:cubicBezTo>
                <a:close/>
                <a:moveTo>
                  <a:pt x="2442890" y="3190516"/>
                </a:moveTo>
                <a:cubicBezTo>
                  <a:pt x="2496166" y="3459294"/>
                  <a:pt x="2711009" y="3672404"/>
                  <a:pt x="2986199" y="3731083"/>
                </a:cubicBezTo>
                <a:cubicBezTo>
                  <a:pt x="2932924" y="3462304"/>
                  <a:pt x="2718080" y="3249194"/>
                  <a:pt x="2442890" y="3190516"/>
                </a:cubicBezTo>
                <a:close/>
                <a:moveTo>
                  <a:pt x="2410871" y="4305008"/>
                </a:moveTo>
                <a:lnTo>
                  <a:pt x="2439316" y="4255797"/>
                </a:lnTo>
                <a:cubicBezTo>
                  <a:pt x="2564553" y="4070062"/>
                  <a:pt x="2765510" y="3937139"/>
                  <a:pt x="2999569" y="3898397"/>
                </a:cubicBezTo>
                <a:lnTo>
                  <a:pt x="2999686" y="3897249"/>
                </a:lnTo>
                <a:cubicBezTo>
                  <a:pt x="3004995" y="3896239"/>
                  <a:pt x="3010323" y="3895291"/>
                  <a:pt x="3015899" y="3895710"/>
                </a:cubicBezTo>
                <a:cubicBezTo>
                  <a:pt x="3047082" y="3890153"/>
                  <a:pt x="3078975" y="3887172"/>
                  <a:pt x="3111360" y="3886645"/>
                </a:cubicBezTo>
                <a:lnTo>
                  <a:pt x="3128448" y="3885022"/>
                </a:lnTo>
                <a:lnTo>
                  <a:pt x="3128474" y="3885516"/>
                </a:lnTo>
                <a:lnTo>
                  <a:pt x="3128972" y="3885483"/>
                </a:lnTo>
                <a:lnTo>
                  <a:pt x="3129566" y="3896923"/>
                </a:lnTo>
                <a:cubicBezTo>
                  <a:pt x="3129566" y="3902604"/>
                  <a:pt x="3129507" y="3908271"/>
                  <a:pt x="3128195" y="3913899"/>
                </a:cubicBezTo>
                <a:cubicBezTo>
                  <a:pt x="3128237" y="3945234"/>
                  <a:pt x="3125787" y="3976125"/>
                  <a:pt x="3120728" y="4006375"/>
                </a:cubicBezTo>
                <a:lnTo>
                  <a:pt x="3120190" y="4013051"/>
                </a:lnTo>
                <a:cubicBezTo>
                  <a:pt x="3120020" y="4013056"/>
                  <a:pt x="3119852" y="4013061"/>
                  <a:pt x="3119684" y="4013114"/>
                </a:cubicBezTo>
                <a:cubicBezTo>
                  <a:pt x="3107502" y="4098618"/>
                  <a:pt x="3081770" y="4179889"/>
                  <a:pt x="3044567" y="4254710"/>
                </a:cubicBezTo>
                <a:lnTo>
                  <a:pt x="3014445" y="4305008"/>
                </a:lnTo>
                <a:lnTo>
                  <a:pt x="2860336" y="4305008"/>
                </a:lnTo>
                <a:lnTo>
                  <a:pt x="2887018" y="4271827"/>
                </a:lnTo>
                <a:cubicBezTo>
                  <a:pt x="2934773" y="4199373"/>
                  <a:pt x="2968952" y="4117553"/>
                  <a:pt x="2986199" y="4029853"/>
                </a:cubicBezTo>
                <a:cubicBezTo>
                  <a:pt x="2839947" y="4061285"/>
                  <a:pt x="2710740" y="4136681"/>
                  <a:pt x="2614045" y="4241205"/>
                </a:cubicBezTo>
                <a:lnTo>
                  <a:pt x="2561922" y="4305008"/>
                </a:lnTo>
                <a:close/>
                <a:moveTo>
                  <a:pt x="2376360" y="0"/>
                </a:moveTo>
                <a:lnTo>
                  <a:pt x="2524998" y="0"/>
                </a:lnTo>
                <a:lnTo>
                  <a:pt x="2547226" y="44350"/>
                </a:lnTo>
                <a:cubicBezTo>
                  <a:pt x="2646819" y="191052"/>
                  <a:pt x="2803160" y="298404"/>
                  <a:pt x="2986199" y="337433"/>
                </a:cubicBezTo>
                <a:cubicBezTo>
                  <a:pt x="2967274" y="241952"/>
                  <a:pt x="2927959" y="153496"/>
                  <a:pt x="2872691" y="76659"/>
                </a:cubicBezTo>
                <a:lnTo>
                  <a:pt x="2804464" y="0"/>
                </a:lnTo>
                <a:lnTo>
                  <a:pt x="2972839" y="0"/>
                </a:lnTo>
                <a:lnTo>
                  <a:pt x="3035473" y="96778"/>
                </a:lnTo>
                <a:cubicBezTo>
                  <a:pt x="3077594" y="175780"/>
                  <a:pt x="3106535" y="262463"/>
                  <a:pt x="3119686" y="354040"/>
                </a:cubicBezTo>
                <a:cubicBezTo>
                  <a:pt x="3119853" y="354093"/>
                  <a:pt x="3120023" y="354098"/>
                  <a:pt x="3120191" y="354103"/>
                </a:cubicBezTo>
                <a:lnTo>
                  <a:pt x="3120732" y="360740"/>
                </a:lnTo>
                <a:cubicBezTo>
                  <a:pt x="3125788" y="390746"/>
                  <a:pt x="3128238" y="421389"/>
                  <a:pt x="3128196" y="452471"/>
                </a:cubicBezTo>
                <a:cubicBezTo>
                  <a:pt x="3129508" y="458057"/>
                  <a:pt x="3129566" y="463681"/>
                  <a:pt x="3129566" y="469318"/>
                </a:cubicBezTo>
                <a:cubicBezTo>
                  <a:pt x="3129566" y="473110"/>
                  <a:pt x="3129539" y="476896"/>
                  <a:pt x="3128973" y="480669"/>
                </a:cubicBezTo>
                <a:lnTo>
                  <a:pt x="3128474" y="480636"/>
                </a:lnTo>
                <a:lnTo>
                  <a:pt x="3128448" y="481127"/>
                </a:lnTo>
                <a:lnTo>
                  <a:pt x="3111330" y="479514"/>
                </a:lnTo>
                <a:cubicBezTo>
                  <a:pt x="3078956" y="478991"/>
                  <a:pt x="3047075" y="476033"/>
                  <a:pt x="3015903" y="470523"/>
                </a:cubicBezTo>
                <a:cubicBezTo>
                  <a:pt x="3010326" y="470939"/>
                  <a:pt x="3004997" y="469998"/>
                  <a:pt x="2999687" y="468995"/>
                </a:cubicBezTo>
                <a:lnTo>
                  <a:pt x="2999571" y="467856"/>
                </a:lnTo>
                <a:cubicBezTo>
                  <a:pt x="2758165" y="428211"/>
                  <a:pt x="2551973" y="289169"/>
                  <a:pt x="2428199" y="95636"/>
                </a:cubicBezTo>
                <a:close/>
                <a:moveTo>
                  <a:pt x="2299523" y="1313979"/>
                </a:moveTo>
                <a:cubicBezTo>
                  <a:pt x="2299523" y="1308297"/>
                  <a:pt x="2299582" y="1302628"/>
                  <a:pt x="2300894" y="1296998"/>
                </a:cubicBezTo>
                <a:cubicBezTo>
                  <a:pt x="2300852" y="1265670"/>
                  <a:pt x="2303301" y="1234785"/>
                  <a:pt x="2308358" y="1204541"/>
                </a:cubicBezTo>
                <a:lnTo>
                  <a:pt x="2308898" y="1197851"/>
                </a:lnTo>
                <a:cubicBezTo>
                  <a:pt x="2309067" y="1197846"/>
                  <a:pt x="2309236" y="1197841"/>
                  <a:pt x="2309404" y="1197788"/>
                </a:cubicBezTo>
                <a:cubicBezTo>
                  <a:pt x="2359680" y="844922"/>
                  <a:pt x="2640719" y="564145"/>
                  <a:pt x="2999570" y="504747"/>
                </a:cubicBezTo>
                <a:lnTo>
                  <a:pt x="2999687" y="503599"/>
                </a:lnTo>
                <a:cubicBezTo>
                  <a:pt x="3004995" y="502589"/>
                  <a:pt x="3010323" y="501641"/>
                  <a:pt x="3015899" y="502060"/>
                </a:cubicBezTo>
                <a:cubicBezTo>
                  <a:pt x="3047083" y="496503"/>
                  <a:pt x="3078975" y="493522"/>
                  <a:pt x="3111361" y="492995"/>
                </a:cubicBezTo>
                <a:lnTo>
                  <a:pt x="3128448" y="491372"/>
                </a:lnTo>
                <a:lnTo>
                  <a:pt x="3128474" y="491866"/>
                </a:lnTo>
                <a:lnTo>
                  <a:pt x="3128972" y="491833"/>
                </a:lnTo>
                <a:lnTo>
                  <a:pt x="3129566" y="503273"/>
                </a:lnTo>
                <a:cubicBezTo>
                  <a:pt x="3129566" y="508954"/>
                  <a:pt x="3129508" y="514621"/>
                  <a:pt x="3128196" y="520249"/>
                </a:cubicBezTo>
                <a:cubicBezTo>
                  <a:pt x="3128238" y="551584"/>
                  <a:pt x="3125787" y="582475"/>
                  <a:pt x="3120729" y="612725"/>
                </a:cubicBezTo>
                <a:lnTo>
                  <a:pt x="3120190" y="619401"/>
                </a:lnTo>
                <a:cubicBezTo>
                  <a:pt x="3120021" y="619406"/>
                  <a:pt x="3119852" y="619411"/>
                  <a:pt x="3119685" y="619464"/>
                </a:cubicBezTo>
                <a:cubicBezTo>
                  <a:pt x="3069409" y="972329"/>
                  <a:pt x="2788370" y="1253106"/>
                  <a:pt x="2429519" y="1312505"/>
                </a:cubicBezTo>
                <a:lnTo>
                  <a:pt x="2429403" y="1313653"/>
                </a:lnTo>
                <a:cubicBezTo>
                  <a:pt x="2424092" y="1314664"/>
                  <a:pt x="2418763" y="1315612"/>
                  <a:pt x="2413186" y="1315193"/>
                </a:cubicBezTo>
                <a:cubicBezTo>
                  <a:pt x="2382014" y="1320747"/>
                  <a:pt x="2350134" y="1323728"/>
                  <a:pt x="2317760" y="1324255"/>
                </a:cubicBezTo>
                <a:lnTo>
                  <a:pt x="2300641" y="1325881"/>
                </a:lnTo>
                <a:lnTo>
                  <a:pt x="2300615" y="1325386"/>
                </a:lnTo>
                <a:lnTo>
                  <a:pt x="2300116" y="1325419"/>
                </a:lnTo>
                <a:cubicBezTo>
                  <a:pt x="2299550" y="1321617"/>
                  <a:pt x="2299523" y="1317801"/>
                  <a:pt x="2299523" y="1313979"/>
                </a:cubicBezTo>
                <a:close/>
                <a:moveTo>
                  <a:pt x="2299523" y="1361805"/>
                </a:moveTo>
                <a:lnTo>
                  <a:pt x="2300117" y="1350455"/>
                </a:lnTo>
                <a:lnTo>
                  <a:pt x="2300615" y="1350487"/>
                </a:lnTo>
                <a:lnTo>
                  <a:pt x="2300641" y="1349997"/>
                </a:lnTo>
                <a:lnTo>
                  <a:pt x="2317729" y="1351607"/>
                </a:lnTo>
                <a:cubicBezTo>
                  <a:pt x="2350114" y="1352130"/>
                  <a:pt x="2382007" y="1355088"/>
                  <a:pt x="2413190" y="1360601"/>
                </a:cubicBezTo>
                <a:cubicBezTo>
                  <a:pt x="2418766" y="1360185"/>
                  <a:pt x="2424094" y="1361126"/>
                  <a:pt x="2429403" y="1362128"/>
                </a:cubicBezTo>
                <a:lnTo>
                  <a:pt x="2429520" y="1363267"/>
                </a:lnTo>
                <a:cubicBezTo>
                  <a:pt x="2788370" y="1422199"/>
                  <a:pt x="3069409" y="1700770"/>
                  <a:pt x="3119686" y="2050865"/>
                </a:cubicBezTo>
                <a:cubicBezTo>
                  <a:pt x="3119853" y="2050918"/>
                  <a:pt x="3120023" y="2050923"/>
                  <a:pt x="3120191" y="2050928"/>
                </a:cubicBezTo>
                <a:lnTo>
                  <a:pt x="3120732" y="2057565"/>
                </a:lnTo>
                <a:cubicBezTo>
                  <a:pt x="3125788" y="2087572"/>
                  <a:pt x="3128238" y="2118214"/>
                  <a:pt x="3128196" y="2149296"/>
                </a:cubicBezTo>
                <a:cubicBezTo>
                  <a:pt x="3129508" y="2154882"/>
                  <a:pt x="3129566" y="2160506"/>
                  <a:pt x="3129566" y="2166144"/>
                </a:cubicBezTo>
                <a:cubicBezTo>
                  <a:pt x="3129566" y="2169936"/>
                  <a:pt x="3129539" y="2173722"/>
                  <a:pt x="3128973" y="2177494"/>
                </a:cubicBezTo>
                <a:lnTo>
                  <a:pt x="3128474" y="2177461"/>
                </a:lnTo>
                <a:lnTo>
                  <a:pt x="3128448" y="2177952"/>
                </a:lnTo>
                <a:lnTo>
                  <a:pt x="3111330" y="2176339"/>
                </a:lnTo>
                <a:cubicBezTo>
                  <a:pt x="3078956" y="2175816"/>
                  <a:pt x="3047075" y="2172858"/>
                  <a:pt x="3015903" y="2167348"/>
                </a:cubicBezTo>
                <a:cubicBezTo>
                  <a:pt x="3010326" y="2167764"/>
                  <a:pt x="3004997" y="2166823"/>
                  <a:pt x="2999687" y="2165820"/>
                </a:cubicBezTo>
                <a:lnTo>
                  <a:pt x="2999571" y="2164681"/>
                </a:lnTo>
                <a:cubicBezTo>
                  <a:pt x="2640719" y="2105749"/>
                  <a:pt x="2359680" y="1827177"/>
                  <a:pt x="2309405" y="1477083"/>
                </a:cubicBezTo>
                <a:cubicBezTo>
                  <a:pt x="2309237" y="1477030"/>
                  <a:pt x="2309069" y="1477026"/>
                  <a:pt x="2308899" y="1477021"/>
                </a:cubicBezTo>
                <a:lnTo>
                  <a:pt x="2308361" y="1470397"/>
                </a:lnTo>
                <a:cubicBezTo>
                  <a:pt x="2303302" y="1440385"/>
                  <a:pt x="2300852" y="1409736"/>
                  <a:pt x="2300894" y="1378647"/>
                </a:cubicBezTo>
                <a:cubicBezTo>
                  <a:pt x="2299582" y="1373063"/>
                  <a:pt x="2299523" y="1367441"/>
                  <a:pt x="2299523" y="1361805"/>
                </a:cubicBezTo>
                <a:close/>
                <a:moveTo>
                  <a:pt x="2299523" y="3010804"/>
                </a:moveTo>
                <a:cubicBezTo>
                  <a:pt x="2299523" y="3005122"/>
                  <a:pt x="2299582" y="2999453"/>
                  <a:pt x="2300894" y="2993823"/>
                </a:cubicBezTo>
                <a:cubicBezTo>
                  <a:pt x="2300852" y="2962495"/>
                  <a:pt x="2303301" y="2931610"/>
                  <a:pt x="2308358" y="2901366"/>
                </a:cubicBezTo>
                <a:lnTo>
                  <a:pt x="2308898" y="2894676"/>
                </a:lnTo>
                <a:cubicBezTo>
                  <a:pt x="2309067" y="2894671"/>
                  <a:pt x="2309236" y="2894666"/>
                  <a:pt x="2309404" y="2894613"/>
                </a:cubicBezTo>
                <a:cubicBezTo>
                  <a:pt x="2359680" y="2541747"/>
                  <a:pt x="2640719" y="2260970"/>
                  <a:pt x="2999570" y="2201572"/>
                </a:cubicBezTo>
                <a:lnTo>
                  <a:pt x="2999687" y="2200424"/>
                </a:lnTo>
                <a:cubicBezTo>
                  <a:pt x="3004995" y="2199414"/>
                  <a:pt x="3010323" y="2198466"/>
                  <a:pt x="3015899" y="2198885"/>
                </a:cubicBezTo>
                <a:cubicBezTo>
                  <a:pt x="3047083" y="2193328"/>
                  <a:pt x="3078975" y="2190347"/>
                  <a:pt x="3111361" y="2189820"/>
                </a:cubicBezTo>
                <a:lnTo>
                  <a:pt x="3128448" y="2188197"/>
                </a:lnTo>
                <a:lnTo>
                  <a:pt x="3128474" y="2188691"/>
                </a:lnTo>
                <a:lnTo>
                  <a:pt x="3128972" y="2188658"/>
                </a:lnTo>
                <a:lnTo>
                  <a:pt x="3129566" y="2200098"/>
                </a:lnTo>
                <a:cubicBezTo>
                  <a:pt x="3129566" y="2205779"/>
                  <a:pt x="3129508" y="2211446"/>
                  <a:pt x="3128196" y="2217074"/>
                </a:cubicBezTo>
                <a:cubicBezTo>
                  <a:pt x="3128238" y="2248409"/>
                  <a:pt x="3125787" y="2279300"/>
                  <a:pt x="3120729" y="2309550"/>
                </a:cubicBezTo>
                <a:lnTo>
                  <a:pt x="3120190" y="2316226"/>
                </a:lnTo>
                <a:cubicBezTo>
                  <a:pt x="3120021" y="2316231"/>
                  <a:pt x="3119852" y="2316236"/>
                  <a:pt x="3119685" y="2316289"/>
                </a:cubicBezTo>
                <a:cubicBezTo>
                  <a:pt x="3069409" y="2669154"/>
                  <a:pt x="2788370" y="2949931"/>
                  <a:pt x="2429519" y="3009330"/>
                </a:cubicBezTo>
                <a:lnTo>
                  <a:pt x="2429403" y="3010478"/>
                </a:lnTo>
                <a:cubicBezTo>
                  <a:pt x="2424092" y="3011489"/>
                  <a:pt x="2418763" y="3012437"/>
                  <a:pt x="2413186" y="3012018"/>
                </a:cubicBezTo>
                <a:cubicBezTo>
                  <a:pt x="2382014" y="3017572"/>
                  <a:pt x="2350134" y="3020553"/>
                  <a:pt x="2317760" y="3021080"/>
                </a:cubicBezTo>
                <a:lnTo>
                  <a:pt x="2300641" y="3022706"/>
                </a:lnTo>
                <a:lnTo>
                  <a:pt x="2300615" y="3022211"/>
                </a:lnTo>
                <a:lnTo>
                  <a:pt x="2300116" y="3022244"/>
                </a:lnTo>
                <a:cubicBezTo>
                  <a:pt x="2299550" y="3018442"/>
                  <a:pt x="2299523" y="3014626"/>
                  <a:pt x="2299523" y="3010804"/>
                </a:cubicBezTo>
                <a:close/>
                <a:moveTo>
                  <a:pt x="2299523" y="3058630"/>
                </a:moveTo>
                <a:lnTo>
                  <a:pt x="2300117" y="3047280"/>
                </a:lnTo>
                <a:lnTo>
                  <a:pt x="2300615" y="3047312"/>
                </a:lnTo>
                <a:lnTo>
                  <a:pt x="2300641" y="3046822"/>
                </a:lnTo>
                <a:lnTo>
                  <a:pt x="2317729" y="3048432"/>
                </a:lnTo>
                <a:cubicBezTo>
                  <a:pt x="2350114" y="3048955"/>
                  <a:pt x="2382007" y="3051913"/>
                  <a:pt x="2413190" y="3057426"/>
                </a:cubicBezTo>
                <a:cubicBezTo>
                  <a:pt x="2418766" y="3057010"/>
                  <a:pt x="2424094" y="3057951"/>
                  <a:pt x="2429403" y="3058953"/>
                </a:cubicBezTo>
                <a:lnTo>
                  <a:pt x="2429520" y="3060092"/>
                </a:lnTo>
                <a:cubicBezTo>
                  <a:pt x="2788370" y="3119024"/>
                  <a:pt x="3069409" y="3397595"/>
                  <a:pt x="3119686" y="3747690"/>
                </a:cubicBezTo>
                <a:cubicBezTo>
                  <a:pt x="3119853" y="3747743"/>
                  <a:pt x="3120023" y="3747748"/>
                  <a:pt x="3120191" y="3747753"/>
                </a:cubicBezTo>
                <a:lnTo>
                  <a:pt x="3120732" y="3754390"/>
                </a:lnTo>
                <a:cubicBezTo>
                  <a:pt x="3125788" y="3784397"/>
                  <a:pt x="3128238" y="3815039"/>
                  <a:pt x="3128196" y="3846121"/>
                </a:cubicBezTo>
                <a:cubicBezTo>
                  <a:pt x="3129508" y="3851707"/>
                  <a:pt x="3129566" y="3857331"/>
                  <a:pt x="3129566" y="3862969"/>
                </a:cubicBezTo>
                <a:cubicBezTo>
                  <a:pt x="3129566" y="3866761"/>
                  <a:pt x="3129539" y="3870547"/>
                  <a:pt x="3128973" y="3874319"/>
                </a:cubicBezTo>
                <a:lnTo>
                  <a:pt x="3128474" y="3874286"/>
                </a:lnTo>
                <a:lnTo>
                  <a:pt x="3128448" y="3874777"/>
                </a:lnTo>
                <a:lnTo>
                  <a:pt x="3111330" y="3873164"/>
                </a:lnTo>
                <a:cubicBezTo>
                  <a:pt x="3078956" y="3872641"/>
                  <a:pt x="3047075" y="3869683"/>
                  <a:pt x="3015903" y="3864173"/>
                </a:cubicBezTo>
                <a:cubicBezTo>
                  <a:pt x="3010326" y="3864589"/>
                  <a:pt x="3004997" y="3863648"/>
                  <a:pt x="2999687" y="3862645"/>
                </a:cubicBezTo>
                <a:lnTo>
                  <a:pt x="2999571" y="3861506"/>
                </a:lnTo>
                <a:cubicBezTo>
                  <a:pt x="2640719" y="3802574"/>
                  <a:pt x="2359680" y="3524002"/>
                  <a:pt x="2309405" y="3173908"/>
                </a:cubicBezTo>
                <a:cubicBezTo>
                  <a:pt x="2309237" y="3173856"/>
                  <a:pt x="2309069" y="3173851"/>
                  <a:pt x="2308899" y="3173846"/>
                </a:cubicBezTo>
                <a:lnTo>
                  <a:pt x="2308361" y="3167222"/>
                </a:lnTo>
                <a:cubicBezTo>
                  <a:pt x="2303302" y="3137210"/>
                  <a:pt x="2300852" y="3106561"/>
                  <a:pt x="2300894" y="3075472"/>
                </a:cubicBezTo>
                <a:cubicBezTo>
                  <a:pt x="2299582" y="3069889"/>
                  <a:pt x="2299523" y="3064266"/>
                  <a:pt x="2299523" y="3058630"/>
                </a:cubicBezTo>
                <a:close/>
                <a:moveTo>
                  <a:pt x="1601297" y="636203"/>
                </a:moveTo>
                <a:cubicBezTo>
                  <a:pt x="1654573" y="907109"/>
                  <a:pt x="1869416" y="1121906"/>
                  <a:pt x="2144606" y="1181049"/>
                </a:cubicBezTo>
                <a:cubicBezTo>
                  <a:pt x="2091331" y="910143"/>
                  <a:pt x="1876487" y="695346"/>
                  <a:pt x="1601297" y="636203"/>
                </a:cubicBezTo>
                <a:close/>
                <a:moveTo>
                  <a:pt x="1601297" y="2333028"/>
                </a:moveTo>
                <a:cubicBezTo>
                  <a:pt x="1654573" y="2603934"/>
                  <a:pt x="1869416" y="2818731"/>
                  <a:pt x="2144606" y="2877874"/>
                </a:cubicBezTo>
                <a:cubicBezTo>
                  <a:pt x="2091331" y="2606968"/>
                  <a:pt x="1876487" y="2392171"/>
                  <a:pt x="1601297" y="2333028"/>
                </a:cubicBezTo>
                <a:close/>
                <a:moveTo>
                  <a:pt x="1601295" y="2034258"/>
                </a:moveTo>
                <a:cubicBezTo>
                  <a:pt x="1876485" y="1975579"/>
                  <a:pt x="2091328" y="1762469"/>
                  <a:pt x="2144604" y="1493690"/>
                </a:cubicBezTo>
                <a:cubicBezTo>
                  <a:pt x="1869414" y="1552369"/>
                  <a:pt x="1654570" y="1765479"/>
                  <a:pt x="1601295" y="2034258"/>
                </a:cubicBezTo>
                <a:close/>
                <a:moveTo>
                  <a:pt x="1601295" y="3731083"/>
                </a:moveTo>
                <a:cubicBezTo>
                  <a:pt x="1876485" y="3672404"/>
                  <a:pt x="2091328" y="3459294"/>
                  <a:pt x="2144604" y="3190516"/>
                </a:cubicBezTo>
                <a:cubicBezTo>
                  <a:pt x="1869414" y="3249194"/>
                  <a:pt x="1654570" y="3462304"/>
                  <a:pt x="1601295" y="3731083"/>
                </a:cubicBezTo>
                <a:close/>
                <a:moveTo>
                  <a:pt x="1457930" y="503273"/>
                </a:moveTo>
                <a:lnTo>
                  <a:pt x="1458524" y="491833"/>
                </a:lnTo>
                <a:lnTo>
                  <a:pt x="1459022" y="491866"/>
                </a:lnTo>
                <a:lnTo>
                  <a:pt x="1459048" y="491372"/>
                </a:lnTo>
                <a:lnTo>
                  <a:pt x="1476135" y="492995"/>
                </a:lnTo>
                <a:cubicBezTo>
                  <a:pt x="1508521" y="493522"/>
                  <a:pt x="1540413" y="496503"/>
                  <a:pt x="1571597" y="502060"/>
                </a:cubicBezTo>
                <a:cubicBezTo>
                  <a:pt x="1577173" y="501641"/>
                  <a:pt x="1582501" y="502589"/>
                  <a:pt x="1587809" y="503599"/>
                </a:cubicBezTo>
                <a:lnTo>
                  <a:pt x="1587926" y="504747"/>
                </a:lnTo>
                <a:cubicBezTo>
                  <a:pt x="1946777" y="564145"/>
                  <a:pt x="2227816" y="844922"/>
                  <a:pt x="2278092" y="1197788"/>
                </a:cubicBezTo>
                <a:cubicBezTo>
                  <a:pt x="2278260" y="1197841"/>
                  <a:pt x="2278429" y="1197846"/>
                  <a:pt x="2278598" y="1197851"/>
                </a:cubicBezTo>
                <a:lnTo>
                  <a:pt x="2279138" y="1204541"/>
                </a:lnTo>
                <a:cubicBezTo>
                  <a:pt x="2284195" y="1234785"/>
                  <a:pt x="2286644" y="1265670"/>
                  <a:pt x="2286602" y="1296998"/>
                </a:cubicBezTo>
                <a:cubicBezTo>
                  <a:pt x="2287914" y="1302628"/>
                  <a:pt x="2287973" y="1308297"/>
                  <a:pt x="2287973" y="1313979"/>
                </a:cubicBezTo>
                <a:cubicBezTo>
                  <a:pt x="2287973" y="1317801"/>
                  <a:pt x="2287946" y="1321617"/>
                  <a:pt x="2287380" y="1325419"/>
                </a:cubicBezTo>
                <a:lnTo>
                  <a:pt x="2286881" y="1325386"/>
                </a:lnTo>
                <a:lnTo>
                  <a:pt x="2286855" y="1325881"/>
                </a:lnTo>
                <a:lnTo>
                  <a:pt x="2269736" y="1324255"/>
                </a:lnTo>
                <a:cubicBezTo>
                  <a:pt x="2237362" y="1323728"/>
                  <a:pt x="2205482" y="1320747"/>
                  <a:pt x="2174310" y="1315193"/>
                </a:cubicBezTo>
                <a:cubicBezTo>
                  <a:pt x="2168733" y="1315612"/>
                  <a:pt x="2163404" y="1314664"/>
                  <a:pt x="2158093" y="1313653"/>
                </a:cubicBezTo>
                <a:lnTo>
                  <a:pt x="2157977" y="1312505"/>
                </a:lnTo>
                <a:cubicBezTo>
                  <a:pt x="1799126" y="1253106"/>
                  <a:pt x="1518087" y="972329"/>
                  <a:pt x="1467811" y="619464"/>
                </a:cubicBezTo>
                <a:cubicBezTo>
                  <a:pt x="1467644" y="619411"/>
                  <a:pt x="1467475" y="619406"/>
                  <a:pt x="1467306" y="619401"/>
                </a:cubicBezTo>
                <a:lnTo>
                  <a:pt x="1466767" y="612725"/>
                </a:lnTo>
                <a:cubicBezTo>
                  <a:pt x="1461709" y="582475"/>
                  <a:pt x="1459258" y="551584"/>
                  <a:pt x="1459300" y="520249"/>
                </a:cubicBezTo>
                <a:cubicBezTo>
                  <a:pt x="1457988" y="514621"/>
                  <a:pt x="1457930" y="508954"/>
                  <a:pt x="1457930" y="503273"/>
                </a:cubicBezTo>
                <a:close/>
                <a:moveTo>
                  <a:pt x="1457930" y="2200098"/>
                </a:moveTo>
                <a:lnTo>
                  <a:pt x="1458524" y="2188658"/>
                </a:lnTo>
                <a:lnTo>
                  <a:pt x="1459022" y="2188691"/>
                </a:lnTo>
                <a:lnTo>
                  <a:pt x="1459048" y="2188197"/>
                </a:lnTo>
                <a:lnTo>
                  <a:pt x="1476135" y="2189820"/>
                </a:lnTo>
                <a:cubicBezTo>
                  <a:pt x="1508521" y="2190347"/>
                  <a:pt x="1540413" y="2193328"/>
                  <a:pt x="1571597" y="2198885"/>
                </a:cubicBezTo>
                <a:cubicBezTo>
                  <a:pt x="1577173" y="2198466"/>
                  <a:pt x="1582501" y="2199414"/>
                  <a:pt x="1587809" y="2200424"/>
                </a:cubicBezTo>
                <a:lnTo>
                  <a:pt x="1587926" y="2201572"/>
                </a:lnTo>
                <a:cubicBezTo>
                  <a:pt x="1946777" y="2260970"/>
                  <a:pt x="2227816" y="2541747"/>
                  <a:pt x="2278092" y="2894613"/>
                </a:cubicBezTo>
                <a:cubicBezTo>
                  <a:pt x="2278260" y="2894666"/>
                  <a:pt x="2278429" y="2894671"/>
                  <a:pt x="2278598" y="2894676"/>
                </a:cubicBezTo>
                <a:lnTo>
                  <a:pt x="2279138" y="2901366"/>
                </a:lnTo>
                <a:cubicBezTo>
                  <a:pt x="2284195" y="2931610"/>
                  <a:pt x="2286644" y="2962495"/>
                  <a:pt x="2286602" y="2993823"/>
                </a:cubicBezTo>
                <a:cubicBezTo>
                  <a:pt x="2287914" y="2999453"/>
                  <a:pt x="2287973" y="3005122"/>
                  <a:pt x="2287973" y="3010804"/>
                </a:cubicBezTo>
                <a:cubicBezTo>
                  <a:pt x="2287973" y="3014626"/>
                  <a:pt x="2287946" y="3018442"/>
                  <a:pt x="2287380" y="3022244"/>
                </a:cubicBezTo>
                <a:lnTo>
                  <a:pt x="2286881" y="3022211"/>
                </a:lnTo>
                <a:lnTo>
                  <a:pt x="2286855" y="3022706"/>
                </a:lnTo>
                <a:lnTo>
                  <a:pt x="2269736" y="3021080"/>
                </a:lnTo>
                <a:cubicBezTo>
                  <a:pt x="2237362" y="3020553"/>
                  <a:pt x="2205482" y="3017572"/>
                  <a:pt x="2174310" y="3012018"/>
                </a:cubicBezTo>
                <a:cubicBezTo>
                  <a:pt x="2168733" y="3012437"/>
                  <a:pt x="2163404" y="3011489"/>
                  <a:pt x="2158093" y="3010478"/>
                </a:cubicBezTo>
                <a:lnTo>
                  <a:pt x="2157977" y="3009330"/>
                </a:lnTo>
                <a:cubicBezTo>
                  <a:pt x="1799126" y="2949931"/>
                  <a:pt x="1518087" y="2669154"/>
                  <a:pt x="1467811" y="2316289"/>
                </a:cubicBezTo>
                <a:cubicBezTo>
                  <a:pt x="1467644" y="2316236"/>
                  <a:pt x="1467475" y="2316231"/>
                  <a:pt x="1467306" y="2316226"/>
                </a:cubicBezTo>
                <a:lnTo>
                  <a:pt x="1466767" y="2309550"/>
                </a:lnTo>
                <a:cubicBezTo>
                  <a:pt x="1461709" y="2279300"/>
                  <a:pt x="1459258" y="2248409"/>
                  <a:pt x="1459300" y="2217074"/>
                </a:cubicBezTo>
                <a:cubicBezTo>
                  <a:pt x="1457988" y="2211446"/>
                  <a:pt x="1457930" y="2205779"/>
                  <a:pt x="1457930" y="2200098"/>
                </a:cubicBezTo>
                <a:close/>
                <a:moveTo>
                  <a:pt x="1457930" y="3896923"/>
                </a:moveTo>
                <a:lnTo>
                  <a:pt x="1458524" y="3885483"/>
                </a:lnTo>
                <a:lnTo>
                  <a:pt x="1459022" y="3885516"/>
                </a:lnTo>
                <a:lnTo>
                  <a:pt x="1459048" y="3885022"/>
                </a:lnTo>
                <a:lnTo>
                  <a:pt x="1476135" y="3886645"/>
                </a:lnTo>
                <a:cubicBezTo>
                  <a:pt x="1508521" y="3887172"/>
                  <a:pt x="1540413" y="3890153"/>
                  <a:pt x="1571597" y="3895710"/>
                </a:cubicBezTo>
                <a:cubicBezTo>
                  <a:pt x="1577173" y="3895291"/>
                  <a:pt x="1582501" y="3896239"/>
                  <a:pt x="1587809" y="3897249"/>
                </a:cubicBezTo>
                <a:lnTo>
                  <a:pt x="1587926" y="3898397"/>
                </a:lnTo>
                <a:cubicBezTo>
                  <a:pt x="1821986" y="3937139"/>
                  <a:pt x="2022942" y="4070062"/>
                  <a:pt x="2148179" y="4255797"/>
                </a:cubicBezTo>
                <a:lnTo>
                  <a:pt x="2176624" y="4305008"/>
                </a:lnTo>
                <a:lnTo>
                  <a:pt x="2025574" y="4305008"/>
                </a:lnTo>
                <a:lnTo>
                  <a:pt x="1973451" y="4241205"/>
                </a:lnTo>
                <a:cubicBezTo>
                  <a:pt x="1876755" y="4136681"/>
                  <a:pt x="1747549" y="4061285"/>
                  <a:pt x="1601297" y="4029853"/>
                </a:cubicBezTo>
                <a:cubicBezTo>
                  <a:pt x="1618544" y="4117553"/>
                  <a:pt x="1652724" y="4199373"/>
                  <a:pt x="1700478" y="4271827"/>
                </a:cubicBezTo>
                <a:lnTo>
                  <a:pt x="1727160" y="4305008"/>
                </a:lnTo>
                <a:lnTo>
                  <a:pt x="1573050" y="4305008"/>
                </a:lnTo>
                <a:lnTo>
                  <a:pt x="1542929" y="4254710"/>
                </a:lnTo>
                <a:cubicBezTo>
                  <a:pt x="1505726" y="4179889"/>
                  <a:pt x="1479994" y="4098618"/>
                  <a:pt x="1467811" y="4013114"/>
                </a:cubicBezTo>
                <a:cubicBezTo>
                  <a:pt x="1467644" y="4013061"/>
                  <a:pt x="1467475" y="4013056"/>
                  <a:pt x="1467306" y="4013051"/>
                </a:cubicBezTo>
                <a:lnTo>
                  <a:pt x="1466767" y="4006375"/>
                </a:lnTo>
                <a:cubicBezTo>
                  <a:pt x="1461709" y="3976125"/>
                  <a:pt x="1459258" y="3945234"/>
                  <a:pt x="1459300" y="3913899"/>
                </a:cubicBezTo>
                <a:cubicBezTo>
                  <a:pt x="1457988" y="3908271"/>
                  <a:pt x="1457930" y="3902604"/>
                  <a:pt x="1457930" y="3896923"/>
                </a:cubicBezTo>
                <a:close/>
                <a:moveTo>
                  <a:pt x="1457928" y="469318"/>
                </a:moveTo>
                <a:cubicBezTo>
                  <a:pt x="1457928" y="463681"/>
                  <a:pt x="1457986" y="458057"/>
                  <a:pt x="1459298" y="452471"/>
                </a:cubicBezTo>
                <a:cubicBezTo>
                  <a:pt x="1459256" y="421389"/>
                  <a:pt x="1461706" y="390746"/>
                  <a:pt x="1466762" y="360740"/>
                </a:cubicBezTo>
                <a:lnTo>
                  <a:pt x="1467303" y="354103"/>
                </a:lnTo>
                <a:cubicBezTo>
                  <a:pt x="1467471" y="354098"/>
                  <a:pt x="1467641" y="354093"/>
                  <a:pt x="1467808" y="354040"/>
                </a:cubicBezTo>
                <a:cubicBezTo>
                  <a:pt x="1480960" y="262463"/>
                  <a:pt x="1509901" y="175780"/>
                  <a:pt x="1552022" y="96778"/>
                </a:cubicBezTo>
                <a:lnTo>
                  <a:pt x="1614656" y="0"/>
                </a:lnTo>
                <a:lnTo>
                  <a:pt x="1783031" y="0"/>
                </a:lnTo>
                <a:lnTo>
                  <a:pt x="1714803" y="76659"/>
                </a:lnTo>
                <a:cubicBezTo>
                  <a:pt x="1659536" y="153496"/>
                  <a:pt x="1620221" y="241952"/>
                  <a:pt x="1601295" y="337433"/>
                </a:cubicBezTo>
                <a:cubicBezTo>
                  <a:pt x="1784335" y="298404"/>
                  <a:pt x="1940676" y="191052"/>
                  <a:pt x="2040269" y="44350"/>
                </a:cubicBezTo>
                <a:lnTo>
                  <a:pt x="2062497" y="0"/>
                </a:lnTo>
                <a:lnTo>
                  <a:pt x="2211135" y="0"/>
                </a:lnTo>
                <a:lnTo>
                  <a:pt x="2159296" y="95636"/>
                </a:lnTo>
                <a:cubicBezTo>
                  <a:pt x="2035522" y="289169"/>
                  <a:pt x="1829330" y="428211"/>
                  <a:pt x="1587923" y="467856"/>
                </a:cubicBezTo>
                <a:lnTo>
                  <a:pt x="1587807" y="468995"/>
                </a:lnTo>
                <a:cubicBezTo>
                  <a:pt x="1582497" y="469998"/>
                  <a:pt x="1577168" y="470939"/>
                  <a:pt x="1571591" y="470523"/>
                </a:cubicBezTo>
                <a:cubicBezTo>
                  <a:pt x="1540419" y="476033"/>
                  <a:pt x="1508538" y="478991"/>
                  <a:pt x="1476164" y="479514"/>
                </a:cubicBezTo>
                <a:lnTo>
                  <a:pt x="1459046" y="481127"/>
                </a:lnTo>
                <a:lnTo>
                  <a:pt x="1459020" y="480636"/>
                </a:lnTo>
                <a:lnTo>
                  <a:pt x="1458521" y="480669"/>
                </a:lnTo>
                <a:cubicBezTo>
                  <a:pt x="1457955" y="476896"/>
                  <a:pt x="1457928" y="473110"/>
                  <a:pt x="1457928" y="469318"/>
                </a:cubicBezTo>
                <a:close/>
                <a:moveTo>
                  <a:pt x="1457928" y="2166144"/>
                </a:moveTo>
                <a:cubicBezTo>
                  <a:pt x="1457928" y="2160506"/>
                  <a:pt x="1457986" y="2154882"/>
                  <a:pt x="1459298" y="2149296"/>
                </a:cubicBezTo>
                <a:cubicBezTo>
                  <a:pt x="1459256" y="2118214"/>
                  <a:pt x="1461706" y="2087572"/>
                  <a:pt x="1466762" y="2057565"/>
                </a:cubicBezTo>
                <a:lnTo>
                  <a:pt x="1467303" y="2050928"/>
                </a:lnTo>
                <a:cubicBezTo>
                  <a:pt x="1467471" y="2050923"/>
                  <a:pt x="1467641" y="2050918"/>
                  <a:pt x="1467808" y="2050865"/>
                </a:cubicBezTo>
                <a:cubicBezTo>
                  <a:pt x="1518085" y="1700770"/>
                  <a:pt x="1799124" y="1422199"/>
                  <a:pt x="2157974" y="1363267"/>
                </a:cubicBezTo>
                <a:lnTo>
                  <a:pt x="2158091" y="1362128"/>
                </a:lnTo>
                <a:cubicBezTo>
                  <a:pt x="2163400" y="1361126"/>
                  <a:pt x="2168728" y="1360185"/>
                  <a:pt x="2174304" y="1360601"/>
                </a:cubicBezTo>
                <a:cubicBezTo>
                  <a:pt x="2205487" y="1355088"/>
                  <a:pt x="2237380" y="1352130"/>
                  <a:pt x="2269765" y="1351607"/>
                </a:cubicBezTo>
                <a:lnTo>
                  <a:pt x="2286853" y="1349997"/>
                </a:lnTo>
                <a:lnTo>
                  <a:pt x="2286879" y="1350487"/>
                </a:lnTo>
                <a:lnTo>
                  <a:pt x="2287377" y="1350455"/>
                </a:lnTo>
                <a:lnTo>
                  <a:pt x="2287971" y="1361805"/>
                </a:lnTo>
                <a:cubicBezTo>
                  <a:pt x="2287971" y="1367441"/>
                  <a:pt x="2287912" y="1373063"/>
                  <a:pt x="2286600" y="1378647"/>
                </a:cubicBezTo>
                <a:cubicBezTo>
                  <a:pt x="2286642" y="1409736"/>
                  <a:pt x="2284192" y="1440385"/>
                  <a:pt x="2279133" y="1470397"/>
                </a:cubicBezTo>
                <a:lnTo>
                  <a:pt x="2278595" y="1477021"/>
                </a:lnTo>
                <a:cubicBezTo>
                  <a:pt x="2278425" y="1477026"/>
                  <a:pt x="2278257" y="1477030"/>
                  <a:pt x="2278089" y="1477083"/>
                </a:cubicBezTo>
                <a:cubicBezTo>
                  <a:pt x="2227814" y="1827177"/>
                  <a:pt x="1946775" y="2105749"/>
                  <a:pt x="1587923" y="2164681"/>
                </a:cubicBezTo>
                <a:lnTo>
                  <a:pt x="1587807" y="2165820"/>
                </a:lnTo>
                <a:cubicBezTo>
                  <a:pt x="1582497" y="2166823"/>
                  <a:pt x="1577168" y="2167764"/>
                  <a:pt x="1571591" y="2167348"/>
                </a:cubicBezTo>
                <a:cubicBezTo>
                  <a:pt x="1540419" y="2172858"/>
                  <a:pt x="1508538" y="2175816"/>
                  <a:pt x="1476164" y="2176339"/>
                </a:cubicBezTo>
                <a:lnTo>
                  <a:pt x="1459046" y="2177952"/>
                </a:lnTo>
                <a:lnTo>
                  <a:pt x="1459020" y="2177461"/>
                </a:lnTo>
                <a:lnTo>
                  <a:pt x="1458521" y="2177494"/>
                </a:lnTo>
                <a:cubicBezTo>
                  <a:pt x="1457955" y="2173722"/>
                  <a:pt x="1457928" y="2169936"/>
                  <a:pt x="1457928" y="2166144"/>
                </a:cubicBezTo>
                <a:close/>
                <a:moveTo>
                  <a:pt x="1457928" y="3862969"/>
                </a:moveTo>
                <a:cubicBezTo>
                  <a:pt x="1457928" y="3857331"/>
                  <a:pt x="1457986" y="3851707"/>
                  <a:pt x="1459298" y="3846121"/>
                </a:cubicBezTo>
                <a:cubicBezTo>
                  <a:pt x="1459256" y="3815039"/>
                  <a:pt x="1461706" y="3784397"/>
                  <a:pt x="1466762" y="3754390"/>
                </a:cubicBezTo>
                <a:lnTo>
                  <a:pt x="1467303" y="3747753"/>
                </a:lnTo>
                <a:cubicBezTo>
                  <a:pt x="1467471" y="3747748"/>
                  <a:pt x="1467641" y="3747743"/>
                  <a:pt x="1467808" y="3747690"/>
                </a:cubicBezTo>
                <a:cubicBezTo>
                  <a:pt x="1518085" y="3397595"/>
                  <a:pt x="1799124" y="3119024"/>
                  <a:pt x="2157974" y="3060092"/>
                </a:cubicBezTo>
                <a:lnTo>
                  <a:pt x="2158091" y="3058953"/>
                </a:lnTo>
                <a:cubicBezTo>
                  <a:pt x="2163400" y="3057951"/>
                  <a:pt x="2168728" y="3057010"/>
                  <a:pt x="2174304" y="3057426"/>
                </a:cubicBezTo>
                <a:cubicBezTo>
                  <a:pt x="2205487" y="3051913"/>
                  <a:pt x="2237380" y="3048955"/>
                  <a:pt x="2269765" y="3048432"/>
                </a:cubicBezTo>
                <a:lnTo>
                  <a:pt x="2286853" y="3046822"/>
                </a:lnTo>
                <a:lnTo>
                  <a:pt x="2286879" y="3047312"/>
                </a:lnTo>
                <a:lnTo>
                  <a:pt x="2287377" y="3047280"/>
                </a:lnTo>
                <a:lnTo>
                  <a:pt x="2287971" y="3058630"/>
                </a:lnTo>
                <a:cubicBezTo>
                  <a:pt x="2287971" y="3064266"/>
                  <a:pt x="2287912" y="3069889"/>
                  <a:pt x="2286600" y="3075472"/>
                </a:cubicBezTo>
                <a:cubicBezTo>
                  <a:pt x="2286642" y="3106561"/>
                  <a:pt x="2284192" y="3137210"/>
                  <a:pt x="2279133" y="3167222"/>
                </a:cubicBezTo>
                <a:lnTo>
                  <a:pt x="2278595" y="3173846"/>
                </a:lnTo>
                <a:cubicBezTo>
                  <a:pt x="2278425" y="3173851"/>
                  <a:pt x="2278257" y="3173856"/>
                  <a:pt x="2278089" y="3173908"/>
                </a:cubicBezTo>
                <a:cubicBezTo>
                  <a:pt x="2227814" y="3524002"/>
                  <a:pt x="1946775" y="3802574"/>
                  <a:pt x="1587923" y="3861506"/>
                </a:cubicBezTo>
                <a:lnTo>
                  <a:pt x="1587807" y="3862645"/>
                </a:lnTo>
                <a:cubicBezTo>
                  <a:pt x="1582497" y="3863648"/>
                  <a:pt x="1577168" y="3864589"/>
                  <a:pt x="1571591" y="3864173"/>
                </a:cubicBezTo>
                <a:cubicBezTo>
                  <a:pt x="1540419" y="3869683"/>
                  <a:pt x="1508538" y="3872641"/>
                  <a:pt x="1476164" y="3873164"/>
                </a:cubicBezTo>
                <a:lnTo>
                  <a:pt x="1459046" y="3874777"/>
                </a:lnTo>
                <a:lnTo>
                  <a:pt x="1459020" y="3874286"/>
                </a:lnTo>
                <a:lnTo>
                  <a:pt x="1458521" y="3874319"/>
                </a:lnTo>
                <a:cubicBezTo>
                  <a:pt x="1457955" y="3870547"/>
                  <a:pt x="1457928" y="3866761"/>
                  <a:pt x="1457928" y="3862969"/>
                </a:cubicBezTo>
                <a:close/>
                <a:moveTo>
                  <a:pt x="750739" y="1181049"/>
                </a:moveTo>
                <a:cubicBezTo>
                  <a:pt x="1025929" y="1121906"/>
                  <a:pt x="1240772" y="907109"/>
                  <a:pt x="1294048" y="636203"/>
                </a:cubicBezTo>
                <a:cubicBezTo>
                  <a:pt x="1018858" y="695346"/>
                  <a:pt x="804014" y="910143"/>
                  <a:pt x="750739" y="1181049"/>
                </a:cubicBezTo>
                <a:close/>
                <a:moveTo>
                  <a:pt x="750739" y="1493690"/>
                </a:moveTo>
                <a:cubicBezTo>
                  <a:pt x="804015" y="1762469"/>
                  <a:pt x="1018858" y="1975579"/>
                  <a:pt x="1294048" y="2034258"/>
                </a:cubicBezTo>
                <a:cubicBezTo>
                  <a:pt x="1240773" y="1765479"/>
                  <a:pt x="1025929" y="1552369"/>
                  <a:pt x="750739" y="1493690"/>
                </a:cubicBezTo>
                <a:close/>
                <a:moveTo>
                  <a:pt x="750739" y="2877874"/>
                </a:moveTo>
                <a:cubicBezTo>
                  <a:pt x="1025929" y="2818731"/>
                  <a:pt x="1240772" y="2603934"/>
                  <a:pt x="1294048" y="2333028"/>
                </a:cubicBezTo>
                <a:cubicBezTo>
                  <a:pt x="1018858" y="2392171"/>
                  <a:pt x="804014" y="2606968"/>
                  <a:pt x="750739" y="2877874"/>
                </a:cubicBezTo>
                <a:close/>
                <a:moveTo>
                  <a:pt x="750739" y="3190516"/>
                </a:moveTo>
                <a:cubicBezTo>
                  <a:pt x="804015" y="3459294"/>
                  <a:pt x="1018858" y="3672404"/>
                  <a:pt x="1294048" y="3731083"/>
                </a:cubicBezTo>
                <a:cubicBezTo>
                  <a:pt x="1240773" y="3462304"/>
                  <a:pt x="1025929" y="3249194"/>
                  <a:pt x="750739" y="3190516"/>
                </a:cubicBezTo>
                <a:close/>
                <a:moveTo>
                  <a:pt x="718720" y="4305008"/>
                </a:moveTo>
                <a:lnTo>
                  <a:pt x="747165" y="4255797"/>
                </a:lnTo>
                <a:cubicBezTo>
                  <a:pt x="872402" y="4070062"/>
                  <a:pt x="1073359" y="3937139"/>
                  <a:pt x="1307418" y="3898397"/>
                </a:cubicBezTo>
                <a:lnTo>
                  <a:pt x="1307535" y="3897249"/>
                </a:lnTo>
                <a:cubicBezTo>
                  <a:pt x="1312844" y="3896239"/>
                  <a:pt x="1318172" y="3895291"/>
                  <a:pt x="1323748" y="3895710"/>
                </a:cubicBezTo>
                <a:cubicBezTo>
                  <a:pt x="1354931" y="3890153"/>
                  <a:pt x="1386824" y="3887172"/>
                  <a:pt x="1419209" y="3886645"/>
                </a:cubicBezTo>
                <a:lnTo>
                  <a:pt x="1436297" y="3885022"/>
                </a:lnTo>
                <a:lnTo>
                  <a:pt x="1436323" y="3885516"/>
                </a:lnTo>
                <a:lnTo>
                  <a:pt x="1436821" y="3885483"/>
                </a:lnTo>
                <a:lnTo>
                  <a:pt x="1437415" y="3896923"/>
                </a:lnTo>
                <a:cubicBezTo>
                  <a:pt x="1437415" y="3902604"/>
                  <a:pt x="1437356" y="3908271"/>
                  <a:pt x="1436044" y="3913899"/>
                </a:cubicBezTo>
                <a:cubicBezTo>
                  <a:pt x="1436086" y="3945234"/>
                  <a:pt x="1433636" y="3976125"/>
                  <a:pt x="1428577" y="4006375"/>
                </a:cubicBezTo>
                <a:lnTo>
                  <a:pt x="1428039" y="4013051"/>
                </a:lnTo>
                <a:cubicBezTo>
                  <a:pt x="1427869" y="4013056"/>
                  <a:pt x="1427701" y="4013061"/>
                  <a:pt x="1427533" y="4013114"/>
                </a:cubicBezTo>
                <a:cubicBezTo>
                  <a:pt x="1415351" y="4098618"/>
                  <a:pt x="1389619" y="4179889"/>
                  <a:pt x="1352416" y="4254710"/>
                </a:cubicBezTo>
                <a:lnTo>
                  <a:pt x="1322295" y="4305008"/>
                </a:lnTo>
                <a:lnTo>
                  <a:pt x="1168185" y="4305008"/>
                </a:lnTo>
                <a:lnTo>
                  <a:pt x="1194867" y="4271827"/>
                </a:lnTo>
                <a:cubicBezTo>
                  <a:pt x="1242622" y="4199373"/>
                  <a:pt x="1276801" y="4117553"/>
                  <a:pt x="1294048" y="4029853"/>
                </a:cubicBezTo>
                <a:cubicBezTo>
                  <a:pt x="1147796" y="4061285"/>
                  <a:pt x="1018589" y="4136681"/>
                  <a:pt x="921894" y="4241205"/>
                </a:cubicBezTo>
                <a:lnTo>
                  <a:pt x="869771" y="4305008"/>
                </a:lnTo>
                <a:close/>
                <a:moveTo>
                  <a:pt x="684209" y="0"/>
                </a:moveTo>
                <a:lnTo>
                  <a:pt x="832847" y="0"/>
                </a:lnTo>
                <a:lnTo>
                  <a:pt x="855075" y="44350"/>
                </a:lnTo>
                <a:cubicBezTo>
                  <a:pt x="954668" y="191053"/>
                  <a:pt x="1111009" y="298404"/>
                  <a:pt x="1294048" y="337433"/>
                </a:cubicBezTo>
                <a:cubicBezTo>
                  <a:pt x="1275123" y="241952"/>
                  <a:pt x="1235808" y="153496"/>
                  <a:pt x="1180541" y="76659"/>
                </a:cubicBezTo>
                <a:lnTo>
                  <a:pt x="1112313" y="0"/>
                </a:lnTo>
                <a:lnTo>
                  <a:pt x="1280688" y="0"/>
                </a:lnTo>
                <a:lnTo>
                  <a:pt x="1343322" y="96778"/>
                </a:lnTo>
                <a:cubicBezTo>
                  <a:pt x="1385443" y="175780"/>
                  <a:pt x="1414383" y="262463"/>
                  <a:pt x="1427534" y="354040"/>
                </a:cubicBezTo>
                <a:cubicBezTo>
                  <a:pt x="1427702" y="354093"/>
                  <a:pt x="1427871" y="354098"/>
                  <a:pt x="1428040" y="354102"/>
                </a:cubicBezTo>
                <a:lnTo>
                  <a:pt x="1428580" y="360740"/>
                </a:lnTo>
                <a:cubicBezTo>
                  <a:pt x="1433637" y="390746"/>
                  <a:pt x="1436086" y="421389"/>
                  <a:pt x="1436044" y="452471"/>
                </a:cubicBezTo>
                <a:cubicBezTo>
                  <a:pt x="1437356" y="458057"/>
                  <a:pt x="1437415" y="463681"/>
                  <a:pt x="1437415" y="469318"/>
                </a:cubicBezTo>
                <a:cubicBezTo>
                  <a:pt x="1437415" y="473111"/>
                  <a:pt x="1437388" y="476896"/>
                  <a:pt x="1436822" y="480669"/>
                </a:cubicBezTo>
                <a:lnTo>
                  <a:pt x="1436323" y="480636"/>
                </a:lnTo>
                <a:lnTo>
                  <a:pt x="1436297" y="481127"/>
                </a:lnTo>
                <a:lnTo>
                  <a:pt x="1419178" y="479514"/>
                </a:lnTo>
                <a:cubicBezTo>
                  <a:pt x="1386804" y="478991"/>
                  <a:pt x="1354924" y="476033"/>
                  <a:pt x="1323752" y="470523"/>
                </a:cubicBezTo>
                <a:cubicBezTo>
                  <a:pt x="1318175" y="470939"/>
                  <a:pt x="1312846" y="469998"/>
                  <a:pt x="1307535" y="468995"/>
                </a:cubicBezTo>
                <a:lnTo>
                  <a:pt x="1307419" y="467856"/>
                </a:lnTo>
                <a:cubicBezTo>
                  <a:pt x="1066014" y="428211"/>
                  <a:pt x="859822" y="289169"/>
                  <a:pt x="736048" y="95636"/>
                </a:cubicBezTo>
                <a:close/>
                <a:moveTo>
                  <a:pt x="607372" y="1313979"/>
                </a:moveTo>
                <a:cubicBezTo>
                  <a:pt x="607372" y="1308297"/>
                  <a:pt x="607430" y="1302628"/>
                  <a:pt x="608742" y="1296998"/>
                </a:cubicBezTo>
                <a:cubicBezTo>
                  <a:pt x="608700" y="1265670"/>
                  <a:pt x="611150" y="1234785"/>
                  <a:pt x="616206" y="1204541"/>
                </a:cubicBezTo>
                <a:lnTo>
                  <a:pt x="616747" y="1197851"/>
                </a:lnTo>
                <a:cubicBezTo>
                  <a:pt x="616915" y="1197846"/>
                  <a:pt x="617085" y="1197841"/>
                  <a:pt x="617252" y="1197788"/>
                </a:cubicBezTo>
                <a:cubicBezTo>
                  <a:pt x="667529" y="844922"/>
                  <a:pt x="948568" y="564145"/>
                  <a:pt x="1307418" y="504747"/>
                </a:cubicBezTo>
                <a:lnTo>
                  <a:pt x="1307535" y="503599"/>
                </a:lnTo>
                <a:cubicBezTo>
                  <a:pt x="1312844" y="502589"/>
                  <a:pt x="1318172" y="501641"/>
                  <a:pt x="1323748" y="502060"/>
                </a:cubicBezTo>
                <a:cubicBezTo>
                  <a:pt x="1354931" y="496503"/>
                  <a:pt x="1386824" y="493522"/>
                  <a:pt x="1419209" y="492995"/>
                </a:cubicBezTo>
                <a:lnTo>
                  <a:pt x="1436297" y="491372"/>
                </a:lnTo>
                <a:lnTo>
                  <a:pt x="1436323" y="491866"/>
                </a:lnTo>
                <a:lnTo>
                  <a:pt x="1436821" y="491833"/>
                </a:lnTo>
                <a:lnTo>
                  <a:pt x="1437415" y="503273"/>
                </a:lnTo>
                <a:cubicBezTo>
                  <a:pt x="1437415" y="508954"/>
                  <a:pt x="1437356" y="514621"/>
                  <a:pt x="1436044" y="520249"/>
                </a:cubicBezTo>
                <a:cubicBezTo>
                  <a:pt x="1436086" y="551584"/>
                  <a:pt x="1433636" y="582475"/>
                  <a:pt x="1428577" y="612725"/>
                </a:cubicBezTo>
                <a:lnTo>
                  <a:pt x="1428039" y="619401"/>
                </a:lnTo>
                <a:cubicBezTo>
                  <a:pt x="1427869" y="619406"/>
                  <a:pt x="1427701" y="619411"/>
                  <a:pt x="1427533" y="619464"/>
                </a:cubicBezTo>
                <a:cubicBezTo>
                  <a:pt x="1377258" y="972329"/>
                  <a:pt x="1096219" y="1253106"/>
                  <a:pt x="737367" y="1312505"/>
                </a:cubicBezTo>
                <a:lnTo>
                  <a:pt x="737251" y="1313653"/>
                </a:lnTo>
                <a:cubicBezTo>
                  <a:pt x="731941" y="1314664"/>
                  <a:pt x="726612" y="1315612"/>
                  <a:pt x="721035" y="1315193"/>
                </a:cubicBezTo>
                <a:cubicBezTo>
                  <a:pt x="689863" y="1320747"/>
                  <a:pt x="657982" y="1323728"/>
                  <a:pt x="625608" y="1324255"/>
                </a:cubicBezTo>
                <a:lnTo>
                  <a:pt x="608490" y="1325881"/>
                </a:lnTo>
                <a:lnTo>
                  <a:pt x="608464" y="1325386"/>
                </a:lnTo>
                <a:lnTo>
                  <a:pt x="607965" y="1325419"/>
                </a:lnTo>
                <a:cubicBezTo>
                  <a:pt x="607399" y="1321617"/>
                  <a:pt x="607372" y="1317801"/>
                  <a:pt x="607372" y="1313979"/>
                </a:cubicBezTo>
                <a:close/>
                <a:moveTo>
                  <a:pt x="607372" y="1361805"/>
                </a:moveTo>
                <a:lnTo>
                  <a:pt x="607966" y="1350455"/>
                </a:lnTo>
                <a:lnTo>
                  <a:pt x="608464" y="1350487"/>
                </a:lnTo>
                <a:lnTo>
                  <a:pt x="608490" y="1349997"/>
                </a:lnTo>
                <a:lnTo>
                  <a:pt x="625577" y="1351607"/>
                </a:lnTo>
                <a:cubicBezTo>
                  <a:pt x="657963" y="1352130"/>
                  <a:pt x="689855" y="1355088"/>
                  <a:pt x="721039" y="1360601"/>
                </a:cubicBezTo>
                <a:cubicBezTo>
                  <a:pt x="726615" y="1360185"/>
                  <a:pt x="731943" y="1361126"/>
                  <a:pt x="737251" y="1362128"/>
                </a:cubicBezTo>
                <a:lnTo>
                  <a:pt x="737368" y="1363267"/>
                </a:lnTo>
                <a:cubicBezTo>
                  <a:pt x="1096219" y="1422199"/>
                  <a:pt x="1377258" y="1700770"/>
                  <a:pt x="1427534" y="2050865"/>
                </a:cubicBezTo>
                <a:cubicBezTo>
                  <a:pt x="1427702" y="2050918"/>
                  <a:pt x="1427871" y="2050923"/>
                  <a:pt x="1428040" y="2050928"/>
                </a:cubicBezTo>
                <a:lnTo>
                  <a:pt x="1428580" y="2057565"/>
                </a:lnTo>
                <a:cubicBezTo>
                  <a:pt x="1433637" y="2087572"/>
                  <a:pt x="1436086" y="2118214"/>
                  <a:pt x="1436044" y="2149296"/>
                </a:cubicBezTo>
                <a:cubicBezTo>
                  <a:pt x="1437356" y="2154882"/>
                  <a:pt x="1437415" y="2160506"/>
                  <a:pt x="1437415" y="2166144"/>
                </a:cubicBezTo>
                <a:cubicBezTo>
                  <a:pt x="1437415" y="2169936"/>
                  <a:pt x="1437388" y="2173722"/>
                  <a:pt x="1436822" y="2177494"/>
                </a:cubicBezTo>
                <a:lnTo>
                  <a:pt x="1436323" y="2177461"/>
                </a:lnTo>
                <a:lnTo>
                  <a:pt x="1436297" y="2177952"/>
                </a:lnTo>
                <a:lnTo>
                  <a:pt x="1419178" y="2176339"/>
                </a:lnTo>
                <a:cubicBezTo>
                  <a:pt x="1386804" y="2175816"/>
                  <a:pt x="1354924" y="2172858"/>
                  <a:pt x="1323752" y="2167348"/>
                </a:cubicBezTo>
                <a:cubicBezTo>
                  <a:pt x="1318175" y="2167764"/>
                  <a:pt x="1312846" y="2166823"/>
                  <a:pt x="1307535" y="2165820"/>
                </a:cubicBezTo>
                <a:lnTo>
                  <a:pt x="1307419" y="2164681"/>
                </a:lnTo>
                <a:cubicBezTo>
                  <a:pt x="948568" y="2105749"/>
                  <a:pt x="667529" y="1827177"/>
                  <a:pt x="617253" y="1477083"/>
                </a:cubicBezTo>
                <a:cubicBezTo>
                  <a:pt x="617086" y="1477030"/>
                  <a:pt x="616917" y="1477026"/>
                  <a:pt x="616748" y="1477021"/>
                </a:cubicBezTo>
                <a:lnTo>
                  <a:pt x="616209" y="1470397"/>
                </a:lnTo>
                <a:cubicBezTo>
                  <a:pt x="611151" y="1440385"/>
                  <a:pt x="608700" y="1409736"/>
                  <a:pt x="608742" y="1378647"/>
                </a:cubicBezTo>
                <a:cubicBezTo>
                  <a:pt x="607430" y="1373063"/>
                  <a:pt x="607372" y="1367441"/>
                  <a:pt x="607372" y="1361805"/>
                </a:cubicBezTo>
                <a:close/>
                <a:moveTo>
                  <a:pt x="607372" y="3010804"/>
                </a:moveTo>
                <a:cubicBezTo>
                  <a:pt x="607372" y="3005122"/>
                  <a:pt x="607430" y="2999453"/>
                  <a:pt x="608742" y="2993823"/>
                </a:cubicBezTo>
                <a:cubicBezTo>
                  <a:pt x="608700" y="2962495"/>
                  <a:pt x="611150" y="2931610"/>
                  <a:pt x="616206" y="2901366"/>
                </a:cubicBezTo>
                <a:lnTo>
                  <a:pt x="616747" y="2894676"/>
                </a:lnTo>
                <a:cubicBezTo>
                  <a:pt x="616915" y="2894671"/>
                  <a:pt x="617085" y="2894666"/>
                  <a:pt x="617252" y="2894613"/>
                </a:cubicBezTo>
                <a:cubicBezTo>
                  <a:pt x="667529" y="2541747"/>
                  <a:pt x="948568" y="2260970"/>
                  <a:pt x="1307418" y="2201572"/>
                </a:cubicBezTo>
                <a:lnTo>
                  <a:pt x="1307535" y="2200424"/>
                </a:lnTo>
                <a:cubicBezTo>
                  <a:pt x="1312844" y="2199414"/>
                  <a:pt x="1318172" y="2198466"/>
                  <a:pt x="1323748" y="2198885"/>
                </a:cubicBezTo>
                <a:cubicBezTo>
                  <a:pt x="1354931" y="2193328"/>
                  <a:pt x="1386824" y="2190347"/>
                  <a:pt x="1419209" y="2189820"/>
                </a:cubicBezTo>
                <a:lnTo>
                  <a:pt x="1436297" y="2188197"/>
                </a:lnTo>
                <a:lnTo>
                  <a:pt x="1436323" y="2188691"/>
                </a:lnTo>
                <a:lnTo>
                  <a:pt x="1436821" y="2188658"/>
                </a:lnTo>
                <a:lnTo>
                  <a:pt x="1437415" y="2200098"/>
                </a:lnTo>
                <a:cubicBezTo>
                  <a:pt x="1437415" y="2205779"/>
                  <a:pt x="1437356" y="2211446"/>
                  <a:pt x="1436044" y="2217074"/>
                </a:cubicBezTo>
                <a:cubicBezTo>
                  <a:pt x="1436086" y="2248409"/>
                  <a:pt x="1433636" y="2279300"/>
                  <a:pt x="1428577" y="2309550"/>
                </a:cubicBezTo>
                <a:lnTo>
                  <a:pt x="1428039" y="2316226"/>
                </a:lnTo>
                <a:cubicBezTo>
                  <a:pt x="1427869" y="2316231"/>
                  <a:pt x="1427701" y="2316236"/>
                  <a:pt x="1427533" y="2316289"/>
                </a:cubicBezTo>
                <a:cubicBezTo>
                  <a:pt x="1377258" y="2669154"/>
                  <a:pt x="1096219" y="2949931"/>
                  <a:pt x="737367" y="3009330"/>
                </a:cubicBezTo>
                <a:lnTo>
                  <a:pt x="737251" y="3010478"/>
                </a:lnTo>
                <a:cubicBezTo>
                  <a:pt x="731941" y="3011489"/>
                  <a:pt x="726612" y="3012437"/>
                  <a:pt x="721035" y="3012018"/>
                </a:cubicBezTo>
                <a:cubicBezTo>
                  <a:pt x="689863" y="3017572"/>
                  <a:pt x="657982" y="3020553"/>
                  <a:pt x="625608" y="3021080"/>
                </a:cubicBezTo>
                <a:lnTo>
                  <a:pt x="608490" y="3022706"/>
                </a:lnTo>
                <a:lnTo>
                  <a:pt x="608464" y="3022211"/>
                </a:lnTo>
                <a:lnTo>
                  <a:pt x="607965" y="3022244"/>
                </a:lnTo>
                <a:cubicBezTo>
                  <a:pt x="607399" y="3018442"/>
                  <a:pt x="607372" y="3014626"/>
                  <a:pt x="607372" y="3010804"/>
                </a:cubicBezTo>
                <a:close/>
                <a:moveTo>
                  <a:pt x="607372" y="3058630"/>
                </a:moveTo>
                <a:lnTo>
                  <a:pt x="607966" y="3047280"/>
                </a:lnTo>
                <a:lnTo>
                  <a:pt x="608464" y="3047312"/>
                </a:lnTo>
                <a:lnTo>
                  <a:pt x="608490" y="3046822"/>
                </a:lnTo>
                <a:lnTo>
                  <a:pt x="625577" y="3048432"/>
                </a:lnTo>
                <a:cubicBezTo>
                  <a:pt x="657963" y="3048955"/>
                  <a:pt x="689855" y="3051913"/>
                  <a:pt x="721039" y="3057426"/>
                </a:cubicBezTo>
                <a:cubicBezTo>
                  <a:pt x="726615" y="3057010"/>
                  <a:pt x="731943" y="3057951"/>
                  <a:pt x="737251" y="3058953"/>
                </a:cubicBezTo>
                <a:lnTo>
                  <a:pt x="737368" y="3060092"/>
                </a:lnTo>
                <a:cubicBezTo>
                  <a:pt x="1096219" y="3119024"/>
                  <a:pt x="1377258" y="3397595"/>
                  <a:pt x="1427534" y="3747690"/>
                </a:cubicBezTo>
                <a:cubicBezTo>
                  <a:pt x="1427702" y="3747743"/>
                  <a:pt x="1427871" y="3747748"/>
                  <a:pt x="1428040" y="3747753"/>
                </a:cubicBezTo>
                <a:lnTo>
                  <a:pt x="1428580" y="3754390"/>
                </a:lnTo>
                <a:cubicBezTo>
                  <a:pt x="1433637" y="3784397"/>
                  <a:pt x="1436086" y="3815039"/>
                  <a:pt x="1436044" y="3846121"/>
                </a:cubicBezTo>
                <a:cubicBezTo>
                  <a:pt x="1437356" y="3851707"/>
                  <a:pt x="1437415" y="3857331"/>
                  <a:pt x="1437415" y="3862969"/>
                </a:cubicBezTo>
                <a:cubicBezTo>
                  <a:pt x="1437415" y="3866761"/>
                  <a:pt x="1437388" y="3870547"/>
                  <a:pt x="1436822" y="3874319"/>
                </a:cubicBezTo>
                <a:lnTo>
                  <a:pt x="1436323" y="3874286"/>
                </a:lnTo>
                <a:lnTo>
                  <a:pt x="1436297" y="3874777"/>
                </a:lnTo>
                <a:lnTo>
                  <a:pt x="1419178" y="3873164"/>
                </a:lnTo>
                <a:cubicBezTo>
                  <a:pt x="1386804" y="3872641"/>
                  <a:pt x="1354924" y="3869683"/>
                  <a:pt x="1323752" y="3864173"/>
                </a:cubicBezTo>
                <a:cubicBezTo>
                  <a:pt x="1318175" y="3864589"/>
                  <a:pt x="1312846" y="3863648"/>
                  <a:pt x="1307535" y="3862645"/>
                </a:cubicBezTo>
                <a:lnTo>
                  <a:pt x="1307419" y="3861506"/>
                </a:lnTo>
                <a:cubicBezTo>
                  <a:pt x="948568" y="3802574"/>
                  <a:pt x="667529" y="3524002"/>
                  <a:pt x="617253" y="3173908"/>
                </a:cubicBezTo>
                <a:cubicBezTo>
                  <a:pt x="617086" y="3173856"/>
                  <a:pt x="616917" y="3173851"/>
                  <a:pt x="616748" y="3173846"/>
                </a:cubicBezTo>
                <a:lnTo>
                  <a:pt x="616209" y="3167222"/>
                </a:lnTo>
                <a:cubicBezTo>
                  <a:pt x="611151" y="3137210"/>
                  <a:pt x="608700" y="3106561"/>
                  <a:pt x="608742" y="3075472"/>
                </a:cubicBezTo>
                <a:cubicBezTo>
                  <a:pt x="607430" y="3069889"/>
                  <a:pt x="607372" y="3064266"/>
                  <a:pt x="607372" y="3058630"/>
                </a:cubicBezTo>
                <a:close/>
                <a:moveTo>
                  <a:pt x="0" y="116373"/>
                </a:moveTo>
                <a:lnTo>
                  <a:pt x="0" y="0"/>
                </a:lnTo>
                <a:lnTo>
                  <a:pt x="90880" y="0"/>
                </a:lnTo>
                <a:lnTo>
                  <a:pt x="22652" y="76659"/>
                </a:lnTo>
                <a:close/>
                <a:moveTo>
                  <a:pt x="0" y="443121"/>
                </a:moveTo>
                <a:lnTo>
                  <a:pt x="0" y="311637"/>
                </a:lnTo>
                <a:lnTo>
                  <a:pt x="82171" y="276703"/>
                </a:lnTo>
                <a:cubicBezTo>
                  <a:pt x="190106" y="222464"/>
                  <a:pt x="281723" y="142152"/>
                  <a:pt x="348118" y="44350"/>
                </a:cubicBezTo>
                <a:lnTo>
                  <a:pt x="370347" y="0"/>
                </a:lnTo>
                <a:lnTo>
                  <a:pt x="518984" y="0"/>
                </a:lnTo>
                <a:lnTo>
                  <a:pt x="467145" y="95636"/>
                </a:lnTo>
                <a:cubicBezTo>
                  <a:pt x="364000" y="256913"/>
                  <a:pt x="203621" y="380350"/>
                  <a:pt x="13323" y="439959"/>
                </a:cubicBezTo>
                <a:close/>
                <a:moveTo>
                  <a:pt x="0" y="1070142"/>
                </a:moveTo>
                <a:lnTo>
                  <a:pt x="0" y="862064"/>
                </a:lnTo>
                <a:lnTo>
                  <a:pt x="31905" y="912052"/>
                </a:lnTo>
                <a:cubicBezTo>
                  <a:pt x="132041" y="1046318"/>
                  <a:pt x="280461" y="1144085"/>
                  <a:pt x="452455" y="1181049"/>
                </a:cubicBezTo>
                <a:cubicBezTo>
                  <a:pt x="405840" y="944006"/>
                  <a:pt x="235523" y="749922"/>
                  <a:pt x="9316" y="665484"/>
                </a:cubicBezTo>
                <a:lnTo>
                  <a:pt x="0" y="662760"/>
                </a:lnTo>
                <a:lnTo>
                  <a:pt x="0" y="530567"/>
                </a:lnTo>
                <a:lnTo>
                  <a:pt x="26399" y="537107"/>
                </a:lnTo>
                <a:cubicBezTo>
                  <a:pt x="321280" y="635466"/>
                  <a:pt x="541950" y="889030"/>
                  <a:pt x="585941" y="1197788"/>
                </a:cubicBezTo>
                <a:cubicBezTo>
                  <a:pt x="586109" y="1197841"/>
                  <a:pt x="586278" y="1197846"/>
                  <a:pt x="586447" y="1197851"/>
                </a:cubicBezTo>
                <a:lnTo>
                  <a:pt x="586987" y="1204541"/>
                </a:lnTo>
                <a:cubicBezTo>
                  <a:pt x="592044" y="1234785"/>
                  <a:pt x="594493" y="1265670"/>
                  <a:pt x="594451" y="1296998"/>
                </a:cubicBezTo>
                <a:cubicBezTo>
                  <a:pt x="595763" y="1302628"/>
                  <a:pt x="595822" y="1308297"/>
                  <a:pt x="595822" y="1313979"/>
                </a:cubicBezTo>
                <a:cubicBezTo>
                  <a:pt x="595822" y="1317801"/>
                  <a:pt x="595795" y="1321617"/>
                  <a:pt x="595229" y="1325419"/>
                </a:cubicBezTo>
                <a:lnTo>
                  <a:pt x="594730" y="1325386"/>
                </a:lnTo>
                <a:lnTo>
                  <a:pt x="594704" y="1325881"/>
                </a:lnTo>
                <a:lnTo>
                  <a:pt x="577585" y="1324255"/>
                </a:lnTo>
                <a:cubicBezTo>
                  <a:pt x="545211" y="1323728"/>
                  <a:pt x="513331" y="1320747"/>
                  <a:pt x="482159" y="1315193"/>
                </a:cubicBezTo>
                <a:cubicBezTo>
                  <a:pt x="476582" y="1315612"/>
                  <a:pt x="471253" y="1314664"/>
                  <a:pt x="465942" y="1313653"/>
                </a:cubicBezTo>
                <a:lnTo>
                  <a:pt x="465826" y="1312505"/>
                </a:lnTo>
                <a:cubicBezTo>
                  <a:pt x="286401" y="1282806"/>
                  <a:pt x="126428" y="1197762"/>
                  <a:pt x="5028" y="1076034"/>
                </a:cubicBezTo>
                <a:close/>
                <a:moveTo>
                  <a:pt x="0" y="2139063"/>
                </a:moveTo>
                <a:lnTo>
                  <a:pt x="0" y="2007909"/>
                </a:lnTo>
                <a:lnTo>
                  <a:pt x="9314" y="2005207"/>
                </a:lnTo>
                <a:cubicBezTo>
                  <a:pt x="235521" y="1921432"/>
                  <a:pt x="405837" y="1728872"/>
                  <a:pt x="452453" y="1493690"/>
                </a:cubicBezTo>
                <a:cubicBezTo>
                  <a:pt x="280459" y="1530364"/>
                  <a:pt x="132038" y="1627363"/>
                  <a:pt x="31903" y="1760575"/>
                </a:cubicBezTo>
                <a:lnTo>
                  <a:pt x="0" y="1810167"/>
                </a:lnTo>
                <a:lnTo>
                  <a:pt x="0" y="1603724"/>
                </a:lnTo>
                <a:lnTo>
                  <a:pt x="5025" y="1597880"/>
                </a:lnTo>
                <a:cubicBezTo>
                  <a:pt x="126426" y="1477109"/>
                  <a:pt x="286398" y="1392733"/>
                  <a:pt x="465823" y="1363267"/>
                </a:cubicBezTo>
                <a:lnTo>
                  <a:pt x="465940" y="1362128"/>
                </a:lnTo>
                <a:cubicBezTo>
                  <a:pt x="471249" y="1361126"/>
                  <a:pt x="476577" y="1360185"/>
                  <a:pt x="482153" y="1360601"/>
                </a:cubicBezTo>
                <a:cubicBezTo>
                  <a:pt x="513336" y="1355088"/>
                  <a:pt x="545229" y="1352130"/>
                  <a:pt x="577614" y="1351607"/>
                </a:cubicBezTo>
                <a:lnTo>
                  <a:pt x="594702" y="1349997"/>
                </a:lnTo>
                <a:lnTo>
                  <a:pt x="594728" y="1350487"/>
                </a:lnTo>
                <a:lnTo>
                  <a:pt x="595226" y="1350455"/>
                </a:lnTo>
                <a:lnTo>
                  <a:pt x="595820" y="1361805"/>
                </a:lnTo>
                <a:cubicBezTo>
                  <a:pt x="595820" y="1367441"/>
                  <a:pt x="595761" y="1373063"/>
                  <a:pt x="594449" y="1378647"/>
                </a:cubicBezTo>
                <a:cubicBezTo>
                  <a:pt x="594491" y="1409736"/>
                  <a:pt x="592041" y="1440385"/>
                  <a:pt x="586982" y="1470397"/>
                </a:cubicBezTo>
                <a:lnTo>
                  <a:pt x="586444" y="1477021"/>
                </a:lnTo>
                <a:cubicBezTo>
                  <a:pt x="586274" y="1477026"/>
                  <a:pt x="586106" y="1477030"/>
                  <a:pt x="585938" y="1477083"/>
                </a:cubicBezTo>
                <a:cubicBezTo>
                  <a:pt x="541948" y="1783415"/>
                  <a:pt x="321278" y="2034989"/>
                  <a:pt x="26396" y="2132575"/>
                </a:cubicBezTo>
                <a:close/>
                <a:moveTo>
                  <a:pt x="0" y="2766967"/>
                </a:moveTo>
                <a:lnTo>
                  <a:pt x="0" y="2558889"/>
                </a:lnTo>
                <a:lnTo>
                  <a:pt x="31905" y="2608877"/>
                </a:lnTo>
                <a:cubicBezTo>
                  <a:pt x="132041" y="2743143"/>
                  <a:pt x="280461" y="2840910"/>
                  <a:pt x="452455" y="2877874"/>
                </a:cubicBezTo>
                <a:cubicBezTo>
                  <a:pt x="405840" y="2640831"/>
                  <a:pt x="235523" y="2446747"/>
                  <a:pt x="9316" y="2362309"/>
                </a:cubicBezTo>
                <a:lnTo>
                  <a:pt x="0" y="2359585"/>
                </a:lnTo>
                <a:lnTo>
                  <a:pt x="0" y="2227392"/>
                </a:lnTo>
                <a:lnTo>
                  <a:pt x="26399" y="2233932"/>
                </a:lnTo>
                <a:cubicBezTo>
                  <a:pt x="321280" y="2332291"/>
                  <a:pt x="541950" y="2585855"/>
                  <a:pt x="585941" y="2894613"/>
                </a:cubicBezTo>
                <a:cubicBezTo>
                  <a:pt x="586109" y="2894666"/>
                  <a:pt x="586278" y="2894671"/>
                  <a:pt x="586447" y="2894676"/>
                </a:cubicBezTo>
                <a:lnTo>
                  <a:pt x="586987" y="2901366"/>
                </a:lnTo>
                <a:cubicBezTo>
                  <a:pt x="592044" y="2931610"/>
                  <a:pt x="594493" y="2962495"/>
                  <a:pt x="594451" y="2993823"/>
                </a:cubicBezTo>
                <a:cubicBezTo>
                  <a:pt x="595763" y="2999453"/>
                  <a:pt x="595822" y="3005122"/>
                  <a:pt x="595822" y="3010804"/>
                </a:cubicBezTo>
                <a:cubicBezTo>
                  <a:pt x="595822" y="3014626"/>
                  <a:pt x="595795" y="3018442"/>
                  <a:pt x="595229" y="3022244"/>
                </a:cubicBezTo>
                <a:lnTo>
                  <a:pt x="594730" y="3022211"/>
                </a:lnTo>
                <a:lnTo>
                  <a:pt x="594704" y="3022706"/>
                </a:lnTo>
                <a:lnTo>
                  <a:pt x="577585" y="3021080"/>
                </a:lnTo>
                <a:cubicBezTo>
                  <a:pt x="545211" y="3020553"/>
                  <a:pt x="513331" y="3017572"/>
                  <a:pt x="482159" y="3012018"/>
                </a:cubicBezTo>
                <a:cubicBezTo>
                  <a:pt x="476582" y="3012437"/>
                  <a:pt x="471253" y="3011489"/>
                  <a:pt x="465942" y="3010478"/>
                </a:cubicBezTo>
                <a:lnTo>
                  <a:pt x="465826" y="3009330"/>
                </a:lnTo>
                <a:cubicBezTo>
                  <a:pt x="286401" y="2979630"/>
                  <a:pt x="126428" y="2894586"/>
                  <a:pt x="5028" y="2772859"/>
                </a:cubicBezTo>
                <a:close/>
                <a:moveTo>
                  <a:pt x="0" y="3835888"/>
                </a:moveTo>
                <a:lnTo>
                  <a:pt x="0" y="3704734"/>
                </a:lnTo>
                <a:lnTo>
                  <a:pt x="9314" y="3702032"/>
                </a:lnTo>
                <a:cubicBezTo>
                  <a:pt x="235521" y="3618257"/>
                  <a:pt x="405837" y="3425697"/>
                  <a:pt x="452453" y="3190516"/>
                </a:cubicBezTo>
                <a:cubicBezTo>
                  <a:pt x="280459" y="3227190"/>
                  <a:pt x="132038" y="3324188"/>
                  <a:pt x="31903" y="3457400"/>
                </a:cubicBezTo>
                <a:lnTo>
                  <a:pt x="0" y="3506992"/>
                </a:lnTo>
                <a:lnTo>
                  <a:pt x="0" y="3300549"/>
                </a:lnTo>
                <a:lnTo>
                  <a:pt x="5025" y="3294705"/>
                </a:lnTo>
                <a:cubicBezTo>
                  <a:pt x="126426" y="3173934"/>
                  <a:pt x="286398" y="3089558"/>
                  <a:pt x="465823" y="3060092"/>
                </a:cubicBezTo>
                <a:lnTo>
                  <a:pt x="465940" y="3058953"/>
                </a:lnTo>
                <a:cubicBezTo>
                  <a:pt x="471249" y="3057951"/>
                  <a:pt x="476577" y="3057010"/>
                  <a:pt x="482153" y="3057426"/>
                </a:cubicBezTo>
                <a:cubicBezTo>
                  <a:pt x="513336" y="3051913"/>
                  <a:pt x="545229" y="3048955"/>
                  <a:pt x="577614" y="3048432"/>
                </a:cubicBezTo>
                <a:lnTo>
                  <a:pt x="594702" y="3046822"/>
                </a:lnTo>
                <a:lnTo>
                  <a:pt x="594728" y="3047312"/>
                </a:lnTo>
                <a:lnTo>
                  <a:pt x="595226" y="3047280"/>
                </a:lnTo>
                <a:lnTo>
                  <a:pt x="595820" y="3058630"/>
                </a:lnTo>
                <a:cubicBezTo>
                  <a:pt x="595820" y="3064266"/>
                  <a:pt x="595761" y="3069889"/>
                  <a:pt x="594449" y="3075472"/>
                </a:cubicBezTo>
                <a:cubicBezTo>
                  <a:pt x="594491" y="3106561"/>
                  <a:pt x="592041" y="3137210"/>
                  <a:pt x="586982" y="3167222"/>
                </a:cubicBezTo>
                <a:lnTo>
                  <a:pt x="586444" y="3173846"/>
                </a:lnTo>
                <a:cubicBezTo>
                  <a:pt x="586274" y="3173851"/>
                  <a:pt x="586106" y="3173856"/>
                  <a:pt x="585938" y="3173908"/>
                </a:cubicBezTo>
                <a:cubicBezTo>
                  <a:pt x="541948" y="3480240"/>
                  <a:pt x="321278" y="3731813"/>
                  <a:pt x="26396" y="3829400"/>
                </a:cubicBezTo>
                <a:close/>
                <a:moveTo>
                  <a:pt x="0" y="4056079"/>
                </a:moveTo>
                <a:lnTo>
                  <a:pt x="0" y="3923091"/>
                </a:lnTo>
                <a:lnTo>
                  <a:pt x="9850" y="3925425"/>
                </a:lnTo>
                <a:cubicBezTo>
                  <a:pt x="194718" y="3982914"/>
                  <a:pt x="351664" y="4101018"/>
                  <a:pt x="456028" y="4255797"/>
                </a:cubicBezTo>
                <a:lnTo>
                  <a:pt x="484473" y="4305008"/>
                </a:lnTo>
                <a:lnTo>
                  <a:pt x="333423" y="4305008"/>
                </a:lnTo>
                <a:lnTo>
                  <a:pt x="281300" y="4241205"/>
                </a:lnTo>
                <a:cubicBezTo>
                  <a:pt x="223282" y="4178491"/>
                  <a:pt x="153561" y="4126262"/>
                  <a:pt x="75476" y="4087725"/>
                </a:cubicBezTo>
                <a:close/>
                <a:moveTo>
                  <a:pt x="0" y="4305008"/>
                </a:moveTo>
                <a:lnTo>
                  <a:pt x="0" y="4256099"/>
                </a:lnTo>
                <a:lnTo>
                  <a:pt x="8327" y="4271827"/>
                </a:lnTo>
                <a:lnTo>
                  <a:pt x="35009" y="430500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1B26E892-1320-40AA-9CA1-246721C187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8592" y="620720"/>
            <a:ext cx="7323231" cy="55931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13224" y="1105351"/>
            <a:ext cx="6353967" cy="3023981"/>
          </a:xfrm>
        </p:spPr>
        <p:txBody>
          <a:bodyPr anchor="b">
            <a:normAutofit/>
          </a:bodyPr>
          <a:lstStyle/>
          <a:p>
            <a:pPr algn="l"/>
            <a:r>
              <a:rPr lang="en-US" sz="4800" dirty="0">
                <a:solidFill>
                  <a:srgbClr val="FFFFFF"/>
                </a:solidFill>
              </a:rPr>
              <a:t>Research questions</a:t>
            </a:r>
          </a:p>
        </p:txBody>
      </p:sp>
      <p:sp>
        <p:nvSpPr>
          <p:cNvPr id="8" name="Content Placeholder 2">
            <a:extLst>
              <a:ext uri="{FF2B5EF4-FFF2-40B4-BE49-F238E27FC236}">
                <a16:creationId xmlns:a16="http://schemas.microsoft.com/office/drawing/2014/main" id="{8B793E89-E750-49A5-9572-15BD92C3C331}"/>
              </a:ext>
            </a:extLst>
          </p:cNvPr>
          <p:cNvSpPr>
            <a:spLocks noGrp="1"/>
          </p:cNvSpPr>
          <p:nvPr>
            <p:ph type="subTitle" idx="1"/>
          </p:nvPr>
        </p:nvSpPr>
        <p:spPr>
          <a:xfrm>
            <a:off x="4713224" y="4297556"/>
            <a:ext cx="6353968" cy="1433391"/>
          </a:xfrm>
        </p:spPr>
        <p:txBody>
          <a:bodyPr anchor="t">
            <a:normAutofit/>
          </a:bodyPr>
          <a:lstStyle/>
          <a:p>
            <a:r>
              <a:rPr lang="en-GB" dirty="0">
                <a:solidFill>
                  <a:srgbClr val="FFFFFF"/>
                </a:solidFill>
              </a:rPr>
              <a:t>What is the small scale research project looking at? </a:t>
            </a:r>
            <a:endParaRPr dirty="0">
              <a:solidFill>
                <a:srgbClr val="FFFFFF"/>
              </a:solidFill>
            </a:endParaRPr>
          </a:p>
        </p:txBody>
      </p:sp>
      <p:cxnSp>
        <p:nvCxnSpPr>
          <p:cNvPr id="19" name="Straight Connector 18">
            <a:extLst>
              <a:ext uri="{FF2B5EF4-FFF2-40B4-BE49-F238E27FC236}">
                <a16:creationId xmlns:a16="http://schemas.microsoft.com/office/drawing/2014/main" id="{C9A1F79C-E4D1-4AAE-BA11-3A09005252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42932" y="4214336"/>
            <a:ext cx="512064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useBgFill="1">
        <p:nvSpPr>
          <p:cNvPr id="21" name="Rectangle 20">
            <a:extLst>
              <a:ext uri="{FF2B5EF4-FFF2-40B4-BE49-F238E27FC236}">
                <a16:creationId xmlns:a16="http://schemas.microsoft.com/office/drawing/2014/main" id="{C170DF7D-4686-4BD5-A9CD-C89649284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4000" y="-2"/>
            <a:ext cx="164592"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590217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8432">
        <p15:prstTrans prst="crush"/>
      </p:transition>
    </mc:Choice>
    <mc:Fallback>
      <p:transition spd="slow" advTm="18432">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8018272" cy="1499616"/>
          </a:xfrm>
        </p:spPr>
        <p:txBody>
          <a:bodyPr>
            <a:normAutofit/>
          </a:bodyPr>
          <a:lstStyle/>
          <a:p>
            <a:r>
              <a:rPr lang="en-US" dirty="0">
                <a:solidFill>
                  <a:schemeClr val="accent2"/>
                </a:solidFill>
              </a:rPr>
              <a:t>What do we want to find out?</a:t>
            </a:r>
          </a:p>
        </p:txBody>
      </p:sp>
      <p:sp>
        <p:nvSpPr>
          <p:cNvPr id="3" name="Content Placeholder 2"/>
          <p:cNvSpPr>
            <a:spLocks noGrp="1"/>
          </p:cNvSpPr>
          <p:nvPr>
            <p:ph idx="1"/>
          </p:nvPr>
        </p:nvSpPr>
        <p:spPr>
          <a:xfrm>
            <a:off x="1024128" y="2221992"/>
            <a:ext cx="8018271" cy="4023360"/>
          </a:xfrm>
        </p:spPr>
        <p:txBody>
          <a:bodyPr>
            <a:normAutofit/>
          </a:bodyPr>
          <a:lstStyle/>
          <a:p>
            <a:pPr marL="0" indent="0" algn="just">
              <a:buNone/>
            </a:pPr>
            <a:r>
              <a:rPr lang="en-GB" dirty="0">
                <a:solidFill>
                  <a:schemeClr val="bg1">
                    <a:lumMod val="50000"/>
                  </a:schemeClr>
                </a:solidFill>
                <a:cs typeface="Segoe UI Semilight" panose="020B0402040204020203" pitchFamily="34" charset="0"/>
              </a:rPr>
              <a:t>The research will be about evaluating how children use two different learning environments.</a:t>
            </a:r>
          </a:p>
          <a:p>
            <a:pPr algn="just">
              <a:buFont typeface="Wingdings" panose="05000000000000000000" pitchFamily="2" charset="2"/>
              <a:buChar char="v"/>
            </a:pPr>
            <a:r>
              <a:rPr lang="en-GB" dirty="0">
                <a:solidFill>
                  <a:schemeClr val="bg1">
                    <a:lumMod val="50000"/>
                  </a:schemeClr>
                </a:solidFill>
                <a:cs typeface="Segoe UI Semilight" panose="020B0402040204020203" pitchFamily="34" charset="0"/>
              </a:rPr>
              <a:t> Do children respond differently if they are presented with two different learning environments? </a:t>
            </a:r>
          </a:p>
          <a:p>
            <a:pPr algn="just">
              <a:buFont typeface="Wingdings" panose="05000000000000000000" pitchFamily="2" charset="2"/>
              <a:buChar char="v"/>
            </a:pPr>
            <a:r>
              <a:rPr lang="en-GB" dirty="0">
                <a:solidFill>
                  <a:schemeClr val="bg1">
                    <a:lumMod val="50000"/>
                  </a:schemeClr>
                </a:solidFill>
                <a:cs typeface="Segoe UI Semilight" panose="020B0402040204020203" pitchFamily="34" charset="0"/>
              </a:rPr>
              <a:t>If they walk into a room that is set up; inviting and motivating in order to encourage them to engage in their surroundings (Drake, 2010), do they respond different if they walk into a room that has plenty of space with natural resources and materials and they are told they can create whatever they want to?</a:t>
            </a:r>
          </a:p>
          <a:p>
            <a:pPr>
              <a:buFont typeface="Wingdings" panose="05000000000000000000" pitchFamily="2" charset="2"/>
              <a:buChar char="v"/>
            </a:pPr>
            <a:endParaRPr lang="en-GB" dirty="0">
              <a:solidFill>
                <a:schemeClr val="bg1">
                  <a:lumMod val="50000"/>
                </a:schemeClr>
              </a:solidFill>
              <a:cs typeface="Segoe UI Semilight" panose="020B0402040204020203" pitchFamily="34" charset="0"/>
            </a:endParaRPr>
          </a:p>
          <a:p>
            <a:endParaRPr lang="en-GB" dirty="0">
              <a:solidFill>
                <a:schemeClr val="bg1">
                  <a:lumMod val="50000"/>
                </a:schemeClr>
              </a:solidFill>
              <a:cs typeface="Segoe UI Semilight" panose="020B0402040204020203" pitchFamily="34" charset="0"/>
            </a:endParaRPr>
          </a:p>
        </p:txBody>
      </p:sp>
      <p:sp>
        <p:nvSpPr>
          <p:cNvPr id="8" name="Rectangle 7">
            <a:extLst>
              <a:ext uri="{FF2B5EF4-FFF2-40B4-BE49-F238E27FC236}">
                <a16:creationId xmlns:a16="http://schemas.microsoft.com/office/drawing/2014/main" id="{77D7B666-D5E6-48CE-B26A-FB5E5C34AF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325601"/>
            <a:ext cx="2286920" cy="39080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6EE670A-A41A-44AD-BC1C-2090365EB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4394539"/>
            <a:ext cx="2286920" cy="2029724"/>
          </a:xfrm>
          <a:prstGeom prst="rect">
            <a:avLst/>
          </a:prstGeom>
          <a:solidFill>
            <a:schemeClr val="tx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3086073451"/>
      </p:ext>
    </p:extLst>
  </p:cSld>
  <p:clrMapOvr>
    <a:masterClrMapping/>
  </p:clrMapOvr>
  <mc:AlternateContent xmlns:mc="http://schemas.openxmlformats.org/markup-compatibility/2006">
    <mc:Choice xmlns:p14="http://schemas.microsoft.com/office/powerpoint/2010/main" Requires="p14">
      <p:transition spd="slow" p14:dur="1400" advTm="43670">
        <p14:doors dir="vert"/>
      </p:transition>
    </mc:Choice>
    <mc:Fallback>
      <p:transition spd="slow" advTm="4367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4">
            <a:extLst>
              <a:ext uri="{FF2B5EF4-FFF2-40B4-BE49-F238E27FC236}">
                <a16:creationId xmlns:a16="http://schemas.microsoft.com/office/drawing/2014/main" id="{B0890400-BB8B-4A44-AB63-65C7CA223E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964788" y="804333"/>
            <a:ext cx="3391900" cy="5249334"/>
          </a:xfrm>
        </p:spPr>
        <p:txBody>
          <a:bodyPr>
            <a:normAutofit/>
          </a:bodyPr>
          <a:lstStyle/>
          <a:p>
            <a:pPr algn="r"/>
            <a:r>
              <a:rPr lang="en-US" dirty="0">
                <a:solidFill>
                  <a:schemeClr val="accent2"/>
                </a:solidFill>
              </a:rPr>
              <a:t>What do we want to find out?</a:t>
            </a:r>
          </a:p>
        </p:txBody>
      </p:sp>
      <p:cxnSp>
        <p:nvCxnSpPr>
          <p:cNvPr id="20" name="Straight Connector 16">
            <a:extLst>
              <a:ext uri="{FF2B5EF4-FFF2-40B4-BE49-F238E27FC236}">
                <a16:creationId xmlns:a16="http://schemas.microsoft.com/office/drawing/2014/main" id="{4D39B797-CDC6-4529-8A36-9CBFC98163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77597" y="1600200"/>
            <a:ext cx="0" cy="36576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99330" y="804333"/>
            <a:ext cx="6257721" cy="5249334"/>
          </a:xfrm>
        </p:spPr>
        <p:txBody>
          <a:bodyPr anchor="ctr">
            <a:normAutofit/>
          </a:bodyPr>
          <a:lstStyle/>
          <a:p>
            <a:pPr marL="0" indent="0" algn="just">
              <a:buNone/>
            </a:pPr>
            <a:endParaRPr lang="en-GB" dirty="0">
              <a:solidFill>
                <a:schemeClr val="bg1">
                  <a:lumMod val="50000"/>
                </a:schemeClr>
              </a:solidFill>
              <a:cs typeface="Segoe UI Semilight" panose="020B0402040204020203" pitchFamily="34" charset="0"/>
            </a:endParaRPr>
          </a:p>
          <a:p>
            <a:pPr marL="0" indent="0" algn="just">
              <a:buNone/>
            </a:pPr>
            <a:r>
              <a:rPr lang="en-GB" dirty="0">
                <a:solidFill>
                  <a:schemeClr val="bg1">
                    <a:lumMod val="50000"/>
                  </a:schemeClr>
                </a:solidFill>
                <a:cs typeface="Segoe UI Semilight" panose="020B0402040204020203" pitchFamily="34" charset="0"/>
              </a:rPr>
              <a:t>The research will be about interpreting how children who are given different play experiences explore and play in their environment.</a:t>
            </a:r>
          </a:p>
          <a:p>
            <a:pPr marL="0" indent="0" algn="just">
              <a:buNone/>
            </a:pPr>
            <a:r>
              <a:rPr lang="en-GB" dirty="0">
                <a:solidFill>
                  <a:schemeClr val="bg1">
                    <a:lumMod val="50000"/>
                  </a:schemeClr>
                </a:solidFill>
                <a:cs typeface="Segoe UI Semilight" panose="020B0402040204020203" pitchFamily="34" charset="0"/>
              </a:rPr>
              <a:t>The research will involve observing the children in order to see how they respond and the extent to which they engage in an activity; considering how long they spend and interact with one task before they move on to something else.</a:t>
            </a:r>
          </a:p>
          <a:p>
            <a:pPr marL="0" indent="0" algn="just">
              <a:buNone/>
            </a:pPr>
            <a:r>
              <a:rPr lang="en-GB" dirty="0">
                <a:solidFill>
                  <a:schemeClr val="bg1">
                    <a:lumMod val="50000"/>
                  </a:schemeClr>
                </a:solidFill>
                <a:cs typeface="Segoe UI Semilight" panose="020B0402040204020203" pitchFamily="34" charset="0"/>
              </a:rPr>
              <a:t>Do they show a deeper engagement level in a particular environment?</a:t>
            </a:r>
          </a:p>
          <a:p>
            <a:pPr marL="0" indent="0" algn="just">
              <a:buNone/>
            </a:pPr>
            <a:r>
              <a:rPr lang="en-GB" dirty="0">
                <a:solidFill>
                  <a:schemeClr val="bg1">
                    <a:lumMod val="50000"/>
                  </a:schemeClr>
                </a:solidFill>
                <a:cs typeface="Segoe UI Semilight" panose="020B0402040204020203" pitchFamily="34" charset="0"/>
              </a:rPr>
              <a:t>The observations will also consider how the children interact with one another and the discussions that they may have.</a:t>
            </a:r>
          </a:p>
          <a:p>
            <a:pPr algn="just">
              <a:buFont typeface="Wingdings" panose="05000000000000000000" pitchFamily="2" charset="2"/>
              <a:buChar char="v"/>
            </a:pPr>
            <a:endParaRPr lang="en-GB" dirty="0">
              <a:solidFill>
                <a:schemeClr val="bg1">
                  <a:lumMod val="50000"/>
                </a:schemeClr>
              </a:solidFill>
              <a:cs typeface="Segoe UI Semilight" panose="020B0402040204020203" pitchFamily="34" charset="0"/>
            </a:endParaRPr>
          </a:p>
          <a:p>
            <a:pPr algn="just"/>
            <a:endParaRPr lang="en-GB" dirty="0">
              <a:solidFill>
                <a:schemeClr val="bg1">
                  <a:lumMod val="50000"/>
                </a:schemeClr>
              </a:solidFill>
              <a:cs typeface="Segoe UI Semilight" panose="020B0402040204020203" pitchFamily="34" charset="0"/>
            </a:endParaRPr>
          </a:p>
        </p:txBody>
      </p:sp>
    </p:spTree>
    <p:custDataLst>
      <p:tags r:id="rId1"/>
    </p:custDataLst>
    <p:extLst>
      <p:ext uri="{BB962C8B-B14F-4D97-AF65-F5344CB8AC3E}">
        <p14:creationId xmlns:p14="http://schemas.microsoft.com/office/powerpoint/2010/main" val="2914231217"/>
      </p:ext>
    </p:extLst>
  </p:cSld>
  <p:clrMapOvr>
    <a:masterClrMapping/>
  </p:clrMapOvr>
  <p:transition spd="slow" advTm="45796">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mph" presetSubtype="0" fill="hold" nodeType="clickEffect">
                                  <p:stCondLst>
                                    <p:cond delay="0"/>
                                  </p:stCondLst>
                                  <p:childTnLst>
                                    <p:animClr clrSpc="hsl" dir="cw">
                                      <p:cBhvr override="childStyle">
                                        <p:cTn id="6" dur="500" fill="hold"/>
                                        <p:tgtEl>
                                          <p:spTgt spid="3">
                                            <p:txEl>
                                              <p:pRg st="1" end="1"/>
                                            </p:txEl>
                                          </p:spTgt>
                                        </p:tgtEl>
                                        <p:attrNameLst>
                                          <p:attrName>style.color</p:attrName>
                                        </p:attrNameLst>
                                      </p:cBhvr>
                                      <p:by>
                                        <p:hsl h="0" s="-70588" l="0"/>
                                      </p:by>
                                    </p:animClr>
                                    <p:animClr clrSpc="hsl" dir="cw">
                                      <p:cBhvr>
                                        <p:cTn id="7" dur="500" fill="hold"/>
                                        <p:tgtEl>
                                          <p:spTgt spid="3">
                                            <p:txEl>
                                              <p:pRg st="1" end="1"/>
                                            </p:txEl>
                                          </p:spTgt>
                                        </p:tgtEl>
                                        <p:attrNameLst>
                                          <p:attrName>fillcolor</p:attrName>
                                        </p:attrNameLst>
                                      </p:cBhvr>
                                      <p:by>
                                        <p:hsl h="0" s="-70588" l="0"/>
                                      </p:by>
                                    </p:animClr>
                                    <p:animClr clrSpc="hsl" dir="cw">
                                      <p:cBhvr>
                                        <p:cTn id="8" dur="500" fill="hold"/>
                                        <p:tgtEl>
                                          <p:spTgt spid="3">
                                            <p:txEl>
                                              <p:pRg st="1" end="1"/>
                                            </p:txEl>
                                          </p:spTgt>
                                        </p:tgtEl>
                                        <p:attrNameLst>
                                          <p:attrName>stroke.color</p:attrName>
                                        </p:attrNameLst>
                                      </p:cBhvr>
                                      <p:by>
                                        <p:hsl h="0" s="-70588" l="0"/>
                                      </p:by>
                                    </p:animClr>
                                    <p:set>
                                      <p:cBhvr>
                                        <p:cTn id="9" dur="500" fill="hold"/>
                                        <p:tgtEl>
                                          <p:spTgt spid="3">
                                            <p:txEl>
                                              <p:pRg st="1" end="1"/>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5" presetClass="emph" presetSubtype="0" fill="hold" nodeType="clickEffect">
                                  <p:stCondLst>
                                    <p:cond delay="0"/>
                                  </p:stCondLst>
                                  <p:childTnLst>
                                    <p:animClr clrSpc="hsl" dir="cw">
                                      <p:cBhvr override="childStyle">
                                        <p:cTn id="13" dur="500" fill="hold"/>
                                        <p:tgtEl>
                                          <p:spTgt spid="3">
                                            <p:txEl>
                                              <p:pRg st="2" end="2"/>
                                            </p:txEl>
                                          </p:spTgt>
                                        </p:tgtEl>
                                        <p:attrNameLst>
                                          <p:attrName>style.color</p:attrName>
                                        </p:attrNameLst>
                                      </p:cBhvr>
                                      <p:by>
                                        <p:hsl h="0" s="-70588" l="0"/>
                                      </p:by>
                                    </p:animClr>
                                    <p:animClr clrSpc="hsl" dir="cw">
                                      <p:cBhvr>
                                        <p:cTn id="14" dur="500" fill="hold"/>
                                        <p:tgtEl>
                                          <p:spTgt spid="3">
                                            <p:txEl>
                                              <p:pRg st="2" end="2"/>
                                            </p:txEl>
                                          </p:spTgt>
                                        </p:tgtEl>
                                        <p:attrNameLst>
                                          <p:attrName>fillcolor</p:attrName>
                                        </p:attrNameLst>
                                      </p:cBhvr>
                                      <p:by>
                                        <p:hsl h="0" s="-70588" l="0"/>
                                      </p:by>
                                    </p:animClr>
                                    <p:animClr clrSpc="hsl" dir="cw">
                                      <p:cBhvr>
                                        <p:cTn id="15" dur="500" fill="hold"/>
                                        <p:tgtEl>
                                          <p:spTgt spid="3">
                                            <p:txEl>
                                              <p:pRg st="2" end="2"/>
                                            </p:txEl>
                                          </p:spTgt>
                                        </p:tgtEl>
                                        <p:attrNameLst>
                                          <p:attrName>stroke.color</p:attrName>
                                        </p:attrNameLst>
                                      </p:cBhvr>
                                      <p:by>
                                        <p:hsl h="0" s="-70588" l="0"/>
                                      </p:by>
                                    </p:animClr>
                                    <p:set>
                                      <p:cBhvr>
                                        <p:cTn id="16" dur="500" fill="hold"/>
                                        <p:tgtEl>
                                          <p:spTgt spid="3">
                                            <p:txEl>
                                              <p:pRg st="2" end="2"/>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5" presetClass="emph" presetSubtype="0" fill="hold" nodeType="clickEffect">
                                  <p:stCondLst>
                                    <p:cond delay="0"/>
                                  </p:stCondLst>
                                  <p:childTnLst>
                                    <p:animClr clrSpc="hsl" dir="cw">
                                      <p:cBhvr override="childStyle">
                                        <p:cTn id="20" dur="500" fill="hold"/>
                                        <p:tgtEl>
                                          <p:spTgt spid="3">
                                            <p:txEl>
                                              <p:pRg st="3" end="3"/>
                                            </p:txEl>
                                          </p:spTgt>
                                        </p:tgtEl>
                                        <p:attrNameLst>
                                          <p:attrName>style.color</p:attrName>
                                        </p:attrNameLst>
                                      </p:cBhvr>
                                      <p:by>
                                        <p:hsl h="0" s="-70588" l="0"/>
                                      </p:by>
                                    </p:animClr>
                                    <p:animClr clrSpc="hsl" dir="cw">
                                      <p:cBhvr>
                                        <p:cTn id="21" dur="500" fill="hold"/>
                                        <p:tgtEl>
                                          <p:spTgt spid="3">
                                            <p:txEl>
                                              <p:pRg st="3" end="3"/>
                                            </p:txEl>
                                          </p:spTgt>
                                        </p:tgtEl>
                                        <p:attrNameLst>
                                          <p:attrName>fillcolor</p:attrName>
                                        </p:attrNameLst>
                                      </p:cBhvr>
                                      <p:by>
                                        <p:hsl h="0" s="-70588" l="0"/>
                                      </p:by>
                                    </p:animClr>
                                    <p:animClr clrSpc="hsl" dir="cw">
                                      <p:cBhvr>
                                        <p:cTn id="22" dur="500" fill="hold"/>
                                        <p:tgtEl>
                                          <p:spTgt spid="3">
                                            <p:txEl>
                                              <p:pRg st="3" end="3"/>
                                            </p:txEl>
                                          </p:spTgt>
                                        </p:tgtEl>
                                        <p:attrNameLst>
                                          <p:attrName>stroke.color</p:attrName>
                                        </p:attrNameLst>
                                      </p:cBhvr>
                                      <p:by>
                                        <p:hsl h="0" s="-70588" l="0"/>
                                      </p:by>
                                    </p:animClr>
                                    <p:set>
                                      <p:cBhvr>
                                        <p:cTn id="23" dur="500" fill="hold"/>
                                        <p:tgtEl>
                                          <p:spTgt spid="3">
                                            <p:txEl>
                                              <p:pRg st="3" end="3"/>
                                            </p:txEl>
                                          </p:spTgt>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5" presetClass="emph" presetSubtype="0" fill="hold" nodeType="clickEffect">
                                  <p:stCondLst>
                                    <p:cond delay="0"/>
                                  </p:stCondLst>
                                  <p:childTnLst>
                                    <p:animClr clrSpc="hsl" dir="cw">
                                      <p:cBhvr override="childStyle">
                                        <p:cTn id="27" dur="500" fill="hold"/>
                                        <p:tgtEl>
                                          <p:spTgt spid="3">
                                            <p:txEl>
                                              <p:pRg st="4" end="4"/>
                                            </p:txEl>
                                          </p:spTgt>
                                        </p:tgtEl>
                                        <p:attrNameLst>
                                          <p:attrName>style.color</p:attrName>
                                        </p:attrNameLst>
                                      </p:cBhvr>
                                      <p:by>
                                        <p:hsl h="0" s="-70588" l="0"/>
                                      </p:by>
                                    </p:animClr>
                                    <p:animClr clrSpc="hsl" dir="cw">
                                      <p:cBhvr>
                                        <p:cTn id="28" dur="500" fill="hold"/>
                                        <p:tgtEl>
                                          <p:spTgt spid="3">
                                            <p:txEl>
                                              <p:pRg st="4" end="4"/>
                                            </p:txEl>
                                          </p:spTgt>
                                        </p:tgtEl>
                                        <p:attrNameLst>
                                          <p:attrName>fillcolor</p:attrName>
                                        </p:attrNameLst>
                                      </p:cBhvr>
                                      <p:by>
                                        <p:hsl h="0" s="-70588" l="0"/>
                                      </p:by>
                                    </p:animClr>
                                    <p:animClr clrSpc="hsl" dir="cw">
                                      <p:cBhvr>
                                        <p:cTn id="29" dur="500" fill="hold"/>
                                        <p:tgtEl>
                                          <p:spTgt spid="3">
                                            <p:txEl>
                                              <p:pRg st="4" end="4"/>
                                            </p:txEl>
                                          </p:spTgt>
                                        </p:tgtEl>
                                        <p:attrNameLst>
                                          <p:attrName>stroke.color</p:attrName>
                                        </p:attrNameLst>
                                      </p:cBhvr>
                                      <p:by>
                                        <p:hsl h="0" s="-70588" l="0"/>
                                      </p:by>
                                    </p:animClr>
                                    <p:set>
                                      <p:cBhvr>
                                        <p:cTn id="30" dur="500" fill="hold"/>
                                        <p:tgtEl>
                                          <p:spTgt spid="3">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2AE8E50-35D4-4D5A-A4BB-168CBB027D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88726" cy="6858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16">
            <a:extLst>
              <a:ext uri="{FF2B5EF4-FFF2-40B4-BE49-F238E27FC236}">
                <a16:creationId xmlns:a16="http://schemas.microsoft.com/office/drawing/2014/main" id="{C37D1D6D-17D8-4296-B000-665D1892D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396" y="1276539"/>
            <a:ext cx="5570417" cy="4304276"/>
          </a:xfrm>
          <a:custGeom>
            <a:avLst/>
            <a:gdLst>
              <a:gd name="connsiteX0" fmla="*/ 4985599 w 5593163"/>
              <a:gd name="connsiteY0" fmla="*/ 636203 h 4305008"/>
              <a:gd name="connsiteX1" fmla="*/ 5528908 w 5593163"/>
              <a:gd name="connsiteY1" fmla="*/ 1181049 h 4305008"/>
              <a:gd name="connsiteX2" fmla="*/ 4985599 w 5593163"/>
              <a:gd name="connsiteY2" fmla="*/ 636203 h 4305008"/>
              <a:gd name="connsiteX3" fmla="*/ 4985599 w 5593163"/>
              <a:gd name="connsiteY3" fmla="*/ 2333028 h 4305008"/>
              <a:gd name="connsiteX4" fmla="*/ 5528908 w 5593163"/>
              <a:gd name="connsiteY4" fmla="*/ 2877874 h 4305008"/>
              <a:gd name="connsiteX5" fmla="*/ 4985599 w 5593163"/>
              <a:gd name="connsiteY5" fmla="*/ 2333028 h 4305008"/>
              <a:gd name="connsiteX6" fmla="*/ 4985597 w 5593163"/>
              <a:gd name="connsiteY6" fmla="*/ 2034258 h 4305008"/>
              <a:gd name="connsiteX7" fmla="*/ 5528906 w 5593163"/>
              <a:gd name="connsiteY7" fmla="*/ 1493690 h 4305008"/>
              <a:gd name="connsiteX8" fmla="*/ 4985597 w 5593163"/>
              <a:gd name="connsiteY8" fmla="*/ 2034258 h 4305008"/>
              <a:gd name="connsiteX9" fmla="*/ 4985597 w 5593163"/>
              <a:gd name="connsiteY9" fmla="*/ 3731083 h 4305008"/>
              <a:gd name="connsiteX10" fmla="*/ 5528906 w 5593163"/>
              <a:gd name="connsiteY10" fmla="*/ 3190516 h 4305008"/>
              <a:gd name="connsiteX11" fmla="*/ 4985597 w 5593163"/>
              <a:gd name="connsiteY11" fmla="*/ 3731083 h 4305008"/>
              <a:gd name="connsiteX12" fmla="*/ 4842232 w 5593163"/>
              <a:gd name="connsiteY12" fmla="*/ 503273 h 4305008"/>
              <a:gd name="connsiteX13" fmla="*/ 4842826 w 5593163"/>
              <a:gd name="connsiteY13" fmla="*/ 491833 h 4305008"/>
              <a:gd name="connsiteX14" fmla="*/ 4843324 w 5593163"/>
              <a:gd name="connsiteY14" fmla="*/ 491866 h 4305008"/>
              <a:gd name="connsiteX15" fmla="*/ 4843350 w 5593163"/>
              <a:gd name="connsiteY15" fmla="*/ 491372 h 4305008"/>
              <a:gd name="connsiteX16" fmla="*/ 4860437 w 5593163"/>
              <a:gd name="connsiteY16" fmla="*/ 492995 h 4305008"/>
              <a:gd name="connsiteX17" fmla="*/ 4955899 w 5593163"/>
              <a:gd name="connsiteY17" fmla="*/ 502060 h 4305008"/>
              <a:gd name="connsiteX18" fmla="*/ 4972112 w 5593163"/>
              <a:gd name="connsiteY18" fmla="*/ 503599 h 4305008"/>
              <a:gd name="connsiteX19" fmla="*/ 4972229 w 5593163"/>
              <a:gd name="connsiteY19" fmla="*/ 504747 h 4305008"/>
              <a:gd name="connsiteX20" fmla="*/ 5583809 w 5593163"/>
              <a:gd name="connsiteY20" fmla="*/ 948988 h 4305008"/>
              <a:gd name="connsiteX21" fmla="*/ 5593163 w 5593163"/>
              <a:gd name="connsiteY21" fmla="*/ 971822 h 4305008"/>
              <a:gd name="connsiteX22" fmla="*/ 5593163 w 5593163"/>
              <a:gd name="connsiteY22" fmla="*/ 1318474 h 4305008"/>
              <a:gd name="connsiteX23" fmla="*/ 5558612 w 5593163"/>
              <a:gd name="connsiteY23" fmla="*/ 1315193 h 4305008"/>
              <a:gd name="connsiteX24" fmla="*/ 5542395 w 5593163"/>
              <a:gd name="connsiteY24" fmla="*/ 1313653 h 4305008"/>
              <a:gd name="connsiteX25" fmla="*/ 5542279 w 5593163"/>
              <a:gd name="connsiteY25" fmla="*/ 1312505 h 4305008"/>
              <a:gd name="connsiteX26" fmla="*/ 4852114 w 5593163"/>
              <a:gd name="connsiteY26" fmla="*/ 619464 h 4305008"/>
              <a:gd name="connsiteX27" fmla="*/ 4851608 w 5593163"/>
              <a:gd name="connsiteY27" fmla="*/ 619401 h 4305008"/>
              <a:gd name="connsiteX28" fmla="*/ 4851070 w 5593163"/>
              <a:gd name="connsiteY28" fmla="*/ 612725 h 4305008"/>
              <a:gd name="connsiteX29" fmla="*/ 4843603 w 5593163"/>
              <a:gd name="connsiteY29" fmla="*/ 520249 h 4305008"/>
              <a:gd name="connsiteX30" fmla="*/ 4842232 w 5593163"/>
              <a:gd name="connsiteY30" fmla="*/ 503273 h 4305008"/>
              <a:gd name="connsiteX31" fmla="*/ 4842232 w 5593163"/>
              <a:gd name="connsiteY31" fmla="*/ 2200098 h 4305008"/>
              <a:gd name="connsiteX32" fmla="*/ 4842826 w 5593163"/>
              <a:gd name="connsiteY32" fmla="*/ 2188658 h 4305008"/>
              <a:gd name="connsiteX33" fmla="*/ 4843324 w 5593163"/>
              <a:gd name="connsiteY33" fmla="*/ 2188691 h 4305008"/>
              <a:gd name="connsiteX34" fmla="*/ 4843350 w 5593163"/>
              <a:gd name="connsiteY34" fmla="*/ 2188197 h 4305008"/>
              <a:gd name="connsiteX35" fmla="*/ 4860437 w 5593163"/>
              <a:gd name="connsiteY35" fmla="*/ 2189820 h 4305008"/>
              <a:gd name="connsiteX36" fmla="*/ 4955899 w 5593163"/>
              <a:gd name="connsiteY36" fmla="*/ 2198885 h 4305008"/>
              <a:gd name="connsiteX37" fmla="*/ 4972112 w 5593163"/>
              <a:gd name="connsiteY37" fmla="*/ 2200424 h 4305008"/>
              <a:gd name="connsiteX38" fmla="*/ 4972229 w 5593163"/>
              <a:gd name="connsiteY38" fmla="*/ 2201572 h 4305008"/>
              <a:gd name="connsiteX39" fmla="*/ 5583809 w 5593163"/>
              <a:gd name="connsiteY39" fmla="*/ 2645813 h 4305008"/>
              <a:gd name="connsiteX40" fmla="*/ 5593163 w 5593163"/>
              <a:gd name="connsiteY40" fmla="*/ 2668647 h 4305008"/>
              <a:gd name="connsiteX41" fmla="*/ 5593163 w 5593163"/>
              <a:gd name="connsiteY41" fmla="*/ 3015299 h 4305008"/>
              <a:gd name="connsiteX42" fmla="*/ 5558612 w 5593163"/>
              <a:gd name="connsiteY42" fmla="*/ 3012018 h 4305008"/>
              <a:gd name="connsiteX43" fmla="*/ 5542395 w 5593163"/>
              <a:gd name="connsiteY43" fmla="*/ 3010478 h 4305008"/>
              <a:gd name="connsiteX44" fmla="*/ 5542279 w 5593163"/>
              <a:gd name="connsiteY44" fmla="*/ 3009330 h 4305008"/>
              <a:gd name="connsiteX45" fmla="*/ 4852114 w 5593163"/>
              <a:gd name="connsiteY45" fmla="*/ 2316289 h 4305008"/>
              <a:gd name="connsiteX46" fmla="*/ 4851608 w 5593163"/>
              <a:gd name="connsiteY46" fmla="*/ 2316226 h 4305008"/>
              <a:gd name="connsiteX47" fmla="*/ 4851070 w 5593163"/>
              <a:gd name="connsiteY47" fmla="*/ 2309550 h 4305008"/>
              <a:gd name="connsiteX48" fmla="*/ 4843603 w 5593163"/>
              <a:gd name="connsiteY48" fmla="*/ 2217074 h 4305008"/>
              <a:gd name="connsiteX49" fmla="*/ 4842232 w 5593163"/>
              <a:gd name="connsiteY49" fmla="*/ 2200098 h 4305008"/>
              <a:gd name="connsiteX50" fmla="*/ 4842232 w 5593163"/>
              <a:gd name="connsiteY50" fmla="*/ 3896923 h 4305008"/>
              <a:gd name="connsiteX51" fmla="*/ 4842826 w 5593163"/>
              <a:gd name="connsiteY51" fmla="*/ 3885483 h 4305008"/>
              <a:gd name="connsiteX52" fmla="*/ 4843324 w 5593163"/>
              <a:gd name="connsiteY52" fmla="*/ 3885516 h 4305008"/>
              <a:gd name="connsiteX53" fmla="*/ 4843350 w 5593163"/>
              <a:gd name="connsiteY53" fmla="*/ 3885022 h 4305008"/>
              <a:gd name="connsiteX54" fmla="*/ 4860437 w 5593163"/>
              <a:gd name="connsiteY54" fmla="*/ 3886645 h 4305008"/>
              <a:gd name="connsiteX55" fmla="*/ 4955899 w 5593163"/>
              <a:gd name="connsiteY55" fmla="*/ 3895710 h 4305008"/>
              <a:gd name="connsiteX56" fmla="*/ 4972112 w 5593163"/>
              <a:gd name="connsiteY56" fmla="*/ 3897249 h 4305008"/>
              <a:gd name="connsiteX57" fmla="*/ 4972229 w 5593163"/>
              <a:gd name="connsiteY57" fmla="*/ 3898397 h 4305008"/>
              <a:gd name="connsiteX58" fmla="*/ 5532481 w 5593163"/>
              <a:gd name="connsiteY58" fmla="*/ 4255797 h 4305008"/>
              <a:gd name="connsiteX59" fmla="*/ 5560926 w 5593163"/>
              <a:gd name="connsiteY59" fmla="*/ 4305008 h 4305008"/>
              <a:gd name="connsiteX60" fmla="*/ 5409877 w 5593163"/>
              <a:gd name="connsiteY60" fmla="*/ 4305008 h 4305008"/>
              <a:gd name="connsiteX61" fmla="*/ 5357754 w 5593163"/>
              <a:gd name="connsiteY61" fmla="*/ 4241205 h 4305008"/>
              <a:gd name="connsiteX62" fmla="*/ 4985599 w 5593163"/>
              <a:gd name="connsiteY62" fmla="*/ 4029853 h 4305008"/>
              <a:gd name="connsiteX63" fmla="*/ 5084780 w 5593163"/>
              <a:gd name="connsiteY63" fmla="*/ 4271827 h 4305008"/>
              <a:gd name="connsiteX64" fmla="*/ 5111462 w 5593163"/>
              <a:gd name="connsiteY64" fmla="*/ 4305008 h 4305008"/>
              <a:gd name="connsiteX65" fmla="*/ 4957353 w 5593163"/>
              <a:gd name="connsiteY65" fmla="*/ 4305008 h 4305008"/>
              <a:gd name="connsiteX66" fmla="*/ 4927231 w 5593163"/>
              <a:gd name="connsiteY66" fmla="*/ 4254710 h 4305008"/>
              <a:gd name="connsiteX67" fmla="*/ 4852114 w 5593163"/>
              <a:gd name="connsiteY67" fmla="*/ 4013114 h 4305008"/>
              <a:gd name="connsiteX68" fmla="*/ 4851608 w 5593163"/>
              <a:gd name="connsiteY68" fmla="*/ 4013051 h 4305008"/>
              <a:gd name="connsiteX69" fmla="*/ 4851070 w 5593163"/>
              <a:gd name="connsiteY69" fmla="*/ 4006375 h 4305008"/>
              <a:gd name="connsiteX70" fmla="*/ 4843603 w 5593163"/>
              <a:gd name="connsiteY70" fmla="*/ 3913899 h 4305008"/>
              <a:gd name="connsiteX71" fmla="*/ 4842232 w 5593163"/>
              <a:gd name="connsiteY71" fmla="*/ 3896923 h 4305008"/>
              <a:gd name="connsiteX72" fmla="*/ 4842230 w 5593163"/>
              <a:gd name="connsiteY72" fmla="*/ 469318 h 4305008"/>
              <a:gd name="connsiteX73" fmla="*/ 4843601 w 5593163"/>
              <a:gd name="connsiteY73" fmla="*/ 452471 h 4305008"/>
              <a:gd name="connsiteX74" fmla="*/ 4851065 w 5593163"/>
              <a:gd name="connsiteY74" fmla="*/ 360740 h 4305008"/>
              <a:gd name="connsiteX75" fmla="*/ 4851605 w 5593163"/>
              <a:gd name="connsiteY75" fmla="*/ 354103 h 4305008"/>
              <a:gd name="connsiteX76" fmla="*/ 4852110 w 5593163"/>
              <a:gd name="connsiteY76" fmla="*/ 354040 h 4305008"/>
              <a:gd name="connsiteX77" fmla="*/ 4936323 w 5593163"/>
              <a:gd name="connsiteY77" fmla="*/ 96778 h 4305008"/>
              <a:gd name="connsiteX78" fmla="*/ 4998957 w 5593163"/>
              <a:gd name="connsiteY78" fmla="*/ 0 h 4305008"/>
              <a:gd name="connsiteX79" fmla="*/ 5167333 w 5593163"/>
              <a:gd name="connsiteY79" fmla="*/ 0 h 4305008"/>
              <a:gd name="connsiteX80" fmla="*/ 5099105 w 5593163"/>
              <a:gd name="connsiteY80" fmla="*/ 76659 h 4305008"/>
              <a:gd name="connsiteX81" fmla="*/ 4985597 w 5593163"/>
              <a:gd name="connsiteY81" fmla="*/ 337433 h 4305008"/>
              <a:gd name="connsiteX82" fmla="*/ 5424571 w 5593163"/>
              <a:gd name="connsiteY82" fmla="*/ 44350 h 4305008"/>
              <a:gd name="connsiteX83" fmla="*/ 5446799 w 5593163"/>
              <a:gd name="connsiteY83" fmla="*/ 0 h 4305008"/>
              <a:gd name="connsiteX84" fmla="*/ 5593163 w 5593163"/>
              <a:gd name="connsiteY84" fmla="*/ 0 h 4305008"/>
              <a:gd name="connsiteX85" fmla="*/ 5593163 w 5593163"/>
              <a:gd name="connsiteY85" fmla="*/ 4197 h 4305008"/>
              <a:gd name="connsiteX86" fmla="*/ 5543598 w 5593163"/>
              <a:gd name="connsiteY86" fmla="*/ 95636 h 4305008"/>
              <a:gd name="connsiteX87" fmla="*/ 4972226 w 5593163"/>
              <a:gd name="connsiteY87" fmla="*/ 467856 h 4305008"/>
              <a:gd name="connsiteX88" fmla="*/ 4972110 w 5593163"/>
              <a:gd name="connsiteY88" fmla="*/ 468995 h 4305008"/>
              <a:gd name="connsiteX89" fmla="*/ 4955893 w 5593163"/>
              <a:gd name="connsiteY89" fmla="*/ 470523 h 4305008"/>
              <a:gd name="connsiteX90" fmla="*/ 4860466 w 5593163"/>
              <a:gd name="connsiteY90" fmla="*/ 479514 h 4305008"/>
              <a:gd name="connsiteX91" fmla="*/ 4843348 w 5593163"/>
              <a:gd name="connsiteY91" fmla="*/ 481127 h 4305008"/>
              <a:gd name="connsiteX92" fmla="*/ 4843322 w 5593163"/>
              <a:gd name="connsiteY92" fmla="*/ 480636 h 4305008"/>
              <a:gd name="connsiteX93" fmla="*/ 4842823 w 5593163"/>
              <a:gd name="connsiteY93" fmla="*/ 480669 h 4305008"/>
              <a:gd name="connsiteX94" fmla="*/ 4842230 w 5593163"/>
              <a:gd name="connsiteY94" fmla="*/ 469318 h 4305008"/>
              <a:gd name="connsiteX95" fmla="*/ 4842230 w 5593163"/>
              <a:gd name="connsiteY95" fmla="*/ 2166144 h 4305008"/>
              <a:gd name="connsiteX96" fmla="*/ 4843601 w 5593163"/>
              <a:gd name="connsiteY96" fmla="*/ 2149296 h 4305008"/>
              <a:gd name="connsiteX97" fmla="*/ 4851065 w 5593163"/>
              <a:gd name="connsiteY97" fmla="*/ 2057565 h 4305008"/>
              <a:gd name="connsiteX98" fmla="*/ 4851605 w 5593163"/>
              <a:gd name="connsiteY98" fmla="*/ 2050928 h 4305008"/>
              <a:gd name="connsiteX99" fmla="*/ 4852110 w 5593163"/>
              <a:gd name="connsiteY99" fmla="*/ 2050865 h 4305008"/>
              <a:gd name="connsiteX100" fmla="*/ 5542276 w 5593163"/>
              <a:gd name="connsiteY100" fmla="*/ 1363267 h 4305008"/>
              <a:gd name="connsiteX101" fmla="*/ 5542393 w 5593163"/>
              <a:gd name="connsiteY101" fmla="*/ 1362128 h 4305008"/>
              <a:gd name="connsiteX102" fmla="*/ 5558606 w 5593163"/>
              <a:gd name="connsiteY102" fmla="*/ 1360601 h 4305008"/>
              <a:gd name="connsiteX103" fmla="*/ 5593163 w 5593163"/>
              <a:gd name="connsiteY103" fmla="*/ 1357345 h 4305008"/>
              <a:gd name="connsiteX104" fmla="*/ 5593163 w 5593163"/>
              <a:gd name="connsiteY104" fmla="*/ 1701268 h 4305008"/>
              <a:gd name="connsiteX105" fmla="*/ 5583807 w 5593163"/>
              <a:gd name="connsiteY105" fmla="*/ 1723929 h 4305008"/>
              <a:gd name="connsiteX106" fmla="*/ 4972226 w 5593163"/>
              <a:gd name="connsiteY106" fmla="*/ 2164681 h 4305008"/>
              <a:gd name="connsiteX107" fmla="*/ 4972110 w 5593163"/>
              <a:gd name="connsiteY107" fmla="*/ 2165820 h 4305008"/>
              <a:gd name="connsiteX108" fmla="*/ 4955893 w 5593163"/>
              <a:gd name="connsiteY108" fmla="*/ 2167348 h 4305008"/>
              <a:gd name="connsiteX109" fmla="*/ 4860466 w 5593163"/>
              <a:gd name="connsiteY109" fmla="*/ 2176339 h 4305008"/>
              <a:gd name="connsiteX110" fmla="*/ 4843348 w 5593163"/>
              <a:gd name="connsiteY110" fmla="*/ 2177952 h 4305008"/>
              <a:gd name="connsiteX111" fmla="*/ 4843322 w 5593163"/>
              <a:gd name="connsiteY111" fmla="*/ 2177461 h 4305008"/>
              <a:gd name="connsiteX112" fmla="*/ 4842823 w 5593163"/>
              <a:gd name="connsiteY112" fmla="*/ 2177494 h 4305008"/>
              <a:gd name="connsiteX113" fmla="*/ 4842230 w 5593163"/>
              <a:gd name="connsiteY113" fmla="*/ 2166144 h 4305008"/>
              <a:gd name="connsiteX114" fmla="*/ 4842230 w 5593163"/>
              <a:gd name="connsiteY114" fmla="*/ 3862969 h 4305008"/>
              <a:gd name="connsiteX115" fmla="*/ 4843601 w 5593163"/>
              <a:gd name="connsiteY115" fmla="*/ 3846121 h 4305008"/>
              <a:gd name="connsiteX116" fmla="*/ 4851065 w 5593163"/>
              <a:gd name="connsiteY116" fmla="*/ 3754390 h 4305008"/>
              <a:gd name="connsiteX117" fmla="*/ 4851605 w 5593163"/>
              <a:gd name="connsiteY117" fmla="*/ 3747753 h 4305008"/>
              <a:gd name="connsiteX118" fmla="*/ 4852110 w 5593163"/>
              <a:gd name="connsiteY118" fmla="*/ 3747690 h 4305008"/>
              <a:gd name="connsiteX119" fmla="*/ 5542276 w 5593163"/>
              <a:gd name="connsiteY119" fmla="*/ 3060092 h 4305008"/>
              <a:gd name="connsiteX120" fmla="*/ 5542393 w 5593163"/>
              <a:gd name="connsiteY120" fmla="*/ 3058953 h 4305008"/>
              <a:gd name="connsiteX121" fmla="*/ 5558606 w 5593163"/>
              <a:gd name="connsiteY121" fmla="*/ 3057426 h 4305008"/>
              <a:gd name="connsiteX122" fmla="*/ 5593163 w 5593163"/>
              <a:gd name="connsiteY122" fmla="*/ 3054170 h 4305008"/>
              <a:gd name="connsiteX123" fmla="*/ 5593163 w 5593163"/>
              <a:gd name="connsiteY123" fmla="*/ 3398093 h 4305008"/>
              <a:gd name="connsiteX124" fmla="*/ 5583807 w 5593163"/>
              <a:gd name="connsiteY124" fmla="*/ 3420754 h 4305008"/>
              <a:gd name="connsiteX125" fmla="*/ 4972226 w 5593163"/>
              <a:gd name="connsiteY125" fmla="*/ 3861506 h 4305008"/>
              <a:gd name="connsiteX126" fmla="*/ 4972110 w 5593163"/>
              <a:gd name="connsiteY126" fmla="*/ 3862645 h 4305008"/>
              <a:gd name="connsiteX127" fmla="*/ 4955893 w 5593163"/>
              <a:gd name="connsiteY127" fmla="*/ 3864173 h 4305008"/>
              <a:gd name="connsiteX128" fmla="*/ 4860466 w 5593163"/>
              <a:gd name="connsiteY128" fmla="*/ 3873164 h 4305008"/>
              <a:gd name="connsiteX129" fmla="*/ 4843348 w 5593163"/>
              <a:gd name="connsiteY129" fmla="*/ 3874777 h 4305008"/>
              <a:gd name="connsiteX130" fmla="*/ 4843322 w 5593163"/>
              <a:gd name="connsiteY130" fmla="*/ 3874286 h 4305008"/>
              <a:gd name="connsiteX131" fmla="*/ 4842823 w 5593163"/>
              <a:gd name="connsiteY131" fmla="*/ 3874319 h 4305008"/>
              <a:gd name="connsiteX132" fmla="*/ 4842230 w 5593163"/>
              <a:gd name="connsiteY132" fmla="*/ 3862969 h 4305008"/>
              <a:gd name="connsiteX133" fmla="*/ 4135041 w 5593163"/>
              <a:gd name="connsiteY133" fmla="*/ 1181049 h 4305008"/>
              <a:gd name="connsiteX134" fmla="*/ 4678350 w 5593163"/>
              <a:gd name="connsiteY134" fmla="*/ 636203 h 4305008"/>
              <a:gd name="connsiteX135" fmla="*/ 4135041 w 5593163"/>
              <a:gd name="connsiteY135" fmla="*/ 1181049 h 4305008"/>
              <a:gd name="connsiteX136" fmla="*/ 4135041 w 5593163"/>
              <a:gd name="connsiteY136" fmla="*/ 1493690 h 4305008"/>
              <a:gd name="connsiteX137" fmla="*/ 4678350 w 5593163"/>
              <a:gd name="connsiteY137" fmla="*/ 2034258 h 4305008"/>
              <a:gd name="connsiteX138" fmla="*/ 4135041 w 5593163"/>
              <a:gd name="connsiteY138" fmla="*/ 1493690 h 4305008"/>
              <a:gd name="connsiteX139" fmla="*/ 4135041 w 5593163"/>
              <a:gd name="connsiteY139" fmla="*/ 2877874 h 4305008"/>
              <a:gd name="connsiteX140" fmla="*/ 4678350 w 5593163"/>
              <a:gd name="connsiteY140" fmla="*/ 2333028 h 4305008"/>
              <a:gd name="connsiteX141" fmla="*/ 4135041 w 5593163"/>
              <a:gd name="connsiteY141" fmla="*/ 2877874 h 4305008"/>
              <a:gd name="connsiteX142" fmla="*/ 4135041 w 5593163"/>
              <a:gd name="connsiteY142" fmla="*/ 3190516 h 4305008"/>
              <a:gd name="connsiteX143" fmla="*/ 4678350 w 5593163"/>
              <a:gd name="connsiteY143" fmla="*/ 3731083 h 4305008"/>
              <a:gd name="connsiteX144" fmla="*/ 4135041 w 5593163"/>
              <a:gd name="connsiteY144" fmla="*/ 3190516 h 4305008"/>
              <a:gd name="connsiteX145" fmla="*/ 4103022 w 5593163"/>
              <a:gd name="connsiteY145" fmla="*/ 4305008 h 4305008"/>
              <a:gd name="connsiteX146" fmla="*/ 4131467 w 5593163"/>
              <a:gd name="connsiteY146" fmla="*/ 4255797 h 4305008"/>
              <a:gd name="connsiteX147" fmla="*/ 4691720 w 5593163"/>
              <a:gd name="connsiteY147" fmla="*/ 3898397 h 4305008"/>
              <a:gd name="connsiteX148" fmla="*/ 4691837 w 5593163"/>
              <a:gd name="connsiteY148" fmla="*/ 3897249 h 4305008"/>
              <a:gd name="connsiteX149" fmla="*/ 4708050 w 5593163"/>
              <a:gd name="connsiteY149" fmla="*/ 3895710 h 4305008"/>
              <a:gd name="connsiteX150" fmla="*/ 4803512 w 5593163"/>
              <a:gd name="connsiteY150" fmla="*/ 3886645 h 4305008"/>
              <a:gd name="connsiteX151" fmla="*/ 4820599 w 5593163"/>
              <a:gd name="connsiteY151" fmla="*/ 3885022 h 4305008"/>
              <a:gd name="connsiteX152" fmla="*/ 4820625 w 5593163"/>
              <a:gd name="connsiteY152" fmla="*/ 3885516 h 4305008"/>
              <a:gd name="connsiteX153" fmla="*/ 4821123 w 5593163"/>
              <a:gd name="connsiteY153" fmla="*/ 3885483 h 4305008"/>
              <a:gd name="connsiteX154" fmla="*/ 4821717 w 5593163"/>
              <a:gd name="connsiteY154" fmla="*/ 3896923 h 4305008"/>
              <a:gd name="connsiteX155" fmla="*/ 4820346 w 5593163"/>
              <a:gd name="connsiteY155" fmla="*/ 3913899 h 4305008"/>
              <a:gd name="connsiteX156" fmla="*/ 4812879 w 5593163"/>
              <a:gd name="connsiteY156" fmla="*/ 4006375 h 4305008"/>
              <a:gd name="connsiteX157" fmla="*/ 4812341 w 5593163"/>
              <a:gd name="connsiteY157" fmla="*/ 4013051 h 4305008"/>
              <a:gd name="connsiteX158" fmla="*/ 4811835 w 5593163"/>
              <a:gd name="connsiteY158" fmla="*/ 4013114 h 4305008"/>
              <a:gd name="connsiteX159" fmla="*/ 4736718 w 5593163"/>
              <a:gd name="connsiteY159" fmla="*/ 4254710 h 4305008"/>
              <a:gd name="connsiteX160" fmla="*/ 4706597 w 5593163"/>
              <a:gd name="connsiteY160" fmla="*/ 4305008 h 4305008"/>
              <a:gd name="connsiteX161" fmla="*/ 4552487 w 5593163"/>
              <a:gd name="connsiteY161" fmla="*/ 4305008 h 4305008"/>
              <a:gd name="connsiteX162" fmla="*/ 4579169 w 5593163"/>
              <a:gd name="connsiteY162" fmla="*/ 4271827 h 4305008"/>
              <a:gd name="connsiteX163" fmla="*/ 4678350 w 5593163"/>
              <a:gd name="connsiteY163" fmla="*/ 4029853 h 4305008"/>
              <a:gd name="connsiteX164" fmla="*/ 4306196 w 5593163"/>
              <a:gd name="connsiteY164" fmla="*/ 4241205 h 4305008"/>
              <a:gd name="connsiteX165" fmla="*/ 4254073 w 5593163"/>
              <a:gd name="connsiteY165" fmla="*/ 4305008 h 4305008"/>
              <a:gd name="connsiteX166" fmla="*/ 4068511 w 5593163"/>
              <a:gd name="connsiteY166" fmla="*/ 0 h 4305008"/>
              <a:gd name="connsiteX167" fmla="*/ 4217148 w 5593163"/>
              <a:gd name="connsiteY167" fmla="*/ 0 h 4305008"/>
              <a:gd name="connsiteX168" fmla="*/ 4239376 w 5593163"/>
              <a:gd name="connsiteY168" fmla="*/ 44350 h 4305008"/>
              <a:gd name="connsiteX169" fmla="*/ 4678350 w 5593163"/>
              <a:gd name="connsiteY169" fmla="*/ 337433 h 4305008"/>
              <a:gd name="connsiteX170" fmla="*/ 4564842 w 5593163"/>
              <a:gd name="connsiteY170" fmla="*/ 76659 h 4305008"/>
              <a:gd name="connsiteX171" fmla="*/ 4496615 w 5593163"/>
              <a:gd name="connsiteY171" fmla="*/ 0 h 4305008"/>
              <a:gd name="connsiteX172" fmla="*/ 4664989 w 5593163"/>
              <a:gd name="connsiteY172" fmla="*/ 0 h 4305008"/>
              <a:gd name="connsiteX173" fmla="*/ 4727623 w 5593163"/>
              <a:gd name="connsiteY173" fmla="*/ 96778 h 4305008"/>
              <a:gd name="connsiteX174" fmla="*/ 4811836 w 5593163"/>
              <a:gd name="connsiteY174" fmla="*/ 354040 h 4305008"/>
              <a:gd name="connsiteX175" fmla="*/ 4812342 w 5593163"/>
              <a:gd name="connsiteY175" fmla="*/ 354103 h 4305008"/>
              <a:gd name="connsiteX176" fmla="*/ 4812882 w 5593163"/>
              <a:gd name="connsiteY176" fmla="*/ 360740 h 4305008"/>
              <a:gd name="connsiteX177" fmla="*/ 4820346 w 5593163"/>
              <a:gd name="connsiteY177" fmla="*/ 452471 h 4305008"/>
              <a:gd name="connsiteX178" fmla="*/ 4821717 w 5593163"/>
              <a:gd name="connsiteY178" fmla="*/ 469318 h 4305008"/>
              <a:gd name="connsiteX179" fmla="*/ 4821124 w 5593163"/>
              <a:gd name="connsiteY179" fmla="*/ 480669 h 4305008"/>
              <a:gd name="connsiteX180" fmla="*/ 4820625 w 5593163"/>
              <a:gd name="connsiteY180" fmla="*/ 480636 h 4305008"/>
              <a:gd name="connsiteX181" fmla="*/ 4820599 w 5593163"/>
              <a:gd name="connsiteY181" fmla="*/ 481127 h 4305008"/>
              <a:gd name="connsiteX182" fmla="*/ 4803481 w 5593163"/>
              <a:gd name="connsiteY182" fmla="*/ 479514 h 4305008"/>
              <a:gd name="connsiteX183" fmla="*/ 4708054 w 5593163"/>
              <a:gd name="connsiteY183" fmla="*/ 470523 h 4305008"/>
              <a:gd name="connsiteX184" fmla="*/ 4691837 w 5593163"/>
              <a:gd name="connsiteY184" fmla="*/ 468995 h 4305008"/>
              <a:gd name="connsiteX185" fmla="*/ 4691721 w 5593163"/>
              <a:gd name="connsiteY185" fmla="*/ 467856 h 4305008"/>
              <a:gd name="connsiteX186" fmla="*/ 4120350 w 5593163"/>
              <a:gd name="connsiteY186" fmla="*/ 95636 h 4305008"/>
              <a:gd name="connsiteX187" fmla="*/ 3991674 w 5593163"/>
              <a:gd name="connsiteY187" fmla="*/ 1313979 h 4305008"/>
              <a:gd name="connsiteX188" fmla="*/ 3993045 w 5593163"/>
              <a:gd name="connsiteY188" fmla="*/ 1296998 h 4305008"/>
              <a:gd name="connsiteX189" fmla="*/ 4000509 w 5593163"/>
              <a:gd name="connsiteY189" fmla="*/ 1204541 h 4305008"/>
              <a:gd name="connsiteX190" fmla="*/ 4001049 w 5593163"/>
              <a:gd name="connsiteY190" fmla="*/ 1197851 h 4305008"/>
              <a:gd name="connsiteX191" fmla="*/ 4001555 w 5593163"/>
              <a:gd name="connsiteY191" fmla="*/ 1197788 h 4305008"/>
              <a:gd name="connsiteX192" fmla="*/ 4691720 w 5593163"/>
              <a:gd name="connsiteY192" fmla="*/ 504747 h 4305008"/>
              <a:gd name="connsiteX193" fmla="*/ 4691837 w 5593163"/>
              <a:gd name="connsiteY193" fmla="*/ 503599 h 4305008"/>
              <a:gd name="connsiteX194" fmla="*/ 4708050 w 5593163"/>
              <a:gd name="connsiteY194" fmla="*/ 502060 h 4305008"/>
              <a:gd name="connsiteX195" fmla="*/ 4803512 w 5593163"/>
              <a:gd name="connsiteY195" fmla="*/ 492995 h 4305008"/>
              <a:gd name="connsiteX196" fmla="*/ 4820599 w 5593163"/>
              <a:gd name="connsiteY196" fmla="*/ 491372 h 4305008"/>
              <a:gd name="connsiteX197" fmla="*/ 4820625 w 5593163"/>
              <a:gd name="connsiteY197" fmla="*/ 491866 h 4305008"/>
              <a:gd name="connsiteX198" fmla="*/ 4821123 w 5593163"/>
              <a:gd name="connsiteY198" fmla="*/ 491833 h 4305008"/>
              <a:gd name="connsiteX199" fmla="*/ 4821717 w 5593163"/>
              <a:gd name="connsiteY199" fmla="*/ 503273 h 4305008"/>
              <a:gd name="connsiteX200" fmla="*/ 4820346 w 5593163"/>
              <a:gd name="connsiteY200" fmla="*/ 520249 h 4305008"/>
              <a:gd name="connsiteX201" fmla="*/ 4812879 w 5593163"/>
              <a:gd name="connsiteY201" fmla="*/ 612725 h 4305008"/>
              <a:gd name="connsiteX202" fmla="*/ 4812341 w 5593163"/>
              <a:gd name="connsiteY202" fmla="*/ 619401 h 4305008"/>
              <a:gd name="connsiteX203" fmla="*/ 4811835 w 5593163"/>
              <a:gd name="connsiteY203" fmla="*/ 619464 h 4305008"/>
              <a:gd name="connsiteX204" fmla="*/ 4121670 w 5593163"/>
              <a:gd name="connsiteY204" fmla="*/ 1312505 h 4305008"/>
              <a:gd name="connsiteX205" fmla="*/ 4121554 w 5593163"/>
              <a:gd name="connsiteY205" fmla="*/ 1313653 h 4305008"/>
              <a:gd name="connsiteX206" fmla="*/ 4105337 w 5593163"/>
              <a:gd name="connsiteY206" fmla="*/ 1315193 h 4305008"/>
              <a:gd name="connsiteX207" fmla="*/ 4009911 w 5593163"/>
              <a:gd name="connsiteY207" fmla="*/ 1324255 h 4305008"/>
              <a:gd name="connsiteX208" fmla="*/ 3992792 w 5593163"/>
              <a:gd name="connsiteY208" fmla="*/ 1325881 h 4305008"/>
              <a:gd name="connsiteX209" fmla="*/ 3992766 w 5593163"/>
              <a:gd name="connsiteY209" fmla="*/ 1325386 h 4305008"/>
              <a:gd name="connsiteX210" fmla="*/ 3992267 w 5593163"/>
              <a:gd name="connsiteY210" fmla="*/ 1325419 h 4305008"/>
              <a:gd name="connsiteX211" fmla="*/ 3991674 w 5593163"/>
              <a:gd name="connsiteY211" fmla="*/ 1313979 h 4305008"/>
              <a:gd name="connsiteX212" fmla="*/ 3991674 w 5593163"/>
              <a:gd name="connsiteY212" fmla="*/ 1361805 h 4305008"/>
              <a:gd name="connsiteX213" fmla="*/ 3992268 w 5593163"/>
              <a:gd name="connsiteY213" fmla="*/ 1350455 h 4305008"/>
              <a:gd name="connsiteX214" fmla="*/ 3992766 w 5593163"/>
              <a:gd name="connsiteY214" fmla="*/ 1350487 h 4305008"/>
              <a:gd name="connsiteX215" fmla="*/ 3992792 w 5593163"/>
              <a:gd name="connsiteY215" fmla="*/ 1349997 h 4305008"/>
              <a:gd name="connsiteX216" fmla="*/ 4009880 w 5593163"/>
              <a:gd name="connsiteY216" fmla="*/ 1351607 h 4305008"/>
              <a:gd name="connsiteX217" fmla="*/ 4105341 w 5593163"/>
              <a:gd name="connsiteY217" fmla="*/ 1360601 h 4305008"/>
              <a:gd name="connsiteX218" fmla="*/ 4121554 w 5593163"/>
              <a:gd name="connsiteY218" fmla="*/ 1362128 h 4305008"/>
              <a:gd name="connsiteX219" fmla="*/ 4121671 w 5593163"/>
              <a:gd name="connsiteY219" fmla="*/ 1363267 h 4305008"/>
              <a:gd name="connsiteX220" fmla="*/ 4811836 w 5593163"/>
              <a:gd name="connsiteY220" fmla="*/ 2050865 h 4305008"/>
              <a:gd name="connsiteX221" fmla="*/ 4812342 w 5593163"/>
              <a:gd name="connsiteY221" fmla="*/ 2050928 h 4305008"/>
              <a:gd name="connsiteX222" fmla="*/ 4812882 w 5593163"/>
              <a:gd name="connsiteY222" fmla="*/ 2057565 h 4305008"/>
              <a:gd name="connsiteX223" fmla="*/ 4820346 w 5593163"/>
              <a:gd name="connsiteY223" fmla="*/ 2149296 h 4305008"/>
              <a:gd name="connsiteX224" fmla="*/ 4821717 w 5593163"/>
              <a:gd name="connsiteY224" fmla="*/ 2166144 h 4305008"/>
              <a:gd name="connsiteX225" fmla="*/ 4821124 w 5593163"/>
              <a:gd name="connsiteY225" fmla="*/ 2177494 h 4305008"/>
              <a:gd name="connsiteX226" fmla="*/ 4820625 w 5593163"/>
              <a:gd name="connsiteY226" fmla="*/ 2177461 h 4305008"/>
              <a:gd name="connsiteX227" fmla="*/ 4820599 w 5593163"/>
              <a:gd name="connsiteY227" fmla="*/ 2177952 h 4305008"/>
              <a:gd name="connsiteX228" fmla="*/ 4803481 w 5593163"/>
              <a:gd name="connsiteY228" fmla="*/ 2176339 h 4305008"/>
              <a:gd name="connsiteX229" fmla="*/ 4708054 w 5593163"/>
              <a:gd name="connsiteY229" fmla="*/ 2167348 h 4305008"/>
              <a:gd name="connsiteX230" fmla="*/ 4691837 w 5593163"/>
              <a:gd name="connsiteY230" fmla="*/ 2165820 h 4305008"/>
              <a:gd name="connsiteX231" fmla="*/ 4691721 w 5593163"/>
              <a:gd name="connsiteY231" fmla="*/ 2164681 h 4305008"/>
              <a:gd name="connsiteX232" fmla="*/ 4001556 w 5593163"/>
              <a:gd name="connsiteY232" fmla="*/ 1477083 h 4305008"/>
              <a:gd name="connsiteX233" fmla="*/ 4001050 w 5593163"/>
              <a:gd name="connsiteY233" fmla="*/ 1477021 h 4305008"/>
              <a:gd name="connsiteX234" fmla="*/ 4000512 w 5593163"/>
              <a:gd name="connsiteY234" fmla="*/ 1470397 h 4305008"/>
              <a:gd name="connsiteX235" fmla="*/ 3993045 w 5593163"/>
              <a:gd name="connsiteY235" fmla="*/ 1378647 h 4305008"/>
              <a:gd name="connsiteX236" fmla="*/ 3991674 w 5593163"/>
              <a:gd name="connsiteY236" fmla="*/ 1361805 h 4305008"/>
              <a:gd name="connsiteX237" fmla="*/ 3991674 w 5593163"/>
              <a:gd name="connsiteY237" fmla="*/ 3010804 h 4305008"/>
              <a:gd name="connsiteX238" fmla="*/ 3993045 w 5593163"/>
              <a:gd name="connsiteY238" fmla="*/ 2993823 h 4305008"/>
              <a:gd name="connsiteX239" fmla="*/ 4000509 w 5593163"/>
              <a:gd name="connsiteY239" fmla="*/ 2901366 h 4305008"/>
              <a:gd name="connsiteX240" fmla="*/ 4001049 w 5593163"/>
              <a:gd name="connsiteY240" fmla="*/ 2894676 h 4305008"/>
              <a:gd name="connsiteX241" fmla="*/ 4001555 w 5593163"/>
              <a:gd name="connsiteY241" fmla="*/ 2894613 h 4305008"/>
              <a:gd name="connsiteX242" fmla="*/ 4691720 w 5593163"/>
              <a:gd name="connsiteY242" fmla="*/ 2201572 h 4305008"/>
              <a:gd name="connsiteX243" fmla="*/ 4691837 w 5593163"/>
              <a:gd name="connsiteY243" fmla="*/ 2200424 h 4305008"/>
              <a:gd name="connsiteX244" fmla="*/ 4708050 w 5593163"/>
              <a:gd name="connsiteY244" fmla="*/ 2198885 h 4305008"/>
              <a:gd name="connsiteX245" fmla="*/ 4803512 w 5593163"/>
              <a:gd name="connsiteY245" fmla="*/ 2189820 h 4305008"/>
              <a:gd name="connsiteX246" fmla="*/ 4820599 w 5593163"/>
              <a:gd name="connsiteY246" fmla="*/ 2188197 h 4305008"/>
              <a:gd name="connsiteX247" fmla="*/ 4820625 w 5593163"/>
              <a:gd name="connsiteY247" fmla="*/ 2188691 h 4305008"/>
              <a:gd name="connsiteX248" fmla="*/ 4821123 w 5593163"/>
              <a:gd name="connsiteY248" fmla="*/ 2188658 h 4305008"/>
              <a:gd name="connsiteX249" fmla="*/ 4821717 w 5593163"/>
              <a:gd name="connsiteY249" fmla="*/ 2200098 h 4305008"/>
              <a:gd name="connsiteX250" fmla="*/ 4820346 w 5593163"/>
              <a:gd name="connsiteY250" fmla="*/ 2217074 h 4305008"/>
              <a:gd name="connsiteX251" fmla="*/ 4812879 w 5593163"/>
              <a:gd name="connsiteY251" fmla="*/ 2309550 h 4305008"/>
              <a:gd name="connsiteX252" fmla="*/ 4812341 w 5593163"/>
              <a:gd name="connsiteY252" fmla="*/ 2316226 h 4305008"/>
              <a:gd name="connsiteX253" fmla="*/ 4811835 w 5593163"/>
              <a:gd name="connsiteY253" fmla="*/ 2316289 h 4305008"/>
              <a:gd name="connsiteX254" fmla="*/ 4121670 w 5593163"/>
              <a:gd name="connsiteY254" fmla="*/ 3009330 h 4305008"/>
              <a:gd name="connsiteX255" fmla="*/ 4121554 w 5593163"/>
              <a:gd name="connsiteY255" fmla="*/ 3010478 h 4305008"/>
              <a:gd name="connsiteX256" fmla="*/ 4105337 w 5593163"/>
              <a:gd name="connsiteY256" fmla="*/ 3012018 h 4305008"/>
              <a:gd name="connsiteX257" fmla="*/ 4009911 w 5593163"/>
              <a:gd name="connsiteY257" fmla="*/ 3021080 h 4305008"/>
              <a:gd name="connsiteX258" fmla="*/ 3992792 w 5593163"/>
              <a:gd name="connsiteY258" fmla="*/ 3022706 h 4305008"/>
              <a:gd name="connsiteX259" fmla="*/ 3992766 w 5593163"/>
              <a:gd name="connsiteY259" fmla="*/ 3022211 h 4305008"/>
              <a:gd name="connsiteX260" fmla="*/ 3992267 w 5593163"/>
              <a:gd name="connsiteY260" fmla="*/ 3022244 h 4305008"/>
              <a:gd name="connsiteX261" fmla="*/ 3991674 w 5593163"/>
              <a:gd name="connsiteY261" fmla="*/ 3010804 h 4305008"/>
              <a:gd name="connsiteX262" fmla="*/ 3991674 w 5593163"/>
              <a:gd name="connsiteY262" fmla="*/ 3058630 h 4305008"/>
              <a:gd name="connsiteX263" fmla="*/ 3992268 w 5593163"/>
              <a:gd name="connsiteY263" fmla="*/ 3047280 h 4305008"/>
              <a:gd name="connsiteX264" fmla="*/ 3992766 w 5593163"/>
              <a:gd name="connsiteY264" fmla="*/ 3047312 h 4305008"/>
              <a:gd name="connsiteX265" fmla="*/ 3992792 w 5593163"/>
              <a:gd name="connsiteY265" fmla="*/ 3046822 h 4305008"/>
              <a:gd name="connsiteX266" fmla="*/ 4009880 w 5593163"/>
              <a:gd name="connsiteY266" fmla="*/ 3048432 h 4305008"/>
              <a:gd name="connsiteX267" fmla="*/ 4105341 w 5593163"/>
              <a:gd name="connsiteY267" fmla="*/ 3057426 h 4305008"/>
              <a:gd name="connsiteX268" fmla="*/ 4121554 w 5593163"/>
              <a:gd name="connsiteY268" fmla="*/ 3058953 h 4305008"/>
              <a:gd name="connsiteX269" fmla="*/ 4121671 w 5593163"/>
              <a:gd name="connsiteY269" fmla="*/ 3060092 h 4305008"/>
              <a:gd name="connsiteX270" fmla="*/ 4811836 w 5593163"/>
              <a:gd name="connsiteY270" fmla="*/ 3747690 h 4305008"/>
              <a:gd name="connsiteX271" fmla="*/ 4812342 w 5593163"/>
              <a:gd name="connsiteY271" fmla="*/ 3747753 h 4305008"/>
              <a:gd name="connsiteX272" fmla="*/ 4812882 w 5593163"/>
              <a:gd name="connsiteY272" fmla="*/ 3754390 h 4305008"/>
              <a:gd name="connsiteX273" fmla="*/ 4820346 w 5593163"/>
              <a:gd name="connsiteY273" fmla="*/ 3846121 h 4305008"/>
              <a:gd name="connsiteX274" fmla="*/ 4821717 w 5593163"/>
              <a:gd name="connsiteY274" fmla="*/ 3862969 h 4305008"/>
              <a:gd name="connsiteX275" fmla="*/ 4821124 w 5593163"/>
              <a:gd name="connsiteY275" fmla="*/ 3874319 h 4305008"/>
              <a:gd name="connsiteX276" fmla="*/ 4820625 w 5593163"/>
              <a:gd name="connsiteY276" fmla="*/ 3874286 h 4305008"/>
              <a:gd name="connsiteX277" fmla="*/ 4820599 w 5593163"/>
              <a:gd name="connsiteY277" fmla="*/ 3874777 h 4305008"/>
              <a:gd name="connsiteX278" fmla="*/ 4803481 w 5593163"/>
              <a:gd name="connsiteY278" fmla="*/ 3873164 h 4305008"/>
              <a:gd name="connsiteX279" fmla="*/ 4708054 w 5593163"/>
              <a:gd name="connsiteY279" fmla="*/ 3864173 h 4305008"/>
              <a:gd name="connsiteX280" fmla="*/ 4691837 w 5593163"/>
              <a:gd name="connsiteY280" fmla="*/ 3862645 h 4305008"/>
              <a:gd name="connsiteX281" fmla="*/ 4691721 w 5593163"/>
              <a:gd name="connsiteY281" fmla="*/ 3861506 h 4305008"/>
              <a:gd name="connsiteX282" fmla="*/ 4001556 w 5593163"/>
              <a:gd name="connsiteY282" fmla="*/ 3173908 h 4305008"/>
              <a:gd name="connsiteX283" fmla="*/ 4001050 w 5593163"/>
              <a:gd name="connsiteY283" fmla="*/ 3173846 h 4305008"/>
              <a:gd name="connsiteX284" fmla="*/ 4000512 w 5593163"/>
              <a:gd name="connsiteY284" fmla="*/ 3167222 h 4305008"/>
              <a:gd name="connsiteX285" fmla="*/ 3993045 w 5593163"/>
              <a:gd name="connsiteY285" fmla="*/ 3075472 h 4305008"/>
              <a:gd name="connsiteX286" fmla="*/ 3991674 w 5593163"/>
              <a:gd name="connsiteY286" fmla="*/ 3058630 h 4305008"/>
              <a:gd name="connsiteX287" fmla="*/ 3293448 w 5593163"/>
              <a:gd name="connsiteY287" fmla="*/ 636203 h 4305008"/>
              <a:gd name="connsiteX288" fmla="*/ 3836757 w 5593163"/>
              <a:gd name="connsiteY288" fmla="*/ 1181049 h 4305008"/>
              <a:gd name="connsiteX289" fmla="*/ 3293448 w 5593163"/>
              <a:gd name="connsiteY289" fmla="*/ 636203 h 4305008"/>
              <a:gd name="connsiteX290" fmla="*/ 3293448 w 5593163"/>
              <a:gd name="connsiteY290" fmla="*/ 2333028 h 4305008"/>
              <a:gd name="connsiteX291" fmla="*/ 3836757 w 5593163"/>
              <a:gd name="connsiteY291" fmla="*/ 2877874 h 4305008"/>
              <a:gd name="connsiteX292" fmla="*/ 3293448 w 5593163"/>
              <a:gd name="connsiteY292" fmla="*/ 2333028 h 4305008"/>
              <a:gd name="connsiteX293" fmla="*/ 3293446 w 5593163"/>
              <a:gd name="connsiteY293" fmla="*/ 2034258 h 4305008"/>
              <a:gd name="connsiteX294" fmla="*/ 3836755 w 5593163"/>
              <a:gd name="connsiteY294" fmla="*/ 1493690 h 4305008"/>
              <a:gd name="connsiteX295" fmla="*/ 3293446 w 5593163"/>
              <a:gd name="connsiteY295" fmla="*/ 2034258 h 4305008"/>
              <a:gd name="connsiteX296" fmla="*/ 3293446 w 5593163"/>
              <a:gd name="connsiteY296" fmla="*/ 3731083 h 4305008"/>
              <a:gd name="connsiteX297" fmla="*/ 3836755 w 5593163"/>
              <a:gd name="connsiteY297" fmla="*/ 3190516 h 4305008"/>
              <a:gd name="connsiteX298" fmla="*/ 3293446 w 5593163"/>
              <a:gd name="connsiteY298" fmla="*/ 3731083 h 4305008"/>
              <a:gd name="connsiteX299" fmla="*/ 3150081 w 5593163"/>
              <a:gd name="connsiteY299" fmla="*/ 503273 h 4305008"/>
              <a:gd name="connsiteX300" fmla="*/ 3150675 w 5593163"/>
              <a:gd name="connsiteY300" fmla="*/ 491833 h 4305008"/>
              <a:gd name="connsiteX301" fmla="*/ 3151173 w 5593163"/>
              <a:gd name="connsiteY301" fmla="*/ 491866 h 4305008"/>
              <a:gd name="connsiteX302" fmla="*/ 3151199 w 5593163"/>
              <a:gd name="connsiteY302" fmla="*/ 491372 h 4305008"/>
              <a:gd name="connsiteX303" fmla="*/ 3168287 w 5593163"/>
              <a:gd name="connsiteY303" fmla="*/ 492995 h 4305008"/>
              <a:gd name="connsiteX304" fmla="*/ 3263748 w 5593163"/>
              <a:gd name="connsiteY304" fmla="*/ 502060 h 4305008"/>
              <a:gd name="connsiteX305" fmla="*/ 3279961 w 5593163"/>
              <a:gd name="connsiteY305" fmla="*/ 503599 h 4305008"/>
              <a:gd name="connsiteX306" fmla="*/ 3280078 w 5593163"/>
              <a:gd name="connsiteY306" fmla="*/ 504747 h 4305008"/>
              <a:gd name="connsiteX307" fmla="*/ 3970244 w 5593163"/>
              <a:gd name="connsiteY307" fmla="*/ 1197788 h 4305008"/>
              <a:gd name="connsiteX308" fmla="*/ 3970749 w 5593163"/>
              <a:gd name="connsiteY308" fmla="*/ 1197851 h 4305008"/>
              <a:gd name="connsiteX309" fmla="*/ 3971290 w 5593163"/>
              <a:gd name="connsiteY309" fmla="*/ 1204541 h 4305008"/>
              <a:gd name="connsiteX310" fmla="*/ 3978754 w 5593163"/>
              <a:gd name="connsiteY310" fmla="*/ 1296998 h 4305008"/>
              <a:gd name="connsiteX311" fmla="*/ 3980124 w 5593163"/>
              <a:gd name="connsiteY311" fmla="*/ 1313979 h 4305008"/>
              <a:gd name="connsiteX312" fmla="*/ 3979531 w 5593163"/>
              <a:gd name="connsiteY312" fmla="*/ 1325419 h 4305008"/>
              <a:gd name="connsiteX313" fmla="*/ 3979032 w 5593163"/>
              <a:gd name="connsiteY313" fmla="*/ 1325386 h 4305008"/>
              <a:gd name="connsiteX314" fmla="*/ 3979006 w 5593163"/>
              <a:gd name="connsiteY314" fmla="*/ 1325881 h 4305008"/>
              <a:gd name="connsiteX315" fmla="*/ 3961888 w 5593163"/>
              <a:gd name="connsiteY315" fmla="*/ 1324255 h 4305008"/>
              <a:gd name="connsiteX316" fmla="*/ 3866461 w 5593163"/>
              <a:gd name="connsiteY316" fmla="*/ 1315193 h 4305008"/>
              <a:gd name="connsiteX317" fmla="*/ 3850245 w 5593163"/>
              <a:gd name="connsiteY317" fmla="*/ 1313653 h 4305008"/>
              <a:gd name="connsiteX318" fmla="*/ 3850129 w 5593163"/>
              <a:gd name="connsiteY318" fmla="*/ 1312505 h 4305008"/>
              <a:gd name="connsiteX319" fmla="*/ 3159963 w 5593163"/>
              <a:gd name="connsiteY319" fmla="*/ 619464 h 4305008"/>
              <a:gd name="connsiteX320" fmla="*/ 3159457 w 5593163"/>
              <a:gd name="connsiteY320" fmla="*/ 619401 h 4305008"/>
              <a:gd name="connsiteX321" fmla="*/ 3158919 w 5593163"/>
              <a:gd name="connsiteY321" fmla="*/ 612725 h 4305008"/>
              <a:gd name="connsiteX322" fmla="*/ 3151452 w 5593163"/>
              <a:gd name="connsiteY322" fmla="*/ 520249 h 4305008"/>
              <a:gd name="connsiteX323" fmla="*/ 3150081 w 5593163"/>
              <a:gd name="connsiteY323" fmla="*/ 503273 h 4305008"/>
              <a:gd name="connsiteX324" fmla="*/ 3150081 w 5593163"/>
              <a:gd name="connsiteY324" fmla="*/ 2200098 h 4305008"/>
              <a:gd name="connsiteX325" fmla="*/ 3150675 w 5593163"/>
              <a:gd name="connsiteY325" fmla="*/ 2188658 h 4305008"/>
              <a:gd name="connsiteX326" fmla="*/ 3151173 w 5593163"/>
              <a:gd name="connsiteY326" fmla="*/ 2188691 h 4305008"/>
              <a:gd name="connsiteX327" fmla="*/ 3151199 w 5593163"/>
              <a:gd name="connsiteY327" fmla="*/ 2188197 h 4305008"/>
              <a:gd name="connsiteX328" fmla="*/ 3168287 w 5593163"/>
              <a:gd name="connsiteY328" fmla="*/ 2189820 h 4305008"/>
              <a:gd name="connsiteX329" fmla="*/ 3263748 w 5593163"/>
              <a:gd name="connsiteY329" fmla="*/ 2198885 h 4305008"/>
              <a:gd name="connsiteX330" fmla="*/ 3279961 w 5593163"/>
              <a:gd name="connsiteY330" fmla="*/ 2200424 h 4305008"/>
              <a:gd name="connsiteX331" fmla="*/ 3280078 w 5593163"/>
              <a:gd name="connsiteY331" fmla="*/ 2201572 h 4305008"/>
              <a:gd name="connsiteX332" fmla="*/ 3970244 w 5593163"/>
              <a:gd name="connsiteY332" fmla="*/ 2894613 h 4305008"/>
              <a:gd name="connsiteX333" fmla="*/ 3970749 w 5593163"/>
              <a:gd name="connsiteY333" fmla="*/ 2894676 h 4305008"/>
              <a:gd name="connsiteX334" fmla="*/ 3971290 w 5593163"/>
              <a:gd name="connsiteY334" fmla="*/ 2901366 h 4305008"/>
              <a:gd name="connsiteX335" fmla="*/ 3978754 w 5593163"/>
              <a:gd name="connsiteY335" fmla="*/ 2993823 h 4305008"/>
              <a:gd name="connsiteX336" fmla="*/ 3980124 w 5593163"/>
              <a:gd name="connsiteY336" fmla="*/ 3010804 h 4305008"/>
              <a:gd name="connsiteX337" fmla="*/ 3979531 w 5593163"/>
              <a:gd name="connsiteY337" fmla="*/ 3022244 h 4305008"/>
              <a:gd name="connsiteX338" fmla="*/ 3979032 w 5593163"/>
              <a:gd name="connsiteY338" fmla="*/ 3022211 h 4305008"/>
              <a:gd name="connsiteX339" fmla="*/ 3979006 w 5593163"/>
              <a:gd name="connsiteY339" fmla="*/ 3022706 h 4305008"/>
              <a:gd name="connsiteX340" fmla="*/ 3961888 w 5593163"/>
              <a:gd name="connsiteY340" fmla="*/ 3021080 h 4305008"/>
              <a:gd name="connsiteX341" fmla="*/ 3866461 w 5593163"/>
              <a:gd name="connsiteY341" fmla="*/ 3012018 h 4305008"/>
              <a:gd name="connsiteX342" fmla="*/ 3850245 w 5593163"/>
              <a:gd name="connsiteY342" fmla="*/ 3010478 h 4305008"/>
              <a:gd name="connsiteX343" fmla="*/ 3850129 w 5593163"/>
              <a:gd name="connsiteY343" fmla="*/ 3009330 h 4305008"/>
              <a:gd name="connsiteX344" fmla="*/ 3159963 w 5593163"/>
              <a:gd name="connsiteY344" fmla="*/ 2316289 h 4305008"/>
              <a:gd name="connsiteX345" fmla="*/ 3159457 w 5593163"/>
              <a:gd name="connsiteY345" fmla="*/ 2316226 h 4305008"/>
              <a:gd name="connsiteX346" fmla="*/ 3158919 w 5593163"/>
              <a:gd name="connsiteY346" fmla="*/ 2309550 h 4305008"/>
              <a:gd name="connsiteX347" fmla="*/ 3151452 w 5593163"/>
              <a:gd name="connsiteY347" fmla="*/ 2217074 h 4305008"/>
              <a:gd name="connsiteX348" fmla="*/ 3150081 w 5593163"/>
              <a:gd name="connsiteY348" fmla="*/ 2200098 h 4305008"/>
              <a:gd name="connsiteX349" fmla="*/ 3150081 w 5593163"/>
              <a:gd name="connsiteY349" fmla="*/ 3896923 h 4305008"/>
              <a:gd name="connsiteX350" fmla="*/ 3150675 w 5593163"/>
              <a:gd name="connsiteY350" fmla="*/ 3885483 h 4305008"/>
              <a:gd name="connsiteX351" fmla="*/ 3151173 w 5593163"/>
              <a:gd name="connsiteY351" fmla="*/ 3885516 h 4305008"/>
              <a:gd name="connsiteX352" fmla="*/ 3151199 w 5593163"/>
              <a:gd name="connsiteY352" fmla="*/ 3885022 h 4305008"/>
              <a:gd name="connsiteX353" fmla="*/ 3168287 w 5593163"/>
              <a:gd name="connsiteY353" fmla="*/ 3886645 h 4305008"/>
              <a:gd name="connsiteX354" fmla="*/ 3263748 w 5593163"/>
              <a:gd name="connsiteY354" fmla="*/ 3895710 h 4305008"/>
              <a:gd name="connsiteX355" fmla="*/ 3279961 w 5593163"/>
              <a:gd name="connsiteY355" fmla="*/ 3897249 h 4305008"/>
              <a:gd name="connsiteX356" fmla="*/ 3280078 w 5593163"/>
              <a:gd name="connsiteY356" fmla="*/ 3898397 h 4305008"/>
              <a:gd name="connsiteX357" fmla="*/ 3840331 w 5593163"/>
              <a:gd name="connsiteY357" fmla="*/ 4255797 h 4305008"/>
              <a:gd name="connsiteX358" fmla="*/ 3868775 w 5593163"/>
              <a:gd name="connsiteY358" fmla="*/ 4305008 h 4305008"/>
              <a:gd name="connsiteX359" fmla="*/ 3717725 w 5593163"/>
              <a:gd name="connsiteY359" fmla="*/ 4305008 h 4305008"/>
              <a:gd name="connsiteX360" fmla="*/ 3665602 w 5593163"/>
              <a:gd name="connsiteY360" fmla="*/ 4241205 h 4305008"/>
              <a:gd name="connsiteX361" fmla="*/ 3293448 w 5593163"/>
              <a:gd name="connsiteY361" fmla="*/ 4029853 h 4305008"/>
              <a:gd name="connsiteX362" fmla="*/ 3392629 w 5593163"/>
              <a:gd name="connsiteY362" fmla="*/ 4271827 h 4305008"/>
              <a:gd name="connsiteX363" fmla="*/ 3419311 w 5593163"/>
              <a:gd name="connsiteY363" fmla="*/ 4305008 h 4305008"/>
              <a:gd name="connsiteX364" fmla="*/ 3265201 w 5593163"/>
              <a:gd name="connsiteY364" fmla="*/ 4305008 h 4305008"/>
              <a:gd name="connsiteX365" fmla="*/ 3235080 w 5593163"/>
              <a:gd name="connsiteY365" fmla="*/ 4254710 h 4305008"/>
              <a:gd name="connsiteX366" fmla="*/ 3159963 w 5593163"/>
              <a:gd name="connsiteY366" fmla="*/ 4013114 h 4305008"/>
              <a:gd name="connsiteX367" fmla="*/ 3159457 w 5593163"/>
              <a:gd name="connsiteY367" fmla="*/ 4013051 h 4305008"/>
              <a:gd name="connsiteX368" fmla="*/ 3158919 w 5593163"/>
              <a:gd name="connsiteY368" fmla="*/ 4006375 h 4305008"/>
              <a:gd name="connsiteX369" fmla="*/ 3151452 w 5593163"/>
              <a:gd name="connsiteY369" fmla="*/ 3913899 h 4305008"/>
              <a:gd name="connsiteX370" fmla="*/ 3150081 w 5593163"/>
              <a:gd name="connsiteY370" fmla="*/ 3896923 h 4305008"/>
              <a:gd name="connsiteX371" fmla="*/ 3150079 w 5593163"/>
              <a:gd name="connsiteY371" fmla="*/ 469318 h 4305008"/>
              <a:gd name="connsiteX372" fmla="*/ 3151450 w 5593163"/>
              <a:gd name="connsiteY372" fmla="*/ 452471 h 4305008"/>
              <a:gd name="connsiteX373" fmla="*/ 3158914 w 5593163"/>
              <a:gd name="connsiteY373" fmla="*/ 360740 h 4305008"/>
              <a:gd name="connsiteX374" fmla="*/ 3159454 w 5593163"/>
              <a:gd name="connsiteY374" fmla="*/ 354103 h 4305008"/>
              <a:gd name="connsiteX375" fmla="*/ 3159960 w 5593163"/>
              <a:gd name="connsiteY375" fmla="*/ 354040 h 4305008"/>
              <a:gd name="connsiteX376" fmla="*/ 3244173 w 5593163"/>
              <a:gd name="connsiteY376" fmla="*/ 96778 h 4305008"/>
              <a:gd name="connsiteX377" fmla="*/ 3306807 w 5593163"/>
              <a:gd name="connsiteY377" fmla="*/ 0 h 4305008"/>
              <a:gd name="connsiteX378" fmla="*/ 3475182 w 5593163"/>
              <a:gd name="connsiteY378" fmla="*/ 0 h 4305008"/>
              <a:gd name="connsiteX379" fmla="*/ 3406954 w 5593163"/>
              <a:gd name="connsiteY379" fmla="*/ 76659 h 4305008"/>
              <a:gd name="connsiteX380" fmla="*/ 3293446 w 5593163"/>
              <a:gd name="connsiteY380" fmla="*/ 337433 h 4305008"/>
              <a:gd name="connsiteX381" fmla="*/ 3732420 w 5593163"/>
              <a:gd name="connsiteY381" fmla="*/ 44350 h 4305008"/>
              <a:gd name="connsiteX382" fmla="*/ 3754649 w 5593163"/>
              <a:gd name="connsiteY382" fmla="*/ 0 h 4305008"/>
              <a:gd name="connsiteX383" fmla="*/ 3903287 w 5593163"/>
              <a:gd name="connsiteY383" fmla="*/ 0 h 4305008"/>
              <a:gd name="connsiteX384" fmla="*/ 3851448 w 5593163"/>
              <a:gd name="connsiteY384" fmla="*/ 95636 h 4305008"/>
              <a:gd name="connsiteX385" fmla="*/ 3280075 w 5593163"/>
              <a:gd name="connsiteY385" fmla="*/ 467856 h 4305008"/>
              <a:gd name="connsiteX386" fmla="*/ 3279959 w 5593163"/>
              <a:gd name="connsiteY386" fmla="*/ 468995 h 4305008"/>
              <a:gd name="connsiteX387" fmla="*/ 3263742 w 5593163"/>
              <a:gd name="connsiteY387" fmla="*/ 470523 h 4305008"/>
              <a:gd name="connsiteX388" fmla="*/ 3168316 w 5593163"/>
              <a:gd name="connsiteY388" fmla="*/ 479514 h 4305008"/>
              <a:gd name="connsiteX389" fmla="*/ 3151197 w 5593163"/>
              <a:gd name="connsiteY389" fmla="*/ 481127 h 4305008"/>
              <a:gd name="connsiteX390" fmla="*/ 3151171 w 5593163"/>
              <a:gd name="connsiteY390" fmla="*/ 480636 h 4305008"/>
              <a:gd name="connsiteX391" fmla="*/ 3150672 w 5593163"/>
              <a:gd name="connsiteY391" fmla="*/ 480669 h 4305008"/>
              <a:gd name="connsiteX392" fmla="*/ 3150079 w 5593163"/>
              <a:gd name="connsiteY392" fmla="*/ 469318 h 4305008"/>
              <a:gd name="connsiteX393" fmla="*/ 3150079 w 5593163"/>
              <a:gd name="connsiteY393" fmla="*/ 2166144 h 4305008"/>
              <a:gd name="connsiteX394" fmla="*/ 3151450 w 5593163"/>
              <a:gd name="connsiteY394" fmla="*/ 2149296 h 4305008"/>
              <a:gd name="connsiteX395" fmla="*/ 3158914 w 5593163"/>
              <a:gd name="connsiteY395" fmla="*/ 2057565 h 4305008"/>
              <a:gd name="connsiteX396" fmla="*/ 3159454 w 5593163"/>
              <a:gd name="connsiteY396" fmla="*/ 2050928 h 4305008"/>
              <a:gd name="connsiteX397" fmla="*/ 3159960 w 5593163"/>
              <a:gd name="connsiteY397" fmla="*/ 2050865 h 4305008"/>
              <a:gd name="connsiteX398" fmla="*/ 3850126 w 5593163"/>
              <a:gd name="connsiteY398" fmla="*/ 1363267 h 4305008"/>
              <a:gd name="connsiteX399" fmla="*/ 3850243 w 5593163"/>
              <a:gd name="connsiteY399" fmla="*/ 1362128 h 4305008"/>
              <a:gd name="connsiteX400" fmla="*/ 3866455 w 5593163"/>
              <a:gd name="connsiteY400" fmla="*/ 1360601 h 4305008"/>
              <a:gd name="connsiteX401" fmla="*/ 3961917 w 5593163"/>
              <a:gd name="connsiteY401" fmla="*/ 1351607 h 4305008"/>
              <a:gd name="connsiteX402" fmla="*/ 3979004 w 5593163"/>
              <a:gd name="connsiteY402" fmla="*/ 1349997 h 4305008"/>
              <a:gd name="connsiteX403" fmla="*/ 3979030 w 5593163"/>
              <a:gd name="connsiteY403" fmla="*/ 1350487 h 4305008"/>
              <a:gd name="connsiteX404" fmla="*/ 3979528 w 5593163"/>
              <a:gd name="connsiteY404" fmla="*/ 1350455 h 4305008"/>
              <a:gd name="connsiteX405" fmla="*/ 3980122 w 5593163"/>
              <a:gd name="connsiteY405" fmla="*/ 1361805 h 4305008"/>
              <a:gd name="connsiteX406" fmla="*/ 3978752 w 5593163"/>
              <a:gd name="connsiteY406" fmla="*/ 1378647 h 4305008"/>
              <a:gd name="connsiteX407" fmla="*/ 3971285 w 5593163"/>
              <a:gd name="connsiteY407" fmla="*/ 1470397 h 4305008"/>
              <a:gd name="connsiteX408" fmla="*/ 3970746 w 5593163"/>
              <a:gd name="connsiteY408" fmla="*/ 1477021 h 4305008"/>
              <a:gd name="connsiteX409" fmla="*/ 3970241 w 5593163"/>
              <a:gd name="connsiteY409" fmla="*/ 1477083 h 4305008"/>
              <a:gd name="connsiteX410" fmla="*/ 3280075 w 5593163"/>
              <a:gd name="connsiteY410" fmla="*/ 2164681 h 4305008"/>
              <a:gd name="connsiteX411" fmla="*/ 3279959 w 5593163"/>
              <a:gd name="connsiteY411" fmla="*/ 2165820 h 4305008"/>
              <a:gd name="connsiteX412" fmla="*/ 3263742 w 5593163"/>
              <a:gd name="connsiteY412" fmla="*/ 2167348 h 4305008"/>
              <a:gd name="connsiteX413" fmla="*/ 3168316 w 5593163"/>
              <a:gd name="connsiteY413" fmla="*/ 2176339 h 4305008"/>
              <a:gd name="connsiteX414" fmla="*/ 3151197 w 5593163"/>
              <a:gd name="connsiteY414" fmla="*/ 2177952 h 4305008"/>
              <a:gd name="connsiteX415" fmla="*/ 3151171 w 5593163"/>
              <a:gd name="connsiteY415" fmla="*/ 2177461 h 4305008"/>
              <a:gd name="connsiteX416" fmla="*/ 3150672 w 5593163"/>
              <a:gd name="connsiteY416" fmla="*/ 2177494 h 4305008"/>
              <a:gd name="connsiteX417" fmla="*/ 3150079 w 5593163"/>
              <a:gd name="connsiteY417" fmla="*/ 2166144 h 4305008"/>
              <a:gd name="connsiteX418" fmla="*/ 3150079 w 5593163"/>
              <a:gd name="connsiteY418" fmla="*/ 3862969 h 4305008"/>
              <a:gd name="connsiteX419" fmla="*/ 3151450 w 5593163"/>
              <a:gd name="connsiteY419" fmla="*/ 3846121 h 4305008"/>
              <a:gd name="connsiteX420" fmla="*/ 3158914 w 5593163"/>
              <a:gd name="connsiteY420" fmla="*/ 3754390 h 4305008"/>
              <a:gd name="connsiteX421" fmla="*/ 3159454 w 5593163"/>
              <a:gd name="connsiteY421" fmla="*/ 3747753 h 4305008"/>
              <a:gd name="connsiteX422" fmla="*/ 3159960 w 5593163"/>
              <a:gd name="connsiteY422" fmla="*/ 3747690 h 4305008"/>
              <a:gd name="connsiteX423" fmla="*/ 3850126 w 5593163"/>
              <a:gd name="connsiteY423" fmla="*/ 3060092 h 4305008"/>
              <a:gd name="connsiteX424" fmla="*/ 3850243 w 5593163"/>
              <a:gd name="connsiteY424" fmla="*/ 3058953 h 4305008"/>
              <a:gd name="connsiteX425" fmla="*/ 3866455 w 5593163"/>
              <a:gd name="connsiteY425" fmla="*/ 3057426 h 4305008"/>
              <a:gd name="connsiteX426" fmla="*/ 3961917 w 5593163"/>
              <a:gd name="connsiteY426" fmla="*/ 3048432 h 4305008"/>
              <a:gd name="connsiteX427" fmla="*/ 3979004 w 5593163"/>
              <a:gd name="connsiteY427" fmla="*/ 3046822 h 4305008"/>
              <a:gd name="connsiteX428" fmla="*/ 3979030 w 5593163"/>
              <a:gd name="connsiteY428" fmla="*/ 3047312 h 4305008"/>
              <a:gd name="connsiteX429" fmla="*/ 3979528 w 5593163"/>
              <a:gd name="connsiteY429" fmla="*/ 3047280 h 4305008"/>
              <a:gd name="connsiteX430" fmla="*/ 3980122 w 5593163"/>
              <a:gd name="connsiteY430" fmla="*/ 3058630 h 4305008"/>
              <a:gd name="connsiteX431" fmla="*/ 3978752 w 5593163"/>
              <a:gd name="connsiteY431" fmla="*/ 3075472 h 4305008"/>
              <a:gd name="connsiteX432" fmla="*/ 3971285 w 5593163"/>
              <a:gd name="connsiteY432" fmla="*/ 3167222 h 4305008"/>
              <a:gd name="connsiteX433" fmla="*/ 3970746 w 5593163"/>
              <a:gd name="connsiteY433" fmla="*/ 3173846 h 4305008"/>
              <a:gd name="connsiteX434" fmla="*/ 3970241 w 5593163"/>
              <a:gd name="connsiteY434" fmla="*/ 3173908 h 4305008"/>
              <a:gd name="connsiteX435" fmla="*/ 3280075 w 5593163"/>
              <a:gd name="connsiteY435" fmla="*/ 3861506 h 4305008"/>
              <a:gd name="connsiteX436" fmla="*/ 3279959 w 5593163"/>
              <a:gd name="connsiteY436" fmla="*/ 3862645 h 4305008"/>
              <a:gd name="connsiteX437" fmla="*/ 3263742 w 5593163"/>
              <a:gd name="connsiteY437" fmla="*/ 3864173 h 4305008"/>
              <a:gd name="connsiteX438" fmla="*/ 3168316 w 5593163"/>
              <a:gd name="connsiteY438" fmla="*/ 3873164 h 4305008"/>
              <a:gd name="connsiteX439" fmla="*/ 3151197 w 5593163"/>
              <a:gd name="connsiteY439" fmla="*/ 3874777 h 4305008"/>
              <a:gd name="connsiteX440" fmla="*/ 3151171 w 5593163"/>
              <a:gd name="connsiteY440" fmla="*/ 3874286 h 4305008"/>
              <a:gd name="connsiteX441" fmla="*/ 3150672 w 5593163"/>
              <a:gd name="connsiteY441" fmla="*/ 3874319 h 4305008"/>
              <a:gd name="connsiteX442" fmla="*/ 3150079 w 5593163"/>
              <a:gd name="connsiteY442" fmla="*/ 3862969 h 4305008"/>
              <a:gd name="connsiteX443" fmla="*/ 2442890 w 5593163"/>
              <a:gd name="connsiteY443" fmla="*/ 1181049 h 4305008"/>
              <a:gd name="connsiteX444" fmla="*/ 2986199 w 5593163"/>
              <a:gd name="connsiteY444" fmla="*/ 636203 h 4305008"/>
              <a:gd name="connsiteX445" fmla="*/ 2442890 w 5593163"/>
              <a:gd name="connsiteY445" fmla="*/ 1181049 h 4305008"/>
              <a:gd name="connsiteX446" fmla="*/ 2442890 w 5593163"/>
              <a:gd name="connsiteY446" fmla="*/ 1493690 h 4305008"/>
              <a:gd name="connsiteX447" fmla="*/ 2986199 w 5593163"/>
              <a:gd name="connsiteY447" fmla="*/ 2034258 h 4305008"/>
              <a:gd name="connsiteX448" fmla="*/ 2442890 w 5593163"/>
              <a:gd name="connsiteY448" fmla="*/ 1493690 h 4305008"/>
              <a:gd name="connsiteX449" fmla="*/ 2442890 w 5593163"/>
              <a:gd name="connsiteY449" fmla="*/ 2877874 h 4305008"/>
              <a:gd name="connsiteX450" fmla="*/ 2986199 w 5593163"/>
              <a:gd name="connsiteY450" fmla="*/ 2333028 h 4305008"/>
              <a:gd name="connsiteX451" fmla="*/ 2442890 w 5593163"/>
              <a:gd name="connsiteY451" fmla="*/ 2877874 h 4305008"/>
              <a:gd name="connsiteX452" fmla="*/ 2442890 w 5593163"/>
              <a:gd name="connsiteY452" fmla="*/ 3190516 h 4305008"/>
              <a:gd name="connsiteX453" fmla="*/ 2986199 w 5593163"/>
              <a:gd name="connsiteY453" fmla="*/ 3731083 h 4305008"/>
              <a:gd name="connsiteX454" fmla="*/ 2442890 w 5593163"/>
              <a:gd name="connsiteY454" fmla="*/ 3190516 h 4305008"/>
              <a:gd name="connsiteX455" fmla="*/ 2410871 w 5593163"/>
              <a:gd name="connsiteY455" fmla="*/ 4305008 h 4305008"/>
              <a:gd name="connsiteX456" fmla="*/ 2439316 w 5593163"/>
              <a:gd name="connsiteY456" fmla="*/ 4255797 h 4305008"/>
              <a:gd name="connsiteX457" fmla="*/ 2999569 w 5593163"/>
              <a:gd name="connsiteY457" fmla="*/ 3898397 h 4305008"/>
              <a:gd name="connsiteX458" fmla="*/ 2999686 w 5593163"/>
              <a:gd name="connsiteY458" fmla="*/ 3897249 h 4305008"/>
              <a:gd name="connsiteX459" fmla="*/ 3015899 w 5593163"/>
              <a:gd name="connsiteY459" fmla="*/ 3895710 h 4305008"/>
              <a:gd name="connsiteX460" fmla="*/ 3111360 w 5593163"/>
              <a:gd name="connsiteY460" fmla="*/ 3886645 h 4305008"/>
              <a:gd name="connsiteX461" fmla="*/ 3128448 w 5593163"/>
              <a:gd name="connsiteY461" fmla="*/ 3885022 h 4305008"/>
              <a:gd name="connsiteX462" fmla="*/ 3128474 w 5593163"/>
              <a:gd name="connsiteY462" fmla="*/ 3885516 h 4305008"/>
              <a:gd name="connsiteX463" fmla="*/ 3128972 w 5593163"/>
              <a:gd name="connsiteY463" fmla="*/ 3885483 h 4305008"/>
              <a:gd name="connsiteX464" fmla="*/ 3129566 w 5593163"/>
              <a:gd name="connsiteY464" fmla="*/ 3896923 h 4305008"/>
              <a:gd name="connsiteX465" fmla="*/ 3128195 w 5593163"/>
              <a:gd name="connsiteY465" fmla="*/ 3913899 h 4305008"/>
              <a:gd name="connsiteX466" fmla="*/ 3120728 w 5593163"/>
              <a:gd name="connsiteY466" fmla="*/ 4006375 h 4305008"/>
              <a:gd name="connsiteX467" fmla="*/ 3120190 w 5593163"/>
              <a:gd name="connsiteY467" fmla="*/ 4013051 h 4305008"/>
              <a:gd name="connsiteX468" fmla="*/ 3119684 w 5593163"/>
              <a:gd name="connsiteY468" fmla="*/ 4013114 h 4305008"/>
              <a:gd name="connsiteX469" fmla="*/ 3044567 w 5593163"/>
              <a:gd name="connsiteY469" fmla="*/ 4254710 h 4305008"/>
              <a:gd name="connsiteX470" fmla="*/ 3014445 w 5593163"/>
              <a:gd name="connsiteY470" fmla="*/ 4305008 h 4305008"/>
              <a:gd name="connsiteX471" fmla="*/ 2860336 w 5593163"/>
              <a:gd name="connsiteY471" fmla="*/ 4305008 h 4305008"/>
              <a:gd name="connsiteX472" fmla="*/ 2887018 w 5593163"/>
              <a:gd name="connsiteY472" fmla="*/ 4271827 h 4305008"/>
              <a:gd name="connsiteX473" fmla="*/ 2986199 w 5593163"/>
              <a:gd name="connsiteY473" fmla="*/ 4029853 h 4305008"/>
              <a:gd name="connsiteX474" fmla="*/ 2614045 w 5593163"/>
              <a:gd name="connsiteY474" fmla="*/ 4241205 h 4305008"/>
              <a:gd name="connsiteX475" fmla="*/ 2561922 w 5593163"/>
              <a:gd name="connsiteY475" fmla="*/ 4305008 h 4305008"/>
              <a:gd name="connsiteX476" fmla="*/ 2376360 w 5593163"/>
              <a:gd name="connsiteY476" fmla="*/ 0 h 4305008"/>
              <a:gd name="connsiteX477" fmla="*/ 2524998 w 5593163"/>
              <a:gd name="connsiteY477" fmla="*/ 0 h 4305008"/>
              <a:gd name="connsiteX478" fmla="*/ 2547226 w 5593163"/>
              <a:gd name="connsiteY478" fmla="*/ 44350 h 4305008"/>
              <a:gd name="connsiteX479" fmla="*/ 2986199 w 5593163"/>
              <a:gd name="connsiteY479" fmla="*/ 337433 h 4305008"/>
              <a:gd name="connsiteX480" fmla="*/ 2872691 w 5593163"/>
              <a:gd name="connsiteY480" fmla="*/ 76659 h 4305008"/>
              <a:gd name="connsiteX481" fmla="*/ 2804464 w 5593163"/>
              <a:gd name="connsiteY481" fmla="*/ 0 h 4305008"/>
              <a:gd name="connsiteX482" fmla="*/ 2972839 w 5593163"/>
              <a:gd name="connsiteY482" fmla="*/ 0 h 4305008"/>
              <a:gd name="connsiteX483" fmla="*/ 3035473 w 5593163"/>
              <a:gd name="connsiteY483" fmla="*/ 96778 h 4305008"/>
              <a:gd name="connsiteX484" fmla="*/ 3119686 w 5593163"/>
              <a:gd name="connsiteY484" fmla="*/ 354040 h 4305008"/>
              <a:gd name="connsiteX485" fmla="*/ 3120191 w 5593163"/>
              <a:gd name="connsiteY485" fmla="*/ 354103 h 4305008"/>
              <a:gd name="connsiteX486" fmla="*/ 3120732 w 5593163"/>
              <a:gd name="connsiteY486" fmla="*/ 360740 h 4305008"/>
              <a:gd name="connsiteX487" fmla="*/ 3128196 w 5593163"/>
              <a:gd name="connsiteY487" fmla="*/ 452471 h 4305008"/>
              <a:gd name="connsiteX488" fmla="*/ 3129566 w 5593163"/>
              <a:gd name="connsiteY488" fmla="*/ 469318 h 4305008"/>
              <a:gd name="connsiteX489" fmla="*/ 3128973 w 5593163"/>
              <a:gd name="connsiteY489" fmla="*/ 480669 h 4305008"/>
              <a:gd name="connsiteX490" fmla="*/ 3128474 w 5593163"/>
              <a:gd name="connsiteY490" fmla="*/ 480636 h 4305008"/>
              <a:gd name="connsiteX491" fmla="*/ 3128448 w 5593163"/>
              <a:gd name="connsiteY491" fmla="*/ 481127 h 4305008"/>
              <a:gd name="connsiteX492" fmla="*/ 3111330 w 5593163"/>
              <a:gd name="connsiteY492" fmla="*/ 479514 h 4305008"/>
              <a:gd name="connsiteX493" fmla="*/ 3015903 w 5593163"/>
              <a:gd name="connsiteY493" fmla="*/ 470523 h 4305008"/>
              <a:gd name="connsiteX494" fmla="*/ 2999687 w 5593163"/>
              <a:gd name="connsiteY494" fmla="*/ 468995 h 4305008"/>
              <a:gd name="connsiteX495" fmla="*/ 2999571 w 5593163"/>
              <a:gd name="connsiteY495" fmla="*/ 467856 h 4305008"/>
              <a:gd name="connsiteX496" fmla="*/ 2428199 w 5593163"/>
              <a:gd name="connsiteY496" fmla="*/ 95636 h 4305008"/>
              <a:gd name="connsiteX497" fmla="*/ 2299523 w 5593163"/>
              <a:gd name="connsiteY497" fmla="*/ 1313979 h 4305008"/>
              <a:gd name="connsiteX498" fmla="*/ 2300894 w 5593163"/>
              <a:gd name="connsiteY498" fmla="*/ 1296998 h 4305008"/>
              <a:gd name="connsiteX499" fmla="*/ 2308358 w 5593163"/>
              <a:gd name="connsiteY499" fmla="*/ 1204541 h 4305008"/>
              <a:gd name="connsiteX500" fmla="*/ 2308898 w 5593163"/>
              <a:gd name="connsiteY500" fmla="*/ 1197851 h 4305008"/>
              <a:gd name="connsiteX501" fmla="*/ 2309404 w 5593163"/>
              <a:gd name="connsiteY501" fmla="*/ 1197788 h 4305008"/>
              <a:gd name="connsiteX502" fmla="*/ 2999570 w 5593163"/>
              <a:gd name="connsiteY502" fmla="*/ 504747 h 4305008"/>
              <a:gd name="connsiteX503" fmla="*/ 2999687 w 5593163"/>
              <a:gd name="connsiteY503" fmla="*/ 503599 h 4305008"/>
              <a:gd name="connsiteX504" fmla="*/ 3015899 w 5593163"/>
              <a:gd name="connsiteY504" fmla="*/ 502060 h 4305008"/>
              <a:gd name="connsiteX505" fmla="*/ 3111361 w 5593163"/>
              <a:gd name="connsiteY505" fmla="*/ 492995 h 4305008"/>
              <a:gd name="connsiteX506" fmla="*/ 3128448 w 5593163"/>
              <a:gd name="connsiteY506" fmla="*/ 491372 h 4305008"/>
              <a:gd name="connsiteX507" fmla="*/ 3128474 w 5593163"/>
              <a:gd name="connsiteY507" fmla="*/ 491866 h 4305008"/>
              <a:gd name="connsiteX508" fmla="*/ 3128972 w 5593163"/>
              <a:gd name="connsiteY508" fmla="*/ 491833 h 4305008"/>
              <a:gd name="connsiteX509" fmla="*/ 3129566 w 5593163"/>
              <a:gd name="connsiteY509" fmla="*/ 503273 h 4305008"/>
              <a:gd name="connsiteX510" fmla="*/ 3128196 w 5593163"/>
              <a:gd name="connsiteY510" fmla="*/ 520249 h 4305008"/>
              <a:gd name="connsiteX511" fmla="*/ 3120729 w 5593163"/>
              <a:gd name="connsiteY511" fmla="*/ 612725 h 4305008"/>
              <a:gd name="connsiteX512" fmla="*/ 3120190 w 5593163"/>
              <a:gd name="connsiteY512" fmla="*/ 619401 h 4305008"/>
              <a:gd name="connsiteX513" fmla="*/ 3119685 w 5593163"/>
              <a:gd name="connsiteY513" fmla="*/ 619464 h 4305008"/>
              <a:gd name="connsiteX514" fmla="*/ 2429519 w 5593163"/>
              <a:gd name="connsiteY514" fmla="*/ 1312505 h 4305008"/>
              <a:gd name="connsiteX515" fmla="*/ 2429403 w 5593163"/>
              <a:gd name="connsiteY515" fmla="*/ 1313653 h 4305008"/>
              <a:gd name="connsiteX516" fmla="*/ 2413186 w 5593163"/>
              <a:gd name="connsiteY516" fmla="*/ 1315193 h 4305008"/>
              <a:gd name="connsiteX517" fmla="*/ 2317760 w 5593163"/>
              <a:gd name="connsiteY517" fmla="*/ 1324255 h 4305008"/>
              <a:gd name="connsiteX518" fmla="*/ 2300641 w 5593163"/>
              <a:gd name="connsiteY518" fmla="*/ 1325881 h 4305008"/>
              <a:gd name="connsiteX519" fmla="*/ 2300615 w 5593163"/>
              <a:gd name="connsiteY519" fmla="*/ 1325386 h 4305008"/>
              <a:gd name="connsiteX520" fmla="*/ 2300116 w 5593163"/>
              <a:gd name="connsiteY520" fmla="*/ 1325419 h 4305008"/>
              <a:gd name="connsiteX521" fmla="*/ 2299523 w 5593163"/>
              <a:gd name="connsiteY521" fmla="*/ 1313979 h 4305008"/>
              <a:gd name="connsiteX522" fmla="*/ 2299523 w 5593163"/>
              <a:gd name="connsiteY522" fmla="*/ 1361805 h 4305008"/>
              <a:gd name="connsiteX523" fmla="*/ 2300117 w 5593163"/>
              <a:gd name="connsiteY523" fmla="*/ 1350455 h 4305008"/>
              <a:gd name="connsiteX524" fmla="*/ 2300615 w 5593163"/>
              <a:gd name="connsiteY524" fmla="*/ 1350487 h 4305008"/>
              <a:gd name="connsiteX525" fmla="*/ 2300641 w 5593163"/>
              <a:gd name="connsiteY525" fmla="*/ 1349997 h 4305008"/>
              <a:gd name="connsiteX526" fmla="*/ 2317729 w 5593163"/>
              <a:gd name="connsiteY526" fmla="*/ 1351607 h 4305008"/>
              <a:gd name="connsiteX527" fmla="*/ 2413190 w 5593163"/>
              <a:gd name="connsiteY527" fmla="*/ 1360601 h 4305008"/>
              <a:gd name="connsiteX528" fmla="*/ 2429403 w 5593163"/>
              <a:gd name="connsiteY528" fmla="*/ 1362128 h 4305008"/>
              <a:gd name="connsiteX529" fmla="*/ 2429520 w 5593163"/>
              <a:gd name="connsiteY529" fmla="*/ 1363267 h 4305008"/>
              <a:gd name="connsiteX530" fmla="*/ 3119686 w 5593163"/>
              <a:gd name="connsiteY530" fmla="*/ 2050865 h 4305008"/>
              <a:gd name="connsiteX531" fmla="*/ 3120191 w 5593163"/>
              <a:gd name="connsiteY531" fmla="*/ 2050928 h 4305008"/>
              <a:gd name="connsiteX532" fmla="*/ 3120732 w 5593163"/>
              <a:gd name="connsiteY532" fmla="*/ 2057565 h 4305008"/>
              <a:gd name="connsiteX533" fmla="*/ 3128196 w 5593163"/>
              <a:gd name="connsiteY533" fmla="*/ 2149296 h 4305008"/>
              <a:gd name="connsiteX534" fmla="*/ 3129566 w 5593163"/>
              <a:gd name="connsiteY534" fmla="*/ 2166144 h 4305008"/>
              <a:gd name="connsiteX535" fmla="*/ 3128973 w 5593163"/>
              <a:gd name="connsiteY535" fmla="*/ 2177494 h 4305008"/>
              <a:gd name="connsiteX536" fmla="*/ 3128474 w 5593163"/>
              <a:gd name="connsiteY536" fmla="*/ 2177461 h 4305008"/>
              <a:gd name="connsiteX537" fmla="*/ 3128448 w 5593163"/>
              <a:gd name="connsiteY537" fmla="*/ 2177952 h 4305008"/>
              <a:gd name="connsiteX538" fmla="*/ 3111330 w 5593163"/>
              <a:gd name="connsiteY538" fmla="*/ 2176339 h 4305008"/>
              <a:gd name="connsiteX539" fmla="*/ 3015903 w 5593163"/>
              <a:gd name="connsiteY539" fmla="*/ 2167348 h 4305008"/>
              <a:gd name="connsiteX540" fmla="*/ 2999687 w 5593163"/>
              <a:gd name="connsiteY540" fmla="*/ 2165820 h 4305008"/>
              <a:gd name="connsiteX541" fmla="*/ 2999571 w 5593163"/>
              <a:gd name="connsiteY541" fmla="*/ 2164681 h 4305008"/>
              <a:gd name="connsiteX542" fmla="*/ 2309405 w 5593163"/>
              <a:gd name="connsiteY542" fmla="*/ 1477083 h 4305008"/>
              <a:gd name="connsiteX543" fmla="*/ 2308899 w 5593163"/>
              <a:gd name="connsiteY543" fmla="*/ 1477021 h 4305008"/>
              <a:gd name="connsiteX544" fmla="*/ 2308361 w 5593163"/>
              <a:gd name="connsiteY544" fmla="*/ 1470397 h 4305008"/>
              <a:gd name="connsiteX545" fmla="*/ 2300894 w 5593163"/>
              <a:gd name="connsiteY545" fmla="*/ 1378647 h 4305008"/>
              <a:gd name="connsiteX546" fmla="*/ 2299523 w 5593163"/>
              <a:gd name="connsiteY546" fmla="*/ 1361805 h 4305008"/>
              <a:gd name="connsiteX547" fmla="*/ 2299523 w 5593163"/>
              <a:gd name="connsiteY547" fmla="*/ 3010804 h 4305008"/>
              <a:gd name="connsiteX548" fmla="*/ 2300894 w 5593163"/>
              <a:gd name="connsiteY548" fmla="*/ 2993823 h 4305008"/>
              <a:gd name="connsiteX549" fmla="*/ 2308358 w 5593163"/>
              <a:gd name="connsiteY549" fmla="*/ 2901366 h 4305008"/>
              <a:gd name="connsiteX550" fmla="*/ 2308898 w 5593163"/>
              <a:gd name="connsiteY550" fmla="*/ 2894676 h 4305008"/>
              <a:gd name="connsiteX551" fmla="*/ 2309404 w 5593163"/>
              <a:gd name="connsiteY551" fmla="*/ 2894613 h 4305008"/>
              <a:gd name="connsiteX552" fmla="*/ 2999570 w 5593163"/>
              <a:gd name="connsiteY552" fmla="*/ 2201572 h 4305008"/>
              <a:gd name="connsiteX553" fmla="*/ 2999687 w 5593163"/>
              <a:gd name="connsiteY553" fmla="*/ 2200424 h 4305008"/>
              <a:gd name="connsiteX554" fmla="*/ 3015899 w 5593163"/>
              <a:gd name="connsiteY554" fmla="*/ 2198885 h 4305008"/>
              <a:gd name="connsiteX555" fmla="*/ 3111361 w 5593163"/>
              <a:gd name="connsiteY555" fmla="*/ 2189820 h 4305008"/>
              <a:gd name="connsiteX556" fmla="*/ 3128448 w 5593163"/>
              <a:gd name="connsiteY556" fmla="*/ 2188197 h 4305008"/>
              <a:gd name="connsiteX557" fmla="*/ 3128474 w 5593163"/>
              <a:gd name="connsiteY557" fmla="*/ 2188691 h 4305008"/>
              <a:gd name="connsiteX558" fmla="*/ 3128972 w 5593163"/>
              <a:gd name="connsiteY558" fmla="*/ 2188658 h 4305008"/>
              <a:gd name="connsiteX559" fmla="*/ 3129566 w 5593163"/>
              <a:gd name="connsiteY559" fmla="*/ 2200098 h 4305008"/>
              <a:gd name="connsiteX560" fmla="*/ 3128196 w 5593163"/>
              <a:gd name="connsiteY560" fmla="*/ 2217074 h 4305008"/>
              <a:gd name="connsiteX561" fmla="*/ 3120729 w 5593163"/>
              <a:gd name="connsiteY561" fmla="*/ 2309550 h 4305008"/>
              <a:gd name="connsiteX562" fmla="*/ 3120190 w 5593163"/>
              <a:gd name="connsiteY562" fmla="*/ 2316226 h 4305008"/>
              <a:gd name="connsiteX563" fmla="*/ 3119685 w 5593163"/>
              <a:gd name="connsiteY563" fmla="*/ 2316289 h 4305008"/>
              <a:gd name="connsiteX564" fmla="*/ 2429519 w 5593163"/>
              <a:gd name="connsiteY564" fmla="*/ 3009330 h 4305008"/>
              <a:gd name="connsiteX565" fmla="*/ 2429403 w 5593163"/>
              <a:gd name="connsiteY565" fmla="*/ 3010478 h 4305008"/>
              <a:gd name="connsiteX566" fmla="*/ 2413186 w 5593163"/>
              <a:gd name="connsiteY566" fmla="*/ 3012018 h 4305008"/>
              <a:gd name="connsiteX567" fmla="*/ 2317760 w 5593163"/>
              <a:gd name="connsiteY567" fmla="*/ 3021080 h 4305008"/>
              <a:gd name="connsiteX568" fmla="*/ 2300641 w 5593163"/>
              <a:gd name="connsiteY568" fmla="*/ 3022706 h 4305008"/>
              <a:gd name="connsiteX569" fmla="*/ 2300615 w 5593163"/>
              <a:gd name="connsiteY569" fmla="*/ 3022211 h 4305008"/>
              <a:gd name="connsiteX570" fmla="*/ 2300116 w 5593163"/>
              <a:gd name="connsiteY570" fmla="*/ 3022244 h 4305008"/>
              <a:gd name="connsiteX571" fmla="*/ 2299523 w 5593163"/>
              <a:gd name="connsiteY571" fmla="*/ 3010804 h 4305008"/>
              <a:gd name="connsiteX572" fmla="*/ 2299523 w 5593163"/>
              <a:gd name="connsiteY572" fmla="*/ 3058630 h 4305008"/>
              <a:gd name="connsiteX573" fmla="*/ 2300117 w 5593163"/>
              <a:gd name="connsiteY573" fmla="*/ 3047280 h 4305008"/>
              <a:gd name="connsiteX574" fmla="*/ 2300615 w 5593163"/>
              <a:gd name="connsiteY574" fmla="*/ 3047312 h 4305008"/>
              <a:gd name="connsiteX575" fmla="*/ 2300641 w 5593163"/>
              <a:gd name="connsiteY575" fmla="*/ 3046822 h 4305008"/>
              <a:gd name="connsiteX576" fmla="*/ 2317729 w 5593163"/>
              <a:gd name="connsiteY576" fmla="*/ 3048432 h 4305008"/>
              <a:gd name="connsiteX577" fmla="*/ 2413190 w 5593163"/>
              <a:gd name="connsiteY577" fmla="*/ 3057426 h 4305008"/>
              <a:gd name="connsiteX578" fmla="*/ 2429403 w 5593163"/>
              <a:gd name="connsiteY578" fmla="*/ 3058953 h 4305008"/>
              <a:gd name="connsiteX579" fmla="*/ 2429520 w 5593163"/>
              <a:gd name="connsiteY579" fmla="*/ 3060092 h 4305008"/>
              <a:gd name="connsiteX580" fmla="*/ 3119686 w 5593163"/>
              <a:gd name="connsiteY580" fmla="*/ 3747690 h 4305008"/>
              <a:gd name="connsiteX581" fmla="*/ 3120191 w 5593163"/>
              <a:gd name="connsiteY581" fmla="*/ 3747753 h 4305008"/>
              <a:gd name="connsiteX582" fmla="*/ 3120732 w 5593163"/>
              <a:gd name="connsiteY582" fmla="*/ 3754390 h 4305008"/>
              <a:gd name="connsiteX583" fmla="*/ 3128196 w 5593163"/>
              <a:gd name="connsiteY583" fmla="*/ 3846121 h 4305008"/>
              <a:gd name="connsiteX584" fmla="*/ 3129566 w 5593163"/>
              <a:gd name="connsiteY584" fmla="*/ 3862969 h 4305008"/>
              <a:gd name="connsiteX585" fmla="*/ 3128973 w 5593163"/>
              <a:gd name="connsiteY585" fmla="*/ 3874319 h 4305008"/>
              <a:gd name="connsiteX586" fmla="*/ 3128474 w 5593163"/>
              <a:gd name="connsiteY586" fmla="*/ 3874286 h 4305008"/>
              <a:gd name="connsiteX587" fmla="*/ 3128448 w 5593163"/>
              <a:gd name="connsiteY587" fmla="*/ 3874777 h 4305008"/>
              <a:gd name="connsiteX588" fmla="*/ 3111330 w 5593163"/>
              <a:gd name="connsiteY588" fmla="*/ 3873164 h 4305008"/>
              <a:gd name="connsiteX589" fmla="*/ 3015903 w 5593163"/>
              <a:gd name="connsiteY589" fmla="*/ 3864173 h 4305008"/>
              <a:gd name="connsiteX590" fmla="*/ 2999687 w 5593163"/>
              <a:gd name="connsiteY590" fmla="*/ 3862645 h 4305008"/>
              <a:gd name="connsiteX591" fmla="*/ 2999571 w 5593163"/>
              <a:gd name="connsiteY591" fmla="*/ 3861506 h 4305008"/>
              <a:gd name="connsiteX592" fmla="*/ 2309405 w 5593163"/>
              <a:gd name="connsiteY592" fmla="*/ 3173908 h 4305008"/>
              <a:gd name="connsiteX593" fmla="*/ 2308899 w 5593163"/>
              <a:gd name="connsiteY593" fmla="*/ 3173846 h 4305008"/>
              <a:gd name="connsiteX594" fmla="*/ 2308361 w 5593163"/>
              <a:gd name="connsiteY594" fmla="*/ 3167222 h 4305008"/>
              <a:gd name="connsiteX595" fmla="*/ 2300894 w 5593163"/>
              <a:gd name="connsiteY595" fmla="*/ 3075472 h 4305008"/>
              <a:gd name="connsiteX596" fmla="*/ 2299523 w 5593163"/>
              <a:gd name="connsiteY596" fmla="*/ 3058630 h 4305008"/>
              <a:gd name="connsiteX597" fmla="*/ 1601297 w 5593163"/>
              <a:gd name="connsiteY597" fmla="*/ 636203 h 4305008"/>
              <a:gd name="connsiteX598" fmla="*/ 2144606 w 5593163"/>
              <a:gd name="connsiteY598" fmla="*/ 1181049 h 4305008"/>
              <a:gd name="connsiteX599" fmla="*/ 1601297 w 5593163"/>
              <a:gd name="connsiteY599" fmla="*/ 636203 h 4305008"/>
              <a:gd name="connsiteX600" fmla="*/ 1601297 w 5593163"/>
              <a:gd name="connsiteY600" fmla="*/ 2333028 h 4305008"/>
              <a:gd name="connsiteX601" fmla="*/ 2144606 w 5593163"/>
              <a:gd name="connsiteY601" fmla="*/ 2877874 h 4305008"/>
              <a:gd name="connsiteX602" fmla="*/ 1601297 w 5593163"/>
              <a:gd name="connsiteY602" fmla="*/ 2333028 h 4305008"/>
              <a:gd name="connsiteX603" fmla="*/ 1601295 w 5593163"/>
              <a:gd name="connsiteY603" fmla="*/ 2034258 h 4305008"/>
              <a:gd name="connsiteX604" fmla="*/ 2144604 w 5593163"/>
              <a:gd name="connsiteY604" fmla="*/ 1493690 h 4305008"/>
              <a:gd name="connsiteX605" fmla="*/ 1601295 w 5593163"/>
              <a:gd name="connsiteY605" fmla="*/ 2034258 h 4305008"/>
              <a:gd name="connsiteX606" fmla="*/ 1601295 w 5593163"/>
              <a:gd name="connsiteY606" fmla="*/ 3731083 h 4305008"/>
              <a:gd name="connsiteX607" fmla="*/ 2144604 w 5593163"/>
              <a:gd name="connsiteY607" fmla="*/ 3190516 h 4305008"/>
              <a:gd name="connsiteX608" fmla="*/ 1601295 w 5593163"/>
              <a:gd name="connsiteY608" fmla="*/ 3731083 h 4305008"/>
              <a:gd name="connsiteX609" fmla="*/ 1457930 w 5593163"/>
              <a:gd name="connsiteY609" fmla="*/ 503273 h 4305008"/>
              <a:gd name="connsiteX610" fmla="*/ 1458524 w 5593163"/>
              <a:gd name="connsiteY610" fmla="*/ 491833 h 4305008"/>
              <a:gd name="connsiteX611" fmla="*/ 1459022 w 5593163"/>
              <a:gd name="connsiteY611" fmla="*/ 491866 h 4305008"/>
              <a:gd name="connsiteX612" fmla="*/ 1459048 w 5593163"/>
              <a:gd name="connsiteY612" fmla="*/ 491372 h 4305008"/>
              <a:gd name="connsiteX613" fmla="*/ 1476135 w 5593163"/>
              <a:gd name="connsiteY613" fmla="*/ 492995 h 4305008"/>
              <a:gd name="connsiteX614" fmla="*/ 1571597 w 5593163"/>
              <a:gd name="connsiteY614" fmla="*/ 502060 h 4305008"/>
              <a:gd name="connsiteX615" fmla="*/ 1587809 w 5593163"/>
              <a:gd name="connsiteY615" fmla="*/ 503599 h 4305008"/>
              <a:gd name="connsiteX616" fmla="*/ 1587926 w 5593163"/>
              <a:gd name="connsiteY616" fmla="*/ 504747 h 4305008"/>
              <a:gd name="connsiteX617" fmla="*/ 2278092 w 5593163"/>
              <a:gd name="connsiteY617" fmla="*/ 1197788 h 4305008"/>
              <a:gd name="connsiteX618" fmla="*/ 2278598 w 5593163"/>
              <a:gd name="connsiteY618" fmla="*/ 1197851 h 4305008"/>
              <a:gd name="connsiteX619" fmla="*/ 2279138 w 5593163"/>
              <a:gd name="connsiteY619" fmla="*/ 1204541 h 4305008"/>
              <a:gd name="connsiteX620" fmla="*/ 2286602 w 5593163"/>
              <a:gd name="connsiteY620" fmla="*/ 1296998 h 4305008"/>
              <a:gd name="connsiteX621" fmla="*/ 2287973 w 5593163"/>
              <a:gd name="connsiteY621" fmla="*/ 1313979 h 4305008"/>
              <a:gd name="connsiteX622" fmla="*/ 2287380 w 5593163"/>
              <a:gd name="connsiteY622" fmla="*/ 1325419 h 4305008"/>
              <a:gd name="connsiteX623" fmla="*/ 2286881 w 5593163"/>
              <a:gd name="connsiteY623" fmla="*/ 1325386 h 4305008"/>
              <a:gd name="connsiteX624" fmla="*/ 2286855 w 5593163"/>
              <a:gd name="connsiteY624" fmla="*/ 1325881 h 4305008"/>
              <a:gd name="connsiteX625" fmla="*/ 2269736 w 5593163"/>
              <a:gd name="connsiteY625" fmla="*/ 1324255 h 4305008"/>
              <a:gd name="connsiteX626" fmla="*/ 2174310 w 5593163"/>
              <a:gd name="connsiteY626" fmla="*/ 1315193 h 4305008"/>
              <a:gd name="connsiteX627" fmla="*/ 2158093 w 5593163"/>
              <a:gd name="connsiteY627" fmla="*/ 1313653 h 4305008"/>
              <a:gd name="connsiteX628" fmla="*/ 2157977 w 5593163"/>
              <a:gd name="connsiteY628" fmla="*/ 1312505 h 4305008"/>
              <a:gd name="connsiteX629" fmla="*/ 1467811 w 5593163"/>
              <a:gd name="connsiteY629" fmla="*/ 619464 h 4305008"/>
              <a:gd name="connsiteX630" fmla="*/ 1467306 w 5593163"/>
              <a:gd name="connsiteY630" fmla="*/ 619401 h 4305008"/>
              <a:gd name="connsiteX631" fmla="*/ 1466767 w 5593163"/>
              <a:gd name="connsiteY631" fmla="*/ 612725 h 4305008"/>
              <a:gd name="connsiteX632" fmla="*/ 1459300 w 5593163"/>
              <a:gd name="connsiteY632" fmla="*/ 520249 h 4305008"/>
              <a:gd name="connsiteX633" fmla="*/ 1457930 w 5593163"/>
              <a:gd name="connsiteY633" fmla="*/ 503273 h 4305008"/>
              <a:gd name="connsiteX634" fmla="*/ 1457930 w 5593163"/>
              <a:gd name="connsiteY634" fmla="*/ 2200098 h 4305008"/>
              <a:gd name="connsiteX635" fmla="*/ 1458524 w 5593163"/>
              <a:gd name="connsiteY635" fmla="*/ 2188658 h 4305008"/>
              <a:gd name="connsiteX636" fmla="*/ 1459022 w 5593163"/>
              <a:gd name="connsiteY636" fmla="*/ 2188691 h 4305008"/>
              <a:gd name="connsiteX637" fmla="*/ 1459048 w 5593163"/>
              <a:gd name="connsiteY637" fmla="*/ 2188197 h 4305008"/>
              <a:gd name="connsiteX638" fmla="*/ 1476135 w 5593163"/>
              <a:gd name="connsiteY638" fmla="*/ 2189820 h 4305008"/>
              <a:gd name="connsiteX639" fmla="*/ 1571597 w 5593163"/>
              <a:gd name="connsiteY639" fmla="*/ 2198885 h 4305008"/>
              <a:gd name="connsiteX640" fmla="*/ 1587809 w 5593163"/>
              <a:gd name="connsiteY640" fmla="*/ 2200424 h 4305008"/>
              <a:gd name="connsiteX641" fmla="*/ 1587926 w 5593163"/>
              <a:gd name="connsiteY641" fmla="*/ 2201572 h 4305008"/>
              <a:gd name="connsiteX642" fmla="*/ 2278092 w 5593163"/>
              <a:gd name="connsiteY642" fmla="*/ 2894613 h 4305008"/>
              <a:gd name="connsiteX643" fmla="*/ 2278598 w 5593163"/>
              <a:gd name="connsiteY643" fmla="*/ 2894676 h 4305008"/>
              <a:gd name="connsiteX644" fmla="*/ 2279138 w 5593163"/>
              <a:gd name="connsiteY644" fmla="*/ 2901366 h 4305008"/>
              <a:gd name="connsiteX645" fmla="*/ 2286602 w 5593163"/>
              <a:gd name="connsiteY645" fmla="*/ 2993823 h 4305008"/>
              <a:gd name="connsiteX646" fmla="*/ 2287973 w 5593163"/>
              <a:gd name="connsiteY646" fmla="*/ 3010804 h 4305008"/>
              <a:gd name="connsiteX647" fmla="*/ 2287380 w 5593163"/>
              <a:gd name="connsiteY647" fmla="*/ 3022244 h 4305008"/>
              <a:gd name="connsiteX648" fmla="*/ 2286881 w 5593163"/>
              <a:gd name="connsiteY648" fmla="*/ 3022211 h 4305008"/>
              <a:gd name="connsiteX649" fmla="*/ 2286855 w 5593163"/>
              <a:gd name="connsiteY649" fmla="*/ 3022706 h 4305008"/>
              <a:gd name="connsiteX650" fmla="*/ 2269736 w 5593163"/>
              <a:gd name="connsiteY650" fmla="*/ 3021080 h 4305008"/>
              <a:gd name="connsiteX651" fmla="*/ 2174310 w 5593163"/>
              <a:gd name="connsiteY651" fmla="*/ 3012018 h 4305008"/>
              <a:gd name="connsiteX652" fmla="*/ 2158093 w 5593163"/>
              <a:gd name="connsiteY652" fmla="*/ 3010478 h 4305008"/>
              <a:gd name="connsiteX653" fmla="*/ 2157977 w 5593163"/>
              <a:gd name="connsiteY653" fmla="*/ 3009330 h 4305008"/>
              <a:gd name="connsiteX654" fmla="*/ 1467811 w 5593163"/>
              <a:gd name="connsiteY654" fmla="*/ 2316289 h 4305008"/>
              <a:gd name="connsiteX655" fmla="*/ 1467306 w 5593163"/>
              <a:gd name="connsiteY655" fmla="*/ 2316226 h 4305008"/>
              <a:gd name="connsiteX656" fmla="*/ 1466767 w 5593163"/>
              <a:gd name="connsiteY656" fmla="*/ 2309550 h 4305008"/>
              <a:gd name="connsiteX657" fmla="*/ 1459300 w 5593163"/>
              <a:gd name="connsiteY657" fmla="*/ 2217074 h 4305008"/>
              <a:gd name="connsiteX658" fmla="*/ 1457930 w 5593163"/>
              <a:gd name="connsiteY658" fmla="*/ 2200098 h 4305008"/>
              <a:gd name="connsiteX659" fmla="*/ 1457930 w 5593163"/>
              <a:gd name="connsiteY659" fmla="*/ 3896923 h 4305008"/>
              <a:gd name="connsiteX660" fmla="*/ 1458524 w 5593163"/>
              <a:gd name="connsiteY660" fmla="*/ 3885483 h 4305008"/>
              <a:gd name="connsiteX661" fmla="*/ 1459022 w 5593163"/>
              <a:gd name="connsiteY661" fmla="*/ 3885516 h 4305008"/>
              <a:gd name="connsiteX662" fmla="*/ 1459048 w 5593163"/>
              <a:gd name="connsiteY662" fmla="*/ 3885022 h 4305008"/>
              <a:gd name="connsiteX663" fmla="*/ 1476135 w 5593163"/>
              <a:gd name="connsiteY663" fmla="*/ 3886645 h 4305008"/>
              <a:gd name="connsiteX664" fmla="*/ 1571597 w 5593163"/>
              <a:gd name="connsiteY664" fmla="*/ 3895710 h 4305008"/>
              <a:gd name="connsiteX665" fmla="*/ 1587809 w 5593163"/>
              <a:gd name="connsiteY665" fmla="*/ 3897249 h 4305008"/>
              <a:gd name="connsiteX666" fmla="*/ 1587926 w 5593163"/>
              <a:gd name="connsiteY666" fmla="*/ 3898397 h 4305008"/>
              <a:gd name="connsiteX667" fmla="*/ 2148179 w 5593163"/>
              <a:gd name="connsiteY667" fmla="*/ 4255797 h 4305008"/>
              <a:gd name="connsiteX668" fmla="*/ 2176624 w 5593163"/>
              <a:gd name="connsiteY668" fmla="*/ 4305008 h 4305008"/>
              <a:gd name="connsiteX669" fmla="*/ 2025574 w 5593163"/>
              <a:gd name="connsiteY669" fmla="*/ 4305008 h 4305008"/>
              <a:gd name="connsiteX670" fmla="*/ 1973451 w 5593163"/>
              <a:gd name="connsiteY670" fmla="*/ 4241205 h 4305008"/>
              <a:gd name="connsiteX671" fmla="*/ 1601297 w 5593163"/>
              <a:gd name="connsiteY671" fmla="*/ 4029853 h 4305008"/>
              <a:gd name="connsiteX672" fmla="*/ 1700478 w 5593163"/>
              <a:gd name="connsiteY672" fmla="*/ 4271827 h 4305008"/>
              <a:gd name="connsiteX673" fmla="*/ 1727160 w 5593163"/>
              <a:gd name="connsiteY673" fmla="*/ 4305008 h 4305008"/>
              <a:gd name="connsiteX674" fmla="*/ 1573050 w 5593163"/>
              <a:gd name="connsiteY674" fmla="*/ 4305008 h 4305008"/>
              <a:gd name="connsiteX675" fmla="*/ 1542929 w 5593163"/>
              <a:gd name="connsiteY675" fmla="*/ 4254710 h 4305008"/>
              <a:gd name="connsiteX676" fmla="*/ 1467811 w 5593163"/>
              <a:gd name="connsiteY676" fmla="*/ 4013114 h 4305008"/>
              <a:gd name="connsiteX677" fmla="*/ 1467306 w 5593163"/>
              <a:gd name="connsiteY677" fmla="*/ 4013051 h 4305008"/>
              <a:gd name="connsiteX678" fmla="*/ 1466767 w 5593163"/>
              <a:gd name="connsiteY678" fmla="*/ 4006375 h 4305008"/>
              <a:gd name="connsiteX679" fmla="*/ 1459300 w 5593163"/>
              <a:gd name="connsiteY679" fmla="*/ 3913899 h 4305008"/>
              <a:gd name="connsiteX680" fmla="*/ 1457930 w 5593163"/>
              <a:gd name="connsiteY680" fmla="*/ 3896923 h 4305008"/>
              <a:gd name="connsiteX681" fmla="*/ 1457928 w 5593163"/>
              <a:gd name="connsiteY681" fmla="*/ 469318 h 4305008"/>
              <a:gd name="connsiteX682" fmla="*/ 1459298 w 5593163"/>
              <a:gd name="connsiteY682" fmla="*/ 452471 h 4305008"/>
              <a:gd name="connsiteX683" fmla="*/ 1466762 w 5593163"/>
              <a:gd name="connsiteY683" fmla="*/ 360740 h 4305008"/>
              <a:gd name="connsiteX684" fmla="*/ 1467303 w 5593163"/>
              <a:gd name="connsiteY684" fmla="*/ 354103 h 4305008"/>
              <a:gd name="connsiteX685" fmla="*/ 1467808 w 5593163"/>
              <a:gd name="connsiteY685" fmla="*/ 354040 h 4305008"/>
              <a:gd name="connsiteX686" fmla="*/ 1552022 w 5593163"/>
              <a:gd name="connsiteY686" fmla="*/ 96778 h 4305008"/>
              <a:gd name="connsiteX687" fmla="*/ 1614656 w 5593163"/>
              <a:gd name="connsiteY687" fmla="*/ 0 h 4305008"/>
              <a:gd name="connsiteX688" fmla="*/ 1783031 w 5593163"/>
              <a:gd name="connsiteY688" fmla="*/ 0 h 4305008"/>
              <a:gd name="connsiteX689" fmla="*/ 1714803 w 5593163"/>
              <a:gd name="connsiteY689" fmla="*/ 76659 h 4305008"/>
              <a:gd name="connsiteX690" fmla="*/ 1601295 w 5593163"/>
              <a:gd name="connsiteY690" fmla="*/ 337433 h 4305008"/>
              <a:gd name="connsiteX691" fmla="*/ 2040269 w 5593163"/>
              <a:gd name="connsiteY691" fmla="*/ 44350 h 4305008"/>
              <a:gd name="connsiteX692" fmla="*/ 2062497 w 5593163"/>
              <a:gd name="connsiteY692" fmla="*/ 0 h 4305008"/>
              <a:gd name="connsiteX693" fmla="*/ 2211135 w 5593163"/>
              <a:gd name="connsiteY693" fmla="*/ 0 h 4305008"/>
              <a:gd name="connsiteX694" fmla="*/ 2159296 w 5593163"/>
              <a:gd name="connsiteY694" fmla="*/ 95636 h 4305008"/>
              <a:gd name="connsiteX695" fmla="*/ 1587923 w 5593163"/>
              <a:gd name="connsiteY695" fmla="*/ 467856 h 4305008"/>
              <a:gd name="connsiteX696" fmla="*/ 1587807 w 5593163"/>
              <a:gd name="connsiteY696" fmla="*/ 468995 h 4305008"/>
              <a:gd name="connsiteX697" fmla="*/ 1571591 w 5593163"/>
              <a:gd name="connsiteY697" fmla="*/ 470523 h 4305008"/>
              <a:gd name="connsiteX698" fmla="*/ 1476164 w 5593163"/>
              <a:gd name="connsiteY698" fmla="*/ 479514 h 4305008"/>
              <a:gd name="connsiteX699" fmla="*/ 1459046 w 5593163"/>
              <a:gd name="connsiteY699" fmla="*/ 481127 h 4305008"/>
              <a:gd name="connsiteX700" fmla="*/ 1459020 w 5593163"/>
              <a:gd name="connsiteY700" fmla="*/ 480636 h 4305008"/>
              <a:gd name="connsiteX701" fmla="*/ 1458521 w 5593163"/>
              <a:gd name="connsiteY701" fmla="*/ 480669 h 4305008"/>
              <a:gd name="connsiteX702" fmla="*/ 1457928 w 5593163"/>
              <a:gd name="connsiteY702" fmla="*/ 469318 h 4305008"/>
              <a:gd name="connsiteX703" fmla="*/ 1457928 w 5593163"/>
              <a:gd name="connsiteY703" fmla="*/ 2166144 h 4305008"/>
              <a:gd name="connsiteX704" fmla="*/ 1459298 w 5593163"/>
              <a:gd name="connsiteY704" fmla="*/ 2149296 h 4305008"/>
              <a:gd name="connsiteX705" fmla="*/ 1466762 w 5593163"/>
              <a:gd name="connsiteY705" fmla="*/ 2057565 h 4305008"/>
              <a:gd name="connsiteX706" fmla="*/ 1467303 w 5593163"/>
              <a:gd name="connsiteY706" fmla="*/ 2050928 h 4305008"/>
              <a:gd name="connsiteX707" fmla="*/ 1467808 w 5593163"/>
              <a:gd name="connsiteY707" fmla="*/ 2050865 h 4305008"/>
              <a:gd name="connsiteX708" fmla="*/ 2157974 w 5593163"/>
              <a:gd name="connsiteY708" fmla="*/ 1363267 h 4305008"/>
              <a:gd name="connsiteX709" fmla="*/ 2158091 w 5593163"/>
              <a:gd name="connsiteY709" fmla="*/ 1362128 h 4305008"/>
              <a:gd name="connsiteX710" fmla="*/ 2174304 w 5593163"/>
              <a:gd name="connsiteY710" fmla="*/ 1360601 h 4305008"/>
              <a:gd name="connsiteX711" fmla="*/ 2269765 w 5593163"/>
              <a:gd name="connsiteY711" fmla="*/ 1351607 h 4305008"/>
              <a:gd name="connsiteX712" fmla="*/ 2286853 w 5593163"/>
              <a:gd name="connsiteY712" fmla="*/ 1349997 h 4305008"/>
              <a:gd name="connsiteX713" fmla="*/ 2286879 w 5593163"/>
              <a:gd name="connsiteY713" fmla="*/ 1350487 h 4305008"/>
              <a:gd name="connsiteX714" fmla="*/ 2287377 w 5593163"/>
              <a:gd name="connsiteY714" fmla="*/ 1350455 h 4305008"/>
              <a:gd name="connsiteX715" fmla="*/ 2287971 w 5593163"/>
              <a:gd name="connsiteY715" fmla="*/ 1361805 h 4305008"/>
              <a:gd name="connsiteX716" fmla="*/ 2286600 w 5593163"/>
              <a:gd name="connsiteY716" fmla="*/ 1378647 h 4305008"/>
              <a:gd name="connsiteX717" fmla="*/ 2279133 w 5593163"/>
              <a:gd name="connsiteY717" fmla="*/ 1470397 h 4305008"/>
              <a:gd name="connsiteX718" fmla="*/ 2278595 w 5593163"/>
              <a:gd name="connsiteY718" fmla="*/ 1477021 h 4305008"/>
              <a:gd name="connsiteX719" fmla="*/ 2278089 w 5593163"/>
              <a:gd name="connsiteY719" fmla="*/ 1477083 h 4305008"/>
              <a:gd name="connsiteX720" fmla="*/ 1587923 w 5593163"/>
              <a:gd name="connsiteY720" fmla="*/ 2164681 h 4305008"/>
              <a:gd name="connsiteX721" fmla="*/ 1587807 w 5593163"/>
              <a:gd name="connsiteY721" fmla="*/ 2165820 h 4305008"/>
              <a:gd name="connsiteX722" fmla="*/ 1571591 w 5593163"/>
              <a:gd name="connsiteY722" fmla="*/ 2167348 h 4305008"/>
              <a:gd name="connsiteX723" fmla="*/ 1476164 w 5593163"/>
              <a:gd name="connsiteY723" fmla="*/ 2176339 h 4305008"/>
              <a:gd name="connsiteX724" fmla="*/ 1459046 w 5593163"/>
              <a:gd name="connsiteY724" fmla="*/ 2177952 h 4305008"/>
              <a:gd name="connsiteX725" fmla="*/ 1459020 w 5593163"/>
              <a:gd name="connsiteY725" fmla="*/ 2177461 h 4305008"/>
              <a:gd name="connsiteX726" fmla="*/ 1458521 w 5593163"/>
              <a:gd name="connsiteY726" fmla="*/ 2177494 h 4305008"/>
              <a:gd name="connsiteX727" fmla="*/ 1457928 w 5593163"/>
              <a:gd name="connsiteY727" fmla="*/ 2166144 h 4305008"/>
              <a:gd name="connsiteX728" fmla="*/ 1457928 w 5593163"/>
              <a:gd name="connsiteY728" fmla="*/ 3862969 h 4305008"/>
              <a:gd name="connsiteX729" fmla="*/ 1459298 w 5593163"/>
              <a:gd name="connsiteY729" fmla="*/ 3846121 h 4305008"/>
              <a:gd name="connsiteX730" fmla="*/ 1466762 w 5593163"/>
              <a:gd name="connsiteY730" fmla="*/ 3754390 h 4305008"/>
              <a:gd name="connsiteX731" fmla="*/ 1467303 w 5593163"/>
              <a:gd name="connsiteY731" fmla="*/ 3747753 h 4305008"/>
              <a:gd name="connsiteX732" fmla="*/ 1467808 w 5593163"/>
              <a:gd name="connsiteY732" fmla="*/ 3747690 h 4305008"/>
              <a:gd name="connsiteX733" fmla="*/ 2157974 w 5593163"/>
              <a:gd name="connsiteY733" fmla="*/ 3060092 h 4305008"/>
              <a:gd name="connsiteX734" fmla="*/ 2158091 w 5593163"/>
              <a:gd name="connsiteY734" fmla="*/ 3058953 h 4305008"/>
              <a:gd name="connsiteX735" fmla="*/ 2174304 w 5593163"/>
              <a:gd name="connsiteY735" fmla="*/ 3057426 h 4305008"/>
              <a:gd name="connsiteX736" fmla="*/ 2269765 w 5593163"/>
              <a:gd name="connsiteY736" fmla="*/ 3048432 h 4305008"/>
              <a:gd name="connsiteX737" fmla="*/ 2286853 w 5593163"/>
              <a:gd name="connsiteY737" fmla="*/ 3046822 h 4305008"/>
              <a:gd name="connsiteX738" fmla="*/ 2286879 w 5593163"/>
              <a:gd name="connsiteY738" fmla="*/ 3047312 h 4305008"/>
              <a:gd name="connsiteX739" fmla="*/ 2287377 w 5593163"/>
              <a:gd name="connsiteY739" fmla="*/ 3047280 h 4305008"/>
              <a:gd name="connsiteX740" fmla="*/ 2287971 w 5593163"/>
              <a:gd name="connsiteY740" fmla="*/ 3058630 h 4305008"/>
              <a:gd name="connsiteX741" fmla="*/ 2286600 w 5593163"/>
              <a:gd name="connsiteY741" fmla="*/ 3075472 h 4305008"/>
              <a:gd name="connsiteX742" fmla="*/ 2279133 w 5593163"/>
              <a:gd name="connsiteY742" fmla="*/ 3167222 h 4305008"/>
              <a:gd name="connsiteX743" fmla="*/ 2278595 w 5593163"/>
              <a:gd name="connsiteY743" fmla="*/ 3173846 h 4305008"/>
              <a:gd name="connsiteX744" fmla="*/ 2278089 w 5593163"/>
              <a:gd name="connsiteY744" fmla="*/ 3173908 h 4305008"/>
              <a:gd name="connsiteX745" fmla="*/ 1587923 w 5593163"/>
              <a:gd name="connsiteY745" fmla="*/ 3861506 h 4305008"/>
              <a:gd name="connsiteX746" fmla="*/ 1587807 w 5593163"/>
              <a:gd name="connsiteY746" fmla="*/ 3862645 h 4305008"/>
              <a:gd name="connsiteX747" fmla="*/ 1571591 w 5593163"/>
              <a:gd name="connsiteY747" fmla="*/ 3864173 h 4305008"/>
              <a:gd name="connsiteX748" fmla="*/ 1476164 w 5593163"/>
              <a:gd name="connsiteY748" fmla="*/ 3873164 h 4305008"/>
              <a:gd name="connsiteX749" fmla="*/ 1459046 w 5593163"/>
              <a:gd name="connsiteY749" fmla="*/ 3874777 h 4305008"/>
              <a:gd name="connsiteX750" fmla="*/ 1459020 w 5593163"/>
              <a:gd name="connsiteY750" fmla="*/ 3874286 h 4305008"/>
              <a:gd name="connsiteX751" fmla="*/ 1458521 w 5593163"/>
              <a:gd name="connsiteY751" fmla="*/ 3874319 h 4305008"/>
              <a:gd name="connsiteX752" fmla="*/ 1457928 w 5593163"/>
              <a:gd name="connsiteY752" fmla="*/ 3862969 h 4305008"/>
              <a:gd name="connsiteX753" fmla="*/ 750739 w 5593163"/>
              <a:gd name="connsiteY753" fmla="*/ 1181049 h 4305008"/>
              <a:gd name="connsiteX754" fmla="*/ 1294048 w 5593163"/>
              <a:gd name="connsiteY754" fmla="*/ 636203 h 4305008"/>
              <a:gd name="connsiteX755" fmla="*/ 750739 w 5593163"/>
              <a:gd name="connsiteY755" fmla="*/ 1181049 h 4305008"/>
              <a:gd name="connsiteX756" fmla="*/ 750739 w 5593163"/>
              <a:gd name="connsiteY756" fmla="*/ 1493690 h 4305008"/>
              <a:gd name="connsiteX757" fmla="*/ 1294048 w 5593163"/>
              <a:gd name="connsiteY757" fmla="*/ 2034258 h 4305008"/>
              <a:gd name="connsiteX758" fmla="*/ 750739 w 5593163"/>
              <a:gd name="connsiteY758" fmla="*/ 1493690 h 4305008"/>
              <a:gd name="connsiteX759" fmla="*/ 750739 w 5593163"/>
              <a:gd name="connsiteY759" fmla="*/ 2877874 h 4305008"/>
              <a:gd name="connsiteX760" fmla="*/ 1294048 w 5593163"/>
              <a:gd name="connsiteY760" fmla="*/ 2333028 h 4305008"/>
              <a:gd name="connsiteX761" fmla="*/ 750739 w 5593163"/>
              <a:gd name="connsiteY761" fmla="*/ 2877874 h 4305008"/>
              <a:gd name="connsiteX762" fmla="*/ 750739 w 5593163"/>
              <a:gd name="connsiteY762" fmla="*/ 3190516 h 4305008"/>
              <a:gd name="connsiteX763" fmla="*/ 1294048 w 5593163"/>
              <a:gd name="connsiteY763" fmla="*/ 3731083 h 4305008"/>
              <a:gd name="connsiteX764" fmla="*/ 750739 w 5593163"/>
              <a:gd name="connsiteY764" fmla="*/ 3190516 h 4305008"/>
              <a:gd name="connsiteX765" fmla="*/ 718720 w 5593163"/>
              <a:gd name="connsiteY765" fmla="*/ 4305008 h 4305008"/>
              <a:gd name="connsiteX766" fmla="*/ 747165 w 5593163"/>
              <a:gd name="connsiteY766" fmla="*/ 4255797 h 4305008"/>
              <a:gd name="connsiteX767" fmla="*/ 1307418 w 5593163"/>
              <a:gd name="connsiteY767" fmla="*/ 3898397 h 4305008"/>
              <a:gd name="connsiteX768" fmla="*/ 1307535 w 5593163"/>
              <a:gd name="connsiteY768" fmla="*/ 3897249 h 4305008"/>
              <a:gd name="connsiteX769" fmla="*/ 1323748 w 5593163"/>
              <a:gd name="connsiteY769" fmla="*/ 3895710 h 4305008"/>
              <a:gd name="connsiteX770" fmla="*/ 1419209 w 5593163"/>
              <a:gd name="connsiteY770" fmla="*/ 3886645 h 4305008"/>
              <a:gd name="connsiteX771" fmla="*/ 1436297 w 5593163"/>
              <a:gd name="connsiteY771" fmla="*/ 3885022 h 4305008"/>
              <a:gd name="connsiteX772" fmla="*/ 1436323 w 5593163"/>
              <a:gd name="connsiteY772" fmla="*/ 3885516 h 4305008"/>
              <a:gd name="connsiteX773" fmla="*/ 1436821 w 5593163"/>
              <a:gd name="connsiteY773" fmla="*/ 3885483 h 4305008"/>
              <a:gd name="connsiteX774" fmla="*/ 1437415 w 5593163"/>
              <a:gd name="connsiteY774" fmla="*/ 3896923 h 4305008"/>
              <a:gd name="connsiteX775" fmla="*/ 1436044 w 5593163"/>
              <a:gd name="connsiteY775" fmla="*/ 3913899 h 4305008"/>
              <a:gd name="connsiteX776" fmla="*/ 1428577 w 5593163"/>
              <a:gd name="connsiteY776" fmla="*/ 4006375 h 4305008"/>
              <a:gd name="connsiteX777" fmla="*/ 1428039 w 5593163"/>
              <a:gd name="connsiteY777" fmla="*/ 4013051 h 4305008"/>
              <a:gd name="connsiteX778" fmla="*/ 1427533 w 5593163"/>
              <a:gd name="connsiteY778" fmla="*/ 4013114 h 4305008"/>
              <a:gd name="connsiteX779" fmla="*/ 1352416 w 5593163"/>
              <a:gd name="connsiteY779" fmla="*/ 4254710 h 4305008"/>
              <a:gd name="connsiteX780" fmla="*/ 1322295 w 5593163"/>
              <a:gd name="connsiteY780" fmla="*/ 4305008 h 4305008"/>
              <a:gd name="connsiteX781" fmla="*/ 1168185 w 5593163"/>
              <a:gd name="connsiteY781" fmla="*/ 4305008 h 4305008"/>
              <a:gd name="connsiteX782" fmla="*/ 1194867 w 5593163"/>
              <a:gd name="connsiteY782" fmla="*/ 4271827 h 4305008"/>
              <a:gd name="connsiteX783" fmla="*/ 1294048 w 5593163"/>
              <a:gd name="connsiteY783" fmla="*/ 4029853 h 4305008"/>
              <a:gd name="connsiteX784" fmla="*/ 921894 w 5593163"/>
              <a:gd name="connsiteY784" fmla="*/ 4241205 h 4305008"/>
              <a:gd name="connsiteX785" fmla="*/ 869771 w 5593163"/>
              <a:gd name="connsiteY785" fmla="*/ 4305008 h 4305008"/>
              <a:gd name="connsiteX786" fmla="*/ 684209 w 5593163"/>
              <a:gd name="connsiteY786" fmla="*/ 0 h 4305008"/>
              <a:gd name="connsiteX787" fmla="*/ 832847 w 5593163"/>
              <a:gd name="connsiteY787" fmla="*/ 0 h 4305008"/>
              <a:gd name="connsiteX788" fmla="*/ 855075 w 5593163"/>
              <a:gd name="connsiteY788" fmla="*/ 44350 h 4305008"/>
              <a:gd name="connsiteX789" fmla="*/ 1294048 w 5593163"/>
              <a:gd name="connsiteY789" fmla="*/ 337433 h 4305008"/>
              <a:gd name="connsiteX790" fmla="*/ 1180541 w 5593163"/>
              <a:gd name="connsiteY790" fmla="*/ 76659 h 4305008"/>
              <a:gd name="connsiteX791" fmla="*/ 1112313 w 5593163"/>
              <a:gd name="connsiteY791" fmla="*/ 0 h 4305008"/>
              <a:gd name="connsiteX792" fmla="*/ 1280688 w 5593163"/>
              <a:gd name="connsiteY792" fmla="*/ 0 h 4305008"/>
              <a:gd name="connsiteX793" fmla="*/ 1343322 w 5593163"/>
              <a:gd name="connsiteY793" fmla="*/ 96778 h 4305008"/>
              <a:gd name="connsiteX794" fmla="*/ 1427534 w 5593163"/>
              <a:gd name="connsiteY794" fmla="*/ 354040 h 4305008"/>
              <a:gd name="connsiteX795" fmla="*/ 1428040 w 5593163"/>
              <a:gd name="connsiteY795" fmla="*/ 354102 h 4305008"/>
              <a:gd name="connsiteX796" fmla="*/ 1428580 w 5593163"/>
              <a:gd name="connsiteY796" fmla="*/ 360740 h 4305008"/>
              <a:gd name="connsiteX797" fmla="*/ 1436044 w 5593163"/>
              <a:gd name="connsiteY797" fmla="*/ 452471 h 4305008"/>
              <a:gd name="connsiteX798" fmla="*/ 1437415 w 5593163"/>
              <a:gd name="connsiteY798" fmla="*/ 469318 h 4305008"/>
              <a:gd name="connsiteX799" fmla="*/ 1436822 w 5593163"/>
              <a:gd name="connsiteY799" fmla="*/ 480669 h 4305008"/>
              <a:gd name="connsiteX800" fmla="*/ 1436323 w 5593163"/>
              <a:gd name="connsiteY800" fmla="*/ 480636 h 4305008"/>
              <a:gd name="connsiteX801" fmla="*/ 1436297 w 5593163"/>
              <a:gd name="connsiteY801" fmla="*/ 481127 h 4305008"/>
              <a:gd name="connsiteX802" fmla="*/ 1419178 w 5593163"/>
              <a:gd name="connsiteY802" fmla="*/ 479514 h 4305008"/>
              <a:gd name="connsiteX803" fmla="*/ 1323752 w 5593163"/>
              <a:gd name="connsiteY803" fmla="*/ 470523 h 4305008"/>
              <a:gd name="connsiteX804" fmla="*/ 1307535 w 5593163"/>
              <a:gd name="connsiteY804" fmla="*/ 468995 h 4305008"/>
              <a:gd name="connsiteX805" fmla="*/ 1307419 w 5593163"/>
              <a:gd name="connsiteY805" fmla="*/ 467856 h 4305008"/>
              <a:gd name="connsiteX806" fmla="*/ 736048 w 5593163"/>
              <a:gd name="connsiteY806" fmla="*/ 95636 h 4305008"/>
              <a:gd name="connsiteX807" fmla="*/ 607372 w 5593163"/>
              <a:gd name="connsiteY807" fmla="*/ 1313979 h 4305008"/>
              <a:gd name="connsiteX808" fmla="*/ 608742 w 5593163"/>
              <a:gd name="connsiteY808" fmla="*/ 1296998 h 4305008"/>
              <a:gd name="connsiteX809" fmla="*/ 616206 w 5593163"/>
              <a:gd name="connsiteY809" fmla="*/ 1204541 h 4305008"/>
              <a:gd name="connsiteX810" fmla="*/ 616747 w 5593163"/>
              <a:gd name="connsiteY810" fmla="*/ 1197851 h 4305008"/>
              <a:gd name="connsiteX811" fmla="*/ 617252 w 5593163"/>
              <a:gd name="connsiteY811" fmla="*/ 1197788 h 4305008"/>
              <a:gd name="connsiteX812" fmla="*/ 1307418 w 5593163"/>
              <a:gd name="connsiteY812" fmla="*/ 504747 h 4305008"/>
              <a:gd name="connsiteX813" fmla="*/ 1307535 w 5593163"/>
              <a:gd name="connsiteY813" fmla="*/ 503599 h 4305008"/>
              <a:gd name="connsiteX814" fmla="*/ 1323748 w 5593163"/>
              <a:gd name="connsiteY814" fmla="*/ 502060 h 4305008"/>
              <a:gd name="connsiteX815" fmla="*/ 1419209 w 5593163"/>
              <a:gd name="connsiteY815" fmla="*/ 492995 h 4305008"/>
              <a:gd name="connsiteX816" fmla="*/ 1436297 w 5593163"/>
              <a:gd name="connsiteY816" fmla="*/ 491372 h 4305008"/>
              <a:gd name="connsiteX817" fmla="*/ 1436323 w 5593163"/>
              <a:gd name="connsiteY817" fmla="*/ 491866 h 4305008"/>
              <a:gd name="connsiteX818" fmla="*/ 1436821 w 5593163"/>
              <a:gd name="connsiteY818" fmla="*/ 491833 h 4305008"/>
              <a:gd name="connsiteX819" fmla="*/ 1437415 w 5593163"/>
              <a:gd name="connsiteY819" fmla="*/ 503273 h 4305008"/>
              <a:gd name="connsiteX820" fmla="*/ 1436044 w 5593163"/>
              <a:gd name="connsiteY820" fmla="*/ 520249 h 4305008"/>
              <a:gd name="connsiteX821" fmla="*/ 1428577 w 5593163"/>
              <a:gd name="connsiteY821" fmla="*/ 612725 h 4305008"/>
              <a:gd name="connsiteX822" fmla="*/ 1428039 w 5593163"/>
              <a:gd name="connsiteY822" fmla="*/ 619401 h 4305008"/>
              <a:gd name="connsiteX823" fmla="*/ 1427533 w 5593163"/>
              <a:gd name="connsiteY823" fmla="*/ 619464 h 4305008"/>
              <a:gd name="connsiteX824" fmla="*/ 737367 w 5593163"/>
              <a:gd name="connsiteY824" fmla="*/ 1312505 h 4305008"/>
              <a:gd name="connsiteX825" fmla="*/ 737251 w 5593163"/>
              <a:gd name="connsiteY825" fmla="*/ 1313653 h 4305008"/>
              <a:gd name="connsiteX826" fmla="*/ 721035 w 5593163"/>
              <a:gd name="connsiteY826" fmla="*/ 1315193 h 4305008"/>
              <a:gd name="connsiteX827" fmla="*/ 625608 w 5593163"/>
              <a:gd name="connsiteY827" fmla="*/ 1324255 h 4305008"/>
              <a:gd name="connsiteX828" fmla="*/ 608490 w 5593163"/>
              <a:gd name="connsiteY828" fmla="*/ 1325881 h 4305008"/>
              <a:gd name="connsiteX829" fmla="*/ 608464 w 5593163"/>
              <a:gd name="connsiteY829" fmla="*/ 1325386 h 4305008"/>
              <a:gd name="connsiteX830" fmla="*/ 607965 w 5593163"/>
              <a:gd name="connsiteY830" fmla="*/ 1325419 h 4305008"/>
              <a:gd name="connsiteX831" fmla="*/ 607372 w 5593163"/>
              <a:gd name="connsiteY831" fmla="*/ 1313979 h 4305008"/>
              <a:gd name="connsiteX832" fmla="*/ 607372 w 5593163"/>
              <a:gd name="connsiteY832" fmla="*/ 1361805 h 4305008"/>
              <a:gd name="connsiteX833" fmla="*/ 607966 w 5593163"/>
              <a:gd name="connsiteY833" fmla="*/ 1350455 h 4305008"/>
              <a:gd name="connsiteX834" fmla="*/ 608464 w 5593163"/>
              <a:gd name="connsiteY834" fmla="*/ 1350487 h 4305008"/>
              <a:gd name="connsiteX835" fmla="*/ 608490 w 5593163"/>
              <a:gd name="connsiteY835" fmla="*/ 1349997 h 4305008"/>
              <a:gd name="connsiteX836" fmla="*/ 625577 w 5593163"/>
              <a:gd name="connsiteY836" fmla="*/ 1351607 h 4305008"/>
              <a:gd name="connsiteX837" fmla="*/ 721039 w 5593163"/>
              <a:gd name="connsiteY837" fmla="*/ 1360601 h 4305008"/>
              <a:gd name="connsiteX838" fmla="*/ 737251 w 5593163"/>
              <a:gd name="connsiteY838" fmla="*/ 1362128 h 4305008"/>
              <a:gd name="connsiteX839" fmla="*/ 737368 w 5593163"/>
              <a:gd name="connsiteY839" fmla="*/ 1363267 h 4305008"/>
              <a:gd name="connsiteX840" fmla="*/ 1427534 w 5593163"/>
              <a:gd name="connsiteY840" fmla="*/ 2050865 h 4305008"/>
              <a:gd name="connsiteX841" fmla="*/ 1428040 w 5593163"/>
              <a:gd name="connsiteY841" fmla="*/ 2050928 h 4305008"/>
              <a:gd name="connsiteX842" fmla="*/ 1428580 w 5593163"/>
              <a:gd name="connsiteY842" fmla="*/ 2057565 h 4305008"/>
              <a:gd name="connsiteX843" fmla="*/ 1436044 w 5593163"/>
              <a:gd name="connsiteY843" fmla="*/ 2149296 h 4305008"/>
              <a:gd name="connsiteX844" fmla="*/ 1437415 w 5593163"/>
              <a:gd name="connsiteY844" fmla="*/ 2166144 h 4305008"/>
              <a:gd name="connsiteX845" fmla="*/ 1436822 w 5593163"/>
              <a:gd name="connsiteY845" fmla="*/ 2177494 h 4305008"/>
              <a:gd name="connsiteX846" fmla="*/ 1436323 w 5593163"/>
              <a:gd name="connsiteY846" fmla="*/ 2177461 h 4305008"/>
              <a:gd name="connsiteX847" fmla="*/ 1436297 w 5593163"/>
              <a:gd name="connsiteY847" fmla="*/ 2177952 h 4305008"/>
              <a:gd name="connsiteX848" fmla="*/ 1419178 w 5593163"/>
              <a:gd name="connsiteY848" fmla="*/ 2176339 h 4305008"/>
              <a:gd name="connsiteX849" fmla="*/ 1323752 w 5593163"/>
              <a:gd name="connsiteY849" fmla="*/ 2167348 h 4305008"/>
              <a:gd name="connsiteX850" fmla="*/ 1307535 w 5593163"/>
              <a:gd name="connsiteY850" fmla="*/ 2165820 h 4305008"/>
              <a:gd name="connsiteX851" fmla="*/ 1307419 w 5593163"/>
              <a:gd name="connsiteY851" fmla="*/ 2164681 h 4305008"/>
              <a:gd name="connsiteX852" fmla="*/ 617253 w 5593163"/>
              <a:gd name="connsiteY852" fmla="*/ 1477083 h 4305008"/>
              <a:gd name="connsiteX853" fmla="*/ 616748 w 5593163"/>
              <a:gd name="connsiteY853" fmla="*/ 1477021 h 4305008"/>
              <a:gd name="connsiteX854" fmla="*/ 616209 w 5593163"/>
              <a:gd name="connsiteY854" fmla="*/ 1470397 h 4305008"/>
              <a:gd name="connsiteX855" fmla="*/ 608742 w 5593163"/>
              <a:gd name="connsiteY855" fmla="*/ 1378647 h 4305008"/>
              <a:gd name="connsiteX856" fmla="*/ 607372 w 5593163"/>
              <a:gd name="connsiteY856" fmla="*/ 1361805 h 4305008"/>
              <a:gd name="connsiteX857" fmla="*/ 607372 w 5593163"/>
              <a:gd name="connsiteY857" fmla="*/ 3010804 h 4305008"/>
              <a:gd name="connsiteX858" fmla="*/ 608742 w 5593163"/>
              <a:gd name="connsiteY858" fmla="*/ 2993823 h 4305008"/>
              <a:gd name="connsiteX859" fmla="*/ 616206 w 5593163"/>
              <a:gd name="connsiteY859" fmla="*/ 2901366 h 4305008"/>
              <a:gd name="connsiteX860" fmla="*/ 616747 w 5593163"/>
              <a:gd name="connsiteY860" fmla="*/ 2894676 h 4305008"/>
              <a:gd name="connsiteX861" fmla="*/ 617252 w 5593163"/>
              <a:gd name="connsiteY861" fmla="*/ 2894613 h 4305008"/>
              <a:gd name="connsiteX862" fmla="*/ 1307418 w 5593163"/>
              <a:gd name="connsiteY862" fmla="*/ 2201572 h 4305008"/>
              <a:gd name="connsiteX863" fmla="*/ 1307535 w 5593163"/>
              <a:gd name="connsiteY863" fmla="*/ 2200424 h 4305008"/>
              <a:gd name="connsiteX864" fmla="*/ 1323748 w 5593163"/>
              <a:gd name="connsiteY864" fmla="*/ 2198885 h 4305008"/>
              <a:gd name="connsiteX865" fmla="*/ 1419209 w 5593163"/>
              <a:gd name="connsiteY865" fmla="*/ 2189820 h 4305008"/>
              <a:gd name="connsiteX866" fmla="*/ 1436297 w 5593163"/>
              <a:gd name="connsiteY866" fmla="*/ 2188197 h 4305008"/>
              <a:gd name="connsiteX867" fmla="*/ 1436323 w 5593163"/>
              <a:gd name="connsiteY867" fmla="*/ 2188691 h 4305008"/>
              <a:gd name="connsiteX868" fmla="*/ 1436821 w 5593163"/>
              <a:gd name="connsiteY868" fmla="*/ 2188658 h 4305008"/>
              <a:gd name="connsiteX869" fmla="*/ 1437415 w 5593163"/>
              <a:gd name="connsiteY869" fmla="*/ 2200098 h 4305008"/>
              <a:gd name="connsiteX870" fmla="*/ 1436044 w 5593163"/>
              <a:gd name="connsiteY870" fmla="*/ 2217074 h 4305008"/>
              <a:gd name="connsiteX871" fmla="*/ 1428577 w 5593163"/>
              <a:gd name="connsiteY871" fmla="*/ 2309550 h 4305008"/>
              <a:gd name="connsiteX872" fmla="*/ 1428039 w 5593163"/>
              <a:gd name="connsiteY872" fmla="*/ 2316226 h 4305008"/>
              <a:gd name="connsiteX873" fmla="*/ 1427533 w 5593163"/>
              <a:gd name="connsiteY873" fmla="*/ 2316289 h 4305008"/>
              <a:gd name="connsiteX874" fmla="*/ 737367 w 5593163"/>
              <a:gd name="connsiteY874" fmla="*/ 3009330 h 4305008"/>
              <a:gd name="connsiteX875" fmla="*/ 737251 w 5593163"/>
              <a:gd name="connsiteY875" fmla="*/ 3010478 h 4305008"/>
              <a:gd name="connsiteX876" fmla="*/ 721035 w 5593163"/>
              <a:gd name="connsiteY876" fmla="*/ 3012018 h 4305008"/>
              <a:gd name="connsiteX877" fmla="*/ 625608 w 5593163"/>
              <a:gd name="connsiteY877" fmla="*/ 3021080 h 4305008"/>
              <a:gd name="connsiteX878" fmla="*/ 608490 w 5593163"/>
              <a:gd name="connsiteY878" fmla="*/ 3022706 h 4305008"/>
              <a:gd name="connsiteX879" fmla="*/ 608464 w 5593163"/>
              <a:gd name="connsiteY879" fmla="*/ 3022211 h 4305008"/>
              <a:gd name="connsiteX880" fmla="*/ 607965 w 5593163"/>
              <a:gd name="connsiteY880" fmla="*/ 3022244 h 4305008"/>
              <a:gd name="connsiteX881" fmla="*/ 607372 w 5593163"/>
              <a:gd name="connsiteY881" fmla="*/ 3010804 h 4305008"/>
              <a:gd name="connsiteX882" fmla="*/ 607372 w 5593163"/>
              <a:gd name="connsiteY882" fmla="*/ 3058630 h 4305008"/>
              <a:gd name="connsiteX883" fmla="*/ 607966 w 5593163"/>
              <a:gd name="connsiteY883" fmla="*/ 3047280 h 4305008"/>
              <a:gd name="connsiteX884" fmla="*/ 608464 w 5593163"/>
              <a:gd name="connsiteY884" fmla="*/ 3047312 h 4305008"/>
              <a:gd name="connsiteX885" fmla="*/ 608490 w 5593163"/>
              <a:gd name="connsiteY885" fmla="*/ 3046822 h 4305008"/>
              <a:gd name="connsiteX886" fmla="*/ 625577 w 5593163"/>
              <a:gd name="connsiteY886" fmla="*/ 3048432 h 4305008"/>
              <a:gd name="connsiteX887" fmla="*/ 721039 w 5593163"/>
              <a:gd name="connsiteY887" fmla="*/ 3057426 h 4305008"/>
              <a:gd name="connsiteX888" fmla="*/ 737251 w 5593163"/>
              <a:gd name="connsiteY888" fmla="*/ 3058953 h 4305008"/>
              <a:gd name="connsiteX889" fmla="*/ 737368 w 5593163"/>
              <a:gd name="connsiteY889" fmla="*/ 3060092 h 4305008"/>
              <a:gd name="connsiteX890" fmla="*/ 1427534 w 5593163"/>
              <a:gd name="connsiteY890" fmla="*/ 3747690 h 4305008"/>
              <a:gd name="connsiteX891" fmla="*/ 1428040 w 5593163"/>
              <a:gd name="connsiteY891" fmla="*/ 3747753 h 4305008"/>
              <a:gd name="connsiteX892" fmla="*/ 1428580 w 5593163"/>
              <a:gd name="connsiteY892" fmla="*/ 3754390 h 4305008"/>
              <a:gd name="connsiteX893" fmla="*/ 1436044 w 5593163"/>
              <a:gd name="connsiteY893" fmla="*/ 3846121 h 4305008"/>
              <a:gd name="connsiteX894" fmla="*/ 1437415 w 5593163"/>
              <a:gd name="connsiteY894" fmla="*/ 3862969 h 4305008"/>
              <a:gd name="connsiteX895" fmla="*/ 1436822 w 5593163"/>
              <a:gd name="connsiteY895" fmla="*/ 3874319 h 4305008"/>
              <a:gd name="connsiteX896" fmla="*/ 1436323 w 5593163"/>
              <a:gd name="connsiteY896" fmla="*/ 3874286 h 4305008"/>
              <a:gd name="connsiteX897" fmla="*/ 1436297 w 5593163"/>
              <a:gd name="connsiteY897" fmla="*/ 3874777 h 4305008"/>
              <a:gd name="connsiteX898" fmla="*/ 1419178 w 5593163"/>
              <a:gd name="connsiteY898" fmla="*/ 3873164 h 4305008"/>
              <a:gd name="connsiteX899" fmla="*/ 1323752 w 5593163"/>
              <a:gd name="connsiteY899" fmla="*/ 3864173 h 4305008"/>
              <a:gd name="connsiteX900" fmla="*/ 1307535 w 5593163"/>
              <a:gd name="connsiteY900" fmla="*/ 3862645 h 4305008"/>
              <a:gd name="connsiteX901" fmla="*/ 1307419 w 5593163"/>
              <a:gd name="connsiteY901" fmla="*/ 3861506 h 4305008"/>
              <a:gd name="connsiteX902" fmla="*/ 617253 w 5593163"/>
              <a:gd name="connsiteY902" fmla="*/ 3173908 h 4305008"/>
              <a:gd name="connsiteX903" fmla="*/ 616748 w 5593163"/>
              <a:gd name="connsiteY903" fmla="*/ 3173846 h 4305008"/>
              <a:gd name="connsiteX904" fmla="*/ 616209 w 5593163"/>
              <a:gd name="connsiteY904" fmla="*/ 3167222 h 4305008"/>
              <a:gd name="connsiteX905" fmla="*/ 608742 w 5593163"/>
              <a:gd name="connsiteY905" fmla="*/ 3075472 h 4305008"/>
              <a:gd name="connsiteX906" fmla="*/ 607372 w 5593163"/>
              <a:gd name="connsiteY906" fmla="*/ 3058630 h 4305008"/>
              <a:gd name="connsiteX907" fmla="*/ 0 w 5593163"/>
              <a:gd name="connsiteY907" fmla="*/ 116373 h 4305008"/>
              <a:gd name="connsiteX908" fmla="*/ 0 w 5593163"/>
              <a:gd name="connsiteY908" fmla="*/ 0 h 4305008"/>
              <a:gd name="connsiteX909" fmla="*/ 90880 w 5593163"/>
              <a:gd name="connsiteY909" fmla="*/ 0 h 4305008"/>
              <a:gd name="connsiteX910" fmla="*/ 22652 w 5593163"/>
              <a:gd name="connsiteY910" fmla="*/ 76659 h 4305008"/>
              <a:gd name="connsiteX911" fmla="*/ 0 w 5593163"/>
              <a:gd name="connsiteY911" fmla="*/ 443121 h 4305008"/>
              <a:gd name="connsiteX912" fmla="*/ 0 w 5593163"/>
              <a:gd name="connsiteY912" fmla="*/ 311637 h 4305008"/>
              <a:gd name="connsiteX913" fmla="*/ 82171 w 5593163"/>
              <a:gd name="connsiteY913" fmla="*/ 276703 h 4305008"/>
              <a:gd name="connsiteX914" fmla="*/ 348118 w 5593163"/>
              <a:gd name="connsiteY914" fmla="*/ 44350 h 4305008"/>
              <a:gd name="connsiteX915" fmla="*/ 370347 w 5593163"/>
              <a:gd name="connsiteY915" fmla="*/ 0 h 4305008"/>
              <a:gd name="connsiteX916" fmla="*/ 518984 w 5593163"/>
              <a:gd name="connsiteY916" fmla="*/ 0 h 4305008"/>
              <a:gd name="connsiteX917" fmla="*/ 467145 w 5593163"/>
              <a:gd name="connsiteY917" fmla="*/ 95636 h 4305008"/>
              <a:gd name="connsiteX918" fmla="*/ 13323 w 5593163"/>
              <a:gd name="connsiteY918" fmla="*/ 439959 h 4305008"/>
              <a:gd name="connsiteX919" fmla="*/ 0 w 5593163"/>
              <a:gd name="connsiteY919" fmla="*/ 1070142 h 4305008"/>
              <a:gd name="connsiteX920" fmla="*/ 0 w 5593163"/>
              <a:gd name="connsiteY920" fmla="*/ 862064 h 4305008"/>
              <a:gd name="connsiteX921" fmla="*/ 31905 w 5593163"/>
              <a:gd name="connsiteY921" fmla="*/ 912052 h 4305008"/>
              <a:gd name="connsiteX922" fmla="*/ 452455 w 5593163"/>
              <a:gd name="connsiteY922" fmla="*/ 1181049 h 4305008"/>
              <a:gd name="connsiteX923" fmla="*/ 9316 w 5593163"/>
              <a:gd name="connsiteY923" fmla="*/ 665484 h 4305008"/>
              <a:gd name="connsiteX924" fmla="*/ 0 w 5593163"/>
              <a:gd name="connsiteY924" fmla="*/ 662760 h 4305008"/>
              <a:gd name="connsiteX925" fmla="*/ 0 w 5593163"/>
              <a:gd name="connsiteY925" fmla="*/ 530567 h 4305008"/>
              <a:gd name="connsiteX926" fmla="*/ 26399 w 5593163"/>
              <a:gd name="connsiteY926" fmla="*/ 537107 h 4305008"/>
              <a:gd name="connsiteX927" fmla="*/ 585941 w 5593163"/>
              <a:gd name="connsiteY927" fmla="*/ 1197788 h 4305008"/>
              <a:gd name="connsiteX928" fmla="*/ 586447 w 5593163"/>
              <a:gd name="connsiteY928" fmla="*/ 1197851 h 4305008"/>
              <a:gd name="connsiteX929" fmla="*/ 586987 w 5593163"/>
              <a:gd name="connsiteY929" fmla="*/ 1204541 h 4305008"/>
              <a:gd name="connsiteX930" fmla="*/ 594451 w 5593163"/>
              <a:gd name="connsiteY930" fmla="*/ 1296998 h 4305008"/>
              <a:gd name="connsiteX931" fmla="*/ 595822 w 5593163"/>
              <a:gd name="connsiteY931" fmla="*/ 1313979 h 4305008"/>
              <a:gd name="connsiteX932" fmla="*/ 595229 w 5593163"/>
              <a:gd name="connsiteY932" fmla="*/ 1325419 h 4305008"/>
              <a:gd name="connsiteX933" fmla="*/ 594730 w 5593163"/>
              <a:gd name="connsiteY933" fmla="*/ 1325386 h 4305008"/>
              <a:gd name="connsiteX934" fmla="*/ 594704 w 5593163"/>
              <a:gd name="connsiteY934" fmla="*/ 1325881 h 4305008"/>
              <a:gd name="connsiteX935" fmla="*/ 577585 w 5593163"/>
              <a:gd name="connsiteY935" fmla="*/ 1324255 h 4305008"/>
              <a:gd name="connsiteX936" fmla="*/ 482159 w 5593163"/>
              <a:gd name="connsiteY936" fmla="*/ 1315193 h 4305008"/>
              <a:gd name="connsiteX937" fmla="*/ 465942 w 5593163"/>
              <a:gd name="connsiteY937" fmla="*/ 1313653 h 4305008"/>
              <a:gd name="connsiteX938" fmla="*/ 465826 w 5593163"/>
              <a:gd name="connsiteY938" fmla="*/ 1312505 h 4305008"/>
              <a:gd name="connsiteX939" fmla="*/ 5028 w 5593163"/>
              <a:gd name="connsiteY939" fmla="*/ 1076034 h 4305008"/>
              <a:gd name="connsiteX940" fmla="*/ 0 w 5593163"/>
              <a:gd name="connsiteY940" fmla="*/ 2139063 h 4305008"/>
              <a:gd name="connsiteX941" fmla="*/ 0 w 5593163"/>
              <a:gd name="connsiteY941" fmla="*/ 2007909 h 4305008"/>
              <a:gd name="connsiteX942" fmla="*/ 9314 w 5593163"/>
              <a:gd name="connsiteY942" fmla="*/ 2005207 h 4305008"/>
              <a:gd name="connsiteX943" fmla="*/ 452453 w 5593163"/>
              <a:gd name="connsiteY943" fmla="*/ 1493690 h 4305008"/>
              <a:gd name="connsiteX944" fmla="*/ 31903 w 5593163"/>
              <a:gd name="connsiteY944" fmla="*/ 1760575 h 4305008"/>
              <a:gd name="connsiteX945" fmla="*/ 0 w 5593163"/>
              <a:gd name="connsiteY945" fmla="*/ 1810167 h 4305008"/>
              <a:gd name="connsiteX946" fmla="*/ 0 w 5593163"/>
              <a:gd name="connsiteY946" fmla="*/ 1603724 h 4305008"/>
              <a:gd name="connsiteX947" fmla="*/ 5025 w 5593163"/>
              <a:gd name="connsiteY947" fmla="*/ 1597880 h 4305008"/>
              <a:gd name="connsiteX948" fmla="*/ 465823 w 5593163"/>
              <a:gd name="connsiteY948" fmla="*/ 1363267 h 4305008"/>
              <a:gd name="connsiteX949" fmla="*/ 465940 w 5593163"/>
              <a:gd name="connsiteY949" fmla="*/ 1362128 h 4305008"/>
              <a:gd name="connsiteX950" fmla="*/ 482153 w 5593163"/>
              <a:gd name="connsiteY950" fmla="*/ 1360601 h 4305008"/>
              <a:gd name="connsiteX951" fmla="*/ 577614 w 5593163"/>
              <a:gd name="connsiteY951" fmla="*/ 1351607 h 4305008"/>
              <a:gd name="connsiteX952" fmla="*/ 594702 w 5593163"/>
              <a:gd name="connsiteY952" fmla="*/ 1349997 h 4305008"/>
              <a:gd name="connsiteX953" fmla="*/ 594728 w 5593163"/>
              <a:gd name="connsiteY953" fmla="*/ 1350487 h 4305008"/>
              <a:gd name="connsiteX954" fmla="*/ 595226 w 5593163"/>
              <a:gd name="connsiteY954" fmla="*/ 1350455 h 4305008"/>
              <a:gd name="connsiteX955" fmla="*/ 595820 w 5593163"/>
              <a:gd name="connsiteY955" fmla="*/ 1361805 h 4305008"/>
              <a:gd name="connsiteX956" fmla="*/ 594449 w 5593163"/>
              <a:gd name="connsiteY956" fmla="*/ 1378647 h 4305008"/>
              <a:gd name="connsiteX957" fmla="*/ 586982 w 5593163"/>
              <a:gd name="connsiteY957" fmla="*/ 1470397 h 4305008"/>
              <a:gd name="connsiteX958" fmla="*/ 586444 w 5593163"/>
              <a:gd name="connsiteY958" fmla="*/ 1477021 h 4305008"/>
              <a:gd name="connsiteX959" fmla="*/ 585938 w 5593163"/>
              <a:gd name="connsiteY959" fmla="*/ 1477083 h 4305008"/>
              <a:gd name="connsiteX960" fmla="*/ 26396 w 5593163"/>
              <a:gd name="connsiteY960" fmla="*/ 2132575 h 4305008"/>
              <a:gd name="connsiteX961" fmla="*/ 0 w 5593163"/>
              <a:gd name="connsiteY961" fmla="*/ 2766967 h 4305008"/>
              <a:gd name="connsiteX962" fmla="*/ 0 w 5593163"/>
              <a:gd name="connsiteY962" fmla="*/ 2558889 h 4305008"/>
              <a:gd name="connsiteX963" fmla="*/ 31905 w 5593163"/>
              <a:gd name="connsiteY963" fmla="*/ 2608877 h 4305008"/>
              <a:gd name="connsiteX964" fmla="*/ 452455 w 5593163"/>
              <a:gd name="connsiteY964" fmla="*/ 2877874 h 4305008"/>
              <a:gd name="connsiteX965" fmla="*/ 9316 w 5593163"/>
              <a:gd name="connsiteY965" fmla="*/ 2362309 h 4305008"/>
              <a:gd name="connsiteX966" fmla="*/ 0 w 5593163"/>
              <a:gd name="connsiteY966" fmla="*/ 2359585 h 4305008"/>
              <a:gd name="connsiteX967" fmla="*/ 0 w 5593163"/>
              <a:gd name="connsiteY967" fmla="*/ 2227392 h 4305008"/>
              <a:gd name="connsiteX968" fmla="*/ 26399 w 5593163"/>
              <a:gd name="connsiteY968" fmla="*/ 2233932 h 4305008"/>
              <a:gd name="connsiteX969" fmla="*/ 585941 w 5593163"/>
              <a:gd name="connsiteY969" fmla="*/ 2894613 h 4305008"/>
              <a:gd name="connsiteX970" fmla="*/ 586447 w 5593163"/>
              <a:gd name="connsiteY970" fmla="*/ 2894676 h 4305008"/>
              <a:gd name="connsiteX971" fmla="*/ 586987 w 5593163"/>
              <a:gd name="connsiteY971" fmla="*/ 2901366 h 4305008"/>
              <a:gd name="connsiteX972" fmla="*/ 594451 w 5593163"/>
              <a:gd name="connsiteY972" fmla="*/ 2993823 h 4305008"/>
              <a:gd name="connsiteX973" fmla="*/ 595822 w 5593163"/>
              <a:gd name="connsiteY973" fmla="*/ 3010804 h 4305008"/>
              <a:gd name="connsiteX974" fmla="*/ 595229 w 5593163"/>
              <a:gd name="connsiteY974" fmla="*/ 3022244 h 4305008"/>
              <a:gd name="connsiteX975" fmla="*/ 594730 w 5593163"/>
              <a:gd name="connsiteY975" fmla="*/ 3022211 h 4305008"/>
              <a:gd name="connsiteX976" fmla="*/ 594704 w 5593163"/>
              <a:gd name="connsiteY976" fmla="*/ 3022706 h 4305008"/>
              <a:gd name="connsiteX977" fmla="*/ 577585 w 5593163"/>
              <a:gd name="connsiteY977" fmla="*/ 3021080 h 4305008"/>
              <a:gd name="connsiteX978" fmla="*/ 482159 w 5593163"/>
              <a:gd name="connsiteY978" fmla="*/ 3012018 h 4305008"/>
              <a:gd name="connsiteX979" fmla="*/ 465942 w 5593163"/>
              <a:gd name="connsiteY979" fmla="*/ 3010478 h 4305008"/>
              <a:gd name="connsiteX980" fmla="*/ 465826 w 5593163"/>
              <a:gd name="connsiteY980" fmla="*/ 3009330 h 4305008"/>
              <a:gd name="connsiteX981" fmla="*/ 5028 w 5593163"/>
              <a:gd name="connsiteY981" fmla="*/ 2772859 h 4305008"/>
              <a:gd name="connsiteX982" fmla="*/ 0 w 5593163"/>
              <a:gd name="connsiteY982" fmla="*/ 3835888 h 4305008"/>
              <a:gd name="connsiteX983" fmla="*/ 0 w 5593163"/>
              <a:gd name="connsiteY983" fmla="*/ 3704734 h 4305008"/>
              <a:gd name="connsiteX984" fmla="*/ 9314 w 5593163"/>
              <a:gd name="connsiteY984" fmla="*/ 3702032 h 4305008"/>
              <a:gd name="connsiteX985" fmla="*/ 452453 w 5593163"/>
              <a:gd name="connsiteY985" fmla="*/ 3190516 h 4305008"/>
              <a:gd name="connsiteX986" fmla="*/ 31903 w 5593163"/>
              <a:gd name="connsiteY986" fmla="*/ 3457400 h 4305008"/>
              <a:gd name="connsiteX987" fmla="*/ 0 w 5593163"/>
              <a:gd name="connsiteY987" fmla="*/ 3506992 h 4305008"/>
              <a:gd name="connsiteX988" fmla="*/ 0 w 5593163"/>
              <a:gd name="connsiteY988" fmla="*/ 3300549 h 4305008"/>
              <a:gd name="connsiteX989" fmla="*/ 5025 w 5593163"/>
              <a:gd name="connsiteY989" fmla="*/ 3294705 h 4305008"/>
              <a:gd name="connsiteX990" fmla="*/ 465823 w 5593163"/>
              <a:gd name="connsiteY990" fmla="*/ 3060092 h 4305008"/>
              <a:gd name="connsiteX991" fmla="*/ 465940 w 5593163"/>
              <a:gd name="connsiteY991" fmla="*/ 3058953 h 4305008"/>
              <a:gd name="connsiteX992" fmla="*/ 482153 w 5593163"/>
              <a:gd name="connsiteY992" fmla="*/ 3057426 h 4305008"/>
              <a:gd name="connsiteX993" fmla="*/ 577614 w 5593163"/>
              <a:gd name="connsiteY993" fmla="*/ 3048432 h 4305008"/>
              <a:gd name="connsiteX994" fmla="*/ 594702 w 5593163"/>
              <a:gd name="connsiteY994" fmla="*/ 3046822 h 4305008"/>
              <a:gd name="connsiteX995" fmla="*/ 594728 w 5593163"/>
              <a:gd name="connsiteY995" fmla="*/ 3047312 h 4305008"/>
              <a:gd name="connsiteX996" fmla="*/ 595226 w 5593163"/>
              <a:gd name="connsiteY996" fmla="*/ 3047280 h 4305008"/>
              <a:gd name="connsiteX997" fmla="*/ 595820 w 5593163"/>
              <a:gd name="connsiteY997" fmla="*/ 3058630 h 4305008"/>
              <a:gd name="connsiteX998" fmla="*/ 594449 w 5593163"/>
              <a:gd name="connsiteY998" fmla="*/ 3075472 h 4305008"/>
              <a:gd name="connsiteX999" fmla="*/ 586982 w 5593163"/>
              <a:gd name="connsiteY999" fmla="*/ 3167222 h 4305008"/>
              <a:gd name="connsiteX1000" fmla="*/ 586444 w 5593163"/>
              <a:gd name="connsiteY1000" fmla="*/ 3173846 h 4305008"/>
              <a:gd name="connsiteX1001" fmla="*/ 585938 w 5593163"/>
              <a:gd name="connsiteY1001" fmla="*/ 3173908 h 4305008"/>
              <a:gd name="connsiteX1002" fmla="*/ 26396 w 5593163"/>
              <a:gd name="connsiteY1002" fmla="*/ 3829400 h 4305008"/>
              <a:gd name="connsiteX1003" fmla="*/ 0 w 5593163"/>
              <a:gd name="connsiteY1003" fmla="*/ 4056079 h 4305008"/>
              <a:gd name="connsiteX1004" fmla="*/ 0 w 5593163"/>
              <a:gd name="connsiteY1004" fmla="*/ 3923091 h 4305008"/>
              <a:gd name="connsiteX1005" fmla="*/ 9850 w 5593163"/>
              <a:gd name="connsiteY1005" fmla="*/ 3925425 h 4305008"/>
              <a:gd name="connsiteX1006" fmla="*/ 456028 w 5593163"/>
              <a:gd name="connsiteY1006" fmla="*/ 4255797 h 4305008"/>
              <a:gd name="connsiteX1007" fmla="*/ 484473 w 5593163"/>
              <a:gd name="connsiteY1007" fmla="*/ 4305008 h 4305008"/>
              <a:gd name="connsiteX1008" fmla="*/ 333423 w 5593163"/>
              <a:gd name="connsiteY1008" fmla="*/ 4305008 h 4305008"/>
              <a:gd name="connsiteX1009" fmla="*/ 281300 w 5593163"/>
              <a:gd name="connsiteY1009" fmla="*/ 4241205 h 4305008"/>
              <a:gd name="connsiteX1010" fmla="*/ 75476 w 5593163"/>
              <a:gd name="connsiteY1010" fmla="*/ 4087725 h 4305008"/>
              <a:gd name="connsiteX1011" fmla="*/ 0 w 5593163"/>
              <a:gd name="connsiteY1011" fmla="*/ 4305008 h 4305008"/>
              <a:gd name="connsiteX1012" fmla="*/ 0 w 5593163"/>
              <a:gd name="connsiteY1012" fmla="*/ 4256099 h 4305008"/>
              <a:gd name="connsiteX1013" fmla="*/ 8327 w 5593163"/>
              <a:gd name="connsiteY1013" fmla="*/ 4271827 h 4305008"/>
              <a:gd name="connsiteX1014" fmla="*/ 35009 w 5593163"/>
              <a:gd name="connsiteY1014" fmla="*/ 4305008 h 4305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Lst>
            <a:rect l="l" t="t" r="r" b="b"/>
            <a:pathLst>
              <a:path w="5593163" h="4305008">
                <a:moveTo>
                  <a:pt x="4985599" y="636203"/>
                </a:moveTo>
                <a:cubicBezTo>
                  <a:pt x="5038875" y="907109"/>
                  <a:pt x="5253718" y="1121906"/>
                  <a:pt x="5528908" y="1181049"/>
                </a:cubicBezTo>
                <a:cubicBezTo>
                  <a:pt x="5475633" y="910143"/>
                  <a:pt x="5260789" y="695346"/>
                  <a:pt x="4985599" y="636203"/>
                </a:cubicBezTo>
                <a:close/>
                <a:moveTo>
                  <a:pt x="4985599" y="2333028"/>
                </a:moveTo>
                <a:cubicBezTo>
                  <a:pt x="5038875" y="2603934"/>
                  <a:pt x="5253718" y="2818731"/>
                  <a:pt x="5528908" y="2877874"/>
                </a:cubicBezTo>
                <a:cubicBezTo>
                  <a:pt x="5475633" y="2606968"/>
                  <a:pt x="5260789" y="2392171"/>
                  <a:pt x="4985599" y="2333028"/>
                </a:cubicBezTo>
                <a:close/>
                <a:moveTo>
                  <a:pt x="4985597" y="2034258"/>
                </a:moveTo>
                <a:cubicBezTo>
                  <a:pt x="5260787" y="1975579"/>
                  <a:pt x="5475630" y="1762469"/>
                  <a:pt x="5528906" y="1493690"/>
                </a:cubicBezTo>
                <a:cubicBezTo>
                  <a:pt x="5253716" y="1552369"/>
                  <a:pt x="5038872" y="1765479"/>
                  <a:pt x="4985597" y="2034258"/>
                </a:cubicBezTo>
                <a:close/>
                <a:moveTo>
                  <a:pt x="4985597" y="3731083"/>
                </a:moveTo>
                <a:cubicBezTo>
                  <a:pt x="5260787" y="3672404"/>
                  <a:pt x="5475630" y="3459294"/>
                  <a:pt x="5528906" y="3190516"/>
                </a:cubicBezTo>
                <a:cubicBezTo>
                  <a:pt x="5253716" y="3249194"/>
                  <a:pt x="5038872" y="3462304"/>
                  <a:pt x="4985597" y="3731083"/>
                </a:cubicBezTo>
                <a:close/>
                <a:moveTo>
                  <a:pt x="4842232" y="503273"/>
                </a:moveTo>
                <a:lnTo>
                  <a:pt x="4842826" y="491833"/>
                </a:lnTo>
                <a:lnTo>
                  <a:pt x="4843324" y="491866"/>
                </a:lnTo>
                <a:lnTo>
                  <a:pt x="4843350" y="491372"/>
                </a:lnTo>
                <a:lnTo>
                  <a:pt x="4860437" y="492995"/>
                </a:lnTo>
                <a:cubicBezTo>
                  <a:pt x="4892823" y="493522"/>
                  <a:pt x="4924716" y="496503"/>
                  <a:pt x="4955899" y="502060"/>
                </a:cubicBezTo>
                <a:cubicBezTo>
                  <a:pt x="4961475" y="501641"/>
                  <a:pt x="4966803" y="502589"/>
                  <a:pt x="4972112" y="503599"/>
                </a:cubicBezTo>
                <a:lnTo>
                  <a:pt x="4972229" y="504747"/>
                </a:lnTo>
                <a:cubicBezTo>
                  <a:pt x="5241367" y="549296"/>
                  <a:pt x="5466735" y="718370"/>
                  <a:pt x="5583809" y="948988"/>
                </a:cubicBezTo>
                <a:lnTo>
                  <a:pt x="5593163" y="971822"/>
                </a:lnTo>
                <a:lnTo>
                  <a:pt x="5593163" y="1318474"/>
                </a:lnTo>
                <a:lnTo>
                  <a:pt x="5558612" y="1315193"/>
                </a:lnTo>
                <a:cubicBezTo>
                  <a:pt x="5553035" y="1315612"/>
                  <a:pt x="5547706" y="1314664"/>
                  <a:pt x="5542395" y="1313653"/>
                </a:cubicBezTo>
                <a:lnTo>
                  <a:pt x="5542279" y="1312505"/>
                </a:lnTo>
                <a:cubicBezTo>
                  <a:pt x="5183428" y="1253106"/>
                  <a:pt x="4902389" y="972329"/>
                  <a:pt x="4852114" y="619464"/>
                </a:cubicBezTo>
                <a:cubicBezTo>
                  <a:pt x="4851946" y="619411"/>
                  <a:pt x="4851778" y="619406"/>
                  <a:pt x="4851608" y="619401"/>
                </a:cubicBezTo>
                <a:lnTo>
                  <a:pt x="4851070" y="612725"/>
                </a:lnTo>
                <a:cubicBezTo>
                  <a:pt x="4846011" y="582475"/>
                  <a:pt x="4843560" y="551584"/>
                  <a:pt x="4843603" y="520249"/>
                </a:cubicBezTo>
                <a:cubicBezTo>
                  <a:pt x="4842291" y="514621"/>
                  <a:pt x="4842232" y="508954"/>
                  <a:pt x="4842232" y="503273"/>
                </a:cubicBezTo>
                <a:close/>
                <a:moveTo>
                  <a:pt x="4842232" y="2200098"/>
                </a:moveTo>
                <a:lnTo>
                  <a:pt x="4842826" y="2188658"/>
                </a:lnTo>
                <a:lnTo>
                  <a:pt x="4843324" y="2188691"/>
                </a:lnTo>
                <a:lnTo>
                  <a:pt x="4843350" y="2188197"/>
                </a:lnTo>
                <a:lnTo>
                  <a:pt x="4860437" y="2189820"/>
                </a:lnTo>
                <a:cubicBezTo>
                  <a:pt x="4892823" y="2190347"/>
                  <a:pt x="4924716" y="2193328"/>
                  <a:pt x="4955899" y="2198885"/>
                </a:cubicBezTo>
                <a:cubicBezTo>
                  <a:pt x="4961475" y="2198466"/>
                  <a:pt x="4966803" y="2199414"/>
                  <a:pt x="4972112" y="2200424"/>
                </a:cubicBezTo>
                <a:lnTo>
                  <a:pt x="4972229" y="2201572"/>
                </a:lnTo>
                <a:cubicBezTo>
                  <a:pt x="5241367" y="2246121"/>
                  <a:pt x="5466735" y="2415195"/>
                  <a:pt x="5583809" y="2645813"/>
                </a:cubicBezTo>
                <a:lnTo>
                  <a:pt x="5593163" y="2668647"/>
                </a:lnTo>
                <a:lnTo>
                  <a:pt x="5593163" y="3015299"/>
                </a:lnTo>
                <a:lnTo>
                  <a:pt x="5558612" y="3012018"/>
                </a:lnTo>
                <a:cubicBezTo>
                  <a:pt x="5553035" y="3012437"/>
                  <a:pt x="5547706" y="3011489"/>
                  <a:pt x="5542395" y="3010478"/>
                </a:cubicBezTo>
                <a:lnTo>
                  <a:pt x="5542279" y="3009330"/>
                </a:lnTo>
                <a:cubicBezTo>
                  <a:pt x="5183428" y="2949931"/>
                  <a:pt x="4902389" y="2669154"/>
                  <a:pt x="4852114" y="2316289"/>
                </a:cubicBezTo>
                <a:cubicBezTo>
                  <a:pt x="4851946" y="2316236"/>
                  <a:pt x="4851778" y="2316231"/>
                  <a:pt x="4851608" y="2316226"/>
                </a:cubicBezTo>
                <a:lnTo>
                  <a:pt x="4851070" y="2309550"/>
                </a:lnTo>
                <a:cubicBezTo>
                  <a:pt x="4846011" y="2279300"/>
                  <a:pt x="4843560" y="2248409"/>
                  <a:pt x="4843603" y="2217074"/>
                </a:cubicBezTo>
                <a:cubicBezTo>
                  <a:pt x="4842291" y="2211446"/>
                  <a:pt x="4842232" y="2205779"/>
                  <a:pt x="4842232" y="2200098"/>
                </a:cubicBezTo>
                <a:close/>
                <a:moveTo>
                  <a:pt x="4842232" y="3896923"/>
                </a:moveTo>
                <a:lnTo>
                  <a:pt x="4842826" y="3885483"/>
                </a:lnTo>
                <a:lnTo>
                  <a:pt x="4843324" y="3885516"/>
                </a:lnTo>
                <a:lnTo>
                  <a:pt x="4843350" y="3885022"/>
                </a:lnTo>
                <a:lnTo>
                  <a:pt x="4860437" y="3886645"/>
                </a:lnTo>
                <a:cubicBezTo>
                  <a:pt x="4892823" y="3887172"/>
                  <a:pt x="4924716" y="3890153"/>
                  <a:pt x="4955899" y="3895710"/>
                </a:cubicBezTo>
                <a:cubicBezTo>
                  <a:pt x="4961475" y="3895291"/>
                  <a:pt x="4966803" y="3896239"/>
                  <a:pt x="4972112" y="3897249"/>
                </a:cubicBezTo>
                <a:lnTo>
                  <a:pt x="4972229" y="3898397"/>
                </a:lnTo>
                <a:cubicBezTo>
                  <a:pt x="5206288" y="3937139"/>
                  <a:pt x="5407245" y="4070062"/>
                  <a:pt x="5532481" y="4255797"/>
                </a:cubicBezTo>
                <a:lnTo>
                  <a:pt x="5560926" y="4305008"/>
                </a:lnTo>
                <a:lnTo>
                  <a:pt x="5409877" y="4305008"/>
                </a:lnTo>
                <a:lnTo>
                  <a:pt x="5357754" y="4241205"/>
                </a:lnTo>
                <a:cubicBezTo>
                  <a:pt x="5261058" y="4136681"/>
                  <a:pt x="5131850" y="4061285"/>
                  <a:pt x="4985599" y="4029853"/>
                </a:cubicBezTo>
                <a:cubicBezTo>
                  <a:pt x="5002846" y="4117553"/>
                  <a:pt x="5037026" y="4199373"/>
                  <a:pt x="5084780" y="4271827"/>
                </a:cubicBezTo>
                <a:lnTo>
                  <a:pt x="5111462" y="4305008"/>
                </a:lnTo>
                <a:lnTo>
                  <a:pt x="4957353" y="4305008"/>
                </a:lnTo>
                <a:lnTo>
                  <a:pt x="4927231" y="4254710"/>
                </a:lnTo>
                <a:cubicBezTo>
                  <a:pt x="4890029" y="4179889"/>
                  <a:pt x="4864297" y="4098618"/>
                  <a:pt x="4852114" y="4013114"/>
                </a:cubicBezTo>
                <a:cubicBezTo>
                  <a:pt x="4851946" y="4013061"/>
                  <a:pt x="4851778" y="4013056"/>
                  <a:pt x="4851608" y="4013051"/>
                </a:cubicBezTo>
                <a:lnTo>
                  <a:pt x="4851070" y="4006375"/>
                </a:lnTo>
                <a:cubicBezTo>
                  <a:pt x="4846011" y="3976125"/>
                  <a:pt x="4843560" y="3945234"/>
                  <a:pt x="4843603" y="3913899"/>
                </a:cubicBezTo>
                <a:cubicBezTo>
                  <a:pt x="4842291" y="3908271"/>
                  <a:pt x="4842232" y="3902604"/>
                  <a:pt x="4842232" y="3896923"/>
                </a:cubicBezTo>
                <a:close/>
                <a:moveTo>
                  <a:pt x="4842230" y="469318"/>
                </a:moveTo>
                <a:cubicBezTo>
                  <a:pt x="4842230" y="463681"/>
                  <a:pt x="4842289" y="458057"/>
                  <a:pt x="4843601" y="452471"/>
                </a:cubicBezTo>
                <a:cubicBezTo>
                  <a:pt x="4843558" y="421389"/>
                  <a:pt x="4846008" y="390746"/>
                  <a:pt x="4851065" y="360740"/>
                </a:cubicBezTo>
                <a:lnTo>
                  <a:pt x="4851605" y="354103"/>
                </a:lnTo>
                <a:cubicBezTo>
                  <a:pt x="4851774" y="354098"/>
                  <a:pt x="4851943" y="354093"/>
                  <a:pt x="4852110" y="354040"/>
                </a:cubicBezTo>
                <a:cubicBezTo>
                  <a:pt x="4865262" y="262463"/>
                  <a:pt x="4894203" y="175780"/>
                  <a:pt x="4936323" y="96778"/>
                </a:cubicBezTo>
                <a:lnTo>
                  <a:pt x="4998957" y="0"/>
                </a:lnTo>
                <a:lnTo>
                  <a:pt x="5167333" y="0"/>
                </a:lnTo>
                <a:lnTo>
                  <a:pt x="5099105" y="76659"/>
                </a:lnTo>
                <a:cubicBezTo>
                  <a:pt x="5043838" y="153496"/>
                  <a:pt x="5004523" y="241952"/>
                  <a:pt x="4985597" y="337433"/>
                </a:cubicBezTo>
                <a:cubicBezTo>
                  <a:pt x="5168636" y="298404"/>
                  <a:pt x="5324978" y="191052"/>
                  <a:pt x="5424571" y="44350"/>
                </a:cubicBezTo>
                <a:lnTo>
                  <a:pt x="5446799" y="0"/>
                </a:lnTo>
                <a:lnTo>
                  <a:pt x="5593163" y="0"/>
                </a:lnTo>
                <a:lnTo>
                  <a:pt x="5593163" y="4197"/>
                </a:lnTo>
                <a:lnTo>
                  <a:pt x="5543598" y="95636"/>
                </a:lnTo>
                <a:cubicBezTo>
                  <a:pt x="5419825" y="289169"/>
                  <a:pt x="5213633" y="428211"/>
                  <a:pt x="4972226" y="467856"/>
                </a:cubicBezTo>
                <a:lnTo>
                  <a:pt x="4972110" y="468995"/>
                </a:lnTo>
                <a:cubicBezTo>
                  <a:pt x="4966799" y="469998"/>
                  <a:pt x="4961470" y="470939"/>
                  <a:pt x="4955893" y="470523"/>
                </a:cubicBezTo>
                <a:cubicBezTo>
                  <a:pt x="4924721" y="476033"/>
                  <a:pt x="4892841" y="478991"/>
                  <a:pt x="4860466" y="479514"/>
                </a:cubicBezTo>
                <a:lnTo>
                  <a:pt x="4843348" y="481127"/>
                </a:lnTo>
                <a:lnTo>
                  <a:pt x="4843322" y="480636"/>
                </a:lnTo>
                <a:lnTo>
                  <a:pt x="4842823" y="480669"/>
                </a:lnTo>
                <a:cubicBezTo>
                  <a:pt x="4842257" y="476896"/>
                  <a:pt x="4842230" y="473110"/>
                  <a:pt x="4842230" y="469318"/>
                </a:cubicBezTo>
                <a:close/>
                <a:moveTo>
                  <a:pt x="4842230" y="2166144"/>
                </a:moveTo>
                <a:cubicBezTo>
                  <a:pt x="4842230" y="2160506"/>
                  <a:pt x="4842289" y="2154882"/>
                  <a:pt x="4843601" y="2149296"/>
                </a:cubicBezTo>
                <a:cubicBezTo>
                  <a:pt x="4843558" y="2118214"/>
                  <a:pt x="4846008" y="2087572"/>
                  <a:pt x="4851065" y="2057565"/>
                </a:cubicBezTo>
                <a:lnTo>
                  <a:pt x="4851605" y="2050928"/>
                </a:lnTo>
                <a:cubicBezTo>
                  <a:pt x="4851774" y="2050923"/>
                  <a:pt x="4851943" y="2050918"/>
                  <a:pt x="4852110" y="2050865"/>
                </a:cubicBezTo>
                <a:cubicBezTo>
                  <a:pt x="4902387" y="1700770"/>
                  <a:pt x="5183426" y="1422199"/>
                  <a:pt x="5542276" y="1363267"/>
                </a:cubicBezTo>
                <a:lnTo>
                  <a:pt x="5542393" y="1362128"/>
                </a:lnTo>
                <a:cubicBezTo>
                  <a:pt x="5547702" y="1361126"/>
                  <a:pt x="5553030" y="1360185"/>
                  <a:pt x="5558606" y="1360601"/>
                </a:cubicBezTo>
                <a:lnTo>
                  <a:pt x="5593163" y="1357345"/>
                </a:lnTo>
                <a:lnTo>
                  <a:pt x="5593163" y="1701268"/>
                </a:lnTo>
                <a:lnTo>
                  <a:pt x="5583807" y="1723929"/>
                </a:lnTo>
                <a:cubicBezTo>
                  <a:pt x="5466733" y="1952736"/>
                  <a:pt x="5241364" y="2120482"/>
                  <a:pt x="4972226" y="2164681"/>
                </a:cubicBezTo>
                <a:lnTo>
                  <a:pt x="4972110" y="2165820"/>
                </a:lnTo>
                <a:cubicBezTo>
                  <a:pt x="4966799" y="2166823"/>
                  <a:pt x="4961470" y="2167764"/>
                  <a:pt x="4955893" y="2167348"/>
                </a:cubicBezTo>
                <a:cubicBezTo>
                  <a:pt x="4924721" y="2172858"/>
                  <a:pt x="4892841" y="2175816"/>
                  <a:pt x="4860466" y="2176339"/>
                </a:cubicBezTo>
                <a:lnTo>
                  <a:pt x="4843348" y="2177952"/>
                </a:lnTo>
                <a:lnTo>
                  <a:pt x="4843322" y="2177461"/>
                </a:lnTo>
                <a:lnTo>
                  <a:pt x="4842823" y="2177494"/>
                </a:lnTo>
                <a:cubicBezTo>
                  <a:pt x="4842257" y="2173722"/>
                  <a:pt x="4842230" y="2169936"/>
                  <a:pt x="4842230" y="2166144"/>
                </a:cubicBezTo>
                <a:close/>
                <a:moveTo>
                  <a:pt x="4842230" y="3862969"/>
                </a:moveTo>
                <a:cubicBezTo>
                  <a:pt x="4842230" y="3857331"/>
                  <a:pt x="4842289" y="3851707"/>
                  <a:pt x="4843601" y="3846121"/>
                </a:cubicBezTo>
                <a:cubicBezTo>
                  <a:pt x="4843558" y="3815039"/>
                  <a:pt x="4846008" y="3784397"/>
                  <a:pt x="4851065" y="3754390"/>
                </a:cubicBezTo>
                <a:lnTo>
                  <a:pt x="4851605" y="3747753"/>
                </a:lnTo>
                <a:cubicBezTo>
                  <a:pt x="4851774" y="3747748"/>
                  <a:pt x="4851943" y="3747743"/>
                  <a:pt x="4852110" y="3747690"/>
                </a:cubicBezTo>
                <a:cubicBezTo>
                  <a:pt x="4902387" y="3397595"/>
                  <a:pt x="5183426" y="3119024"/>
                  <a:pt x="5542276" y="3060092"/>
                </a:cubicBezTo>
                <a:lnTo>
                  <a:pt x="5542393" y="3058953"/>
                </a:lnTo>
                <a:cubicBezTo>
                  <a:pt x="5547702" y="3057951"/>
                  <a:pt x="5553030" y="3057010"/>
                  <a:pt x="5558606" y="3057426"/>
                </a:cubicBezTo>
                <a:lnTo>
                  <a:pt x="5593163" y="3054170"/>
                </a:lnTo>
                <a:lnTo>
                  <a:pt x="5593163" y="3398093"/>
                </a:lnTo>
                <a:lnTo>
                  <a:pt x="5583807" y="3420754"/>
                </a:lnTo>
                <a:cubicBezTo>
                  <a:pt x="5466733" y="3649560"/>
                  <a:pt x="5241364" y="3817307"/>
                  <a:pt x="4972226" y="3861506"/>
                </a:cubicBezTo>
                <a:lnTo>
                  <a:pt x="4972110" y="3862645"/>
                </a:lnTo>
                <a:cubicBezTo>
                  <a:pt x="4966799" y="3863648"/>
                  <a:pt x="4961470" y="3864589"/>
                  <a:pt x="4955893" y="3864173"/>
                </a:cubicBezTo>
                <a:cubicBezTo>
                  <a:pt x="4924721" y="3869683"/>
                  <a:pt x="4892841" y="3872641"/>
                  <a:pt x="4860466" y="3873164"/>
                </a:cubicBezTo>
                <a:lnTo>
                  <a:pt x="4843348" y="3874777"/>
                </a:lnTo>
                <a:lnTo>
                  <a:pt x="4843322" y="3874286"/>
                </a:lnTo>
                <a:lnTo>
                  <a:pt x="4842823" y="3874319"/>
                </a:lnTo>
                <a:cubicBezTo>
                  <a:pt x="4842257" y="3870547"/>
                  <a:pt x="4842230" y="3866761"/>
                  <a:pt x="4842230" y="3862969"/>
                </a:cubicBezTo>
                <a:close/>
                <a:moveTo>
                  <a:pt x="4135041" y="1181049"/>
                </a:moveTo>
                <a:cubicBezTo>
                  <a:pt x="4410231" y="1121906"/>
                  <a:pt x="4625074" y="907109"/>
                  <a:pt x="4678350" y="636203"/>
                </a:cubicBezTo>
                <a:cubicBezTo>
                  <a:pt x="4403160" y="695346"/>
                  <a:pt x="4188316" y="910143"/>
                  <a:pt x="4135041" y="1181049"/>
                </a:cubicBezTo>
                <a:close/>
                <a:moveTo>
                  <a:pt x="4135041" y="1493690"/>
                </a:moveTo>
                <a:cubicBezTo>
                  <a:pt x="4188317" y="1762469"/>
                  <a:pt x="4403160" y="1975579"/>
                  <a:pt x="4678350" y="2034258"/>
                </a:cubicBezTo>
                <a:cubicBezTo>
                  <a:pt x="4625075" y="1765479"/>
                  <a:pt x="4410231" y="1552369"/>
                  <a:pt x="4135041" y="1493690"/>
                </a:cubicBezTo>
                <a:close/>
                <a:moveTo>
                  <a:pt x="4135041" y="2877874"/>
                </a:moveTo>
                <a:cubicBezTo>
                  <a:pt x="4410231" y="2818731"/>
                  <a:pt x="4625074" y="2603934"/>
                  <a:pt x="4678350" y="2333028"/>
                </a:cubicBezTo>
                <a:cubicBezTo>
                  <a:pt x="4403160" y="2392171"/>
                  <a:pt x="4188316" y="2606968"/>
                  <a:pt x="4135041" y="2877874"/>
                </a:cubicBezTo>
                <a:close/>
                <a:moveTo>
                  <a:pt x="4135041" y="3190516"/>
                </a:moveTo>
                <a:cubicBezTo>
                  <a:pt x="4188317" y="3459294"/>
                  <a:pt x="4403160" y="3672404"/>
                  <a:pt x="4678350" y="3731083"/>
                </a:cubicBezTo>
                <a:cubicBezTo>
                  <a:pt x="4625075" y="3462304"/>
                  <a:pt x="4410231" y="3249194"/>
                  <a:pt x="4135041" y="3190516"/>
                </a:cubicBezTo>
                <a:close/>
                <a:moveTo>
                  <a:pt x="4103022" y="4305008"/>
                </a:moveTo>
                <a:lnTo>
                  <a:pt x="4131467" y="4255797"/>
                </a:lnTo>
                <a:cubicBezTo>
                  <a:pt x="4256704" y="4070062"/>
                  <a:pt x="4457661" y="3937139"/>
                  <a:pt x="4691720" y="3898397"/>
                </a:cubicBezTo>
                <a:lnTo>
                  <a:pt x="4691837" y="3897249"/>
                </a:lnTo>
                <a:cubicBezTo>
                  <a:pt x="4697146" y="3896239"/>
                  <a:pt x="4702474" y="3895291"/>
                  <a:pt x="4708050" y="3895710"/>
                </a:cubicBezTo>
                <a:cubicBezTo>
                  <a:pt x="4739233" y="3890153"/>
                  <a:pt x="4771126" y="3887172"/>
                  <a:pt x="4803512" y="3886645"/>
                </a:cubicBezTo>
                <a:lnTo>
                  <a:pt x="4820599" y="3885022"/>
                </a:lnTo>
                <a:lnTo>
                  <a:pt x="4820625" y="3885516"/>
                </a:lnTo>
                <a:lnTo>
                  <a:pt x="4821123" y="3885483"/>
                </a:lnTo>
                <a:lnTo>
                  <a:pt x="4821717" y="3896923"/>
                </a:lnTo>
                <a:cubicBezTo>
                  <a:pt x="4821717" y="3902604"/>
                  <a:pt x="4821658" y="3908271"/>
                  <a:pt x="4820346" y="3913899"/>
                </a:cubicBezTo>
                <a:cubicBezTo>
                  <a:pt x="4820389" y="3945234"/>
                  <a:pt x="4817938" y="3976125"/>
                  <a:pt x="4812879" y="4006375"/>
                </a:cubicBezTo>
                <a:lnTo>
                  <a:pt x="4812341" y="4013051"/>
                </a:lnTo>
                <a:cubicBezTo>
                  <a:pt x="4812171" y="4013056"/>
                  <a:pt x="4812003" y="4013061"/>
                  <a:pt x="4811835" y="4013114"/>
                </a:cubicBezTo>
                <a:cubicBezTo>
                  <a:pt x="4799653" y="4098618"/>
                  <a:pt x="4773921" y="4179889"/>
                  <a:pt x="4736718" y="4254710"/>
                </a:cubicBezTo>
                <a:lnTo>
                  <a:pt x="4706597" y="4305008"/>
                </a:lnTo>
                <a:lnTo>
                  <a:pt x="4552487" y="4305008"/>
                </a:lnTo>
                <a:lnTo>
                  <a:pt x="4579169" y="4271827"/>
                </a:lnTo>
                <a:cubicBezTo>
                  <a:pt x="4626924" y="4199373"/>
                  <a:pt x="4661103" y="4117553"/>
                  <a:pt x="4678350" y="4029853"/>
                </a:cubicBezTo>
                <a:cubicBezTo>
                  <a:pt x="4532099" y="4061285"/>
                  <a:pt x="4402892" y="4136681"/>
                  <a:pt x="4306196" y="4241205"/>
                </a:cubicBezTo>
                <a:lnTo>
                  <a:pt x="4254073" y="4305008"/>
                </a:lnTo>
                <a:close/>
                <a:moveTo>
                  <a:pt x="4068511" y="0"/>
                </a:moveTo>
                <a:lnTo>
                  <a:pt x="4217148" y="0"/>
                </a:lnTo>
                <a:lnTo>
                  <a:pt x="4239376" y="44350"/>
                </a:lnTo>
                <a:cubicBezTo>
                  <a:pt x="4338970" y="191052"/>
                  <a:pt x="4495311" y="298404"/>
                  <a:pt x="4678350" y="337433"/>
                </a:cubicBezTo>
                <a:cubicBezTo>
                  <a:pt x="4659425" y="241952"/>
                  <a:pt x="4620110" y="153496"/>
                  <a:pt x="4564842" y="76659"/>
                </a:cubicBezTo>
                <a:lnTo>
                  <a:pt x="4496615" y="0"/>
                </a:lnTo>
                <a:lnTo>
                  <a:pt x="4664989" y="0"/>
                </a:lnTo>
                <a:lnTo>
                  <a:pt x="4727623" y="96778"/>
                </a:lnTo>
                <a:cubicBezTo>
                  <a:pt x="4769744" y="175780"/>
                  <a:pt x="4798685" y="262463"/>
                  <a:pt x="4811836" y="354040"/>
                </a:cubicBezTo>
                <a:cubicBezTo>
                  <a:pt x="4812004" y="354093"/>
                  <a:pt x="4812173" y="354098"/>
                  <a:pt x="4812342" y="354103"/>
                </a:cubicBezTo>
                <a:lnTo>
                  <a:pt x="4812882" y="360740"/>
                </a:lnTo>
                <a:cubicBezTo>
                  <a:pt x="4817939" y="390746"/>
                  <a:pt x="4820389" y="421389"/>
                  <a:pt x="4820346" y="452471"/>
                </a:cubicBezTo>
                <a:cubicBezTo>
                  <a:pt x="4821658" y="458057"/>
                  <a:pt x="4821717" y="463681"/>
                  <a:pt x="4821717" y="469318"/>
                </a:cubicBezTo>
                <a:cubicBezTo>
                  <a:pt x="4821717" y="473110"/>
                  <a:pt x="4821690" y="476896"/>
                  <a:pt x="4821124" y="480669"/>
                </a:cubicBezTo>
                <a:lnTo>
                  <a:pt x="4820625" y="480636"/>
                </a:lnTo>
                <a:lnTo>
                  <a:pt x="4820599" y="481127"/>
                </a:lnTo>
                <a:lnTo>
                  <a:pt x="4803481" y="479514"/>
                </a:lnTo>
                <a:cubicBezTo>
                  <a:pt x="4771106" y="478991"/>
                  <a:pt x="4739226" y="476033"/>
                  <a:pt x="4708054" y="470523"/>
                </a:cubicBezTo>
                <a:cubicBezTo>
                  <a:pt x="4702477" y="470939"/>
                  <a:pt x="4697148" y="469998"/>
                  <a:pt x="4691837" y="468995"/>
                </a:cubicBezTo>
                <a:lnTo>
                  <a:pt x="4691721" y="467856"/>
                </a:lnTo>
                <a:cubicBezTo>
                  <a:pt x="4450315" y="428211"/>
                  <a:pt x="4244123" y="289169"/>
                  <a:pt x="4120350" y="95636"/>
                </a:cubicBezTo>
                <a:close/>
                <a:moveTo>
                  <a:pt x="3991674" y="1313979"/>
                </a:moveTo>
                <a:cubicBezTo>
                  <a:pt x="3991674" y="1308297"/>
                  <a:pt x="3991733" y="1302628"/>
                  <a:pt x="3993045" y="1296998"/>
                </a:cubicBezTo>
                <a:cubicBezTo>
                  <a:pt x="3993003" y="1265670"/>
                  <a:pt x="3995452" y="1234785"/>
                  <a:pt x="4000509" y="1204541"/>
                </a:cubicBezTo>
                <a:lnTo>
                  <a:pt x="4001049" y="1197851"/>
                </a:lnTo>
                <a:cubicBezTo>
                  <a:pt x="4001218" y="1197846"/>
                  <a:pt x="4001387" y="1197841"/>
                  <a:pt x="4001555" y="1197788"/>
                </a:cubicBezTo>
                <a:cubicBezTo>
                  <a:pt x="4051831" y="844922"/>
                  <a:pt x="4332870" y="564145"/>
                  <a:pt x="4691720" y="504747"/>
                </a:cubicBezTo>
                <a:lnTo>
                  <a:pt x="4691837" y="503599"/>
                </a:lnTo>
                <a:cubicBezTo>
                  <a:pt x="4697146" y="502589"/>
                  <a:pt x="4702474" y="501641"/>
                  <a:pt x="4708050" y="502060"/>
                </a:cubicBezTo>
                <a:cubicBezTo>
                  <a:pt x="4739233" y="496503"/>
                  <a:pt x="4771126" y="493522"/>
                  <a:pt x="4803512" y="492995"/>
                </a:cubicBezTo>
                <a:lnTo>
                  <a:pt x="4820599" y="491372"/>
                </a:lnTo>
                <a:lnTo>
                  <a:pt x="4820625" y="491866"/>
                </a:lnTo>
                <a:lnTo>
                  <a:pt x="4821123" y="491833"/>
                </a:lnTo>
                <a:lnTo>
                  <a:pt x="4821717" y="503273"/>
                </a:lnTo>
                <a:cubicBezTo>
                  <a:pt x="4821717" y="508954"/>
                  <a:pt x="4821658" y="514621"/>
                  <a:pt x="4820346" y="520249"/>
                </a:cubicBezTo>
                <a:cubicBezTo>
                  <a:pt x="4820389" y="551584"/>
                  <a:pt x="4817938" y="582475"/>
                  <a:pt x="4812879" y="612725"/>
                </a:cubicBezTo>
                <a:lnTo>
                  <a:pt x="4812341" y="619401"/>
                </a:lnTo>
                <a:cubicBezTo>
                  <a:pt x="4812171" y="619406"/>
                  <a:pt x="4812003" y="619411"/>
                  <a:pt x="4811835" y="619464"/>
                </a:cubicBezTo>
                <a:cubicBezTo>
                  <a:pt x="4761560" y="972329"/>
                  <a:pt x="4480521" y="1253106"/>
                  <a:pt x="4121670" y="1312505"/>
                </a:cubicBezTo>
                <a:lnTo>
                  <a:pt x="4121554" y="1313653"/>
                </a:lnTo>
                <a:cubicBezTo>
                  <a:pt x="4116243" y="1314664"/>
                  <a:pt x="4110914" y="1315612"/>
                  <a:pt x="4105337" y="1315193"/>
                </a:cubicBezTo>
                <a:cubicBezTo>
                  <a:pt x="4074165" y="1320747"/>
                  <a:pt x="4042285" y="1323728"/>
                  <a:pt x="4009911" y="1324255"/>
                </a:cubicBezTo>
                <a:lnTo>
                  <a:pt x="3992792" y="1325881"/>
                </a:lnTo>
                <a:lnTo>
                  <a:pt x="3992766" y="1325386"/>
                </a:lnTo>
                <a:lnTo>
                  <a:pt x="3992267" y="1325419"/>
                </a:lnTo>
                <a:cubicBezTo>
                  <a:pt x="3991701" y="1321617"/>
                  <a:pt x="3991674" y="1317801"/>
                  <a:pt x="3991674" y="1313979"/>
                </a:cubicBezTo>
                <a:close/>
                <a:moveTo>
                  <a:pt x="3991674" y="1361805"/>
                </a:moveTo>
                <a:lnTo>
                  <a:pt x="3992268" y="1350455"/>
                </a:lnTo>
                <a:lnTo>
                  <a:pt x="3992766" y="1350487"/>
                </a:lnTo>
                <a:lnTo>
                  <a:pt x="3992792" y="1349997"/>
                </a:lnTo>
                <a:lnTo>
                  <a:pt x="4009880" y="1351607"/>
                </a:lnTo>
                <a:cubicBezTo>
                  <a:pt x="4042265" y="1352130"/>
                  <a:pt x="4074158" y="1355088"/>
                  <a:pt x="4105341" y="1360601"/>
                </a:cubicBezTo>
                <a:cubicBezTo>
                  <a:pt x="4110917" y="1360185"/>
                  <a:pt x="4116245" y="1361126"/>
                  <a:pt x="4121554" y="1362128"/>
                </a:cubicBezTo>
                <a:lnTo>
                  <a:pt x="4121671" y="1363267"/>
                </a:lnTo>
                <a:cubicBezTo>
                  <a:pt x="4480521" y="1422199"/>
                  <a:pt x="4761560" y="1700770"/>
                  <a:pt x="4811836" y="2050865"/>
                </a:cubicBezTo>
                <a:cubicBezTo>
                  <a:pt x="4812004" y="2050918"/>
                  <a:pt x="4812173" y="2050923"/>
                  <a:pt x="4812342" y="2050928"/>
                </a:cubicBezTo>
                <a:lnTo>
                  <a:pt x="4812882" y="2057565"/>
                </a:lnTo>
                <a:cubicBezTo>
                  <a:pt x="4817939" y="2087572"/>
                  <a:pt x="4820389" y="2118214"/>
                  <a:pt x="4820346" y="2149296"/>
                </a:cubicBezTo>
                <a:cubicBezTo>
                  <a:pt x="4821658" y="2154882"/>
                  <a:pt x="4821717" y="2160506"/>
                  <a:pt x="4821717" y="2166144"/>
                </a:cubicBezTo>
                <a:cubicBezTo>
                  <a:pt x="4821717" y="2169936"/>
                  <a:pt x="4821690" y="2173722"/>
                  <a:pt x="4821124" y="2177494"/>
                </a:cubicBezTo>
                <a:lnTo>
                  <a:pt x="4820625" y="2177461"/>
                </a:lnTo>
                <a:lnTo>
                  <a:pt x="4820599" y="2177952"/>
                </a:lnTo>
                <a:lnTo>
                  <a:pt x="4803481" y="2176339"/>
                </a:lnTo>
                <a:cubicBezTo>
                  <a:pt x="4771106" y="2175816"/>
                  <a:pt x="4739226" y="2172858"/>
                  <a:pt x="4708054" y="2167348"/>
                </a:cubicBezTo>
                <a:cubicBezTo>
                  <a:pt x="4702477" y="2167764"/>
                  <a:pt x="4697148" y="2166823"/>
                  <a:pt x="4691837" y="2165820"/>
                </a:cubicBezTo>
                <a:lnTo>
                  <a:pt x="4691721" y="2164681"/>
                </a:lnTo>
                <a:cubicBezTo>
                  <a:pt x="4332870" y="2105749"/>
                  <a:pt x="4051831" y="1827177"/>
                  <a:pt x="4001556" y="1477083"/>
                </a:cubicBezTo>
                <a:cubicBezTo>
                  <a:pt x="4001388" y="1477030"/>
                  <a:pt x="4001220" y="1477026"/>
                  <a:pt x="4001050" y="1477021"/>
                </a:cubicBezTo>
                <a:lnTo>
                  <a:pt x="4000512" y="1470397"/>
                </a:lnTo>
                <a:cubicBezTo>
                  <a:pt x="3995453" y="1440385"/>
                  <a:pt x="3993003" y="1409736"/>
                  <a:pt x="3993045" y="1378647"/>
                </a:cubicBezTo>
                <a:cubicBezTo>
                  <a:pt x="3991733" y="1373063"/>
                  <a:pt x="3991674" y="1367441"/>
                  <a:pt x="3991674" y="1361805"/>
                </a:cubicBezTo>
                <a:close/>
                <a:moveTo>
                  <a:pt x="3991674" y="3010804"/>
                </a:moveTo>
                <a:cubicBezTo>
                  <a:pt x="3991674" y="3005122"/>
                  <a:pt x="3991733" y="2999453"/>
                  <a:pt x="3993045" y="2993823"/>
                </a:cubicBezTo>
                <a:cubicBezTo>
                  <a:pt x="3993003" y="2962495"/>
                  <a:pt x="3995452" y="2931610"/>
                  <a:pt x="4000509" y="2901366"/>
                </a:cubicBezTo>
                <a:lnTo>
                  <a:pt x="4001049" y="2894676"/>
                </a:lnTo>
                <a:cubicBezTo>
                  <a:pt x="4001218" y="2894671"/>
                  <a:pt x="4001387" y="2894666"/>
                  <a:pt x="4001555" y="2894613"/>
                </a:cubicBezTo>
                <a:cubicBezTo>
                  <a:pt x="4051831" y="2541747"/>
                  <a:pt x="4332870" y="2260970"/>
                  <a:pt x="4691720" y="2201572"/>
                </a:cubicBezTo>
                <a:lnTo>
                  <a:pt x="4691837" y="2200424"/>
                </a:lnTo>
                <a:cubicBezTo>
                  <a:pt x="4697146" y="2199414"/>
                  <a:pt x="4702474" y="2198466"/>
                  <a:pt x="4708050" y="2198885"/>
                </a:cubicBezTo>
                <a:cubicBezTo>
                  <a:pt x="4739233" y="2193328"/>
                  <a:pt x="4771126" y="2190347"/>
                  <a:pt x="4803512" y="2189820"/>
                </a:cubicBezTo>
                <a:lnTo>
                  <a:pt x="4820599" y="2188197"/>
                </a:lnTo>
                <a:lnTo>
                  <a:pt x="4820625" y="2188691"/>
                </a:lnTo>
                <a:lnTo>
                  <a:pt x="4821123" y="2188658"/>
                </a:lnTo>
                <a:lnTo>
                  <a:pt x="4821717" y="2200098"/>
                </a:lnTo>
                <a:cubicBezTo>
                  <a:pt x="4821717" y="2205779"/>
                  <a:pt x="4821658" y="2211446"/>
                  <a:pt x="4820346" y="2217074"/>
                </a:cubicBezTo>
                <a:cubicBezTo>
                  <a:pt x="4820389" y="2248409"/>
                  <a:pt x="4817938" y="2279300"/>
                  <a:pt x="4812879" y="2309550"/>
                </a:cubicBezTo>
                <a:lnTo>
                  <a:pt x="4812341" y="2316226"/>
                </a:lnTo>
                <a:cubicBezTo>
                  <a:pt x="4812171" y="2316231"/>
                  <a:pt x="4812003" y="2316236"/>
                  <a:pt x="4811835" y="2316289"/>
                </a:cubicBezTo>
                <a:cubicBezTo>
                  <a:pt x="4761560" y="2669154"/>
                  <a:pt x="4480521" y="2949931"/>
                  <a:pt x="4121670" y="3009330"/>
                </a:cubicBezTo>
                <a:lnTo>
                  <a:pt x="4121554" y="3010478"/>
                </a:lnTo>
                <a:cubicBezTo>
                  <a:pt x="4116243" y="3011489"/>
                  <a:pt x="4110914" y="3012437"/>
                  <a:pt x="4105337" y="3012018"/>
                </a:cubicBezTo>
                <a:cubicBezTo>
                  <a:pt x="4074165" y="3017572"/>
                  <a:pt x="4042285" y="3020553"/>
                  <a:pt x="4009911" y="3021080"/>
                </a:cubicBezTo>
                <a:lnTo>
                  <a:pt x="3992792" y="3022706"/>
                </a:lnTo>
                <a:lnTo>
                  <a:pt x="3992766" y="3022211"/>
                </a:lnTo>
                <a:lnTo>
                  <a:pt x="3992267" y="3022244"/>
                </a:lnTo>
                <a:cubicBezTo>
                  <a:pt x="3991701" y="3018442"/>
                  <a:pt x="3991674" y="3014626"/>
                  <a:pt x="3991674" y="3010804"/>
                </a:cubicBezTo>
                <a:close/>
                <a:moveTo>
                  <a:pt x="3991674" y="3058630"/>
                </a:moveTo>
                <a:lnTo>
                  <a:pt x="3992268" y="3047280"/>
                </a:lnTo>
                <a:lnTo>
                  <a:pt x="3992766" y="3047312"/>
                </a:lnTo>
                <a:lnTo>
                  <a:pt x="3992792" y="3046822"/>
                </a:lnTo>
                <a:lnTo>
                  <a:pt x="4009880" y="3048432"/>
                </a:lnTo>
                <a:cubicBezTo>
                  <a:pt x="4042265" y="3048955"/>
                  <a:pt x="4074158" y="3051913"/>
                  <a:pt x="4105341" y="3057426"/>
                </a:cubicBezTo>
                <a:cubicBezTo>
                  <a:pt x="4110917" y="3057010"/>
                  <a:pt x="4116245" y="3057951"/>
                  <a:pt x="4121554" y="3058953"/>
                </a:cubicBezTo>
                <a:lnTo>
                  <a:pt x="4121671" y="3060092"/>
                </a:lnTo>
                <a:cubicBezTo>
                  <a:pt x="4480521" y="3119024"/>
                  <a:pt x="4761560" y="3397595"/>
                  <a:pt x="4811836" y="3747690"/>
                </a:cubicBezTo>
                <a:cubicBezTo>
                  <a:pt x="4812004" y="3747743"/>
                  <a:pt x="4812173" y="3747748"/>
                  <a:pt x="4812342" y="3747753"/>
                </a:cubicBezTo>
                <a:lnTo>
                  <a:pt x="4812882" y="3754390"/>
                </a:lnTo>
                <a:cubicBezTo>
                  <a:pt x="4817939" y="3784397"/>
                  <a:pt x="4820389" y="3815039"/>
                  <a:pt x="4820346" y="3846121"/>
                </a:cubicBezTo>
                <a:cubicBezTo>
                  <a:pt x="4821658" y="3851707"/>
                  <a:pt x="4821717" y="3857331"/>
                  <a:pt x="4821717" y="3862969"/>
                </a:cubicBezTo>
                <a:cubicBezTo>
                  <a:pt x="4821717" y="3866761"/>
                  <a:pt x="4821690" y="3870547"/>
                  <a:pt x="4821124" y="3874319"/>
                </a:cubicBezTo>
                <a:lnTo>
                  <a:pt x="4820625" y="3874286"/>
                </a:lnTo>
                <a:lnTo>
                  <a:pt x="4820599" y="3874777"/>
                </a:lnTo>
                <a:lnTo>
                  <a:pt x="4803481" y="3873164"/>
                </a:lnTo>
                <a:cubicBezTo>
                  <a:pt x="4771106" y="3872641"/>
                  <a:pt x="4739226" y="3869683"/>
                  <a:pt x="4708054" y="3864173"/>
                </a:cubicBezTo>
                <a:cubicBezTo>
                  <a:pt x="4702477" y="3864589"/>
                  <a:pt x="4697148" y="3863648"/>
                  <a:pt x="4691837" y="3862645"/>
                </a:cubicBezTo>
                <a:lnTo>
                  <a:pt x="4691721" y="3861506"/>
                </a:lnTo>
                <a:cubicBezTo>
                  <a:pt x="4332870" y="3802574"/>
                  <a:pt x="4051831" y="3524002"/>
                  <a:pt x="4001556" y="3173908"/>
                </a:cubicBezTo>
                <a:cubicBezTo>
                  <a:pt x="4001388" y="3173856"/>
                  <a:pt x="4001220" y="3173851"/>
                  <a:pt x="4001050" y="3173846"/>
                </a:cubicBezTo>
                <a:lnTo>
                  <a:pt x="4000512" y="3167222"/>
                </a:lnTo>
                <a:cubicBezTo>
                  <a:pt x="3995453" y="3137210"/>
                  <a:pt x="3993003" y="3106561"/>
                  <a:pt x="3993045" y="3075472"/>
                </a:cubicBezTo>
                <a:cubicBezTo>
                  <a:pt x="3991733" y="3069889"/>
                  <a:pt x="3991674" y="3064266"/>
                  <a:pt x="3991674" y="3058630"/>
                </a:cubicBezTo>
                <a:close/>
                <a:moveTo>
                  <a:pt x="3293448" y="636203"/>
                </a:moveTo>
                <a:cubicBezTo>
                  <a:pt x="3346724" y="907109"/>
                  <a:pt x="3561567" y="1121906"/>
                  <a:pt x="3836757" y="1181049"/>
                </a:cubicBezTo>
                <a:cubicBezTo>
                  <a:pt x="3783482" y="910143"/>
                  <a:pt x="3568638" y="695346"/>
                  <a:pt x="3293448" y="636203"/>
                </a:cubicBezTo>
                <a:close/>
                <a:moveTo>
                  <a:pt x="3293448" y="2333028"/>
                </a:moveTo>
                <a:cubicBezTo>
                  <a:pt x="3346724" y="2603934"/>
                  <a:pt x="3561567" y="2818731"/>
                  <a:pt x="3836757" y="2877874"/>
                </a:cubicBezTo>
                <a:cubicBezTo>
                  <a:pt x="3783482" y="2606968"/>
                  <a:pt x="3568638" y="2392171"/>
                  <a:pt x="3293448" y="2333028"/>
                </a:cubicBezTo>
                <a:close/>
                <a:moveTo>
                  <a:pt x="3293446" y="2034258"/>
                </a:moveTo>
                <a:cubicBezTo>
                  <a:pt x="3568636" y="1975579"/>
                  <a:pt x="3783479" y="1762469"/>
                  <a:pt x="3836755" y="1493690"/>
                </a:cubicBezTo>
                <a:cubicBezTo>
                  <a:pt x="3561565" y="1552369"/>
                  <a:pt x="3346721" y="1765479"/>
                  <a:pt x="3293446" y="2034258"/>
                </a:cubicBezTo>
                <a:close/>
                <a:moveTo>
                  <a:pt x="3293446" y="3731083"/>
                </a:moveTo>
                <a:cubicBezTo>
                  <a:pt x="3568636" y="3672404"/>
                  <a:pt x="3783479" y="3459294"/>
                  <a:pt x="3836755" y="3190516"/>
                </a:cubicBezTo>
                <a:cubicBezTo>
                  <a:pt x="3561565" y="3249194"/>
                  <a:pt x="3346721" y="3462304"/>
                  <a:pt x="3293446" y="3731083"/>
                </a:cubicBezTo>
                <a:close/>
                <a:moveTo>
                  <a:pt x="3150081" y="503273"/>
                </a:moveTo>
                <a:lnTo>
                  <a:pt x="3150675" y="491833"/>
                </a:lnTo>
                <a:lnTo>
                  <a:pt x="3151173" y="491866"/>
                </a:lnTo>
                <a:lnTo>
                  <a:pt x="3151199" y="491372"/>
                </a:lnTo>
                <a:lnTo>
                  <a:pt x="3168287" y="492995"/>
                </a:lnTo>
                <a:cubicBezTo>
                  <a:pt x="3200672" y="493522"/>
                  <a:pt x="3232565" y="496503"/>
                  <a:pt x="3263748" y="502060"/>
                </a:cubicBezTo>
                <a:cubicBezTo>
                  <a:pt x="3269324" y="501641"/>
                  <a:pt x="3274652" y="502589"/>
                  <a:pt x="3279961" y="503599"/>
                </a:cubicBezTo>
                <a:lnTo>
                  <a:pt x="3280078" y="504747"/>
                </a:lnTo>
                <a:cubicBezTo>
                  <a:pt x="3638928" y="564145"/>
                  <a:pt x="3919967" y="844922"/>
                  <a:pt x="3970244" y="1197788"/>
                </a:cubicBezTo>
                <a:cubicBezTo>
                  <a:pt x="3970411" y="1197841"/>
                  <a:pt x="3970581" y="1197846"/>
                  <a:pt x="3970749" y="1197851"/>
                </a:cubicBezTo>
                <a:lnTo>
                  <a:pt x="3971290" y="1204541"/>
                </a:lnTo>
                <a:cubicBezTo>
                  <a:pt x="3976346" y="1234785"/>
                  <a:pt x="3978796" y="1265670"/>
                  <a:pt x="3978754" y="1296998"/>
                </a:cubicBezTo>
                <a:cubicBezTo>
                  <a:pt x="3980066" y="1302628"/>
                  <a:pt x="3980124" y="1308297"/>
                  <a:pt x="3980124" y="1313979"/>
                </a:cubicBezTo>
                <a:cubicBezTo>
                  <a:pt x="3980124" y="1317801"/>
                  <a:pt x="3980097" y="1321617"/>
                  <a:pt x="3979531" y="1325419"/>
                </a:cubicBezTo>
                <a:lnTo>
                  <a:pt x="3979032" y="1325386"/>
                </a:lnTo>
                <a:lnTo>
                  <a:pt x="3979006" y="1325881"/>
                </a:lnTo>
                <a:lnTo>
                  <a:pt x="3961888" y="1324255"/>
                </a:lnTo>
                <a:cubicBezTo>
                  <a:pt x="3929514" y="1323728"/>
                  <a:pt x="3897633" y="1320747"/>
                  <a:pt x="3866461" y="1315193"/>
                </a:cubicBezTo>
                <a:cubicBezTo>
                  <a:pt x="3860884" y="1315612"/>
                  <a:pt x="3855555" y="1314664"/>
                  <a:pt x="3850245" y="1313653"/>
                </a:cubicBezTo>
                <a:lnTo>
                  <a:pt x="3850129" y="1312505"/>
                </a:lnTo>
                <a:cubicBezTo>
                  <a:pt x="3491277" y="1253106"/>
                  <a:pt x="3210238" y="972329"/>
                  <a:pt x="3159963" y="619464"/>
                </a:cubicBezTo>
                <a:cubicBezTo>
                  <a:pt x="3159795" y="619411"/>
                  <a:pt x="3159627" y="619406"/>
                  <a:pt x="3159457" y="619401"/>
                </a:cubicBezTo>
                <a:lnTo>
                  <a:pt x="3158919" y="612725"/>
                </a:lnTo>
                <a:cubicBezTo>
                  <a:pt x="3153860" y="582475"/>
                  <a:pt x="3151410" y="551584"/>
                  <a:pt x="3151452" y="520249"/>
                </a:cubicBezTo>
                <a:cubicBezTo>
                  <a:pt x="3150140" y="514621"/>
                  <a:pt x="3150081" y="508954"/>
                  <a:pt x="3150081" y="503273"/>
                </a:cubicBezTo>
                <a:close/>
                <a:moveTo>
                  <a:pt x="3150081" y="2200098"/>
                </a:moveTo>
                <a:lnTo>
                  <a:pt x="3150675" y="2188658"/>
                </a:lnTo>
                <a:lnTo>
                  <a:pt x="3151173" y="2188691"/>
                </a:lnTo>
                <a:lnTo>
                  <a:pt x="3151199" y="2188197"/>
                </a:lnTo>
                <a:lnTo>
                  <a:pt x="3168287" y="2189820"/>
                </a:lnTo>
                <a:cubicBezTo>
                  <a:pt x="3200672" y="2190347"/>
                  <a:pt x="3232565" y="2193328"/>
                  <a:pt x="3263748" y="2198885"/>
                </a:cubicBezTo>
                <a:cubicBezTo>
                  <a:pt x="3269324" y="2198466"/>
                  <a:pt x="3274652" y="2199414"/>
                  <a:pt x="3279961" y="2200424"/>
                </a:cubicBezTo>
                <a:lnTo>
                  <a:pt x="3280078" y="2201572"/>
                </a:lnTo>
                <a:cubicBezTo>
                  <a:pt x="3638928" y="2260970"/>
                  <a:pt x="3919967" y="2541747"/>
                  <a:pt x="3970244" y="2894613"/>
                </a:cubicBezTo>
                <a:cubicBezTo>
                  <a:pt x="3970411" y="2894666"/>
                  <a:pt x="3970581" y="2894671"/>
                  <a:pt x="3970749" y="2894676"/>
                </a:cubicBezTo>
                <a:lnTo>
                  <a:pt x="3971290" y="2901366"/>
                </a:lnTo>
                <a:cubicBezTo>
                  <a:pt x="3976346" y="2931610"/>
                  <a:pt x="3978796" y="2962495"/>
                  <a:pt x="3978754" y="2993823"/>
                </a:cubicBezTo>
                <a:cubicBezTo>
                  <a:pt x="3980066" y="2999453"/>
                  <a:pt x="3980124" y="3005122"/>
                  <a:pt x="3980124" y="3010804"/>
                </a:cubicBezTo>
                <a:cubicBezTo>
                  <a:pt x="3980124" y="3014626"/>
                  <a:pt x="3980097" y="3018442"/>
                  <a:pt x="3979531" y="3022244"/>
                </a:cubicBezTo>
                <a:lnTo>
                  <a:pt x="3979032" y="3022211"/>
                </a:lnTo>
                <a:lnTo>
                  <a:pt x="3979006" y="3022706"/>
                </a:lnTo>
                <a:lnTo>
                  <a:pt x="3961888" y="3021080"/>
                </a:lnTo>
                <a:cubicBezTo>
                  <a:pt x="3929514" y="3020553"/>
                  <a:pt x="3897633" y="3017572"/>
                  <a:pt x="3866461" y="3012018"/>
                </a:cubicBezTo>
                <a:cubicBezTo>
                  <a:pt x="3860884" y="3012437"/>
                  <a:pt x="3855555" y="3011489"/>
                  <a:pt x="3850245" y="3010478"/>
                </a:cubicBezTo>
                <a:lnTo>
                  <a:pt x="3850129" y="3009330"/>
                </a:lnTo>
                <a:cubicBezTo>
                  <a:pt x="3491277" y="2949931"/>
                  <a:pt x="3210238" y="2669154"/>
                  <a:pt x="3159963" y="2316289"/>
                </a:cubicBezTo>
                <a:cubicBezTo>
                  <a:pt x="3159795" y="2316236"/>
                  <a:pt x="3159627" y="2316231"/>
                  <a:pt x="3159457" y="2316226"/>
                </a:cubicBezTo>
                <a:lnTo>
                  <a:pt x="3158919" y="2309550"/>
                </a:lnTo>
                <a:cubicBezTo>
                  <a:pt x="3153860" y="2279300"/>
                  <a:pt x="3151410" y="2248409"/>
                  <a:pt x="3151452" y="2217074"/>
                </a:cubicBezTo>
                <a:cubicBezTo>
                  <a:pt x="3150140" y="2211446"/>
                  <a:pt x="3150081" y="2205779"/>
                  <a:pt x="3150081" y="2200098"/>
                </a:cubicBezTo>
                <a:close/>
                <a:moveTo>
                  <a:pt x="3150081" y="3896923"/>
                </a:moveTo>
                <a:lnTo>
                  <a:pt x="3150675" y="3885483"/>
                </a:lnTo>
                <a:lnTo>
                  <a:pt x="3151173" y="3885516"/>
                </a:lnTo>
                <a:lnTo>
                  <a:pt x="3151199" y="3885022"/>
                </a:lnTo>
                <a:lnTo>
                  <a:pt x="3168287" y="3886645"/>
                </a:lnTo>
                <a:cubicBezTo>
                  <a:pt x="3200672" y="3887172"/>
                  <a:pt x="3232565" y="3890153"/>
                  <a:pt x="3263748" y="3895710"/>
                </a:cubicBezTo>
                <a:cubicBezTo>
                  <a:pt x="3269324" y="3895291"/>
                  <a:pt x="3274652" y="3896239"/>
                  <a:pt x="3279961" y="3897249"/>
                </a:cubicBezTo>
                <a:lnTo>
                  <a:pt x="3280078" y="3898397"/>
                </a:lnTo>
                <a:cubicBezTo>
                  <a:pt x="3514137" y="3937139"/>
                  <a:pt x="3715094" y="4070062"/>
                  <a:pt x="3840331" y="4255797"/>
                </a:cubicBezTo>
                <a:lnTo>
                  <a:pt x="3868775" y="4305008"/>
                </a:lnTo>
                <a:lnTo>
                  <a:pt x="3717725" y="4305008"/>
                </a:lnTo>
                <a:lnTo>
                  <a:pt x="3665602" y="4241205"/>
                </a:lnTo>
                <a:cubicBezTo>
                  <a:pt x="3568906" y="4136681"/>
                  <a:pt x="3439699" y="4061285"/>
                  <a:pt x="3293448" y="4029853"/>
                </a:cubicBezTo>
                <a:cubicBezTo>
                  <a:pt x="3310695" y="4117553"/>
                  <a:pt x="3344874" y="4199373"/>
                  <a:pt x="3392629" y="4271827"/>
                </a:cubicBezTo>
                <a:lnTo>
                  <a:pt x="3419311" y="4305008"/>
                </a:lnTo>
                <a:lnTo>
                  <a:pt x="3265201" y="4305008"/>
                </a:lnTo>
                <a:lnTo>
                  <a:pt x="3235080" y="4254710"/>
                </a:lnTo>
                <a:cubicBezTo>
                  <a:pt x="3197877" y="4179889"/>
                  <a:pt x="3172145" y="4098618"/>
                  <a:pt x="3159963" y="4013114"/>
                </a:cubicBezTo>
                <a:cubicBezTo>
                  <a:pt x="3159795" y="4013061"/>
                  <a:pt x="3159627" y="4013056"/>
                  <a:pt x="3159457" y="4013051"/>
                </a:cubicBezTo>
                <a:lnTo>
                  <a:pt x="3158919" y="4006375"/>
                </a:lnTo>
                <a:cubicBezTo>
                  <a:pt x="3153860" y="3976125"/>
                  <a:pt x="3151410" y="3945234"/>
                  <a:pt x="3151452" y="3913899"/>
                </a:cubicBezTo>
                <a:cubicBezTo>
                  <a:pt x="3150140" y="3908271"/>
                  <a:pt x="3150081" y="3902604"/>
                  <a:pt x="3150081" y="3896923"/>
                </a:cubicBezTo>
                <a:close/>
                <a:moveTo>
                  <a:pt x="3150079" y="469318"/>
                </a:moveTo>
                <a:cubicBezTo>
                  <a:pt x="3150079" y="463681"/>
                  <a:pt x="3150138" y="458057"/>
                  <a:pt x="3151450" y="452471"/>
                </a:cubicBezTo>
                <a:cubicBezTo>
                  <a:pt x="3151408" y="421389"/>
                  <a:pt x="3153857" y="390746"/>
                  <a:pt x="3158914" y="360740"/>
                </a:cubicBezTo>
                <a:lnTo>
                  <a:pt x="3159454" y="354103"/>
                </a:lnTo>
                <a:cubicBezTo>
                  <a:pt x="3159623" y="354098"/>
                  <a:pt x="3159792" y="354093"/>
                  <a:pt x="3159960" y="354040"/>
                </a:cubicBezTo>
                <a:cubicBezTo>
                  <a:pt x="3173111" y="262463"/>
                  <a:pt x="3202052" y="175780"/>
                  <a:pt x="3244173" y="96778"/>
                </a:cubicBezTo>
                <a:lnTo>
                  <a:pt x="3306807" y="0"/>
                </a:lnTo>
                <a:lnTo>
                  <a:pt x="3475182" y="0"/>
                </a:lnTo>
                <a:lnTo>
                  <a:pt x="3406954" y="76659"/>
                </a:lnTo>
                <a:cubicBezTo>
                  <a:pt x="3351687" y="153496"/>
                  <a:pt x="3312372" y="241952"/>
                  <a:pt x="3293446" y="337433"/>
                </a:cubicBezTo>
                <a:cubicBezTo>
                  <a:pt x="3476486" y="298404"/>
                  <a:pt x="3632827" y="191052"/>
                  <a:pt x="3732420" y="44350"/>
                </a:cubicBezTo>
                <a:lnTo>
                  <a:pt x="3754649" y="0"/>
                </a:lnTo>
                <a:lnTo>
                  <a:pt x="3903287" y="0"/>
                </a:lnTo>
                <a:lnTo>
                  <a:pt x="3851448" y="95636"/>
                </a:lnTo>
                <a:cubicBezTo>
                  <a:pt x="3727674" y="289169"/>
                  <a:pt x="3521481" y="428211"/>
                  <a:pt x="3280075" y="467856"/>
                </a:cubicBezTo>
                <a:lnTo>
                  <a:pt x="3279959" y="468995"/>
                </a:lnTo>
                <a:cubicBezTo>
                  <a:pt x="3274648" y="469998"/>
                  <a:pt x="3269319" y="470939"/>
                  <a:pt x="3263742" y="470523"/>
                </a:cubicBezTo>
                <a:cubicBezTo>
                  <a:pt x="3232570" y="476033"/>
                  <a:pt x="3200690" y="478991"/>
                  <a:pt x="3168316" y="479514"/>
                </a:cubicBezTo>
                <a:lnTo>
                  <a:pt x="3151197" y="481127"/>
                </a:lnTo>
                <a:lnTo>
                  <a:pt x="3151171" y="480636"/>
                </a:lnTo>
                <a:lnTo>
                  <a:pt x="3150672" y="480669"/>
                </a:lnTo>
                <a:cubicBezTo>
                  <a:pt x="3150106" y="476896"/>
                  <a:pt x="3150079" y="473110"/>
                  <a:pt x="3150079" y="469318"/>
                </a:cubicBezTo>
                <a:close/>
                <a:moveTo>
                  <a:pt x="3150079" y="2166144"/>
                </a:moveTo>
                <a:cubicBezTo>
                  <a:pt x="3150079" y="2160506"/>
                  <a:pt x="3150138" y="2154882"/>
                  <a:pt x="3151450" y="2149296"/>
                </a:cubicBezTo>
                <a:cubicBezTo>
                  <a:pt x="3151408" y="2118214"/>
                  <a:pt x="3153857" y="2087572"/>
                  <a:pt x="3158914" y="2057565"/>
                </a:cubicBezTo>
                <a:lnTo>
                  <a:pt x="3159454" y="2050928"/>
                </a:lnTo>
                <a:cubicBezTo>
                  <a:pt x="3159623" y="2050923"/>
                  <a:pt x="3159792" y="2050918"/>
                  <a:pt x="3159960" y="2050865"/>
                </a:cubicBezTo>
                <a:cubicBezTo>
                  <a:pt x="3210236" y="1700770"/>
                  <a:pt x="3491275" y="1422199"/>
                  <a:pt x="3850126" y="1363267"/>
                </a:cubicBezTo>
                <a:lnTo>
                  <a:pt x="3850243" y="1362128"/>
                </a:lnTo>
                <a:cubicBezTo>
                  <a:pt x="3855551" y="1361126"/>
                  <a:pt x="3860879" y="1360185"/>
                  <a:pt x="3866455" y="1360601"/>
                </a:cubicBezTo>
                <a:cubicBezTo>
                  <a:pt x="3897639" y="1355088"/>
                  <a:pt x="3929531" y="1352130"/>
                  <a:pt x="3961917" y="1351607"/>
                </a:cubicBezTo>
                <a:lnTo>
                  <a:pt x="3979004" y="1349997"/>
                </a:lnTo>
                <a:lnTo>
                  <a:pt x="3979030" y="1350487"/>
                </a:lnTo>
                <a:lnTo>
                  <a:pt x="3979528" y="1350455"/>
                </a:lnTo>
                <a:lnTo>
                  <a:pt x="3980122" y="1361805"/>
                </a:lnTo>
                <a:cubicBezTo>
                  <a:pt x="3980122" y="1367441"/>
                  <a:pt x="3980064" y="1373063"/>
                  <a:pt x="3978752" y="1378647"/>
                </a:cubicBezTo>
                <a:cubicBezTo>
                  <a:pt x="3978794" y="1409736"/>
                  <a:pt x="3976343" y="1440385"/>
                  <a:pt x="3971285" y="1470397"/>
                </a:cubicBezTo>
                <a:lnTo>
                  <a:pt x="3970746" y="1477021"/>
                </a:lnTo>
                <a:cubicBezTo>
                  <a:pt x="3970577" y="1477026"/>
                  <a:pt x="3970408" y="1477030"/>
                  <a:pt x="3970241" y="1477083"/>
                </a:cubicBezTo>
                <a:cubicBezTo>
                  <a:pt x="3919965" y="1827177"/>
                  <a:pt x="3638926" y="2105749"/>
                  <a:pt x="3280075" y="2164681"/>
                </a:cubicBezTo>
                <a:lnTo>
                  <a:pt x="3279959" y="2165820"/>
                </a:lnTo>
                <a:cubicBezTo>
                  <a:pt x="3274648" y="2166823"/>
                  <a:pt x="3269319" y="2167764"/>
                  <a:pt x="3263742" y="2167348"/>
                </a:cubicBezTo>
                <a:cubicBezTo>
                  <a:pt x="3232570" y="2172858"/>
                  <a:pt x="3200690" y="2175816"/>
                  <a:pt x="3168316" y="2176339"/>
                </a:cubicBezTo>
                <a:lnTo>
                  <a:pt x="3151197" y="2177952"/>
                </a:lnTo>
                <a:lnTo>
                  <a:pt x="3151171" y="2177461"/>
                </a:lnTo>
                <a:lnTo>
                  <a:pt x="3150672" y="2177494"/>
                </a:lnTo>
                <a:cubicBezTo>
                  <a:pt x="3150106" y="2173722"/>
                  <a:pt x="3150079" y="2169936"/>
                  <a:pt x="3150079" y="2166144"/>
                </a:cubicBezTo>
                <a:close/>
                <a:moveTo>
                  <a:pt x="3150079" y="3862969"/>
                </a:moveTo>
                <a:cubicBezTo>
                  <a:pt x="3150079" y="3857331"/>
                  <a:pt x="3150138" y="3851707"/>
                  <a:pt x="3151450" y="3846121"/>
                </a:cubicBezTo>
                <a:cubicBezTo>
                  <a:pt x="3151408" y="3815039"/>
                  <a:pt x="3153857" y="3784397"/>
                  <a:pt x="3158914" y="3754390"/>
                </a:cubicBezTo>
                <a:lnTo>
                  <a:pt x="3159454" y="3747753"/>
                </a:lnTo>
                <a:cubicBezTo>
                  <a:pt x="3159623" y="3747748"/>
                  <a:pt x="3159792" y="3747743"/>
                  <a:pt x="3159960" y="3747690"/>
                </a:cubicBezTo>
                <a:cubicBezTo>
                  <a:pt x="3210236" y="3397595"/>
                  <a:pt x="3491275" y="3119024"/>
                  <a:pt x="3850126" y="3060092"/>
                </a:cubicBezTo>
                <a:lnTo>
                  <a:pt x="3850243" y="3058953"/>
                </a:lnTo>
                <a:cubicBezTo>
                  <a:pt x="3855551" y="3057951"/>
                  <a:pt x="3860879" y="3057010"/>
                  <a:pt x="3866455" y="3057426"/>
                </a:cubicBezTo>
                <a:cubicBezTo>
                  <a:pt x="3897639" y="3051913"/>
                  <a:pt x="3929531" y="3048955"/>
                  <a:pt x="3961917" y="3048432"/>
                </a:cubicBezTo>
                <a:lnTo>
                  <a:pt x="3979004" y="3046822"/>
                </a:lnTo>
                <a:lnTo>
                  <a:pt x="3979030" y="3047312"/>
                </a:lnTo>
                <a:lnTo>
                  <a:pt x="3979528" y="3047280"/>
                </a:lnTo>
                <a:lnTo>
                  <a:pt x="3980122" y="3058630"/>
                </a:lnTo>
                <a:cubicBezTo>
                  <a:pt x="3980122" y="3064266"/>
                  <a:pt x="3980064" y="3069889"/>
                  <a:pt x="3978752" y="3075472"/>
                </a:cubicBezTo>
                <a:cubicBezTo>
                  <a:pt x="3978794" y="3106561"/>
                  <a:pt x="3976343" y="3137210"/>
                  <a:pt x="3971285" y="3167222"/>
                </a:cubicBezTo>
                <a:lnTo>
                  <a:pt x="3970746" y="3173846"/>
                </a:lnTo>
                <a:cubicBezTo>
                  <a:pt x="3970577" y="3173851"/>
                  <a:pt x="3970408" y="3173856"/>
                  <a:pt x="3970241" y="3173908"/>
                </a:cubicBezTo>
                <a:cubicBezTo>
                  <a:pt x="3919965" y="3524002"/>
                  <a:pt x="3638926" y="3802574"/>
                  <a:pt x="3280075" y="3861506"/>
                </a:cubicBezTo>
                <a:lnTo>
                  <a:pt x="3279959" y="3862645"/>
                </a:lnTo>
                <a:cubicBezTo>
                  <a:pt x="3274648" y="3863648"/>
                  <a:pt x="3269319" y="3864589"/>
                  <a:pt x="3263742" y="3864173"/>
                </a:cubicBezTo>
                <a:cubicBezTo>
                  <a:pt x="3232570" y="3869683"/>
                  <a:pt x="3200690" y="3872641"/>
                  <a:pt x="3168316" y="3873164"/>
                </a:cubicBezTo>
                <a:lnTo>
                  <a:pt x="3151197" y="3874777"/>
                </a:lnTo>
                <a:lnTo>
                  <a:pt x="3151171" y="3874286"/>
                </a:lnTo>
                <a:lnTo>
                  <a:pt x="3150672" y="3874319"/>
                </a:lnTo>
                <a:cubicBezTo>
                  <a:pt x="3150106" y="3870547"/>
                  <a:pt x="3150079" y="3866761"/>
                  <a:pt x="3150079" y="3862969"/>
                </a:cubicBezTo>
                <a:close/>
                <a:moveTo>
                  <a:pt x="2442890" y="1181049"/>
                </a:moveTo>
                <a:cubicBezTo>
                  <a:pt x="2718080" y="1121906"/>
                  <a:pt x="2932923" y="907109"/>
                  <a:pt x="2986199" y="636203"/>
                </a:cubicBezTo>
                <a:cubicBezTo>
                  <a:pt x="2711009" y="695346"/>
                  <a:pt x="2496165" y="910143"/>
                  <a:pt x="2442890" y="1181049"/>
                </a:cubicBezTo>
                <a:close/>
                <a:moveTo>
                  <a:pt x="2442890" y="1493690"/>
                </a:moveTo>
                <a:cubicBezTo>
                  <a:pt x="2496166" y="1762469"/>
                  <a:pt x="2711009" y="1975579"/>
                  <a:pt x="2986199" y="2034258"/>
                </a:cubicBezTo>
                <a:cubicBezTo>
                  <a:pt x="2932924" y="1765479"/>
                  <a:pt x="2718080" y="1552369"/>
                  <a:pt x="2442890" y="1493690"/>
                </a:cubicBezTo>
                <a:close/>
                <a:moveTo>
                  <a:pt x="2442890" y="2877874"/>
                </a:moveTo>
                <a:cubicBezTo>
                  <a:pt x="2718080" y="2818731"/>
                  <a:pt x="2932923" y="2603934"/>
                  <a:pt x="2986199" y="2333028"/>
                </a:cubicBezTo>
                <a:cubicBezTo>
                  <a:pt x="2711009" y="2392171"/>
                  <a:pt x="2496165" y="2606968"/>
                  <a:pt x="2442890" y="2877874"/>
                </a:cubicBezTo>
                <a:close/>
                <a:moveTo>
                  <a:pt x="2442890" y="3190516"/>
                </a:moveTo>
                <a:cubicBezTo>
                  <a:pt x="2496166" y="3459294"/>
                  <a:pt x="2711009" y="3672404"/>
                  <a:pt x="2986199" y="3731083"/>
                </a:cubicBezTo>
                <a:cubicBezTo>
                  <a:pt x="2932924" y="3462304"/>
                  <a:pt x="2718080" y="3249194"/>
                  <a:pt x="2442890" y="3190516"/>
                </a:cubicBezTo>
                <a:close/>
                <a:moveTo>
                  <a:pt x="2410871" y="4305008"/>
                </a:moveTo>
                <a:lnTo>
                  <a:pt x="2439316" y="4255797"/>
                </a:lnTo>
                <a:cubicBezTo>
                  <a:pt x="2564553" y="4070062"/>
                  <a:pt x="2765510" y="3937139"/>
                  <a:pt x="2999569" y="3898397"/>
                </a:cubicBezTo>
                <a:lnTo>
                  <a:pt x="2999686" y="3897249"/>
                </a:lnTo>
                <a:cubicBezTo>
                  <a:pt x="3004995" y="3896239"/>
                  <a:pt x="3010323" y="3895291"/>
                  <a:pt x="3015899" y="3895710"/>
                </a:cubicBezTo>
                <a:cubicBezTo>
                  <a:pt x="3047082" y="3890153"/>
                  <a:pt x="3078975" y="3887172"/>
                  <a:pt x="3111360" y="3886645"/>
                </a:cubicBezTo>
                <a:lnTo>
                  <a:pt x="3128448" y="3885022"/>
                </a:lnTo>
                <a:lnTo>
                  <a:pt x="3128474" y="3885516"/>
                </a:lnTo>
                <a:lnTo>
                  <a:pt x="3128972" y="3885483"/>
                </a:lnTo>
                <a:lnTo>
                  <a:pt x="3129566" y="3896923"/>
                </a:lnTo>
                <a:cubicBezTo>
                  <a:pt x="3129566" y="3902604"/>
                  <a:pt x="3129507" y="3908271"/>
                  <a:pt x="3128195" y="3913899"/>
                </a:cubicBezTo>
                <a:cubicBezTo>
                  <a:pt x="3128237" y="3945234"/>
                  <a:pt x="3125787" y="3976125"/>
                  <a:pt x="3120728" y="4006375"/>
                </a:cubicBezTo>
                <a:lnTo>
                  <a:pt x="3120190" y="4013051"/>
                </a:lnTo>
                <a:cubicBezTo>
                  <a:pt x="3120020" y="4013056"/>
                  <a:pt x="3119852" y="4013061"/>
                  <a:pt x="3119684" y="4013114"/>
                </a:cubicBezTo>
                <a:cubicBezTo>
                  <a:pt x="3107502" y="4098618"/>
                  <a:pt x="3081770" y="4179889"/>
                  <a:pt x="3044567" y="4254710"/>
                </a:cubicBezTo>
                <a:lnTo>
                  <a:pt x="3014445" y="4305008"/>
                </a:lnTo>
                <a:lnTo>
                  <a:pt x="2860336" y="4305008"/>
                </a:lnTo>
                <a:lnTo>
                  <a:pt x="2887018" y="4271827"/>
                </a:lnTo>
                <a:cubicBezTo>
                  <a:pt x="2934773" y="4199373"/>
                  <a:pt x="2968952" y="4117553"/>
                  <a:pt x="2986199" y="4029853"/>
                </a:cubicBezTo>
                <a:cubicBezTo>
                  <a:pt x="2839947" y="4061285"/>
                  <a:pt x="2710740" y="4136681"/>
                  <a:pt x="2614045" y="4241205"/>
                </a:cubicBezTo>
                <a:lnTo>
                  <a:pt x="2561922" y="4305008"/>
                </a:lnTo>
                <a:close/>
                <a:moveTo>
                  <a:pt x="2376360" y="0"/>
                </a:moveTo>
                <a:lnTo>
                  <a:pt x="2524998" y="0"/>
                </a:lnTo>
                <a:lnTo>
                  <a:pt x="2547226" y="44350"/>
                </a:lnTo>
                <a:cubicBezTo>
                  <a:pt x="2646819" y="191052"/>
                  <a:pt x="2803160" y="298404"/>
                  <a:pt x="2986199" y="337433"/>
                </a:cubicBezTo>
                <a:cubicBezTo>
                  <a:pt x="2967274" y="241952"/>
                  <a:pt x="2927959" y="153496"/>
                  <a:pt x="2872691" y="76659"/>
                </a:cubicBezTo>
                <a:lnTo>
                  <a:pt x="2804464" y="0"/>
                </a:lnTo>
                <a:lnTo>
                  <a:pt x="2972839" y="0"/>
                </a:lnTo>
                <a:lnTo>
                  <a:pt x="3035473" y="96778"/>
                </a:lnTo>
                <a:cubicBezTo>
                  <a:pt x="3077594" y="175780"/>
                  <a:pt x="3106535" y="262463"/>
                  <a:pt x="3119686" y="354040"/>
                </a:cubicBezTo>
                <a:cubicBezTo>
                  <a:pt x="3119853" y="354093"/>
                  <a:pt x="3120023" y="354098"/>
                  <a:pt x="3120191" y="354103"/>
                </a:cubicBezTo>
                <a:lnTo>
                  <a:pt x="3120732" y="360740"/>
                </a:lnTo>
                <a:cubicBezTo>
                  <a:pt x="3125788" y="390746"/>
                  <a:pt x="3128238" y="421389"/>
                  <a:pt x="3128196" y="452471"/>
                </a:cubicBezTo>
                <a:cubicBezTo>
                  <a:pt x="3129508" y="458057"/>
                  <a:pt x="3129566" y="463681"/>
                  <a:pt x="3129566" y="469318"/>
                </a:cubicBezTo>
                <a:cubicBezTo>
                  <a:pt x="3129566" y="473110"/>
                  <a:pt x="3129539" y="476896"/>
                  <a:pt x="3128973" y="480669"/>
                </a:cubicBezTo>
                <a:lnTo>
                  <a:pt x="3128474" y="480636"/>
                </a:lnTo>
                <a:lnTo>
                  <a:pt x="3128448" y="481127"/>
                </a:lnTo>
                <a:lnTo>
                  <a:pt x="3111330" y="479514"/>
                </a:lnTo>
                <a:cubicBezTo>
                  <a:pt x="3078956" y="478991"/>
                  <a:pt x="3047075" y="476033"/>
                  <a:pt x="3015903" y="470523"/>
                </a:cubicBezTo>
                <a:cubicBezTo>
                  <a:pt x="3010326" y="470939"/>
                  <a:pt x="3004997" y="469998"/>
                  <a:pt x="2999687" y="468995"/>
                </a:cubicBezTo>
                <a:lnTo>
                  <a:pt x="2999571" y="467856"/>
                </a:lnTo>
                <a:cubicBezTo>
                  <a:pt x="2758165" y="428211"/>
                  <a:pt x="2551973" y="289169"/>
                  <a:pt x="2428199" y="95636"/>
                </a:cubicBezTo>
                <a:close/>
                <a:moveTo>
                  <a:pt x="2299523" y="1313979"/>
                </a:moveTo>
                <a:cubicBezTo>
                  <a:pt x="2299523" y="1308297"/>
                  <a:pt x="2299582" y="1302628"/>
                  <a:pt x="2300894" y="1296998"/>
                </a:cubicBezTo>
                <a:cubicBezTo>
                  <a:pt x="2300852" y="1265670"/>
                  <a:pt x="2303301" y="1234785"/>
                  <a:pt x="2308358" y="1204541"/>
                </a:cubicBezTo>
                <a:lnTo>
                  <a:pt x="2308898" y="1197851"/>
                </a:lnTo>
                <a:cubicBezTo>
                  <a:pt x="2309067" y="1197846"/>
                  <a:pt x="2309236" y="1197841"/>
                  <a:pt x="2309404" y="1197788"/>
                </a:cubicBezTo>
                <a:cubicBezTo>
                  <a:pt x="2359680" y="844922"/>
                  <a:pt x="2640719" y="564145"/>
                  <a:pt x="2999570" y="504747"/>
                </a:cubicBezTo>
                <a:lnTo>
                  <a:pt x="2999687" y="503599"/>
                </a:lnTo>
                <a:cubicBezTo>
                  <a:pt x="3004995" y="502589"/>
                  <a:pt x="3010323" y="501641"/>
                  <a:pt x="3015899" y="502060"/>
                </a:cubicBezTo>
                <a:cubicBezTo>
                  <a:pt x="3047083" y="496503"/>
                  <a:pt x="3078975" y="493522"/>
                  <a:pt x="3111361" y="492995"/>
                </a:cubicBezTo>
                <a:lnTo>
                  <a:pt x="3128448" y="491372"/>
                </a:lnTo>
                <a:lnTo>
                  <a:pt x="3128474" y="491866"/>
                </a:lnTo>
                <a:lnTo>
                  <a:pt x="3128972" y="491833"/>
                </a:lnTo>
                <a:lnTo>
                  <a:pt x="3129566" y="503273"/>
                </a:lnTo>
                <a:cubicBezTo>
                  <a:pt x="3129566" y="508954"/>
                  <a:pt x="3129508" y="514621"/>
                  <a:pt x="3128196" y="520249"/>
                </a:cubicBezTo>
                <a:cubicBezTo>
                  <a:pt x="3128238" y="551584"/>
                  <a:pt x="3125787" y="582475"/>
                  <a:pt x="3120729" y="612725"/>
                </a:cubicBezTo>
                <a:lnTo>
                  <a:pt x="3120190" y="619401"/>
                </a:lnTo>
                <a:cubicBezTo>
                  <a:pt x="3120021" y="619406"/>
                  <a:pt x="3119852" y="619411"/>
                  <a:pt x="3119685" y="619464"/>
                </a:cubicBezTo>
                <a:cubicBezTo>
                  <a:pt x="3069409" y="972329"/>
                  <a:pt x="2788370" y="1253106"/>
                  <a:pt x="2429519" y="1312505"/>
                </a:cubicBezTo>
                <a:lnTo>
                  <a:pt x="2429403" y="1313653"/>
                </a:lnTo>
                <a:cubicBezTo>
                  <a:pt x="2424092" y="1314664"/>
                  <a:pt x="2418763" y="1315612"/>
                  <a:pt x="2413186" y="1315193"/>
                </a:cubicBezTo>
                <a:cubicBezTo>
                  <a:pt x="2382014" y="1320747"/>
                  <a:pt x="2350134" y="1323728"/>
                  <a:pt x="2317760" y="1324255"/>
                </a:cubicBezTo>
                <a:lnTo>
                  <a:pt x="2300641" y="1325881"/>
                </a:lnTo>
                <a:lnTo>
                  <a:pt x="2300615" y="1325386"/>
                </a:lnTo>
                <a:lnTo>
                  <a:pt x="2300116" y="1325419"/>
                </a:lnTo>
                <a:cubicBezTo>
                  <a:pt x="2299550" y="1321617"/>
                  <a:pt x="2299523" y="1317801"/>
                  <a:pt x="2299523" y="1313979"/>
                </a:cubicBezTo>
                <a:close/>
                <a:moveTo>
                  <a:pt x="2299523" y="1361805"/>
                </a:moveTo>
                <a:lnTo>
                  <a:pt x="2300117" y="1350455"/>
                </a:lnTo>
                <a:lnTo>
                  <a:pt x="2300615" y="1350487"/>
                </a:lnTo>
                <a:lnTo>
                  <a:pt x="2300641" y="1349997"/>
                </a:lnTo>
                <a:lnTo>
                  <a:pt x="2317729" y="1351607"/>
                </a:lnTo>
                <a:cubicBezTo>
                  <a:pt x="2350114" y="1352130"/>
                  <a:pt x="2382007" y="1355088"/>
                  <a:pt x="2413190" y="1360601"/>
                </a:cubicBezTo>
                <a:cubicBezTo>
                  <a:pt x="2418766" y="1360185"/>
                  <a:pt x="2424094" y="1361126"/>
                  <a:pt x="2429403" y="1362128"/>
                </a:cubicBezTo>
                <a:lnTo>
                  <a:pt x="2429520" y="1363267"/>
                </a:lnTo>
                <a:cubicBezTo>
                  <a:pt x="2788370" y="1422199"/>
                  <a:pt x="3069409" y="1700770"/>
                  <a:pt x="3119686" y="2050865"/>
                </a:cubicBezTo>
                <a:cubicBezTo>
                  <a:pt x="3119853" y="2050918"/>
                  <a:pt x="3120023" y="2050923"/>
                  <a:pt x="3120191" y="2050928"/>
                </a:cubicBezTo>
                <a:lnTo>
                  <a:pt x="3120732" y="2057565"/>
                </a:lnTo>
                <a:cubicBezTo>
                  <a:pt x="3125788" y="2087572"/>
                  <a:pt x="3128238" y="2118214"/>
                  <a:pt x="3128196" y="2149296"/>
                </a:cubicBezTo>
                <a:cubicBezTo>
                  <a:pt x="3129508" y="2154882"/>
                  <a:pt x="3129566" y="2160506"/>
                  <a:pt x="3129566" y="2166144"/>
                </a:cubicBezTo>
                <a:cubicBezTo>
                  <a:pt x="3129566" y="2169936"/>
                  <a:pt x="3129539" y="2173722"/>
                  <a:pt x="3128973" y="2177494"/>
                </a:cubicBezTo>
                <a:lnTo>
                  <a:pt x="3128474" y="2177461"/>
                </a:lnTo>
                <a:lnTo>
                  <a:pt x="3128448" y="2177952"/>
                </a:lnTo>
                <a:lnTo>
                  <a:pt x="3111330" y="2176339"/>
                </a:lnTo>
                <a:cubicBezTo>
                  <a:pt x="3078956" y="2175816"/>
                  <a:pt x="3047075" y="2172858"/>
                  <a:pt x="3015903" y="2167348"/>
                </a:cubicBezTo>
                <a:cubicBezTo>
                  <a:pt x="3010326" y="2167764"/>
                  <a:pt x="3004997" y="2166823"/>
                  <a:pt x="2999687" y="2165820"/>
                </a:cubicBezTo>
                <a:lnTo>
                  <a:pt x="2999571" y="2164681"/>
                </a:lnTo>
                <a:cubicBezTo>
                  <a:pt x="2640719" y="2105749"/>
                  <a:pt x="2359680" y="1827177"/>
                  <a:pt x="2309405" y="1477083"/>
                </a:cubicBezTo>
                <a:cubicBezTo>
                  <a:pt x="2309237" y="1477030"/>
                  <a:pt x="2309069" y="1477026"/>
                  <a:pt x="2308899" y="1477021"/>
                </a:cubicBezTo>
                <a:lnTo>
                  <a:pt x="2308361" y="1470397"/>
                </a:lnTo>
                <a:cubicBezTo>
                  <a:pt x="2303302" y="1440385"/>
                  <a:pt x="2300852" y="1409736"/>
                  <a:pt x="2300894" y="1378647"/>
                </a:cubicBezTo>
                <a:cubicBezTo>
                  <a:pt x="2299582" y="1373063"/>
                  <a:pt x="2299523" y="1367441"/>
                  <a:pt x="2299523" y="1361805"/>
                </a:cubicBezTo>
                <a:close/>
                <a:moveTo>
                  <a:pt x="2299523" y="3010804"/>
                </a:moveTo>
                <a:cubicBezTo>
                  <a:pt x="2299523" y="3005122"/>
                  <a:pt x="2299582" y="2999453"/>
                  <a:pt x="2300894" y="2993823"/>
                </a:cubicBezTo>
                <a:cubicBezTo>
                  <a:pt x="2300852" y="2962495"/>
                  <a:pt x="2303301" y="2931610"/>
                  <a:pt x="2308358" y="2901366"/>
                </a:cubicBezTo>
                <a:lnTo>
                  <a:pt x="2308898" y="2894676"/>
                </a:lnTo>
                <a:cubicBezTo>
                  <a:pt x="2309067" y="2894671"/>
                  <a:pt x="2309236" y="2894666"/>
                  <a:pt x="2309404" y="2894613"/>
                </a:cubicBezTo>
                <a:cubicBezTo>
                  <a:pt x="2359680" y="2541747"/>
                  <a:pt x="2640719" y="2260970"/>
                  <a:pt x="2999570" y="2201572"/>
                </a:cubicBezTo>
                <a:lnTo>
                  <a:pt x="2999687" y="2200424"/>
                </a:lnTo>
                <a:cubicBezTo>
                  <a:pt x="3004995" y="2199414"/>
                  <a:pt x="3010323" y="2198466"/>
                  <a:pt x="3015899" y="2198885"/>
                </a:cubicBezTo>
                <a:cubicBezTo>
                  <a:pt x="3047083" y="2193328"/>
                  <a:pt x="3078975" y="2190347"/>
                  <a:pt x="3111361" y="2189820"/>
                </a:cubicBezTo>
                <a:lnTo>
                  <a:pt x="3128448" y="2188197"/>
                </a:lnTo>
                <a:lnTo>
                  <a:pt x="3128474" y="2188691"/>
                </a:lnTo>
                <a:lnTo>
                  <a:pt x="3128972" y="2188658"/>
                </a:lnTo>
                <a:lnTo>
                  <a:pt x="3129566" y="2200098"/>
                </a:lnTo>
                <a:cubicBezTo>
                  <a:pt x="3129566" y="2205779"/>
                  <a:pt x="3129508" y="2211446"/>
                  <a:pt x="3128196" y="2217074"/>
                </a:cubicBezTo>
                <a:cubicBezTo>
                  <a:pt x="3128238" y="2248409"/>
                  <a:pt x="3125787" y="2279300"/>
                  <a:pt x="3120729" y="2309550"/>
                </a:cubicBezTo>
                <a:lnTo>
                  <a:pt x="3120190" y="2316226"/>
                </a:lnTo>
                <a:cubicBezTo>
                  <a:pt x="3120021" y="2316231"/>
                  <a:pt x="3119852" y="2316236"/>
                  <a:pt x="3119685" y="2316289"/>
                </a:cubicBezTo>
                <a:cubicBezTo>
                  <a:pt x="3069409" y="2669154"/>
                  <a:pt x="2788370" y="2949931"/>
                  <a:pt x="2429519" y="3009330"/>
                </a:cubicBezTo>
                <a:lnTo>
                  <a:pt x="2429403" y="3010478"/>
                </a:lnTo>
                <a:cubicBezTo>
                  <a:pt x="2424092" y="3011489"/>
                  <a:pt x="2418763" y="3012437"/>
                  <a:pt x="2413186" y="3012018"/>
                </a:cubicBezTo>
                <a:cubicBezTo>
                  <a:pt x="2382014" y="3017572"/>
                  <a:pt x="2350134" y="3020553"/>
                  <a:pt x="2317760" y="3021080"/>
                </a:cubicBezTo>
                <a:lnTo>
                  <a:pt x="2300641" y="3022706"/>
                </a:lnTo>
                <a:lnTo>
                  <a:pt x="2300615" y="3022211"/>
                </a:lnTo>
                <a:lnTo>
                  <a:pt x="2300116" y="3022244"/>
                </a:lnTo>
                <a:cubicBezTo>
                  <a:pt x="2299550" y="3018442"/>
                  <a:pt x="2299523" y="3014626"/>
                  <a:pt x="2299523" y="3010804"/>
                </a:cubicBezTo>
                <a:close/>
                <a:moveTo>
                  <a:pt x="2299523" y="3058630"/>
                </a:moveTo>
                <a:lnTo>
                  <a:pt x="2300117" y="3047280"/>
                </a:lnTo>
                <a:lnTo>
                  <a:pt x="2300615" y="3047312"/>
                </a:lnTo>
                <a:lnTo>
                  <a:pt x="2300641" y="3046822"/>
                </a:lnTo>
                <a:lnTo>
                  <a:pt x="2317729" y="3048432"/>
                </a:lnTo>
                <a:cubicBezTo>
                  <a:pt x="2350114" y="3048955"/>
                  <a:pt x="2382007" y="3051913"/>
                  <a:pt x="2413190" y="3057426"/>
                </a:cubicBezTo>
                <a:cubicBezTo>
                  <a:pt x="2418766" y="3057010"/>
                  <a:pt x="2424094" y="3057951"/>
                  <a:pt x="2429403" y="3058953"/>
                </a:cubicBezTo>
                <a:lnTo>
                  <a:pt x="2429520" y="3060092"/>
                </a:lnTo>
                <a:cubicBezTo>
                  <a:pt x="2788370" y="3119024"/>
                  <a:pt x="3069409" y="3397595"/>
                  <a:pt x="3119686" y="3747690"/>
                </a:cubicBezTo>
                <a:cubicBezTo>
                  <a:pt x="3119853" y="3747743"/>
                  <a:pt x="3120023" y="3747748"/>
                  <a:pt x="3120191" y="3747753"/>
                </a:cubicBezTo>
                <a:lnTo>
                  <a:pt x="3120732" y="3754390"/>
                </a:lnTo>
                <a:cubicBezTo>
                  <a:pt x="3125788" y="3784397"/>
                  <a:pt x="3128238" y="3815039"/>
                  <a:pt x="3128196" y="3846121"/>
                </a:cubicBezTo>
                <a:cubicBezTo>
                  <a:pt x="3129508" y="3851707"/>
                  <a:pt x="3129566" y="3857331"/>
                  <a:pt x="3129566" y="3862969"/>
                </a:cubicBezTo>
                <a:cubicBezTo>
                  <a:pt x="3129566" y="3866761"/>
                  <a:pt x="3129539" y="3870547"/>
                  <a:pt x="3128973" y="3874319"/>
                </a:cubicBezTo>
                <a:lnTo>
                  <a:pt x="3128474" y="3874286"/>
                </a:lnTo>
                <a:lnTo>
                  <a:pt x="3128448" y="3874777"/>
                </a:lnTo>
                <a:lnTo>
                  <a:pt x="3111330" y="3873164"/>
                </a:lnTo>
                <a:cubicBezTo>
                  <a:pt x="3078956" y="3872641"/>
                  <a:pt x="3047075" y="3869683"/>
                  <a:pt x="3015903" y="3864173"/>
                </a:cubicBezTo>
                <a:cubicBezTo>
                  <a:pt x="3010326" y="3864589"/>
                  <a:pt x="3004997" y="3863648"/>
                  <a:pt x="2999687" y="3862645"/>
                </a:cubicBezTo>
                <a:lnTo>
                  <a:pt x="2999571" y="3861506"/>
                </a:lnTo>
                <a:cubicBezTo>
                  <a:pt x="2640719" y="3802574"/>
                  <a:pt x="2359680" y="3524002"/>
                  <a:pt x="2309405" y="3173908"/>
                </a:cubicBezTo>
                <a:cubicBezTo>
                  <a:pt x="2309237" y="3173856"/>
                  <a:pt x="2309069" y="3173851"/>
                  <a:pt x="2308899" y="3173846"/>
                </a:cubicBezTo>
                <a:lnTo>
                  <a:pt x="2308361" y="3167222"/>
                </a:lnTo>
                <a:cubicBezTo>
                  <a:pt x="2303302" y="3137210"/>
                  <a:pt x="2300852" y="3106561"/>
                  <a:pt x="2300894" y="3075472"/>
                </a:cubicBezTo>
                <a:cubicBezTo>
                  <a:pt x="2299582" y="3069889"/>
                  <a:pt x="2299523" y="3064266"/>
                  <a:pt x="2299523" y="3058630"/>
                </a:cubicBezTo>
                <a:close/>
                <a:moveTo>
                  <a:pt x="1601297" y="636203"/>
                </a:moveTo>
                <a:cubicBezTo>
                  <a:pt x="1654573" y="907109"/>
                  <a:pt x="1869416" y="1121906"/>
                  <a:pt x="2144606" y="1181049"/>
                </a:cubicBezTo>
                <a:cubicBezTo>
                  <a:pt x="2091331" y="910143"/>
                  <a:pt x="1876487" y="695346"/>
                  <a:pt x="1601297" y="636203"/>
                </a:cubicBezTo>
                <a:close/>
                <a:moveTo>
                  <a:pt x="1601297" y="2333028"/>
                </a:moveTo>
                <a:cubicBezTo>
                  <a:pt x="1654573" y="2603934"/>
                  <a:pt x="1869416" y="2818731"/>
                  <a:pt x="2144606" y="2877874"/>
                </a:cubicBezTo>
                <a:cubicBezTo>
                  <a:pt x="2091331" y="2606968"/>
                  <a:pt x="1876487" y="2392171"/>
                  <a:pt x="1601297" y="2333028"/>
                </a:cubicBezTo>
                <a:close/>
                <a:moveTo>
                  <a:pt x="1601295" y="2034258"/>
                </a:moveTo>
                <a:cubicBezTo>
                  <a:pt x="1876485" y="1975579"/>
                  <a:pt x="2091328" y="1762469"/>
                  <a:pt x="2144604" y="1493690"/>
                </a:cubicBezTo>
                <a:cubicBezTo>
                  <a:pt x="1869414" y="1552369"/>
                  <a:pt x="1654570" y="1765479"/>
                  <a:pt x="1601295" y="2034258"/>
                </a:cubicBezTo>
                <a:close/>
                <a:moveTo>
                  <a:pt x="1601295" y="3731083"/>
                </a:moveTo>
                <a:cubicBezTo>
                  <a:pt x="1876485" y="3672404"/>
                  <a:pt x="2091328" y="3459294"/>
                  <a:pt x="2144604" y="3190516"/>
                </a:cubicBezTo>
                <a:cubicBezTo>
                  <a:pt x="1869414" y="3249194"/>
                  <a:pt x="1654570" y="3462304"/>
                  <a:pt x="1601295" y="3731083"/>
                </a:cubicBezTo>
                <a:close/>
                <a:moveTo>
                  <a:pt x="1457930" y="503273"/>
                </a:moveTo>
                <a:lnTo>
                  <a:pt x="1458524" y="491833"/>
                </a:lnTo>
                <a:lnTo>
                  <a:pt x="1459022" y="491866"/>
                </a:lnTo>
                <a:lnTo>
                  <a:pt x="1459048" y="491372"/>
                </a:lnTo>
                <a:lnTo>
                  <a:pt x="1476135" y="492995"/>
                </a:lnTo>
                <a:cubicBezTo>
                  <a:pt x="1508521" y="493522"/>
                  <a:pt x="1540413" y="496503"/>
                  <a:pt x="1571597" y="502060"/>
                </a:cubicBezTo>
                <a:cubicBezTo>
                  <a:pt x="1577173" y="501641"/>
                  <a:pt x="1582501" y="502589"/>
                  <a:pt x="1587809" y="503599"/>
                </a:cubicBezTo>
                <a:lnTo>
                  <a:pt x="1587926" y="504747"/>
                </a:lnTo>
                <a:cubicBezTo>
                  <a:pt x="1946777" y="564145"/>
                  <a:pt x="2227816" y="844922"/>
                  <a:pt x="2278092" y="1197788"/>
                </a:cubicBezTo>
                <a:cubicBezTo>
                  <a:pt x="2278260" y="1197841"/>
                  <a:pt x="2278429" y="1197846"/>
                  <a:pt x="2278598" y="1197851"/>
                </a:cubicBezTo>
                <a:lnTo>
                  <a:pt x="2279138" y="1204541"/>
                </a:lnTo>
                <a:cubicBezTo>
                  <a:pt x="2284195" y="1234785"/>
                  <a:pt x="2286644" y="1265670"/>
                  <a:pt x="2286602" y="1296998"/>
                </a:cubicBezTo>
                <a:cubicBezTo>
                  <a:pt x="2287914" y="1302628"/>
                  <a:pt x="2287973" y="1308297"/>
                  <a:pt x="2287973" y="1313979"/>
                </a:cubicBezTo>
                <a:cubicBezTo>
                  <a:pt x="2287973" y="1317801"/>
                  <a:pt x="2287946" y="1321617"/>
                  <a:pt x="2287380" y="1325419"/>
                </a:cubicBezTo>
                <a:lnTo>
                  <a:pt x="2286881" y="1325386"/>
                </a:lnTo>
                <a:lnTo>
                  <a:pt x="2286855" y="1325881"/>
                </a:lnTo>
                <a:lnTo>
                  <a:pt x="2269736" y="1324255"/>
                </a:lnTo>
                <a:cubicBezTo>
                  <a:pt x="2237362" y="1323728"/>
                  <a:pt x="2205482" y="1320747"/>
                  <a:pt x="2174310" y="1315193"/>
                </a:cubicBezTo>
                <a:cubicBezTo>
                  <a:pt x="2168733" y="1315612"/>
                  <a:pt x="2163404" y="1314664"/>
                  <a:pt x="2158093" y="1313653"/>
                </a:cubicBezTo>
                <a:lnTo>
                  <a:pt x="2157977" y="1312505"/>
                </a:lnTo>
                <a:cubicBezTo>
                  <a:pt x="1799126" y="1253106"/>
                  <a:pt x="1518087" y="972329"/>
                  <a:pt x="1467811" y="619464"/>
                </a:cubicBezTo>
                <a:cubicBezTo>
                  <a:pt x="1467644" y="619411"/>
                  <a:pt x="1467475" y="619406"/>
                  <a:pt x="1467306" y="619401"/>
                </a:cubicBezTo>
                <a:lnTo>
                  <a:pt x="1466767" y="612725"/>
                </a:lnTo>
                <a:cubicBezTo>
                  <a:pt x="1461709" y="582475"/>
                  <a:pt x="1459258" y="551584"/>
                  <a:pt x="1459300" y="520249"/>
                </a:cubicBezTo>
                <a:cubicBezTo>
                  <a:pt x="1457988" y="514621"/>
                  <a:pt x="1457930" y="508954"/>
                  <a:pt x="1457930" y="503273"/>
                </a:cubicBezTo>
                <a:close/>
                <a:moveTo>
                  <a:pt x="1457930" y="2200098"/>
                </a:moveTo>
                <a:lnTo>
                  <a:pt x="1458524" y="2188658"/>
                </a:lnTo>
                <a:lnTo>
                  <a:pt x="1459022" y="2188691"/>
                </a:lnTo>
                <a:lnTo>
                  <a:pt x="1459048" y="2188197"/>
                </a:lnTo>
                <a:lnTo>
                  <a:pt x="1476135" y="2189820"/>
                </a:lnTo>
                <a:cubicBezTo>
                  <a:pt x="1508521" y="2190347"/>
                  <a:pt x="1540413" y="2193328"/>
                  <a:pt x="1571597" y="2198885"/>
                </a:cubicBezTo>
                <a:cubicBezTo>
                  <a:pt x="1577173" y="2198466"/>
                  <a:pt x="1582501" y="2199414"/>
                  <a:pt x="1587809" y="2200424"/>
                </a:cubicBezTo>
                <a:lnTo>
                  <a:pt x="1587926" y="2201572"/>
                </a:lnTo>
                <a:cubicBezTo>
                  <a:pt x="1946777" y="2260970"/>
                  <a:pt x="2227816" y="2541747"/>
                  <a:pt x="2278092" y="2894613"/>
                </a:cubicBezTo>
                <a:cubicBezTo>
                  <a:pt x="2278260" y="2894666"/>
                  <a:pt x="2278429" y="2894671"/>
                  <a:pt x="2278598" y="2894676"/>
                </a:cubicBezTo>
                <a:lnTo>
                  <a:pt x="2279138" y="2901366"/>
                </a:lnTo>
                <a:cubicBezTo>
                  <a:pt x="2284195" y="2931610"/>
                  <a:pt x="2286644" y="2962495"/>
                  <a:pt x="2286602" y="2993823"/>
                </a:cubicBezTo>
                <a:cubicBezTo>
                  <a:pt x="2287914" y="2999453"/>
                  <a:pt x="2287973" y="3005122"/>
                  <a:pt x="2287973" y="3010804"/>
                </a:cubicBezTo>
                <a:cubicBezTo>
                  <a:pt x="2287973" y="3014626"/>
                  <a:pt x="2287946" y="3018442"/>
                  <a:pt x="2287380" y="3022244"/>
                </a:cubicBezTo>
                <a:lnTo>
                  <a:pt x="2286881" y="3022211"/>
                </a:lnTo>
                <a:lnTo>
                  <a:pt x="2286855" y="3022706"/>
                </a:lnTo>
                <a:lnTo>
                  <a:pt x="2269736" y="3021080"/>
                </a:lnTo>
                <a:cubicBezTo>
                  <a:pt x="2237362" y="3020553"/>
                  <a:pt x="2205482" y="3017572"/>
                  <a:pt x="2174310" y="3012018"/>
                </a:cubicBezTo>
                <a:cubicBezTo>
                  <a:pt x="2168733" y="3012437"/>
                  <a:pt x="2163404" y="3011489"/>
                  <a:pt x="2158093" y="3010478"/>
                </a:cubicBezTo>
                <a:lnTo>
                  <a:pt x="2157977" y="3009330"/>
                </a:lnTo>
                <a:cubicBezTo>
                  <a:pt x="1799126" y="2949931"/>
                  <a:pt x="1518087" y="2669154"/>
                  <a:pt x="1467811" y="2316289"/>
                </a:cubicBezTo>
                <a:cubicBezTo>
                  <a:pt x="1467644" y="2316236"/>
                  <a:pt x="1467475" y="2316231"/>
                  <a:pt x="1467306" y="2316226"/>
                </a:cubicBezTo>
                <a:lnTo>
                  <a:pt x="1466767" y="2309550"/>
                </a:lnTo>
                <a:cubicBezTo>
                  <a:pt x="1461709" y="2279300"/>
                  <a:pt x="1459258" y="2248409"/>
                  <a:pt x="1459300" y="2217074"/>
                </a:cubicBezTo>
                <a:cubicBezTo>
                  <a:pt x="1457988" y="2211446"/>
                  <a:pt x="1457930" y="2205779"/>
                  <a:pt x="1457930" y="2200098"/>
                </a:cubicBezTo>
                <a:close/>
                <a:moveTo>
                  <a:pt x="1457930" y="3896923"/>
                </a:moveTo>
                <a:lnTo>
                  <a:pt x="1458524" y="3885483"/>
                </a:lnTo>
                <a:lnTo>
                  <a:pt x="1459022" y="3885516"/>
                </a:lnTo>
                <a:lnTo>
                  <a:pt x="1459048" y="3885022"/>
                </a:lnTo>
                <a:lnTo>
                  <a:pt x="1476135" y="3886645"/>
                </a:lnTo>
                <a:cubicBezTo>
                  <a:pt x="1508521" y="3887172"/>
                  <a:pt x="1540413" y="3890153"/>
                  <a:pt x="1571597" y="3895710"/>
                </a:cubicBezTo>
                <a:cubicBezTo>
                  <a:pt x="1577173" y="3895291"/>
                  <a:pt x="1582501" y="3896239"/>
                  <a:pt x="1587809" y="3897249"/>
                </a:cubicBezTo>
                <a:lnTo>
                  <a:pt x="1587926" y="3898397"/>
                </a:lnTo>
                <a:cubicBezTo>
                  <a:pt x="1821986" y="3937139"/>
                  <a:pt x="2022942" y="4070062"/>
                  <a:pt x="2148179" y="4255797"/>
                </a:cubicBezTo>
                <a:lnTo>
                  <a:pt x="2176624" y="4305008"/>
                </a:lnTo>
                <a:lnTo>
                  <a:pt x="2025574" y="4305008"/>
                </a:lnTo>
                <a:lnTo>
                  <a:pt x="1973451" y="4241205"/>
                </a:lnTo>
                <a:cubicBezTo>
                  <a:pt x="1876755" y="4136681"/>
                  <a:pt x="1747549" y="4061285"/>
                  <a:pt x="1601297" y="4029853"/>
                </a:cubicBezTo>
                <a:cubicBezTo>
                  <a:pt x="1618544" y="4117553"/>
                  <a:pt x="1652724" y="4199373"/>
                  <a:pt x="1700478" y="4271827"/>
                </a:cubicBezTo>
                <a:lnTo>
                  <a:pt x="1727160" y="4305008"/>
                </a:lnTo>
                <a:lnTo>
                  <a:pt x="1573050" y="4305008"/>
                </a:lnTo>
                <a:lnTo>
                  <a:pt x="1542929" y="4254710"/>
                </a:lnTo>
                <a:cubicBezTo>
                  <a:pt x="1505726" y="4179889"/>
                  <a:pt x="1479994" y="4098618"/>
                  <a:pt x="1467811" y="4013114"/>
                </a:cubicBezTo>
                <a:cubicBezTo>
                  <a:pt x="1467644" y="4013061"/>
                  <a:pt x="1467475" y="4013056"/>
                  <a:pt x="1467306" y="4013051"/>
                </a:cubicBezTo>
                <a:lnTo>
                  <a:pt x="1466767" y="4006375"/>
                </a:lnTo>
                <a:cubicBezTo>
                  <a:pt x="1461709" y="3976125"/>
                  <a:pt x="1459258" y="3945234"/>
                  <a:pt x="1459300" y="3913899"/>
                </a:cubicBezTo>
                <a:cubicBezTo>
                  <a:pt x="1457988" y="3908271"/>
                  <a:pt x="1457930" y="3902604"/>
                  <a:pt x="1457930" y="3896923"/>
                </a:cubicBezTo>
                <a:close/>
                <a:moveTo>
                  <a:pt x="1457928" y="469318"/>
                </a:moveTo>
                <a:cubicBezTo>
                  <a:pt x="1457928" y="463681"/>
                  <a:pt x="1457986" y="458057"/>
                  <a:pt x="1459298" y="452471"/>
                </a:cubicBezTo>
                <a:cubicBezTo>
                  <a:pt x="1459256" y="421389"/>
                  <a:pt x="1461706" y="390746"/>
                  <a:pt x="1466762" y="360740"/>
                </a:cubicBezTo>
                <a:lnTo>
                  <a:pt x="1467303" y="354103"/>
                </a:lnTo>
                <a:cubicBezTo>
                  <a:pt x="1467471" y="354098"/>
                  <a:pt x="1467641" y="354093"/>
                  <a:pt x="1467808" y="354040"/>
                </a:cubicBezTo>
                <a:cubicBezTo>
                  <a:pt x="1480960" y="262463"/>
                  <a:pt x="1509901" y="175780"/>
                  <a:pt x="1552022" y="96778"/>
                </a:cubicBezTo>
                <a:lnTo>
                  <a:pt x="1614656" y="0"/>
                </a:lnTo>
                <a:lnTo>
                  <a:pt x="1783031" y="0"/>
                </a:lnTo>
                <a:lnTo>
                  <a:pt x="1714803" y="76659"/>
                </a:lnTo>
                <a:cubicBezTo>
                  <a:pt x="1659536" y="153496"/>
                  <a:pt x="1620221" y="241952"/>
                  <a:pt x="1601295" y="337433"/>
                </a:cubicBezTo>
                <a:cubicBezTo>
                  <a:pt x="1784335" y="298404"/>
                  <a:pt x="1940676" y="191052"/>
                  <a:pt x="2040269" y="44350"/>
                </a:cubicBezTo>
                <a:lnTo>
                  <a:pt x="2062497" y="0"/>
                </a:lnTo>
                <a:lnTo>
                  <a:pt x="2211135" y="0"/>
                </a:lnTo>
                <a:lnTo>
                  <a:pt x="2159296" y="95636"/>
                </a:lnTo>
                <a:cubicBezTo>
                  <a:pt x="2035522" y="289169"/>
                  <a:pt x="1829330" y="428211"/>
                  <a:pt x="1587923" y="467856"/>
                </a:cubicBezTo>
                <a:lnTo>
                  <a:pt x="1587807" y="468995"/>
                </a:lnTo>
                <a:cubicBezTo>
                  <a:pt x="1582497" y="469998"/>
                  <a:pt x="1577168" y="470939"/>
                  <a:pt x="1571591" y="470523"/>
                </a:cubicBezTo>
                <a:cubicBezTo>
                  <a:pt x="1540419" y="476033"/>
                  <a:pt x="1508538" y="478991"/>
                  <a:pt x="1476164" y="479514"/>
                </a:cubicBezTo>
                <a:lnTo>
                  <a:pt x="1459046" y="481127"/>
                </a:lnTo>
                <a:lnTo>
                  <a:pt x="1459020" y="480636"/>
                </a:lnTo>
                <a:lnTo>
                  <a:pt x="1458521" y="480669"/>
                </a:lnTo>
                <a:cubicBezTo>
                  <a:pt x="1457955" y="476896"/>
                  <a:pt x="1457928" y="473110"/>
                  <a:pt x="1457928" y="469318"/>
                </a:cubicBezTo>
                <a:close/>
                <a:moveTo>
                  <a:pt x="1457928" y="2166144"/>
                </a:moveTo>
                <a:cubicBezTo>
                  <a:pt x="1457928" y="2160506"/>
                  <a:pt x="1457986" y="2154882"/>
                  <a:pt x="1459298" y="2149296"/>
                </a:cubicBezTo>
                <a:cubicBezTo>
                  <a:pt x="1459256" y="2118214"/>
                  <a:pt x="1461706" y="2087572"/>
                  <a:pt x="1466762" y="2057565"/>
                </a:cubicBezTo>
                <a:lnTo>
                  <a:pt x="1467303" y="2050928"/>
                </a:lnTo>
                <a:cubicBezTo>
                  <a:pt x="1467471" y="2050923"/>
                  <a:pt x="1467641" y="2050918"/>
                  <a:pt x="1467808" y="2050865"/>
                </a:cubicBezTo>
                <a:cubicBezTo>
                  <a:pt x="1518085" y="1700770"/>
                  <a:pt x="1799124" y="1422199"/>
                  <a:pt x="2157974" y="1363267"/>
                </a:cubicBezTo>
                <a:lnTo>
                  <a:pt x="2158091" y="1362128"/>
                </a:lnTo>
                <a:cubicBezTo>
                  <a:pt x="2163400" y="1361126"/>
                  <a:pt x="2168728" y="1360185"/>
                  <a:pt x="2174304" y="1360601"/>
                </a:cubicBezTo>
                <a:cubicBezTo>
                  <a:pt x="2205487" y="1355088"/>
                  <a:pt x="2237380" y="1352130"/>
                  <a:pt x="2269765" y="1351607"/>
                </a:cubicBezTo>
                <a:lnTo>
                  <a:pt x="2286853" y="1349997"/>
                </a:lnTo>
                <a:lnTo>
                  <a:pt x="2286879" y="1350487"/>
                </a:lnTo>
                <a:lnTo>
                  <a:pt x="2287377" y="1350455"/>
                </a:lnTo>
                <a:lnTo>
                  <a:pt x="2287971" y="1361805"/>
                </a:lnTo>
                <a:cubicBezTo>
                  <a:pt x="2287971" y="1367441"/>
                  <a:pt x="2287912" y="1373063"/>
                  <a:pt x="2286600" y="1378647"/>
                </a:cubicBezTo>
                <a:cubicBezTo>
                  <a:pt x="2286642" y="1409736"/>
                  <a:pt x="2284192" y="1440385"/>
                  <a:pt x="2279133" y="1470397"/>
                </a:cubicBezTo>
                <a:lnTo>
                  <a:pt x="2278595" y="1477021"/>
                </a:lnTo>
                <a:cubicBezTo>
                  <a:pt x="2278425" y="1477026"/>
                  <a:pt x="2278257" y="1477030"/>
                  <a:pt x="2278089" y="1477083"/>
                </a:cubicBezTo>
                <a:cubicBezTo>
                  <a:pt x="2227814" y="1827177"/>
                  <a:pt x="1946775" y="2105749"/>
                  <a:pt x="1587923" y="2164681"/>
                </a:cubicBezTo>
                <a:lnTo>
                  <a:pt x="1587807" y="2165820"/>
                </a:lnTo>
                <a:cubicBezTo>
                  <a:pt x="1582497" y="2166823"/>
                  <a:pt x="1577168" y="2167764"/>
                  <a:pt x="1571591" y="2167348"/>
                </a:cubicBezTo>
                <a:cubicBezTo>
                  <a:pt x="1540419" y="2172858"/>
                  <a:pt x="1508538" y="2175816"/>
                  <a:pt x="1476164" y="2176339"/>
                </a:cubicBezTo>
                <a:lnTo>
                  <a:pt x="1459046" y="2177952"/>
                </a:lnTo>
                <a:lnTo>
                  <a:pt x="1459020" y="2177461"/>
                </a:lnTo>
                <a:lnTo>
                  <a:pt x="1458521" y="2177494"/>
                </a:lnTo>
                <a:cubicBezTo>
                  <a:pt x="1457955" y="2173722"/>
                  <a:pt x="1457928" y="2169936"/>
                  <a:pt x="1457928" y="2166144"/>
                </a:cubicBezTo>
                <a:close/>
                <a:moveTo>
                  <a:pt x="1457928" y="3862969"/>
                </a:moveTo>
                <a:cubicBezTo>
                  <a:pt x="1457928" y="3857331"/>
                  <a:pt x="1457986" y="3851707"/>
                  <a:pt x="1459298" y="3846121"/>
                </a:cubicBezTo>
                <a:cubicBezTo>
                  <a:pt x="1459256" y="3815039"/>
                  <a:pt x="1461706" y="3784397"/>
                  <a:pt x="1466762" y="3754390"/>
                </a:cubicBezTo>
                <a:lnTo>
                  <a:pt x="1467303" y="3747753"/>
                </a:lnTo>
                <a:cubicBezTo>
                  <a:pt x="1467471" y="3747748"/>
                  <a:pt x="1467641" y="3747743"/>
                  <a:pt x="1467808" y="3747690"/>
                </a:cubicBezTo>
                <a:cubicBezTo>
                  <a:pt x="1518085" y="3397595"/>
                  <a:pt x="1799124" y="3119024"/>
                  <a:pt x="2157974" y="3060092"/>
                </a:cubicBezTo>
                <a:lnTo>
                  <a:pt x="2158091" y="3058953"/>
                </a:lnTo>
                <a:cubicBezTo>
                  <a:pt x="2163400" y="3057951"/>
                  <a:pt x="2168728" y="3057010"/>
                  <a:pt x="2174304" y="3057426"/>
                </a:cubicBezTo>
                <a:cubicBezTo>
                  <a:pt x="2205487" y="3051913"/>
                  <a:pt x="2237380" y="3048955"/>
                  <a:pt x="2269765" y="3048432"/>
                </a:cubicBezTo>
                <a:lnTo>
                  <a:pt x="2286853" y="3046822"/>
                </a:lnTo>
                <a:lnTo>
                  <a:pt x="2286879" y="3047312"/>
                </a:lnTo>
                <a:lnTo>
                  <a:pt x="2287377" y="3047280"/>
                </a:lnTo>
                <a:lnTo>
                  <a:pt x="2287971" y="3058630"/>
                </a:lnTo>
                <a:cubicBezTo>
                  <a:pt x="2287971" y="3064266"/>
                  <a:pt x="2287912" y="3069889"/>
                  <a:pt x="2286600" y="3075472"/>
                </a:cubicBezTo>
                <a:cubicBezTo>
                  <a:pt x="2286642" y="3106561"/>
                  <a:pt x="2284192" y="3137210"/>
                  <a:pt x="2279133" y="3167222"/>
                </a:cubicBezTo>
                <a:lnTo>
                  <a:pt x="2278595" y="3173846"/>
                </a:lnTo>
                <a:cubicBezTo>
                  <a:pt x="2278425" y="3173851"/>
                  <a:pt x="2278257" y="3173856"/>
                  <a:pt x="2278089" y="3173908"/>
                </a:cubicBezTo>
                <a:cubicBezTo>
                  <a:pt x="2227814" y="3524002"/>
                  <a:pt x="1946775" y="3802574"/>
                  <a:pt x="1587923" y="3861506"/>
                </a:cubicBezTo>
                <a:lnTo>
                  <a:pt x="1587807" y="3862645"/>
                </a:lnTo>
                <a:cubicBezTo>
                  <a:pt x="1582497" y="3863648"/>
                  <a:pt x="1577168" y="3864589"/>
                  <a:pt x="1571591" y="3864173"/>
                </a:cubicBezTo>
                <a:cubicBezTo>
                  <a:pt x="1540419" y="3869683"/>
                  <a:pt x="1508538" y="3872641"/>
                  <a:pt x="1476164" y="3873164"/>
                </a:cubicBezTo>
                <a:lnTo>
                  <a:pt x="1459046" y="3874777"/>
                </a:lnTo>
                <a:lnTo>
                  <a:pt x="1459020" y="3874286"/>
                </a:lnTo>
                <a:lnTo>
                  <a:pt x="1458521" y="3874319"/>
                </a:lnTo>
                <a:cubicBezTo>
                  <a:pt x="1457955" y="3870547"/>
                  <a:pt x="1457928" y="3866761"/>
                  <a:pt x="1457928" y="3862969"/>
                </a:cubicBezTo>
                <a:close/>
                <a:moveTo>
                  <a:pt x="750739" y="1181049"/>
                </a:moveTo>
                <a:cubicBezTo>
                  <a:pt x="1025929" y="1121906"/>
                  <a:pt x="1240772" y="907109"/>
                  <a:pt x="1294048" y="636203"/>
                </a:cubicBezTo>
                <a:cubicBezTo>
                  <a:pt x="1018858" y="695346"/>
                  <a:pt x="804014" y="910143"/>
                  <a:pt x="750739" y="1181049"/>
                </a:cubicBezTo>
                <a:close/>
                <a:moveTo>
                  <a:pt x="750739" y="1493690"/>
                </a:moveTo>
                <a:cubicBezTo>
                  <a:pt x="804015" y="1762469"/>
                  <a:pt x="1018858" y="1975579"/>
                  <a:pt x="1294048" y="2034258"/>
                </a:cubicBezTo>
                <a:cubicBezTo>
                  <a:pt x="1240773" y="1765479"/>
                  <a:pt x="1025929" y="1552369"/>
                  <a:pt x="750739" y="1493690"/>
                </a:cubicBezTo>
                <a:close/>
                <a:moveTo>
                  <a:pt x="750739" y="2877874"/>
                </a:moveTo>
                <a:cubicBezTo>
                  <a:pt x="1025929" y="2818731"/>
                  <a:pt x="1240772" y="2603934"/>
                  <a:pt x="1294048" y="2333028"/>
                </a:cubicBezTo>
                <a:cubicBezTo>
                  <a:pt x="1018858" y="2392171"/>
                  <a:pt x="804014" y="2606968"/>
                  <a:pt x="750739" y="2877874"/>
                </a:cubicBezTo>
                <a:close/>
                <a:moveTo>
                  <a:pt x="750739" y="3190516"/>
                </a:moveTo>
                <a:cubicBezTo>
                  <a:pt x="804015" y="3459294"/>
                  <a:pt x="1018858" y="3672404"/>
                  <a:pt x="1294048" y="3731083"/>
                </a:cubicBezTo>
                <a:cubicBezTo>
                  <a:pt x="1240773" y="3462304"/>
                  <a:pt x="1025929" y="3249194"/>
                  <a:pt x="750739" y="3190516"/>
                </a:cubicBezTo>
                <a:close/>
                <a:moveTo>
                  <a:pt x="718720" y="4305008"/>
                </a:moveTo>
                <a:lnTo>
                  <a:pt x="747165" y="4255797"/>
                </a:lnTo>
                <a:cubicBezTo>
                  <a:pt x="872402" y="4070062"/>
                  <a:pt x="1073359" y="3937139"/>
                  <a:pt x="1307418" y="3898397"/>
                </a:cubicBezTo>
                <a:lnTo>
                  <a:pt x="1307535" y="3897249"/>
                </a:lnTo>
                <a:cubicBezTo>
                  <a:pt x="1312844" y="3896239"/>
                  <a:pt x="1318172" y="3895291"/>
                  <a:pt x="1323748" y="3895710"/>
                </a:cubicBezTo>
                <a:cubicBezTo>
                  <a:pt x="1354931" y="3890153"/>
                  <a:pt x="1386824" y="3887172"/>
                  <a:pt x="1419209" y="3886645"/>
                </a:cubicBezTo>
                <a:lnTo>
                  <a:pt x="1436297" y="3885022"/>
                </a:lnTo>
                <a:lnTo>
                  <a:pt x="1436323" y="3885516"/>
                </a:lnTo>
                <a:lnTo>
                  <a:pt x="1436821" y="3885483"/>
                </a:lnTo>
                <a:lnTo>
                  <a:pt x="1437415" y="3896923"/>
                </a:lnTo>
                <a:cubicBezTo>
                  <a:pt x="1437415" y="3902604"/>
                  <a:pt x="1437356" y="3908271"/>
                  <a:pt x="1436044" y="3913899"/>
                </a:cubicBezTo>
                <a:cubicBezTo>
                  <a:pt x="1436086" y="3945234"/>
                  <a:pt x="1433636" y="3976125"/>
                  <a:pt x="1428577" y="4006375"/>
                </a:cubicBezTo>
                <a:lnTo>
                  <a:pt x="1428039" y="4013051"/>
                </a:lnTo>
                <a:cubicBezTo>
                  <a:pt x="1427869" y="4013056"/>
                  <a:pt x="1427701" y="4013061"/>
                  <a:pt x="1427533" y="4013114"/>
                </a:cubicBezTo>
                <a:cubicBezTo>
                  <a:pt x="1415351" y="4098618"/>
                  <a:pt x="1389619" y="4179889"/>
                  <a:pt x="1352416" y="4254710"/>
                </a:cubicBezTo>
                <a:lnTo>
                  <a:pt x="1322295" y="4305008"/>
                </a:lnTo>
                <a:lnTo>
                  <a:pt x="1168185" y="4305008"/>
                </a:lnTo>
                <a:lnTo>
                  <a:pt x="1194867" y="4271827"/>
                </a:lnTo>
                <a:cubicBezTo>
                  <a:pt x="1242622" y="4199373"/>
                  <a:pt x="1276801" y="4117553"/>
                  <a:pt x="1294048" y="4029853"/>
                </a:cubicBezTo>
                <a:cubicBezTo>
                  <a:pt x="1147796" y="4061285"/>
                  <a:pt x="1018589" y="4136681"/>
                  <a:pt x="921894" y="4241205"/>
                </a:cubicBezTo>
                <a:lnTo>
                  <a:pt x="869771" y="4305008"/>
                </a:lnTo>
                <a:close/>
                <a:moveTo>
                  <a:pt x="684209" y="0"/>
                </a:moveTo>
                <a:lnTo>
                  <a:pt x="832847" y="0"/>
                </a:lnTo>
                <a:lnTo>
                  <a:pt x="855075" y="44350"/>
                </a:lnTo>
                <a:cubicBezTo>
                  <a:pt x="954668" y="191053"/>
                  <a:pt x="1111009" y="298404"/>
                  <a:pt x="1294048" y="337433"/>
                </a:cubicBezTo>
                <a:cubicBezTo>
                  <a:pt x="1275123" y="241952"/>
                  <a:pt x="1235808" y="153496"/>
                  <a:pt x="1180541" y="76659"/>
                </a:cubicBezTo>
                <a:lnTo>
                  <a:pt x="1112313" y="0"/>
                </a:lnTo>
                <a:lnTo>
                  <a:pt x="1280688" y="0"/>
                </a:lnTo>
                <a:lnTo>
                  <a:pt x="1343322" y="96778"/>
                </a:lnTo>
                <a:cubicBezTo>
                  <a:pt x="1385443" y="175780"/>
                  <a:pt x="1414383" y="262463"/>
                  <a:pt x="1427534" y="354040"/>
                </a:cubicBezTo>
                <a:cubicBezTo>
                  <a:pt x="1427702" y="354093"/>
                  <a:pt x="1427871" y="354098"/>
                  <a:pt x="1428040" y="354102"/>
                </a:cubicBezTo>
                <a:lnTo>
                  <a:pt x="1428580" y="360740"/>
                </a:lnTo>
                <a:cubicBezTo>
                  <a:pt x="1433637" y="390746"/>
                  <a:pt x="1436086" y="421389"/>
                  <a:pt x="1436044" y="452471"/>
                </a:cubicBezTo>
                <a:cubicBezTo>
                  <a:pt x="1437356" y="458057"/>
                  <a:pt x="1437415" y="463681"/>
                  <a:pt x="1437415" y="469318"/>
                </a:cubicBezTo>
                <a:cubicBezTo>
                  <a:pt x="1437415" y="473111"/>
                  <a:pt x="1437388" y="476896"/>
                  <a:pt x="1436822" y="480669"/>
                </a:cubicBezTo>
                <a:lnTo>
                  <a:pt x="1436323" y="480636"/>
                </a:lnTo>
                <a:lnTo>
                  <a:pt x="1436297" y="481127"/>
                </a:lnTo>
                <a:lnTo>
                  <a:pt x="1419178" y="479514"/>
                </a:lnTo>
                <a:cubicBezTo>
                  <a:pt x="1386804" y="478991"/>
                  <a:pt x="1354924" y="476033"/>
                  <a:pt x="1323752" y="470523"/>
                </a:cubicBezTo>
                <a:cubicBezTo>
                  <a:pt x="1318175" y="470939"/>
                  <a:pt x="1312846" y="469998"/>
                  <a:pt x="1307535" y="468995"/>
                </a:cubicBezTo>
                <a:lnTo>
                  <a:pt x="1307419" y="467856"/>
                </a:lnTo>
                <a:cubicBezTo>
                  <a:pt x="1066014" y="428211"/>
                  <a:pt x="859822" y="289169"/>
                  <a:pt x="736048" y="95636"/>
                </a:cubicBezTo>
                <a:close/>
                <a:moveTo>
                  <a:pt x="607372" y="1313979"/>
                </a:moveTo>
                <a:cubicBezTo>
                  <a:pt x="607372" y="1308297"/>
                  <a:pt x="607430" y="1302628"/>
                  <a:pt x="608742" y="1296998"/>
                </a:cubicBezTo>
                <a:cubicBezTo>
                  <a:pt x="608700" y="1265670"/>
                  <a:pt x="611150" y="1234785"/>
                  <a:pt x="616206" y="1204541"/>
                </a:cubicBezTo>
                <a:lnTo>
                  <a:pt x="616747" y="1197851"/>
                </a:lnTo>
                <a:cubicBezTo>
                  <a:pt x="616915" y="1197846"/>
                  <a:pt x="617085" y="1197841"/>
                  <a:pt x="617252" y="1197788"/>
                </a:cubicBezTo>
                <a:cubicBezTo>
                  <a:pt x="667529" y="844922"/>
                  <a:pt x="948568" y="564145"/>
                  <a:pt x="1307418" y="504747"/>
                </a:cubicBezTo>
                <a:lnTo>
                  <a:pt x="1307535" y="503599"/>
                </a:lnTo>
                <a:cubicBezTo>
                  <a:pt x="1312844" y="502589"/>
                  <a:pt x="1318172" y="501641"/>
                  <a:pt x="1323748" y="502060"/>
                </a:cubicBezTo>
                <a:cubicBezTo>
                  <a:pt x="1354931" y="496503"/>
                  <a:pt x="1386824" y="493522"/>
                  <a:pt x="1419209" y="492995"/>
                </a:cubicBezTo>
                <a:lnTo>
                  <a:pt x="1436297" y="491372"/>
                </a:lnTo>
                <a:lnTo>
                  <a:pt x="1436323" y="491866"/>
                </a:lnTo>
                <a:lnTo>
                  <a:pt x="1436821" y="491833"/>
                </a:lnTo>
                <a:lnTo>
                  <a:pt x="1437415" y="503273"/>
                </a:lnTo>
                <a:cubicBezTo>
                  <a:pt x="1437415" y="508954"/>
                  <a:pt x="1437356" y="514621"/>
                  <a:pt x="1436044" y="520249"/>
                </a:cubicBezTo>
                <a:cubicBezTo>
                  <a:pt x="1436086" y="551584"/>
                  <a:pt x="1433636" y="582475"/>
                  <a:pt x="1428577" y="612725"/>
                </a:cubicBezTo>
                <a:lnTo>
                  <a:pt x="1428039" y="619401"/>
                </a:lnTo>
                <a:cubicBezTo>
                  <a:pt x="1427869" y="619406"/>
                  <a:pt x="1427701" y="619411"/>
                  <a:pt x="1427533" y="619464"/>
                </a:cubicBezTo>
                <a:cubicBezTo>
                  <a:pt x="1377258" y="972329"/>
                  <a:pt x="1096219" y="1253106"/>
                  <a:pt x="737367" y="1312505"/>
                </a:cubicBezTo>
                <a:lnTo>
                  <a:pt x="737251" y="1313653"/>
                </a:lnTo>
                <a:cubicBezTo>
                  <a:pt x="731941" y="1314664"/>
                  <a:pt x="726612" y="1315612"/>
                  <a:pt x="721035" y="1315193"/>
                </a:cubicBezTo>
                <a:cubicBezTo>
                  <a:pt x="689863" y="1320747"/>
                  <a:pt x="657982" y="1323728"/>
                  <a:pt x="625608" y="1324255"/>
                </a:cubicBezTo>
                <a:lnTo>
                  <a:pt x="608490" y="1325881"/>
                </a:lnTo>
                <a:lnTo>
                  <a:pt x="608464" y="1325386"/>
                </a:lnTo>
                <a:lnTo>
                  <a:pt x="607965" y="1325419"/>
                </a:lnTo>
                <a:cubicBezTo>
                  <a:pt x="607399" y="1321617"/>
                  <a:pt x="607372" y="1317801"/>
                  <a:pt x="607372" y="1313979"/>
                </a:cubicBezTo>
                <a:close/>
                <a:moveTo>
                  <a:pt x="607372" y="1361805"/>
                </a:moveTo>
                <a:lnTo>
                  <a:pt x="607966" y="1350455"/>
                </a:lnTo>
                <a:lnTo>
                  <a:pt x="608464" y="1350487"/>
                </a:lnTo>
                <a:lnTo>
                  <a:pt x="608490" y="1349997"/>
                </a:lnTo>
                <a:lnTo>
                  <a:pt x="625577" y="1351607"/>
                </a:lnTo>
                <a:cubicBezTo>
                  <a:pt x="657963" y="1352130"/>
                  <a:pt x="689855" y="1355088"/>
                  <a:pt x="721039" y="1360601"/>
                </a:cubicBezTo>
                <a:cubicBezTo>
                  <a:pt x="726615" y="1360185"/>
                  <a:pt x="731943" y="1361126"/>
                  <a:pt x="737251" y="1362128"/>
                </a:cubicBezTo>
                <a:lnTo>
                  <a:pt x="737368" y="1363267"/>
                </a:lnTo>
                <a:cubicBezTo>
                  <a:pt x="1096219" y="1422199"/>
                  <a:pt x="1377258" y="1700770"/>
                  <a:pt x="1427534" y="2050865"/>
                </a:cubicBezTo>
                <a:cubicBezTo>
                  <a:pt x="1427702" y="2050918"/>
                  <a:pt x="1427871" y="2050923"/>
                  <a:pt x="1428040" y="2050928"/>
                </a:cubicBezTo>
                <a:lnTo>
                  <a:pt x="1428580" y="2057565"/>
                </a:lnTo>
                <a:cubicBezTo>
                  <a:pt x="1433637" y="2087572"/>
                  <a:pt x="1436086" y="2118214"/>
                  <a:pt x="1436044" y="2149296"/>
                </a:cubicBezTo>
                <a:cubicBezTo>
                  <a:pt x="1437356" y="2154882"/>
                  <a:pt x="1437415" y="2160506"/>
                  <a:pt x="1437415" y="2166144"/>
                </a:cubicBezTo>
                <a:cubicBezTo>
                  <a:pt x="1437415" y="2169936"/>
                  <a:pt x="1437388" y="2173722"/>
                  <a:pt x="1436822" y="2177494"/>
                </a:cubicBezTo>
                <a:lnTo>
                  <a:pt x="1436323" y="2177461"/>
                </a:lnTo>
                <a:lnTo>
                  <a:pt x="1436297" y="2177952"/>
                </a:lnTo>
                <a:lnTo>
                  <a:pt x="1419178" y="2176339"/>
                </a:lnTo>
                <a:cubicBezTo>
                  <a:pt x="1386804" y="2175816"/>
                  <a:pt x="1354924" y="2172858"/>
                  <a:pt x="1323752" y="2167348"/>
                </a:cubicBezTo>
                <a:cubicBezTo>
                  <a:pt x="1318175" y="2167764"/>
                  <a:pt x="1312846" y="2166823"/>
                  <a:pt x="1307535" y="2165820"/>
                </a:cubicBezTo>
                <a:lnTo>
                  <a:pt x="1307419" y="2164681"/>
                </a:lnTo>
                <a:cubicBezTo>
                  <a:pt x="948568" y="2105749"/>
                  <a:pt x="667529" y="1827177"/>
                  <a:pt x="617253" y="1477083"/>
                </a:cubicBezTo>
                <a:cubicBezTo>
                  <a:pt x="617086" y="1477030"/>
                  <a:pt x="616917" y="1477026"/>
                  <a:pt x="616748" y="1477021"/>
                </a:cubicBezTo>
                <a:lnTo>
                  <a:pt x="616209" y="1470397"/>
                </a:lnTo>
                <a:cubicBezTo>
                  <a:pt x="611151" y="1440385"/>
                  <a:pt x="608700" y="1409736"/>
                  <a:pt x="608742" y="1378647"/>
                </a:cubicBezTo>
                <a:cubicBezTo>
                  <a:pt x="607430" y="1373063"/>
                  <a:pt x="607372" y="1367441"/>
                  <a:pt x="607372" y="1361805"/>
                </a:cubicBezTo>
                <a:close/>
                <a:moveTo>
                  <a:pt x="607372" y="3010804"/>
                </a:moveTo>
                <a:cubicBezTo>
                  <a:pt x="607372" y="3005122"/>
                  <a:pt x="607430" y="2999453"/>
                  <a:pt x="608742" y="2993823"/>
                </a:cubicBezTo>
                <a:cubicBezTo>
                  <a:pt x="608700" y="2962495"/>
                  <a:pt x="611150" y="2931610"/>
                  <a:pt x="616206" y="2901366"/>
                </a:cubicBezTo>
                <a:lnTo>
                  <a:pt x="616747" y="2894676"/>
                </a:lnTo>
                <a:cubicBezTo>
                  <a:pt x="616915" y="2894671"/>
                  <a:pt x="617085" y="2894666"/>
                  <a:pt x="617252" y="2894613"/>
                </a:cubicBezTo>
                <a:cubicBezTo>
                  <a:pt x="667529" y="2541747"/>
                  <a:pt x="948568" y="2260970"/>
                  <a:pt x="1307418" y="2201572"/>
                </a:cubicBezTo>
                <a:lnTo>
                  <a:pt x="1307535" y="2200424"/>
                </a:lnTo>
                <a:cubicBezTo>
                  <a:pt x="1312844" y="2199414"/>
                  <a:pt x="1318172" y="2198466"/>
                  <a:pt x="1323748" y="2198885"/>
                </a:cubicBezTo>
                <a:cubicBezTo>
                  <a:pt x="1354931" y="2193328"/>
                  <a:pt x="1386824" y="2190347"/>
                  <a:pt x="1419209" y="2189820"/>
                </a:cubicBezTo>
                <a:lnTo>
                  <a:pt x="1436297" y="2188197"/>
                </a:lnTo>
                <a:lnTo>
                  <a:pt x="1436323" y="2188691"/>
                </a:lnTo>
                <a:lnTo>
                  <a:pt x="1436821" y="2188658"/>
                </a:lnTo>
                <a:lnTo>
                  <a:pt x="1437415" y="2200098"/>
                </a:lnTo>
                <a:cubicBezTo>
                  <a:pt x="1437415" y="2205779"/>
                  <a:pt x="1437356" y="2211446"/>
                  <a:pt x="1436044" y="2217074"/>
                </a:cubicBezTo>
                <a:cubicBezTo>
                  <a:pt x="1436086" y="2248409"/>
                  <a:pt x="1433636" y="2279300"/>
                  <a:pt x="1428577" y="2309550"/>
                </a:cubicBezTo>
                <a:lnTo>
                  <a:pt x="1428039" y="2316226"/>
                </a:lnTo>
                <a:cubicBezTo>
                  <a:pt x="1427869" y="2316231"/>
                  <a:pt x="1427701" y="2316236"/>
                  <a:pt x="1427533" y="2316289"/>
                </a:cubicBezTo>
                <a:cubicBezTo>
                  <a:pt x="1377258" y="2669154"/>
                  <a:pt x="1096219" y="2949931"/>
                  <a:pt x="737367" y="3009330"/>
                </a:cubicBezTo>
                <a:lnTo>
                  <a:pt x="737251" y="3010478"/>
                </a:lnTo>
                <a:cubicBezTo>
                  <a:pt x="731941" y="3011489"/>
                  <a:pt x="726612" y="3012437"/>
                  <a:pt x="721035" y="3012018"/>
                </a:cubicBezTo>
                <a:cubicBezTo>
                  <a:pt x="689863" y="3017572"/>
                  <a:pt x="657982" y="3020553"/>
                  <a:pt x="625608" y="3021080"/>
                </a:cubicBezTo>
                <a:lnTo>
                  <a:pt x="608490" y="3022706"/>
                </a:lnTo>
                <a:lnTo>
                  <a:pt x="608464" y="3022211"/>
                </a:lnTo>
                <a:lnTo>
                  <a:pt x="607965" y="3022244"/>
                </a:lnTo>
                <a:cubicBezTo>
                  <a:pt x="607399" y="3018442"/>
                  <a:pt x="607372" y="3014626"/>
                  <a:pt x="607372" y="3010804"/>
                </a:cubicBezTo>
                <a:close/>
                <a:moveTo>
                  <a:pt x="607372" y="3058630"/>
                </a:moveTo>
                <a:lnTo>
                  <a:pt x="607966" y="3047280"/>
                </a:lnTo>
                <a:lnTo>
                  <a:pt x="608464" y="3047312"/>
                </a:lnTo>
                <a:lnTo>
                  <a:pt x="608490" y="3046822"/>
                </a:lnTo>
                <a:lnTo>
                  <a:pt x="625577" y="3048432"/>
                </a:lnTo>
                <a:cubicBezTo>
                  <a:pt x="657963" y="3048955"/>
                  <a:pt x="689855" y="3051913"/>
                  <a:pt x="721039" y="3057426"/>
                </a:cubicBezTo>
                <a:cubicBezTo>
                  <a:pt x="726615" y="3057010"/>
                  <a:pt x="731943" y="3057951"/>
                  <a:pt x="737251" y="3058953"/>
                </a:cubicBezTo>
                <a:lnTo>
                  <a:pt x="737368" y="3060092"/>
                </a:lnTo>
                <a:cubicBezTo>
                  <a:pt x="1096219" y="3119024"/>
                  <a:pt x="1377258" y="3397595"/>
                  <a:pt x="1427534" y="3747690"/>
                </a:cubicBezTo>
                <a:cubicBezTo>
                  <a:pt x="1427702" y="3747743"/>
                  <a:pt x="1427871" y="3747748"/>
                  <a:pt x="1428040" y="3747753"/>
                </a:cubicBezTo>
                <a:lnTo>
                  <a:pt x="1428580" y="3754390"/>
                </a:lnTo>
                <a:cubicBezTo>
                  <a:pt x="1433637" y="3784397"/>
                  <a:pt x="1436086" y="3815039"/>
                  <a:pt x="1436044" y="3846121"/>
                </a:cubicBezTo>
                <a:cubicBezTo>
                  <a:pt x="1437356" y="3851707"/>
                  <a:pt x="1437415" y="3857331"/>
                  <a:pt x="1437415" y="3862969"/>
                </a:cubicBezTo>
                <a:cubicBezTo>
                  <a:pt x="1437415" y="3866761"/>
                  <a:pt x="1437388" y="3870547"/>
                  <a:pt x="1436822" y="3874319"/>
                </a:cubicBezTo>
                <a:lnTo>
                  <a:pt x="1436323" y="3874286"/>
                </a:lnTo>
                <a:lnTo>
                  <a:pt x="1436297" y="3874777"/>
                </a:lnTo>
                <a:lnTo>
                  <a:pt x="1419178" y="3873164"/>
                </a:lnTo>
                <a:cubicBezTo>
                  <a:pt x="1386804" y="3872641"/>
                  <a:pt x="1354924" y="3869683"/>
                  <a:pt x="1323752" y="3864173"/>
                </a:cubicBezTo>
                <a:cubicBezTo>
                  <a:pt x="1318175" y="3864589"/>
                  <a:pt x="1312846" y="3863648"/>
                  <a:pt x="1307535" y="3862645"/>
                </a:cubicBezTo>
                <a:lnTo>
                  <a:pt x="1307419" y="3861506"/>
                </a:lnTo>
                <a:cubicBezTo>
                  <a:pt x="948568" y="3802574"/>
                  <a:pt x="667529" y="3524002"/>
                  <a:pt x="617253" y="3173908"/>
                </a:cubicBezTo>
                <a:cubicBezTo>
                  <a:pt x="617086" y="3173856"/>
                  <a:pt x="616917" y="3173851"/>
                  <a:pt x="616748" y="3173846"/>
                </a:cubicBezTo>
                <a:lnTo>
                  <a:pt x="616209" y="3167222"/>
                </a:lnTo>
                <a:cubicBezTo>
                  <a:pt x="611151" y="3137210"/>
                  <a:pt x="608700" y="3106561"/>
                  <a:pt x="608742" y="3075472"/>
                </a:cubicBezTo>
                <a:cubicBezTo>
                  <a:pt x="607430" y="3069889"/>
                  <a:pt x="607372" y="3064266"/>
                  <a:pt x="607372" y="3058630"/>
                </a:cubicBezTo>
                <a:close/>
                <a:moveTo>
                  <a:pt x="0" y="116373"/>
                </a:moveTo>
                <a:lnTo>
                  <a:pt x="0" y="0"/>
                </a:lnTo>
                <a:lnTo>
                  <a:pt x="90880" y="0"/>
                </a:lnTo>
                <a:lnTo>
                  <a:pt x="22652" y="76659"/>
                </a:lnTo>
                <a:close/>
                <a:moveTo>
                  <a:pt x="0" y="443121"/>
                </a:moveTo>
                <a:lnTo>
                  <a:pt x="0" y="311637"/>
                </a:lnTo>
                <a:lnTo>
                  <a:pt x="82171" y="276703"/>
                </a:lnTo>
                <a:cubicBezTo>
                  <a:pt x="190106" y="222464"/>
                  <a:pt x="281723" y="142152"/>
                  <a:pt x="348118" y="44350"/>
                </a:cubicBezTo>
                <a:lnTo>
                  <a:pt x="370347" y="0"/>
                </a:lnTo>
                <a:lnTo>
                  <a:pt x="518984" y="0"/>
                </a:lnTo>
                <a:lnTo>
                  <a:pt x="467145" y="95636"/>
                </a:lnTo>
                <a:cubicBezTo>
                  <a:pt x="364000" y="256913"/>
                  <a:pt x="203621" y="380350"/>
                  <a:pt x="13323" y="439959"/>
                </a:cubicBezTo>
                <a:close/>
                <a:moveTo>
                  <a:pt x="0" y="1070142"/>
                </a:moveTo>
                <a:lnTo>
                  <a:pt x="0" y="862064"/>
                </a:lnTo>
                <a:lnTo>
                  <a:pt x="31905" y="912052"/>
                </a:lnTo>
                <a:cubicBezTo>
                  <a:pt x="132041" y="1046318"/>
                  <a:pt x="280461" y="1144085"/>
                  <a:pt x="452455" y="1181049"/>
                </a:cubicBezTo>
                <a:cubicBezTo>
                  <a:pt x="405840" y="944006"/>
                  <a:pt x="235523" y="749922"/>
                  <a:pt x="9316" y="665484"/>
                </a:cubicBezTo>
                <a:lnTo>
                  <a:pt x="0" y="662760"/>
                </a:lnTo>
                <a:lnTo>
                  <a:pt x="0" y="530567"/>
                </a:lnTo>
                <a:lnTo>
                  <a:pt x="26399" y="537107"/>
                </a:lnTo>
                <a:cubicBezTo>
                  <a:pt x="321280" y="635466"/>
                  <a:pt x="541950" y="889030"/>
                  <a:pt x="585941" y="1197788"/>
                </a:cubicBezTo>
                <a:cubicBezTo>
                  <a:pt x="586109" y="1197841"/>
                  <a:pt x="586278" y="1197846"/>
                  <a:pt x="586447" y="1197851"/>
                </a:cubicBezTo>
                <a:lnTo>
                  <a:pt x="586987" y="1204541"/>
                </a:lnTo>
                <a:cubicBezTo>
                  <a:pt x="592044" y="1234785"/>
                  <a:pt x="594493" y="1265670"/>
                  <a:pt x="594451" y="1296998"/>
                </a:cubicBezTo>
                <a:cubicBezTo>
                  <a:pt x="595763" y="1302628"/>
                  <a:pt x="595822" y="1308297"/>
                  <a:pt x="595822" y="1313979"/>
                </a:cubicBezTo>
                <a:cubicBezTo>
                  <a:pt x="595822" y="1317801"/>
                  <a:pt x="595795" y="1321617"/>
                  <a:pt x="595229" y="1325419"/>
                </a:cubicBezTo>
                <a:lnTo>
                  <a:pt x="594730" y="1325386"/>
                </a:lnTo>
                <a:lnTo>
                  <a:pt x="594704" y="1325881"/>
                </a:lnTo>
                <a:lnTo>
                  <a:pt x="577585" y="1324255"/>
                </a:lnTo>
                <a:cubicBezTo>
                  <a:pt x="545211" y="1323728"/>
                  <a:pt x="513331" y="1320747"/>
                  <a:pt x="482159" y="1315193"/>
                </a:cubicBezTo>
                <a:cubicBezTo>
                  <a:pt x="476582" y="1315612"/>
                  <a:pt x="471253" y="1314664"/>
                  <a:pt x="465942" y="1313653"/>
                </a:cubicBezTo>
                <a:lnTo>
                  <a:pt x="465826" y="1312505"/>
                </a:lnTo>
                <a:cubicBezTo>
                  <a:pt x="286401" y="1282806"/>
                  <a:pt x="126428" y="1197762"/>
                  <a:pt x="5028" y="1076034"/>
                </a:cubicBezTo>
                <a:close/>
                <a:moveTo>
                  <a:pt x="0" y="2139063"/>
                </a:moveTo>
                <a:lnTo>
                  <a:pt x="0" y="2007909"/>
                </a:lnTo>
                <a:lnTo>
                  <a:pt x="9314" y="2005207"/>
                </a:lnTo>
                <a:cubicBezTo>
                  <a:pt x="235521" y="1921432"/>
                  <a:pt x="405837" y="1728872"/>
                  <a:pt x="452453" y="1493690"/>
                </a:cubicBezTo>
                <a:cubicBezTo>
                  <a:pt x="280459" y="1530364"/>
                  <a:pt x="132038" y="1627363"/>
                  <a:pt x="31903" y="1760575"/>
                </a:cubicBezTo>
                <a:lnTo>
                  <a:pt x="0" y="1810167"/>
                </a:lnTo>
                <a:lnTo>
                  <a:pt x="0" y="1603724"/>
                </a:lnTo>
                <a:lnTo>
                  <a:pt x="5025" y="1597880"/>
                </a:lnTo>
                <a:cubicBezTo>
                  <a:pt x="126426" y="1477109"/>
                  <a:pt x="286398" y="1392733"/>
                  <a:pt x="465823" y="1363267"/>
                </a:cubicBezTo>
                <a:lnTo>
                  <a:pt x="465940" y="1362128"/>
                </a:lnTo>
                <a:cubicBezTo>
                  <a:pt x="471249" y="1361126"/>
                  <a:pt x="476577" y="1360185"/>
                  <a:pt x="482153" y="1360601"/>
                </a:cubicBezTo>
                <a:cubicBezTo>
                  <a:pt x="513336" y="1355088"/>
                  <a:pt x="545229" y="1352130"/>
                  <a:pt x="577614" y="1351607"/>
                </a:cubicBezTo>
                <a:lnTo>
                  <a:pt x="594702" y="1349997"/>
                </a:lnTo>
                <a:lnTo>
                  <a:pt x="594728" y="1350487"/>
                </a:lnTo>
                <a:lnTo>
                  <a:pt x="595226" y="1350455"/>
                </a:lnTo>
                <a:lnTo>
                  <a:pt x="595820" y="1361805"/>
                </a:lnTo>
                <a:cubicBezTo>
                  <a:pt x="595820" y="1367441"/>
                  <a:pt x="595761" y="1373063"/>
                  <a:pt x="594449" y="1378647"/>
                </a:cubicBezTo>
                <a:cubicBezTo>
                  <a:pt x="594491" y="1409736"/>
                  <a:pt x="592041" y="1440385"/>
                  <a:pt x="586982" y="1470397"/>
                </a:cubicBezTo>
                <a:lnTo>
                  <a:pt x="586444" y="1477021"/>
                </a:lnTo>
                <a:cubicBezTo>
                  <a:pt x="586274" y="1477026"/>
                  <a:pt x="586106" y="1477030"/>
                  <a:pt x="585938" y="1477083"/>
                </a:cubicBezTo>
                <a:cubicBezTo>
                  <a:pt x="541948" y="1783415"/>
                  <a:pt x="321278" y="2034989"/>
                  <a:pt x="26396" y="2132575"/>
                </a:cubicBezTo>
                <a:close/>
                <a:moveTo>
                  <a:pt x="0" y="2766967"/>
                </a:moveTo>
                <a:lnTo>
                  <a:pt x="0" y="2558889"/>
                </a:lnTo>
                <a:lnTo>
                  <a:pt x="31905" y="2608877"/>
                </a:lnTo>
                <a:cubicBezTo>
                  <a:pt x="132041" y="2743143"/>
                  <a:pt x="280461" y="2840910"/>
                  <a:pt x="452455" y="2877874"/>
                </a:cubicBezTo>
                <a:cubicBezTo>
                  <a:pt x="405840" y="2640831"/>
                  <a:pt x="235523" y="2446747"/>
                  <a:pt x="9316" y="2362309"/>
                </a:cubicBezTo>
                <a:lnTo>
                  <a:pt x="0" y="2359585"/>
                </a:lnTo>
                <a:lnTo>
                  <a:pt x="0" y="2227392"/>
                </a:lnTo>
                <a:lnTo>
                  <a:pt x="26399" y="2233932"/>
                </a:lnTo>
                <a:cubicBezTo>
                  <a:pt x="321280" y="2332291"/>
                  <a:pt x="541950" y="2585855"/>
                  <a:pt x="585941" y="2894613"/>
                </a:cubicBezTo>
                <a:cubicBezTo>
                  <a:pt x="586109" y="2894666"/>
                  <a:pt x="586278" y="2894671"/>
                  <a:pt x="586447" y="2894676"/>
                </a:cubicBezTo>
                <a:lnTo>
                  <a:pt x="586987" y="2901366"/>
                </a:lnTo>
                <a:cubicBezTo>
                  <a:pt x="592044" y="2931610"/>
                  <a:pt x="594493" y="2962495"/>
                  <a:pt x="594451" y="2993823"/>
                </a:cubicBezTo>
                <a:cubicBezTo>
                  <a:pt x="595763" y="2999453"/>
                  <a:pt x="595822" y="3005122"/>
                  <a:pt x="595822" y="3010804"/>
                </a:cubicBezTo>
                <a:cubicBezTo>
                  <a:pt x="595822" y="3014626"/>
                  <a:pt x="595795" y="3018442"/>
                  <a:pt x="595229" y="3022244"/>
                </a:cubicBezTo>
                <a:lnTo>
                  <a:pt x="594730" y="3022211"/>
                </a:lnTo>
                <a:lnTo>
                  <a:pt x="594704" y="3022706"/>
                </a:lnTo>
                <a:lnTo>
                  <a:pt x="577585" y="3021080"/>
                </a:lnTo>
                <a:cubicBezTo>
                  <a:pt x="545211" y="3020553"/>
                  <a:pt x="513331" y="3017572"/>
                  <a:pt x="482159" y="3012018"/>
                </a:cubicBezTo>
                <a:cubicBezTo>
                  <a:pt x="476582" y="3012437"/>
                  <a:pt x="471253" y="3011489"/>
                  <a:pt x="465942" y="3010478"/>
                </a:cubicBezTo>
                <a:lnTo>
                  <a:pt x="465826" y="3009330"/>
                </a:lnTo>
                <a:cubicBezTo>
                  <a:pt x="286401" y="2979630"/>
                  <a:pt x="126428" y="2894586"/>
                  <a:pt x="5028" y="2772859"/>
                </a:cubicBezTo>
                <a:close/>
                <a:moveTo>
                  <a:pt x="0" y="3835888"/>
                </a:moveTo>
                <a:lnTo>
                  <a:pt x="0" y="3704734"/>
                </a:lnTo>
                <a:lnTo>
                  <a:pt x="9314" y="3702032"/>
                </a:lnTo>
                <a:cubicBezTo>
                  <a:pt x="235521" y="3618257"/>
                  <a:pt x="405837" y="3425697"/>
                  <a:pt x="452453" y="3190516"/>
                </a:cubicBezTo>
                <a:cubicBezTo>
                  <a:pt x="280459" y="3227190"/>
                  <a:pt x="132038" y="3324188"/>
                  <a:pt x="31903" y="3457400"/>
                </a:cubicBezTo>
                <a:lnTo>
                  <a:pt x="0" y="3506992"/>
                </a:lnTo>
                <a:lnTo>
                  <a:pt x="0" y="3300549"/>
                </a:lnTo>
                <a:lnTo>
                  <a:pt x="5025" y="3294705"/>
                </a:lnTo>
                <a:cubicBezTo>
                  <a:pt x="126426" y="3173934"/>
                  <a:pt x="286398" y="3089558"/>
                  <a:pt x="465823" y="3060092"/>
                </a:cubicBezTo>
                <a:lnTo>
                  <a:pt x="465940" y="3058953"/>
                </a:lnTo>
                <a:cubicBezTo>
                  <a:pt x="471249" y="3057951"/>
                  <a:pt x="476577" y="3057010"/>
                  <a:pt x="482153" y="3057426"/>
                </a:cubicBezTo>
                <a:cubicBezTo>
                  <a:pt x="513336" y="3051913"/>
                  <a:pt x="545229" y="3048955"/>
                  <a:pt x="577614" y="3048432"/>
                </a:cubicBezTo>
                <a:lnTo>
                  <a:pt x="594702" y="3046822"/>
                </a:lnTo>
                <a:lnTo>
                  <a:pt x="594728" y="3047312"/>
                </a:lnTo>
                <a:lnTo>
                  <a:pt x="595226" y="3047280"/>
                </a:lnTo>
                <a:lnTo>
                  <a:pt x="595820" y="3058630"/>
                </a:lnTo>
                <a:cubicBezTo>
                  <a:pt x="595820" y="3064266"/>
                  <a:pt x="595761" y="3069889"/>
                  <a:pt x="594449" y="3075472"/>
                </a:cubicBezTo>
                <a:cubicBezTo>
                  <a:pt x="594491" y="3106561"/>
                  <a:pt x="592041" y="3137210"/>
                  <a:pt x="586982" y="3167222"/>
                </a:cubicBezTo>
                <a:lnTo>
                  <a:pt x="586444" y="3173846"/>
                </a:lnTo>
                <a:cubicBezTo>
                  <a:pt x="586274" y="3173851"/>
                  <a:pt x="586106" y="3173856"/>
                  <a:pt x="585938" y="3173908"/>
                </a:cubicBezTo>
                <a:cubicBezTo>
                  <a:pt x="541948" y="3480240"/>
                  <a:pt x="321278" y="3731813"/>
                  <a:pt x="26396" y="3829400"/>
                </a:cubicBezTo>
                <a:close/>
                <a:moveTo>
                  <a:pt x="0" y="4056079"/>
                </a:moveTo>
                <a:lnTo>
                  <a:pt x="0" y="3923091"/>
                </a:lnTo>
                <a:lnTo>
                  <a:pt x="9850" y="3925425"/>
                </a:lnTo>
                <a:cubicBezTo>
                  <a:pt x="194718" y="3982914"/>
                  <a:pt x="351664" y="4101018"/>
                  <a:pt x="456028" y="4255797"/>
                </a:cubicBezTo>
                <a:lnTo>
                  <a:pt x="484473" y="4305008"/>
                </a:lnTo>
                <a:lnTo>
                  <a:pt x="333423" y="4305008"/>
                </a:lnTo>
                <a:lnTo>
                  <a:pt x="281300" y="4241205"/>
                </a:lnTo>
                <a:cubicBezTo>
                  <a:pt x="223282" y="4178491"/>
                  <a:pt x="153561" y="4126262"/>
                  <a:pt x="75476" y="4087725"/>
                </a:cubicBezTo>
                <a:close/>
                <a:moveTo>
                  <a:pt x="0" y="4305008"/>
                </a:moveTo>
                <a:lnTo>
                  <a:pt x="0" y="4256099"/>
                </a:lnTo>
                <a:lnTo>
                  <a:pt x="8327" y="4271827"/>
                </a:lnTo>
                <a:lnTo>
                  <a:pt x="35009" y="430500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1B26E892-1320-40AA-9CA1-246721C187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8592" y="620720"/>
            <a:ext cx="7323231" cy="55931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13224" y="1105351"/>
            <a:ext cx="6353967" cy="3023981"/>
          </a:xfrm>
        </p:spPr>
        <p:txBody>
          <a:bodyPr anchor="b">
            <a:normAutofit/>
          </a:bodyPr>
          <a:lstStyle/>
          <a:p>
            <a:pPr algn="l"/>
            <a:r>
              <a:rPr lang="en-US" sz="4800" dirty="0">
                <a:solidFill>
                  <a:srgbClr val="FFFFFF"/>
                </a:solidFill>
              </a:rPr>
              <a:t>Research methods</a:t>
            </a:r>
          </a:p>
        </p:txBody>
      </p:sp>
      <p:sp>
        <p:nvSpPr>
          <p:cNvPr id="8" name="Content Placeholder 2">
            <a:extLst>
              <a:ext uri="{FF2B5EF4-FFF2-40B4-BE49-F238E27FC236}">
                <a16:creationId xmlns:a16="http://schemas.microsoft.com/office/drawing/2014/main" id="{8B793E89-E750-49A5-9572-15BD92C3C331}"/>
              </a:ext>
            </a:extLst>
          </p:cNvPr>
          <p:cNvSpPr>
            <a:spLocks noGrp="1"/>
          </p:cNvSpPr>
          <p:nvPr>
            <p:ph type="subTitle" idx="1"/>
          </p:nvPr>
        </p:nvSpPr>
        <p:spPr>
          <a:xfrm>
            <a:off x="4713224" y="4297556"/>
            <a:ext cx="6353968" cy="1433391"/>
          </a:xfrm>
        </p:spPr>
        <p:txBody>
          <a:bodyPr anchor="t">
            <a:normAutofit/>
          </a:bodyPr>
          <a:lstStyle/>
          <a:p>
            <a:r>
              <a:rPr lang="en-GB" dirty="0">
                <a:solidFill>
                  <a:srgbClr val="FFFFFF"/>
                </a:solidFill>
              </a:rPr>
              <a:t>The research methods will consider how the research will be conducted.</a:t>
            </a:r>
            <a:endParaRPr dirty="0">
              <a:solidFill>
                <a:srgbClr val="FFFFFF"/>
              </a:solidFill>
            </a:endParaRPr>
          </a:p>
        </p:txBody>
      </p:sp>
      <p:cxnSp>
        <p:nvCxnSpPr>
          <p:cNvPr id="19" name="Straight Connector 18">
            <a:extLst>
              <a:ext uri="{FF2B5EF4-FFF2-40B4-BE49-F238E27FC236}">
                <a16:creationId xmlns:a16="http://schemas.microsoft.com/office/drawing/2014/main" id="{C9A1F79C-E4D1-4AAE-BA11-3A09005252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42932" y="4214336"/>
            <a:ext cx="512064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useBgFill="1">
        <p:nvSpPr>
          <p:cNvPr id="21" name="Rectangle 20">
            <a:extLst>
              <a:ext uri="{FF2B5EF4-FFF2-40B4-BE49-F238E27FC236}">
                <a16:creationId xmlns:a16="http://schemas.microsoft.com/office/drawing/2014/main" id="{C170DF7D-4686-4BD5-A9CD-C89649284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4000" y="-2"/>
            <a:ext cx="164592"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220861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754">
        <p15:prstTrans prst="crush"/>
      </p:transition>
    </mc:Choice>
    <mc:Fallback>
      <p:transition spd="slow" advTm="2754">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 name="Picture 4">
            <a:extLst>
              <a:ext uri="{FF2B5EF4-FFF2-40B4-BE49-F238E27FC236}">
                <a16:creationId xmlns:a16="http://schemas.microsoft.com/office/drawing/2014/main" id="{9CDCD5E5-756B-41CE-8DE4-47B11F77138E}"/>
              </a:ext>
            </a:extLst>
          </p:cNvPr>
          <p:cNvPicPr>
            <a:picLocks noChangeAspect="1"/>
          </p:cNvPicPr>
          <p:nvPr/>
        </p:nvPicPr>
        <p:blipFill rotWithShape="1">
          <a:blip r:embed="rId4">
            <a:duotone>
              <a:schemeClr val="accent1">
                <a:shade val="45000"/>
                <a:satMod val="135000"/>
              </a:schemeClr>
              <a:prstClr val="white"/>
            </a:duotone>
          </a:blip>
          <a:srcRect l="9091" t="10667" b="12724"/>
          <a:stretch/>
        </p:blipFill>
        <p:spPr>
          <a:xfrm>
            <a:off x="1" y="9"/>
            <a:ext cx="12191999" cy="7603123"/>
          </a:xfrm>
          <a:prstGeom prst="rect">
            <a:avLst/>
          </a:prstGeom>
        </p:spPr>
      </p:pic>
      <p:sp>
        <p:nvSpPr>
          <p:cNvPr id="54" name="Isosceles Triangle 56">
            <a:extLst>
              <a:ext uri="{FF2B5EF4-FFF2-40B4-BE49-F238E27FC236}">
                <a16:creationId xmlns:a16="http://schemas.microsoft.com/office/drawing/2014/main" id="{BBFBD429-C7AA-4D85-BEBF-26ECE2DBA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9" name="Parallelogram 58">
            <a:extLst>
              <a:ext uri="{FF2B5EF4-FFF2-40B4-BE49-F238E27FC236}">
                <a16:creationId xmlns:a16="http://schemas.microsoft.com/office/drawing/2014/main" id="{7A9CEEF0-7547-4FA2-93BD-0B8C799DD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24188" y="0"/>
            <a:ext cx="9372600" cy="6858000"/>
          </a:xfrm>
          <a:prstGeom prst="parallelogram">
            <a:avLst>
              <a:gd name="adj" fmla="val 14937"/>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cxnSp>
        <p:nvCxnSpPr>
          <p:cNvPr id="61" name="Straight Connector 60">
            <a:extLst>
              <a:ext uri="{FF2B5EF4-FFF2-40B4-BE49-F238E27FC236}">
                <a16:creationId xmlns:a16="http://schemas.microsoft.com/office/drawing/2014/main" id="{AA02E860-D290-48CF-9C38-BC8EB8854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3" name="Straight Connector 62">
            <a:extLst>
              <a:ext uri="{FF2B5EF4-FFF2-40B4-BE49-F238E27FC236}">
                <a16:creationId xmlns:a16="http://schemas.microsoft.com/office/drawing/2014/main" id="{CBF60179-3A15-468E-86D0-1C2FFD504BA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5" name="Rectangle 23">
            <a:extLst>
              <a:ext uri="{FF2B5EF4-FFF2-40B4-BE49-F238E27FC236}">
                <a16:creationId xmlns:a16="http://schemas.microsoft.com/office/drawing/2014/main" id="{87ED294B-4D40-44B4-86E7-F23C046882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2786047" y="340663"/>
            <a:ext cx="6487955" cy="874609"/>
          </a:xfrm>
        </p:spPr>
        <p:txBody>
          <a:bodyPr anchor="t">
            <a:normAutofit/>
          </a:bodyPr>
          <a:lstStyle/>
          <a:p>
            <a:r>
              <a:rPr lang="en-US" dirty="0">
                <a:latin typeface="Tw Cen MT" panose="020B0602020104020603" pitchFamily="34" charset="0"/>
                <a:ea typeface="Segoe UI Light" panose="020B0702040204020203" pitchFamily="34" charset="0"/>
                <a:cs typeface="Segoe UI" panose="020B0502040204020203" pitchFamily="34" charset="0"/>
              </a:rPr>
              <a:t>Research with children</a:t>
            </a:r>
          </a:p>
        </p:txBody>
      </p:sp>
      <p:sp>
        <p:nvSpPr>
          <p:cNvPr id="67" name="Rectangle 25">
            <a:extLst>
              <a:ext uri="{FF2B5EF4-FFF2-40B4-BE49-F238E27FC236}">
                <a16:creationId xmlns:a16="http://schemas.microsoft.com/office/drawing/2014/main" id="{55D78701-1D8D-45A3-9B44-A94C334622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9" name="Isosceles Triangle 68">
            <a:extLst>
              <a:ext uri="{FF2B5EF4-FFF2-40B4-BE49-F238E27FC236}">
                <a16:creationId xmlns:a16="http://schemas.microsoft.com/office/drawing/2014/main" id="{B8C595DB-254F-4E8B-9C0D-648B3FF1B0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2617694" y="1848684"/>
            <a:ext cx="6932705" cy="4725433"/>
          </a:xfrm>
        </p:spPr>
        <p:txBody>
          <a:bodyPr>
            <a:noAutofit/>
          </a:bodyPr>
          <a:lstStyle/>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Research with children rather than about them ensures that they are active in their own lives (Christensen and Prout, 2002). This empowers them and promotes their self development (Kellert, 2005) especially if they have an equal say to the adult researchers throughout the process (Save the Children, 2002).</a:t>
            </a:r>
          </a:p>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Research with children gives researchers a clearer perspective on children’s experiences and views and it acknowledges their rights within the UNCRC (Bolshaw and Josephidou, 2019) - </a:t>
            </a:r>
          </a:p>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rPr>
              <a:t>Children are active researchers and have the right to have their say, to participate and to be heard (Kellert 2005, UNCRC, 1989, Articles 12 and 13).</a:t>
            </a:r>
            <a:endPar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endParaRPr>
          </a:p>
        </p:txBody>
      </p:sp>
      <p:sp>
        <p:nvSpPr>
          <p:cNvPr id="71" name="Rectangle 27">
            <a:extLst>
              <a:ext uri="{FF2B5EF4-FFF2-40B4-BE49-F238E27FC236}">
                <a16:creationId xmlns:a16="http://schemas.microsoft.com/office/drawing/2014/main" id="{2E000235-D5DF-4D2F-AECA-3814821B5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73" name="Rectangle 28">
            <a:extLst>
              <a:ext uri="{FF2B5EF4-FFF2-40B4-BE49-F238E27FC236}">
                <a16:creationId xmlns:a16="http://schemas.microsoft.com/office/drawing/2014/main" id="{D7CE0E87-2C2C-4907-BBE3-D24D86C42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5" name="Rectangle 29">
            <a:extLst>
              <a:ext uri="{FF2B5EF4-FFF2-40B4-BE49-F238E27FC236}">
                <a16:creationId xmlns:a16="http://schemas.microsoft.com/office/drawing/2014/main" id="{8FF0BC47-4F6D-4430-8C11-E1566CBF63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Isosceles Triangle 76">
            <a:extLst>
              <a:ext uri="{FF2B5EF4-FFF2-40B4-BE49-F238E27FC236}">
                <a16:creationId xmlns:a16="http://schemas.microsoft.com/office/drawing/2014/main" id="{5B73C5C4-3778-4E76-9467-8B46C9F91F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custDataLst>
      <p:tags r:id="rId1"/>
    </p:custDataLst>
    <p:extLst>
      <p:ext uri="{BB962C8B-B14F-4D97-AF65-F5344CB8AC3E}">
        <p14:creationId xmlns:p14="http://schemas.microsoft.com/office/powerpoint/2010/main" val="1683866232"/>
      </p:ext>
    </p:extLst>
  </p:cSld>
  <p:clrMapOvr>
    <a:masterClrMapping/>
  </p:clrMapOvr>
  <mc:AlternateContent xmlns:mc="http://schemas.openxmlformats.org/markup-compatibility/2006">
    <mc:Choice xmlns:p14="http://schemas.microsoft.com/office/powerpoint/2010/main" Requires="p14">
      <p:transition spd="slow" p14:dur="1250" advTm="91180">
        <p14:switch dir="r"/>
      </p:transition>
    </mc:Choice>
    <mc:Fallback>
      <p:transition spd="slow" advTm="9118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 name="Picture 4">
            <a:extLst>
              <a:ext uri="{FF2B5EF4-FFF2-40B4-BE49-F238E27FC236}">
                <a16:creationId xmlns:a16="http://schemas.microsoft.com/office/drawing/2014/main" id="{9CDCD5E5-756B-41CE-8DE4-47B11F77138E}"/>
              </a:ext>
            </a:extLst>
          </p:cNvPr>
          <p:cNvPicPr>
            <a:picLocks noChangeAspect="1"/>
          </p:cNvPicPr>
          <p:nvPr/>
        </p:nvPicPr>
        <p:blipFill rotWithShape="1">
          <a:blip r:embed="rId4">
            <a:duotone>
              <a:schemeClr val="accent1">
                <a:shade val="45000"/>
                <a:satMod val="135000"/>
              </a:schemeClr>
              <a:prstClr val="white"/>
            </a:duotone>
          </a:blip>
          <a:srcRect l="9091" t="10667" b="12724"/>
          <a:stretch/>
        </p:blipFill>
        <p:spPr>
          <a:xfrm>
            <a:off x="1" y="9"/>
            <a:ext cx="12191999" cy="7603123"/>
          </a:xfrm>
          <a:prstGeom prst="rect">
            <a:avLst/>
          </a:prstGeom>
        </p:spPr>
      </p:pic>
      <p:sp>
        <p:nvSpPr>
          <p:cNvPr id="54" name="Isosceles Triangle 56">
            <a:extLst>
              <a:ext uri="{FF2B5EF4-FFF2-40B4-BE49-F238E27FC236}">
                <a16:creationId xmlns:a16="http://schemas.microsoft.com/office/drawing/2014/main" id="{BBFBD429-C7AA-4D85-BEBF-26ECE2DBA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9" name="Parallelogram 58">
            <a:extLst>
              <a:ext uri="{FF2B5EF4-FFF2-40B4-BE49-F238E27FC236}">
                <a16:creationId xmlns:a16="http://schemas.microsoft.com/office/drawing/2014/main" id="{7A9CEEF0-7547-4FA2-93BD-0B8C799DD2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24188" y="0"/>
            <a:ext cx="9372600" cy="6858000"/>
          </a:xfrm>
          <a:prstGeom prst="parallelogram">
            <a:avLst>
              <a:gd name="adj" fmla="val 14937"/>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dirty="0"/>
          </a:p>
        </p:txBody>
      </p:sp>
      <p:cxnSp>
        <p:nvCxnSpPr>
          <p:cNvPr id="61" name="Straight Connector 60">
            <a:extLst>
              <a:ext uri="{FF2B5EF4-FFF2-40B4-BE49-F238E27FC236}">
                <a16:creationId xmlns:a16="http://schemas.microsoft.com/office/drawing/2014/main" id="{AA02E860-D290-48CF-9C38-BC8EB8854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3" name="Straight Connector 62">
            <a:extLst>
              <a:ext uri="{FF2B5EF4-FFF2-40B4-BE49-F238E27FC236}">
                <a16:creationId xmlns:a16="http://schemas.microsoft.com/office/drawing/2014/main" id="{CBF60179-3A15-468E-86D0-1C2FFD504BA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5" name="Rectangle 23">
            <a:extLst>
              <a:ext uri="{FF2B5EF4-FFF2-40B4-BE49-F238E27FC236}">
                <a16:creationId xmlns:a16="http://schemas.microsoft.com/office/drawing/2014/main" id="{87ED294B-4D40-44B4-86E7-F23C046882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2786047" y="340663"/>
            <a:ext cx="6487955" cy="874609"/>
          </a:xfrm>
        </p:spPr>
        <p:txBody>
          <a:bodyPr anchor="t">
            <a:normAutofit/>
          </a:bodyPr>
          <a:lstStyle/>
          <a:p>
            <a:r>
              <a:rPr lang="en-US" dirty="0">
                <a:latin typeface="Tw Cen MT" panose="020B0602020104020603" pitchFamily="34" charset="0"/>
                <a:ea typeface="Segoe UI Light" panose="020B0702040204020203" pitchFamily="34" charset="0"/>
                <a:cs typeface="Segoe UI" panose="020B0502040204020203" pitchFamily="34" charset="0"/>
              </a:rPr>
              <a:t>Sample</a:t>
            </a:r>
          </a:p>
        </p:txBody>
      </p:sp>
      <p:sp>
        <p:nvSpPr>
          <p:cNvPr id="67" name="Rectangle 25">
            <a:extLst>
              <a:ext uri="{FF2B5EF4-FFF2-40B4-BE49-F238E27FC236}">
                <a16:creationId xmlns:a16="http://schemas.microsoft.com/office/drawing/2014/main" id="{55D78701-1D8D-45A3-9B44-A94C334622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9" name="Isosceles Triangle 68">
            <a:extLst>
              <a:ext uri="{FF2B5EF4-FFF2-40B4-BE49-F238E27FC236}">
                <a16:creationId xmlns:a16="http://schemas.microsoft.com/office/drawing/2014/main" id="{B8C595DB-254F-4E8B-9C0D-648B3FF1B0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2617694" y="1848684"/>
            <a:ext cx="6932705" cy="4725433"/>
          </a:xfrm>
        </p:spPr>
        <p:txBody>
          <a:bodyPr>
            <a:noAutofit/>
          </a:bodyPr>
          <a:lstStyle/>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rPr>
              <a:t>The two environments will be prepared in the same room that is familiar to the children; where there is access to the outdoors. Therefore the physical environment will be the same to ensure consistency with space, light etc. </a:t>
            </a:r>
          </a:p>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Practitioners are known to the children.</a:t>
            </a:r>
          </a:p>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Ten children, aged between 30 months and 54 months will be selected from the setting to take part in the research who are not in school. </a:t>
            </a:r>
          </a:p>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Only children who have given consent will be in the setting on the proposed research days to ensure there are no interruptions to the research (for example; a child who has not consented coming into viewpoint on the camera).</a:t>
            </a:r>
          </a:p>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Observations for 3 hours each day split into an hour each. Two days on two separate weeks in each environment.</a:t>
            </a:r>
          </a:p>
        </p:txBody>
      </p:sp>
      <p:sp>
        <p:nvSpPr>
          <p:cNvPr id="71" name="Rectangle 27">
            <a:extLst>
              <a:ext uri="{FF2B5EF4-FFF2-40B4-BE49-F238E27FC236}">
                <a16:creationId xmlns:a16="http://schemas.microsoft.com/office/drawing/2014/main" id="{2E000235-D5DF-4D2F-AECA-3814821B5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73" name="Rectangle 28">
            <a:extLst>
              <a:ext uri="{FF2B5EF4-FFF2-40B4-BE49-F238E27FC236}">
                <a16:creationId xmlns:a16="http://schemas.microsoft.com/office/drawing/2014/main" id="{D7CE0E87-2C2C-4907-BBE3-D24D86C42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5" name="Rectangle 29">
            <a:extLst>
              <a:ext uri="{FF2B5EF4-FFF2-40B4-BE49-F238E27FC236}">
                <a16:creationId xmlns:a16="http://schemas.microsoft.com/office/drawing/2014/main" id="{8FF0BC47-4F6D-4430-8C11-E1566CBF63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Isosceles Triangle 76">
            <a:extLst>
              <a:ext uri="{FF2B5EF4-FFF2-40B4-BE49-F238E27FC236}">
                <a16:creationId xmlns:a16="http://schemas.microsoft.com/office/drawing/2014/main" id="{5B73C5C4-3778-4E76-9467-8B46C9F91F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custDataLst>
      <p:tags r:id="rId1"/>
    </p:custDataLst>
    <p:extLst>
      <p:ext uri="{BB962C8B-B14F-4D97-AF65-F5344CB8AC3E}">
        <p14:creationId xmlns:p14="http://schemas.microsoft.com/office/powerpoint/2010/main" val="1419510165"/>
      </p:ext>
    </p:extLst>
  </p:cSld>
  <p:clrMapOvr>
    <a:masterClrMapping/>
  </p:clrMapOvr>
  <mc:AlternateContent xmlns:mc="http://schemas.openxmlformats.org/markup-compatibility/2006">
    <mc:Choice xmlns:p14="http://schemas.microsoft.com/office/powerpoint/2010/main" Requires="p14">
      <p:transition spd="slow" p14:dur="1250" advTm="144240">
        <p14:switch dir="r"/>
      </p:transition>
    </mc:Choice>
    <mc:Fallback>
      <p:transition spd="slow" advTm="14424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fade">
                                      <p:cBhvr>
                                        <p:cTn id="28" dur="1000"/>
                                        <p:tgtEl>
                                          <p:spTgt spid="3">
                                            <p:txEl>
                                              <p:pRg st="1" end="1"/>
                                            </p:txEl>
                                          </p:spTgt>
                                        </p:tgtEl>
                                      </p:cBhvr>
                                    </p:animEffect>
                                    <p:anim calcmode="lin" valueType="num">
                                      <p:cBhvr>
                                        <p:cTn id="2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45C32462-07B9-45EC-B628-7377943FD011}"/>
              </a:ext>
            </a:extLst>
          </p:cNvPr>
          <p:cNvSpPr/>
          <p:nvPr/>
        </p:nvSpPr>
        <p:spPr>
          <a:xfrm>
            <a:off x="1210236" y="1822076"/>
            <a:ext cx="8095129" cy="3016210"/>
          </a:xfrm>
          <a:prstGeom prst="rect">
            <a:avLst/>
          </a:prstGeom>
        </p:spPr>
        <p:txBody>
          <a:bodyPr wrap="square">
            <a:spAutoFit/>
          </a:bodyPr>
          <a:lstStyle/>
          <a:p>
            <a:pPr marL="285750" indent="-285750" algn="just">
              <a:buFont typeface="Wingdings" panose="05000000000000000000" pitchFamily="2" charset="2"/>
              <a:buChar char="Ø"/>
            </a:pPr>
            <a:r>
              <a:rPr lang="en-US" sz="19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Practitioners will receive a half day training session before the research takes place.</a:t>
            </a:r>
          </a:p>
          <a:p>
            <a:pPr algn="just"/>
            <a:endParaRPr lang="en-US" sz="19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endParaRPr>
          </a:p>
          <a:p>
            <a:pPr marL="285750" indent="-285750" algn="just">
              <a:buFont typeface="Wingdings" panose="05000000000000000000" pitchFamily="2" charset="2"/>
              <a:buChar char="Ø"/>
            </a:pPr>
            <a:r>
              <a:rPr lang="en-US" sz="19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This will ensure they know what to expect and will be made aware of current literature. They will also be made aware of the research questions that are being considered.</a:t>
            </a:r>
          </a:p>
          <a:p>
            <a:pPr algn="just"/>
            <a:endParaRPr lang="en-US" sz="19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endParaRPr>
          </a:p>
          <a:p>
            <a:pPr marL="285750" indent="-285750" algn="just">
              <a:buFont typeface="Wingdings" panose="05000000000000000000" pitchFamily="2" charset="2"/>
              <a:buChar char="Ø"/>
            </a:pPr>
            <a:r>
              <a:rPr lang="en-US" sz="19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Practitioners will be made aware of implementing the Foundation Phase as well as loose parts within the different settings. They will be informed of their role that is required in each of the settings.</a:t>
            </a:r>
          </a:p>
        </p:txBody>
      </p:sp>
      <p:sp>
        <p:nvSpPr>
          <p:cNvPr id="5" name="Title 4">
            <a:extLst>
              <a:ext uri="{FF2B5EF4-FFF2-40B4-BE49-F238E27FC236}">
                <a16:creationId xmlns:a16="http://schemas.microsoft.com/office/drawing/2014/main" id="{450DA6C6-4355-4140-9C36-CF4166538CF9}"/>
              </a:ext>
            </a:extLst>
          </p:cNvPr>
          <p:cNvSpPr>
            <a:spLocks noGrp="1"/>
          </p:cNvSpPr>
          <p:nvPr>
            <p:ph type="title"/>
          </p:nvPr>
        </p:nvSpPr>
        <p:spPr>
          <a:xfrm>
            <a:off x="677334" y="609600"/>
            <a:ext cx="4295090" cy="1320800"/>
          </a:xfrm>
        </p:spPr>
        <p:txBody>
          <a:bodyPr/>
          <a:lstStyle/>
          <a:p>
            <a:r>
              <a:rPr lang="en-GB" dirty="0">
                <a:latin typeface="Tw Cen MT" panose="020B0602020104020603" pitchFamily="34" charset="0"/>
              </a:rPr>
              <a:t>Training session</a:t>
            </a:r>
          </a:p>
        </p:txBody>
      </p:sp>
    </p:spTree>
    <p:custDataLst>
      <p:tags r:id="rId1"/>
    </p:custDataLst>
    <p:extLst>
      <p:ext uri="{BB962C8B-B14F-4D97-AF65-F5344CB8AC3E}">
        <p14:creationId xmlns:p14="http://schemas.microsoft.com/office/powerpoint/2010/main" val="2903607078"/>
      </p:ext>
    </p:extLst>
  </p:cSld>
  <p:clrMapOvr>
    <a:masterClrMapping/>
  </p:clrMapOvr>
  <mc:AlternateContent xmlns:mc="http://schemas.openxmlformats.org/markup-compatibility/2006">
    <mc:Choice xmlns:p14="http://schemas.microsoft.com/office/powerpoint/2010/main" Requires="p14">
      <p:transition spd="slow" p14:dur="1250" advTm="43472">
        <p14:switch dir="r"/>
      </p:transition>
    </mc:Choice>
    <mc:Fallback>
      <p:transition spd="slow" advTm="4347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randombar(horizontal)">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50DA6C6-4355-4140-9C36-CF4166538CF9}"/>
              </a:ext>
            </a:extLst>
          </p:cNvPr>
          <p:cNvSpPr>
            <a:spLocks noGrp="1"/>
          </p:cNvSpPr>
          <p:nvPr>
            <p:ph type="title"/>
          </p:nvPr>
        </p:nvSpPr>
        <p:spPr>
          <a:xfrm>
            <a:off x="677334" y="609600"/>
            <a:ext cx="8596668" cy="1320800"/>
          </a:xfrm>
        </p:spPr>
        <p:txBody>
          <a:bodyPr vert="horz" lIns="91440" tIns="45720" rIns="91440" bIns="45720" rtlCol="0" anchor="t">
            <a:normAutofit/>
          </a:bodyPr>
          <a:lstStyle/>
          <a:p>
            <a:r>
              <a:rPr lang="en-US" dirty="0">
                <a:latin typeface="Tw Cen MT" panose="020B0602020104020603" pitchFamily="34" charset="0"/>
              </a:rPr>
              <a:t>Child conferencing and tours</a:t>
            </a:r>
          </a:p>
        </p:txBody>
      </p:sp>
      <p:pic>
        <p:nvPicPr>
          <p:cNvPr id="25" name="Graphic 24" descr="Children">
            <a:extLst>
              <a:ext uri="{FF2B5EF4-FFF2-40B4-BE49-F238E27FC236}">
                <a16:creationId xmlns:a16="http://schemas.microsoft.com/office/drawing/2014/main" id="{61B17EDA-4F26-4700-A3CD-6B30CBA1733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817474" y="2159331"/>
            <a:ext cx="2915973" cy="2915973"/>
          </a:xfrm>
          <a:prstGeom prst="rect">
            <a:avLst/>
          </a:prstGeom>
        </p:spPr>
      </p:pic>
      <p:sp>
        <p:nvSpPr>
          <p:cNvPr id="21" name="Content Placeholder 2">
            <a:extLst>
              <a:ext uri="{FF2B5EF4-FFF2-40B4-BE49-F238E27FC236}">
                <a16:creationId xmlns:a16="http://schemas.microsoft.com/office/drawing/2014/main" id="{33D9852E-2C5F-4F78-B22E-A4D938C79E3B}"/>
              </a:ext>
            </a:extLst>
          </p:cNvPr>
          <p:cNvSpPr txBox="1">
            <a:spLocks/>
          </p:cNvSpPr>
          <p:nvPr/>
        </p:nvSpPr>
        <p:spPr>
          <a:xfrm>
            <a:off x="4063160" y="1674159"/>
            <a:ext cx="5766640" cy="46190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400" kern="1200" baseline="0">
                <a:solidFill>
                  <a:srgbClr val="595959"/>
                </a:solidFill>
                <a:latin typeface="Segoe UI Semilight" panose="020B0402040204020203" pitchFamily="34" charset="0"/>
                <a:ea typeface="+mn-ea"/>
                <a:cs typeface="Segoe UI Semilight" panose="020B04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200" kern="1200" baseline="0">
                <a:solidFill>
                  <a:srgbClr val="595959"/>
                </a:solidFill>
                <a:latin typeface="Segoe UI Semilight" panose="020B0402040204020203" pitchFamily="34" charset="0"/>
                <a:ea typeface="+mn-ea"/>
                <a:cs typeface="Segoe UI Semilight" panose="020B04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kern="1200" baseline="0">
                <a:solidFill>
                  <a:srgbClr val="595959"/>
                </a:solidFill>
                <a:latin typeface="Segoe UI Semilight" panose="020B0402040204020203" pitchFamily="34" charset="0"/>
                <a:ea typeface="+mn-ea"/>
                <a:cs typeface="Segoe UI Semilight" panose="020B04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baseline="0">
                <a:solidFill>
                  <a:srgbClr val="595959"/>
                </a:solidFill>
                <a:latin typeface="Segoe UI Semilight" panose="020B0402040204020203" pitchFamily="34" charset="0"/>
                <a:ea typeface="+mn-ea"/>
                <a:cs typeface="Segoe UI Semilight" panose="020B04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baseline="0">
                <a:solidFill>
                  <a:srgbClr val="595959"/>
                </a:solidFill>
                <a:latin typeface="Segoe UI Semilight" panose="020B0402040204020203" pitchFamily="34" charset="0"/>
                <a:ea typeface="+mn-ea"/>
                <a:cs typeface="Segoe UI Semilight" panose="020B04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defTabSz="457200">
              <a:buClr>
                <a:schemeClr val="accent1"/>
              </a:buClr>
              <a:buSzPct val="80000"/>
              <a:buFont typeface="Wingdings" panose="05000000000000000000" pitchFamily="2" charset="2"/>
              <a:buChar char="v"/>
            </a:pPr>
            <a:r>
              <a:rPr lang="en-US" sz="2000" dirty="0">
                <a:solidFill>
                  <a:schemeClr val="bg1">
                    <a:lumMod val="50000"/>
                  </a:schemeClr>
                </a:solidFill>
                <a:latin typeface="Tw Cen MT" panose="020B0602020104020603" pitchFamily="34" charset="0"/>
              </a:rPr>
              <a:t>Informal conversations with the children at the start and end of the sessions. Focus on the children.</a:t>
            </a:r>
          </a:p>
          <a:p>
            <a:pPr algn="just" defTabSz="457200">
              <a:buClr>
                <a:schemeClr val="accent1"/>
              </a:buClr>
              <a:buSzPct val="80000"/>
              <a:buFont typeface="Wingdings" panose="05000000000000000000" pitchFamily="2" charset="2"/>
              <a:buChar char="v"/>
            </a:pPr>
            <a:r>
              <a:rPr lang="en-US" sz="2000" dirty="0">
                <a:solidFill>
                  <a:schemeClr val="bg1">
                    <a:lumMod val="50000"/>
                  </a:schemeClr>
                </a:solidFill>
                <a:latin typeface="Tw Cen MT" panose="020B0602020104020603" pitchFamily="34" charset="0"/>
              </a:rPr>
              <a:t>Gathering a child’s perspective on their surroundings (Bolshaw and Josephidou, 2019).</a:t>
            </a:r>
          </a:p>
          <a:p>
            <a:pPr algn="just" defTabSz="457200">
              <a:buClr>
                <a:schemeClr val="accent1"/>
              </a:buClr>
              <a:buSzPct val="80000"/>
              <a:buFont typeface="Wingdings" panose="05000000000000000000" pitchFamily="2" charset="2"/>
              <a:buChar char="v"/>
            </a:pPr>
            <a:r>
              <a:rPr lang="en-US" sz="2000" dirty="0">
                <a:solidFill>
                  <a:schemeClr val="bg1">
                    <a:lumMod val="50000"/>
                  </a:schemeClr>
                </a:solidFill>
                <a:latin typeface="Tw Cen MT" panose="020B0602020104020603" pitchFamily="34" charset="0"/>
              </a:rPr>
              <a:t>Opportunities for children to reflect and see if they’ve changed their minds.</a:t>
            </a:r>
          </a:p>
          <a:p>
            <a:pPr algn="just" defTabSz="457200">
              <a:buClr>
                <a:schemeClr val="accent1"/>
              </a:buClr>
              <a:buSzPct val="80000"/>
              <a:buFont typeface="Wingdings" panose="05000000000000000000" pitchFamily="2" charset="2"/>
              <a:buChar char="v"/>
            </a:pPr>
            <a:r>
              <a:rPr lang="en-US" sz="2000" dirty="0">
                <a:solidFill>
                  <a:schemeClr val="bg1">
                    <a:lumMod val="50000"/>
                  </a:schemeClr>
                </a:solidFill>
                <a:latin typeface="Tw Cen MT" panose="020B0602020104020603" pitchFamily="34" charset="0"/>
              </a:rPr>
              <a:t>At the end of their sessions; the children will have the opportunity to take the adults on a child-led tour of their setting.</a:t>
            </a:r>
          </a:p>
          <a:p>
            <a:pPr algn="just" defTabSz="457200">
              <a:buClr>
                <a:schemeClr val="accent1"/>
              </a:buClr>
              <a:buSzPct val="80000"/>
              <a:buFont typeface="Wingdings" panose="05000000000000000000" pitchFamily="2" charset="2"/>
              <a:buChar char="v"/>
            </a:pPr>
            <a:r>
              <a:rPr lang="en-US" sz="2000" dirty="0">
                <a:solidFill>
                  <a:schemeClr val="bg1">
                    <a:lumMod val="50000"/>
                  </a:schemeClr>
                </a:solidFill>
                <a:latin typeface="Tw Cen MT" panose="020B0602020104020603" pitchFamily="34" charset="0"/>
              </a:rPr>
              <a:t>Child-led reflects child interests and motivations.</a:t>
            </a:r>
          </a:p>
          <a:p>
            <a:pPr algn="just" defTabSz="457200">
              <a:buClr>
                <a:schemeClr val="accent1"/>
              </a:buClr>
              <a:buSzPct val="80000"/>
              <a:buFont typeface="Wingdings" panose="05000000000000000000" pitchFamily="2" charset="2"/>
              <a:buChar char="v"/>
            </a:pPr>
            <a:endParaRPr lang="en-US" sz="2000" dirty="0">
              <a:solidFill>
                <a:schemeClr val="bg1">
                  <a:lumMod val="50000"/>
                </a:schemeClr>
              </a:solidFill>
              <a:latin typeface="Tw Cen MT" panose="020B0602020104020603" pitchFamily="34" charset="0"/>
            </a:endParaRPr>
          </a:p>
        </p:txBody>
      </p:sp>
    </p:spTree>
    <p:custDataLst>
      <p:tags r:id="rId1"/>
    </p:custDataLst>
    <p:extLst>
      <p:ext uri="{BB962C8B-B14F-4D97-AF65-F5344CB8AC3E}">
        <p14:creationId xmlns:p14="http://schemas.microsoft.com/office/powerpoint/2010/main" val="1177085915"/>
      </p:ext>
    </p:extLst>
  </p:cSld>
  <p:clrMapOvr>
    <a:masterClrMapping/>
  </p:clrMapOvr>
  <mc:AlternateContent xmlns:mc="http://schemas.openxmlformats.org/markup-compatibility/2006">
    <mc:Choice xmlns:p14="http://schemas.microsoft.com/office/powerpoint/2010/main" Requires="p14">
      <p:transition spd="slow" p14:dur="1250" advTm="96861">
        <p14:switch dir="r"/>
      </p:transition>
    </mc:Choice>
    <mc:Fallback>
      <p:transition spd="slow" advTm="9686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2849562" y="609600"/>
            <a:ext cx="6424440" cy="1320800"/>
          </a:xfrm>
        </p:spPr>
        <p:txBody>
          <a:bodyPr>
            <a:normAutofit/>
          </a:bodyPr>
          <a:lstStyle/>
          <a:p>
            <a:r>
              <a:rPr lang="en-US" dirty="0">
                <a:latin typeface="Tw Cen MT" panose="020B0602020104020603" pitchFamily="34" charset="0"/>
                <a:ea typeface="Segoe UI Light" panose="020B0702040204020203" pitchFamily="34" charset="0"/>
                <a:cs typeface="Segoe UI" panose="020B0502040204020203" pitchFamily="34" charset="0"/>
              </a:rPr>
              <a:t>Observations</a:t>
            </a:r>
          </a:p>
        </p:txBody>
      </p:sp>
      <p:pic>
        <p:nvPicPr>
          <p:cNvPr id="51" name="Picture 4">
            <a:extLst>
              <a:ext uri="{FF2B5EF4-FFF2-40B4-BE49-F238E27FC236}">
                <a16:creationId xmlns:a16="http://schemas.microsoft.com/office/drawing/2014/main" id="{9CDCD5E5-756B-41CE-8DE4-47B11F77138E}"/>
              </a:ext>
            </a:extLst>
          </p:cNvPr>
          <p:cNvPicPr>
            <a:picLocks noChangeAspect="1"/>
          </p:cNvPicPr>
          <p:nvPr/>
        </p:nvPicPr>
        <p:blipFill rotWithShape="1">
          <a:blip r:embed="rId4"/>
          <a:srcRect l="41893" r="31534" b="1"/>
          <a:stretch/>
        </p:blipFill>
        <p:spPr>
          <a:xfrm>
            <a:off x="20" y="10"/>
            <a:ext cx="2734036" cy="6867719"/>
          </a:xfrm>
          <a:custGeom>
            <a:avLst/>
            <a:gdLst>
              <a:gd name="connsiteX0" fmla="*/ 0 w 2734056"/>
              <a:gd name="connsiteY0" fmla="*/ 0 h 6858000"/>
              <a:gd name="connsiteX1" fmla="*/ 1674254 w 2734056"/>
              <a:gd name="connsiteY1" fmla="*/ 0 h 6858000"/>
              <a:gd name="connsiteX2" fmla="*/ 2734056 w 2734056"/>
              <a:gd name="connsiteY2" fmla="*/ 6850199 h 6858000"/>
              <a:gd name="connsiteX3" fmla="*/ 2734056 w 2734056"/>
              <a:gd name="connsiteY3" fmla="*/ 6858000 h 6858000"/>
              <a:gd name="connsiteX4" fmla="*/ 461457 w 2734056"/>
              <a:gd name="connsiteY4" fmla="*/ 6858000 h 6858000"/>
              <a:gd name="connsiteX5" fmla="*/ 0 w 2734056"/>
              <a:gd name="connsiteY5" fmla="*/ 413411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52" name="Isosceles Triangle 8">
            <a:extLst>
              <a:ext uri="{FF2B5EF4-FFF2-40B4-BE49-F238E27FC236}">
                <a16:creationId xmlns:a16="http://schemas.microsoft.com/office/drawing/2014/main" id="{EB6743CF-E74B-4A3C-A785-599069DB8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2849562" y="1541928"/>
            <a:ext cx="6424440" cy="5026959"/>
          </a:xfrm>
        </p:spPr>
        <p:txBody>
          <a:bodyPr>
            <a:normAutofit/>
          </a:bodyPr>
          <a:lstStyle/>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Observations give practitioners an understanding of the child’s perspective on their lives.</a:t>
            </a:r>
          </a:p>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The observations will be filmed (with consent) rather than relying on field notes. </a:t>
            </a:r>
          </a:p>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Cameras to children.</a:t>
            </a:r>
          </a:p>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Leuven Scale of Active Engagement (Lavers, 2008).</a:t>
            </a:r>
          </a:p>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The observations recorded, the activities, the discussions need to be confidential – as far as is possible with regard to child protection (NCB, 2003).</a:t>
            </a:r>
          </a:p>
          <a:p>
            <a:pPr algn="just">
              <a:lnSpc>
                <a:spcPct val="90000"/>
              </a:lnSpc>
              <a:buFont typeface="Wingdings" panose="05000000000000000000" pitchFamily="2" charset="2"/>
              <a:buChar char="v"/>
            </a:pPr>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Decided against using questionnaires and specific activities (e.g. role play, small world) as a means of obtaining data.</a:t>
            </a:r>
          </a:p>
        </p:txBody>
      </p:sp>
    </p:spTree>
    <p:custDataLst>
      <p:tags r:id="rId1"/>
    </p:custDataLst>
    <p:extLst>
      <p:ext uri="{BB962C8B-B14F-4D97-AF65-F5344CB8AC3E}">
        <p14:creationId xmlns:p14="http://schemas.microsoft.com/office/powerpoint/2010/main" val="2177281525"/>
      </p:ext>
    </p:extLst>
  </p:cSld>
  <p:clrMapOvr>
    <a:masterClrMapping/>
  </p:clrMapOvr>
  <mc:AlternateContent xmlns:mc="http://schemas.openxmlformats.org/markup-compatibility/2006">
    <mc:Choice xmlns:p14="http://schemas.microsoft.com/office/powerpoint/2010/main" Requires="p14">
      <p:transition spd="slow" p14:dur="1250" advTm="107166">
        <p14:switch dir="r"/>
      </p:transition>
    </mc:Choice>
    <mc:Fallback>
      <p:transition spd="slow" advTm="10716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Effect transition="in" filter="fade">
                                      <p:cBhvr>
                                        <p:cTn id="28" dur="1000"/>
                                        <p:tgtEl>
                                          <p:spTgt spid="3">
                                            <p:txEl>
                                              <p:pRg st="0" end="0"/>
                                            </p:txEl>
                                          </p:spTgt>
                                        </p:tgtEl>
                                      </p:cBhvr>
                                    </p:animEffect>
                                    <p:anim calcmode="lin" valueType="num">
                                      <p:cBhvr>
                                        <p:cTn id="29"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2849562" y="609600"/>
            <a:ext cx="6424440" cy="1320800"/>
          </a:xfrm>
        </p:spPr>
        <p:txBody>
          <a:bodyPr>
            <a:normAutofit/>
          </a:bodyPr>
          <a:lstStyle/>
          <a:p>
            <a:r>
              <a:rPr lang="en-US" dirty="0">
                <a:latin typeface="Tw Cen MT" panose="020B0602020104020603" pitchFamily="34" charset="0"/>
                <a:ea typeface="Segoe UI Light" panose="020B0702040204020203" pitchFamily="34" charset="0"/>
                <a:cs typeface="Segoe UI" panose="020B0502040204020203" pitchFamily="34" charset="0"/>
              </a:rPr>
              <a:t>Mapping</a:t>
            </a:r>
          </a:p>
        </p:txBody>
      </p:sp>
      <p:pic>
        <p:nvPicPr>
          <p:cNvPr id="51" name="Picture 4">
            <a:extLst>
              <a:ext uri="{FF2B5EF4-FFF2-40B4-BE49-F238E27FC236}">
                <a16:creationId xmlns:a16="http://schemas.microsoft.com/office/drawing/2014/main" id="{9CDCD5E5-756B-41CE-8DE4-47B11F77138E}"/>
              </a:ext>
            </a:extLst>
          </p:cNvPr>
          <p:cNvPicPr>
            <a:picLocks noChangeAspect="1"/>
          </p:cNvPicPr>
          <p:nvPr/>
        </p:nvPicPr>
        <p:blipFill rotWithShape="1">
          <a:blip r:embed="rId4"/>
          <a:srcRect l="41893" r="31534" b="1"/>
          <a:stretch/>
        </p:blipFill>
        <p:spPr>
          <a:xfrm>
            <a:off x="20" y="10"/>
            <a:ext cx="2734036" cy="6867719"/>
          </a:xfrm>
          <a:custGeom>
            <a:avLst/>
            <a:gdLst>
              <a:gd name="connsiteX0" fmla="*/ 0 w 2734056"/>
              <a:gd name="connsiteY0" fmla="*/ 0 h 6858000"/>
              <a:gd name="connsiteX1" fmla="*/ 1674254 w 2734056"/>
              <a:gd name="connsiteY1" fmla="*/ 0 h 6858000"/>
              <a:gd name="connsiteX2" fmla="*/ 2734056 w 2734056"/>
              <a:gd name="connsiteY2" fmla="*/ 6850199 h 6858000"/>
              <a:gd name="connsiteX3" fmla="*/ 2734056 w 2734056"/>
              <a:gd name="connsiteY3" fmla="*/ 6858000 h 6858000"/>
              <a:gd name="connsiteX4" fmla="*/ 461457 w 2734056"/>
              <a:gd name="connsiteY4" fmla="*/ 6858000 h 6858000"/>
              <a:gd name="connsiteX5" fmla="*/ 0 w 2734056"/>
              <a:gd name="connsiteY5" fmla="*/ 413411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52" name="Isosceles Triangle 8">
            <a:extLst>
              <a:ext uri="{FF2B5EF4-FFF2-40B4-BE49-F238E27FC236}">
                <a16:creationId xmlns:a16="http://schemas.microsoft.com/office/drawing/2014/main" id="{EB6743CF-E74B-4A3C-A785-599069DB8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2849562" y="3150454"/>
            <a:ext cx="6424440" cy="3418433"/>
          </a:xfrm>
        </p:spPr>
        <p:txBody>
          <a:bodyPr>
            <a:normAutofit/>
          </a:bodyPr>
          <a:lstStyle/>
          <a:p>
            <a:pPr algn="just">
              <a:lnSpc>
                <a:spcPct val="90000"/>
              </a:lnSpc>
              <a:buFont typeface="Wingdings" panose="05000000000000000000" pitchFamily="2" charset="2"/>
              <a:buChar char="v"/>
            </a:pPr>
            <a:r>
              <a:rPr lang="en-US" sz="22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Creating maps incorporating photos taken by the children during their sessions.</a:t>
            </a:r>
          </a:p>
          <a:p>
            <a:pPr algn="just">
              <a:lnSpc>
                <a:spcPct val="90000"/>
              </a:lnSpc>
              <a:buFont typeface="Wingdings" panose="05000000000000000000" pitchFamily="2" charset="2"/>
              <a:buChar char="v"/>
            </a:pPr>
            <a:r>
              <a:rPr lang="en-US" sz="22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Able to see what children prioritise; what they are proud of – what they have accomplished.</a:t>
            </a:r>
          </a:p>
          <a:p>
            <a:pPr algn="just">
              <a:lnSpc>
                <a:spcPct val="90000"/>
              </a:lnSpc>
              <a:buFont typeface="Wingdings" panose="05000000000000000000" pitchFamily="2" charset="2"/>
              <a:buChar char="v"/>
            </a:pPr>
            <a:r>
              <a:rPr lang="en-US" sz="22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Memento for the children.</a:t>
            </a:r>
          </a:p>
        </p:txBody>
      </p:sp>
    </p:spTree>
    <p:custDataLst>
      <p:tags r:id="rId1"/>
    </p:custDataLst>
    <p:extLst>
      <p:ext uri="{BB962C8B-B14F-4D97-AF65-F5344CB8AC3E}">
        <p14:creationId xmlns:p14="http://schemas.microsoft.com/office/powerpoint/2010/main" val="3772097322"/>
      </p:ext>
    </p:extLst>
  </p:cSld>
  <p:clrMapOvr>
    <a:masterClrMapping/>
  </p:clrMapOvr>
  <mc:AlternateContent xmlns:mc="http://schemas.openxmlformats.org/markup-compatibility/2006">
    <mc:Choice xmlns:p14="http://schemas.microsoft.com/office/powerpoint/2010/main" Requires="p14">
      <p:transition spd="slow" p14:dur="1250" advTm="87831">
        <p14:switch dir="r"/>
      </p:transition>
    </mc:Choice>
    <mc:Fallback>
      <p:transition spd="slow" advTm="8783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42DD0C21-8FEE-4C18-8789-CC8ABE206F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extLst>
              <a:ext uri="{FF2B5EF4-FFF2-40B4-BE49-F238E27FC236}">
                <a16:creationId xmlns:a16="http://schemas.microsoft.com/office/drawing/2014/main" id="{A4B51757-7607-4CEA-A0EE-3C5BDC2C1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71998"/>
            <a:ext cx="12188952" cy="2285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57200" y="4960137"/>
            <a:ext cx="7772400" cy="1463040"/>
          </a:xfrm>
        </p:spPr>
        <p:txBody>
          <a:bodyPr>
            <a:normAutofit/>
          </a:bodyPr>
          <a:lstStyle/>
          <a:p>
            <a:r>
              <a:rPr lang="en-US" dirty="0">
                <a:solidFill>
                  <a:srgbClr val="FFFFFF"/>
                </a:solidFill>
              </a:rPr>
              <a:t>Considering the ethics</a:t>
            </a:r>
          </a:p>
        </p:txBody>
      </p:sp>
      <p:pic>
        <p:nvPicPr>
          <p:cNvPr id="44" name="Graphic 43" descr="Scales of Justice">
            <a:extLst>
              <a:ext uri="{FF2B5EF4-FFF2-40B4-BE49-F238E27FC236}">
                <a16:creationId xmlns:a16="http://schemas.microsoft.com/office/drawing/2014/main" id="{10BA0CEF-1079-4139-BBDE-7F84E2ECE0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439869" y="640080"/>
            <a:ext cx="3306457" cy="3306457"/>
          </a:xfrm>
          <a:prstGeom prst="rect">
            <a:avLst/>
          </a:prstGeom>
        </p:spPr>
      </p:pic>
      <p:cxnSp>
        <p:nvCxnSpPr>
          <p:cNvPr id="51" name="Straight Connector 50">
            <a:extLst>
              <a:ext uri="{FF2B5EF4-FFF2-40B4-BE49-F238E27FC236}">
                <a16:creationId xmlns:a16="http://schemas.microsoft.com/office/drawing/2014/main" id="{FEF39256-F095-41C8-8707-6C1A665E8F2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406507" y="5220212"/>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74237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704">
        <p15:prstTrans prst="crush"/>
      </p:transition>
    </mc:Choice>
    <mc:Fallback>
      <p:transition spd="slow" advTm="1704">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8018272" cy="1499616"/>
          </a:xfrm>
        </p:spPr>
        <p:txBody>
          <a:bodyPr>
            <a:normAutofit/>
          </a:bodyPr>
          <a:lstStyle/>
          <a:p>
            <a:r>
              <a:rPr lang="en-US" dirty="0"/>
              <a:t>Considering the ethics</a:t>
            </a:r>
          </a:p>
        </p:txBody>
      </p:sp>
      <p:sp>
        <p:nvSpPr>
          <p:cNvPr id="3" name="Content Placeholder 2"/>
          <p:cNvSpPr>
            <a:spLocks noGrp="1"/>
          </p:cNvSpPr>
          <p:nvPr>
            <p:ph idx="1"/>
          </p:nvPr>
        </p:nvSpPr>
        <p:spPr>
          <a:xfrm>
            <a:off x="1024128" y="2286000"/>
            <a:ext cx="8018271" cy="4023360"/>
          </a:xfrm>
        </p:spPr>
        <p:txBody>
          <a:bodyPr>
            <a:normAutofit/>
          </a:bodyPr>
          <a:lstStyle/>
          <a:p>
            <a:pPr algn="just"/>
            <a:r>
              <a:rPr lang="en-GB" sz="2000" dirty="0">
                <a:solidFill>
                  <a:schemeClr val="bg1">
                    <a:lumMod val="50000"/>
                  </a:schemeClr>
                </a:solidFill>
                <a:latin typeface="Tw Cen MT" panose="020B0602020104020603" pitchFamily="34" charset="0"/>
                <a:cs typeface="Segoe UI Semilight" panose="020B0402040204020203" pitchFamily="34" charset="0"/>
              </a:rPr>
              <a:t>Research has the potential to harm those who take part in it (Bolshaw and Josephidou, 2019). When working with children, the harm is much greater (Roberts-Holmes, 2011). </a:t>
            </a:r>
          </a:p>
          <a:p>
            <a:pPr algn="just"/>
            <a:r>
              <a:rPr lang="en-US" sz="20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If a child becomes upset or distressed; it is important to recognise this as them withdrawing their consent (BERA, 2018).</a:t>
            </a:r>
          </a:p>
          <a:p>
            <a:pPr algn="just"/>
            <a:r>
              <a:rPr lang="en-GB" sz="2000" dirty="0">
                <a:solidFill>
                  <a:schemeClr val="bg1">
                    <a:lumMod val="50000"/>
                  </a:schemeClr>
                </a:solidFill>
                <a:latin typeface="Tw Cen MT" panose="020B0602020104020603" pitchFamily="34" charset="0"/>
                <a:cs typeface="Segoe UI Semilight" panose="020B0402040204020203" pitchFamily="34" charset="0"/>
              </a:rPr>
              <a:t>The UNCRC promotes children’s rights and these include the right to participate in Article 12 and the right to be protected from harm in Article 19 (UN, 1989). As the researcher I have to give equal consideration to both (Coady, 2010, p. 68).</a:t>
            </a:r>
          </a:p>
          <a:p>
            <a:pPr algn="just"/>
            <a:r>
              <a:rPr lang="en-GB" sz="2000" dirty="0">
                <a:solidFill>
                  <a:schemeClr val="bg1">
                    <a:lumMod val="50000"/>
                  </a:schemeClr>
                </a:solidFill>
                <a:latin typeface="Tw Cen MT" panose="020B0602020104020603" pitchFamily="34" charset="0"/>
                <a:cs typeface="Segoe UI Semilight" panose="020B0402040204020203" pitchFamily="34" charset="0"/>
              </a:rPr>
              <a:t>Considerations when selecting the sample (e.g. observations).</a:t>
            </a:r>
          </a:p>
        </p:txBody>
      </p:sp>
      <p:sp>
        <p:nvSpPr>
          <p:cNvPr id="8" name="Rectangle 7">
            <a:extLst>
              <a:ext uri="{FF2B5EF4-FFF2-40B4-BE49-F238E27FC236}">
                <a16:creationId xmlns:a16="http://schemas.microsoft.com/office/drawing/2014/main" id="{77D7B666-D5E6-48CE-B26A-FB5E5C34AF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325601"/>
            <a:ext cx="2286920" cy="39080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6EE670A-A41A-44AD-BC1C-2090365EB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4394539"/>
            <a:ext cx="2286920" cy="2029724"/>
          </a:xfrm>
          <a:prstGeom prst="rect">
            <a:avLst/>
          </a:prstGeom>
          <a:solidFill>
            <a:schemeClr val="tx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929129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78710">
        <p15:prstTrans prst="fracture"/>
      </p:transition>
    </mc:Choice>
    <mc:Fallback>
      <p:transition spd="slow" advTm="7871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2DD0C21-8FEE-4C18-8789-CC8ABE206F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A4B51757-7607-4CEA-A0EE-3C5BDC2C1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71998"/>
            <a:ext cx="12188952" cy="2285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57200" y="4960137"/>
            <a:ext cx="7772400" cy="1463040"/>
          </a:xfrm>
        </p:spPr>
        <p:txBody>
          <a:bodyPr>
            <a:normAutofit/>
          </a:bodyPr>
          <a:lstStyle/>
          <a:p>
            <a:r>
              <a:rPr lang="en-US" dirty="0">
                <a:solidFill>
                  <a:srgbClr val="FFFFFF"/>
                </a:solidFill>
              </a:rPr>
              <a:t>Informed Consent</a:t>
            </a:r>
          </a:p>
        </p:txBody>
      </p:sp>
      <p:pic>
        <p:nvPicPr>
          <p:cNvPr id="24" name="Graphic 23" descr="Contract">
            <a:extLst>
              <a:ext uri="{FF2B5EF4-FFF2-40B4-BE49-F238E27FC236}">
                <a16:creationId xmlns:a16="http://schemas.microsoft.com/office/drawing/2014/main" id="{008FBB73-CD82-40B9-B71A-BC9C60DAA92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439869" y="640080"/>
            <a:ext cx="3306457" cy="3306457"/>
          </a:xfrm>
          <a:prstGeom prst="rect">
            <a:avLst/>
          </a:prstGeom>
        </p:spPr>
      </p:pic>
      <p:cxnSp>
        <p:nvCxnSpPr>
          <p:cNvPr id="31" name="Straight Connector 30">
            <a:extLst>
              <a:ext uri="{FF2B5EF4-FFF2-40B4-BE49-F238E27FC236}">
                <a16:creationId xmlns:a16="http://schemas.microsoft.com/office/drawing/2014/main" id="{FEF39256-F095-41C8-8707-6C1A665E8F2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406507" y="5220212"/>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17157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5097">
        <p15:prstTrans prst="crush"/>
      </p:transition>
    </mc:Choice>
    <mc:Fallback>
      <p:transition spd="slow" advTm="5097">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p:txBody>
          <a:bodyPr>
            <a:normAutofit/>
          </a:bodyPr>
          <a:lstStyle/>
          <a:p>
            <a:r>
              <a:rPr lang="en-US" sz="3200" dirty="0">
                <a:latin typeface="Tw Cen MT" panose="020B0602020104020603" pitchFamily="34" charset="0"/>
                <a:ea typeface="Segoe UI Light" panose="020B0702040204020203" pitchFamily="34" charset="0"/>
                <a:cs typeface="Segoe UI" panose="020B0502040204020203" pitchFamily="34" charset="0"/>
              </a:rPr>
              <a:t>Informed Consent/Assent (Roberts-Holmes, 2011)</a:t>
            </a:r>
          </a:p>
        </p:txBody>
      </p: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838199" y="1416424"/>
            <a:ext cx="9232153" cy="4831976"/>
          </a:xfrm>
        </p:spPr>
        <p:txBody>
          <a:bodyPr>
            <a:noAutofit/>
          </a:bodyPr>
          <a:lstStyle/>
          <a:p>
            <a:pPr marL="0" indent="0" algn="just">
              <a:buNone/>
            </a:pPr>
            <a:r>
              <a:rPr lang="en-US" sz="16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Informed consent is an ongoing process; continuous verbal agreement.</a:t>
            </a:r>
          </a:p>
          <a:p>
            <a:pPr marL="0" indent="0" algn="just">
              <a:buNone/>
            </a:pPr>
            <a:r>
              <a:rPr lang="en-US" sz="16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Explaining to children in an appropriate way (Roberts-Holmes, 2011);</a:t>
            </a:r>
          </a:p>
          <a:p>
            <a:r>
              <a:rPr lang="en-US" sz="16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What the research is about</a:t>
            </a:r>
          </a:p>
          <a:p>
            <a:r>
              <a:rPr lang="en-US" sz="16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What I want to know </a:t>
            </a:r>
          </a:p>
          <a:p>
            <a:r>
              <a:rPr lang="en-US" sz="16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Why do I want to know this?</a:t>
            </a:r>
          </a:p>
          <a:p>
            <a:r>
              <a:rPr lang="en-US" sz="16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Why do I need to observe the children?</a:t>
            </a:r>
          </a:p>
          <a:p>
            <a:r>
              <a:rPr lang="en-US" sz="16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Why is it good for them to participate?</a:t>
            </a:r>
          </a:p>
          <a:p>
            <a:r>
              <a:rPr lang="en-US" sz="16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What will I do with their videos and the information I have collected from them?</a:t>
            </a:r>
          </a:p>
          <a:p>
            <a:r>
              <a:rPr lang="en-US" sz="16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They do not have to take part - they can say no and withdraw at any time (Lancaster and Broadbent, 2010, p. 15.)</a:t>
            </a:r>
          </a:p>
          <a:p>
            <a:pPr marL="0" indent="0">
              <a:buNone/>
            </a:pPr>
            <a:endParaRPr lang="en-US" sz="16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endParaRPr>
          </a:p>
          <a:p>
            <a:pPr marL="0" indent="0">
              <a:buNone/>
            </a:pPr>
            <a:r>
              <a:rPr lang="en-US" sz="16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I will provide this information in a leaflet that contains pictures and is interesting for them to look at. I will go through it with them and let them know they can also discuss it with their parents/carers if they want to.</a:t>
            </a:r>
          </a:p>
          <a:p>
            <a:pPr marL="0" indent="0">
              <a:buNone/>
            </a:pPr>
            <a:endParaRPr lang="en-US" sz="16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endParaRPr>
          </a:p>
        </p:txBody>
      </p:sp>
    </p:spTree>
    <p:custDataLst>
      <p:tags r:id="rId1"/>
    </p:custDataLst>
    <p:extLst>
      <p:ext uri="{BB962C8B-B14F-4D97-AF65-F5344CB8AC3E}">
        <p14:creationId xmlns:p14="http://schemas.microsoft.com/office/powerpoint/2010/main" val="3012853064"/>
      </p:ext>
    </p:extLst>
  </p:cSld>
  <p:clrMapOvr>
    <a:masterClrMapping/>
  </p:clrMapOvr>
  <p:transition spd="slow" advTm="61042">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inVertic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arn(inVertical)">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arn(inVertical)">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barn(inVertical)">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barn(inVertical)">
                                      <p:cBhvr>
                                        <p:cTn id="52" dur="5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barn(inVertical)">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p:txBody>
          <a:bodyPr>
            <a:normAutofit/>
          </a:bodyPr>
          <a:lstStyle/>
          <a:p>
            <a:r>
              <a:rPr lang="en-US" sz="3200" dirty="0">
                <a:latin typeface="Tw Cen MT" panose="020B0602020104020603" pitchFamily="34" charset="0"/>
                <a:ea typeface="Segoe UI Light" panose="020B0702040204020203" pitchFamily="34" charset="0"/>
                <a:cs typeface="Segoe UI" panose="020B0502040204020203" pitchFamily="34" charset="0"/>
              </a:rPr>
              <a:t>Informed Consent/Assent (Roberts-Holmes, 2011)</a:t>
            </a:r>
          </a:p>
        </p:txBody>
      </p:sp>
      <p:sp>
        <p:nvSpPr>
          <p:cNvPr id="19" name="Content Placeholder 2">
            <a:extLst>
              <a:ext uri="{FF2B5EF4-FFF2-40B4-BE49-F238E27FC236}">
                <a16:creationId xmlns:a16="http://schemas.microsoft.com/office/drawing/2014/main" id="{4F640C32-713F-4395-B581-AF71461DA721}"/>
              </a:ext>
            </a:extLst>
          </p:cNvPr>
          <p:cNvSpPr txBox="1">
            <a:spLocks/>
          </p:cNvSpPr>
          <p:nvPr/>
        </p:nvSpPr>
        <p:spPr>
          <a:xfrm>
            <a:off x="838200" y="1589741"/>
            <a:ext cx="8891494" cy="43875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400" kern="1200" baseline="0">
                <a:solidFill>
                  <a:srgbClr val="595959"/>
                </a:solidFill>
                <a:latin typeface="Segoe UI Semilight" panose="020B0402040204020203" pitchFamily="34" charset="0"/>
                <a:ea typeface="+mn-ea"/>
                <a:cs typeface="Segoe UI Semilight" panose="020B04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200" kern="1200" baseline="0">
                <a:solidFill>
                  <a:srgbClr val="595959"/>
                </a:solidFill>
                <a:latin typeface="Segoe UI Semilight" panose="020B0402040204020203" pitchFamily="34" charset="0"/>
                <a:ea typeface="+mn-ea"/>
                <a:cs typeface="Segoe UI Semilight" panose="020B04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kern="1200" baseline="0">
                <a:solidFill>
                  <a:srgbClr val="595959"/>
                </a:solidFill>
                <a:latin typeface="Segoe UI Semilight" panose="020B0402040204020203" pitchFamily="34" charset="0"/>
                <a:ea typeface="+mn-ea"/>
                <a:cs typeface="Segoe UI Semilight" panose="020B04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baseline="0">
                <a:solidFill>
                  <a:srgbClr val="595959"/>
                </a:solidFill>
                <a:latin typeface="Segoe UI Semilight" panose="020B0402040204020203" pitchFamily="34" charset="0"/>
                <a:ea typeface="+mn-ea"/>
                <a:cs typeface="Segoe UI Semilight" panose="020B04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baseline="0">
                <a:solidFill>
                  <a:srgbClr val="595959"/>
                </a:solidFill>
                <a:latin typeface="Segoe UI Semilight" panose="020B0402040204020203" pitchFamily="34" charset="0"/>
                <a:ea typeface="+mn-ea"/>
                <a:cs typeface="Segoe UI Semilight" panose="020B04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18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The experience needs to be fun for the children and they need to feel they are benefiting from it.</a:t>
            </a:r>
          </a:p>
          <a:p>
            <a:pPr marL="0" indent="0" algn="just">
              <a:buNone/>
            </a:pPr>
            <a:endParaRPr lang="en-US" sz="18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endParaRPr>
          </a:p>
          <a:p>
            <a:pPr marL="0" indent="0" algn="just">
              <a:buNone/>
            </a:pPr>
            <a:r>
              <a:rPr lang="en-US" sz="18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Data will be held in line with GDPR (ICO, 2018) and participants will be fully informed. All the data that is collected from the research activity will be stored securely and safely so that confidentiality is maintained. The data will backed up and password protected.</a:t>
            </a:r>
          </a:p>
          <a:p>
            <a:pPr marL="0" indent="0" algn="just">
              <a:buNone/>
            </a:pPr>
            <a:endParaRPr lang="en-US" sz="18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endParaRPr>
          </a:p>
          <a:p>
            <a:pPr marL="0" indent="0" algn="just">
              <a:buNone/>
            </a:pPr>
            <a:r>
              <a:rPr lang="en-US" sz="18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It is necessary to address the issue of consent without coercion because of the relationship that already exists between myself and the participants (Nolan, Macfarlane and </a:t>
            </a:r>
            <a:r>
              <a:rPr lang="en-US" sz="1800" dirty="0" err="1">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Cartmel</a:t>
            </a:r>
            <a:r>
              <a:rPr lang="en-US" sz="18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 2013, p. 78).</a:t>
            </a:r>
          </a:p>
          <a:p>
            <a:pPr marL="0" indent="0" algn="just">
              <a:buNone/>
            </a:pPr>
            <a:endParaRPr lang="en-US" sz="18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endParaRPr>
          </a:p>
        </p:txBody>
      </p:sp>
    </p:spTree>
    <p:custDataLst>
      <p:tags r:id="rId1"/>
    </p:custDataLst>
    <p:extLst>
      <p:ext uri="{BB962C8B-B14F-4D97-AF65-F5344CB8AC3E}">
        <p14:creationId xmlns:p14="http://schemas.microsoft.com/office/powerpoint/2010/main" val="2243466354"/>
      </p:ext>
    </p:extLst>
  </p:cSld>
  <p:clrMapOvr>
    <a:masterClrMapping/>
  </p:clrMapOvr>
  <p:transition spd="slow" advTm="31539">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9">
                                            <p:txEl>
                                              <p:pRg st="0" end="0"/>
                                            </p:txEl>
                                          </p:spTgt>
                                        </p:tgtEl>
                                        <p:attrNameLst>
                                          <p:attrName>style.visibility</p:attrName>
                                        </p:attrNameLst>
                                      </p:cBhvr>
                                      <p:to>
                                        <p:strVal val="visible"/>
                                      </p:to>
                                    </p:set>
                                    <p:animEffect transition="in" filter="barn(inVertical)">
                                      <p:cBhvr>
                                        <p:cTn id="12" dur="500"/>
                                        <p:tgtEl>
                                          <p:spTgt spid="1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barn(inVertical)">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barn(inVertical)">
                                      <p:cBhvr>
                                        <p:cTn id="22"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6">
            <a:extLst>
              <a:ext uri="{FF2B5EF4-FFF2-40B4-BE49-F238E27FC236}">
                <a16:creationId xmlns:a16="http://schemas.microsoft.com/office/drawing/2014/main" id="{62AE8E50-35D4-4D5A-A4BB-168CBB027D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88726" cy="6858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16">
            <a:extLst>
              <a:ext uri="{FF2B5EF4-FFF2-40B4-BE49-F238E27FC236}">
                <a16:creationId xmlns:a16="http://schemas.microsoft.com/office/drawing/2014/main" id="{C37D1D6D-17D8-4296-B000-665D1892D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396" y="1276539"/>
            <a:ext cx="5570417" cy="4304276"/>
          </a:xfrm>
          <a:custGeom>
            <a:avLst/>
            <a:gdLst>
              <a:gd name="connsiteX0" fmla="*/ 4985599 w 5593163"/>
              <a:gd name="connsiteY0" fmla="*/ 636203 h 4305008"/>
              <a:gd name="connsiteX1" fmla="*/ 5528908 w 5593163"/>
              <a:gd name="connsiteY1" fmla="*/ 1181049 h 4305008"/>
              <a:gd name="connsiteX2" fmla="*/ 4985599 w 5593163"/>
              <a:gd name="connsiteY2" fmla="*/ 636203 h 4305008"/>
              <a:gd name="connsiteX3" fmla="*/ 4985599 w 5593163"/>
              <a:gd name="connsiteY3" fmla="*/ 2333028 h 4305008"/>
              <a:gd name="connsiteX4" fmla="*/ 5528908 w 5593163"/>
              <a:gd name="connsiteY4" fmla="*/ 2877874 h 4305008"/>
              <a:gd name="connsiteX5" fmla="*/ 4985599 w 5593163"/>
              <a:gd name="connsiteY5" fmla="*/ 2333028 h 4305008"/>
              <a:gd name="connsiteX6" fmla="*/ 4985597 w 5593163"/>
              <a:gd name="connsiteY6" fmla="*/ 2034258 h 4305008"/>
              <a:gd name="connsiteX7" fmla="*/ 5528906 w 5593163"/>
              <a:gd name="connsiteY7" fmla="*/ 1493690 h 4305008"/>
              <a:gd name="connsiteX8" fmla="*/ 4985597 w 5593163"/>
              <a:gd name="connsiteY8" fmla="*/ 2034258 h 4305008"/>
              <a:gd name="connsiteX9" fmla="*/ 4985597 w 5593163"/>
              <a:gd name="connsiteY9" fmla="*/ 3731083 h 4305008"/>
              <a:gd name="connsiteX10" fmla="*/ 5528906 w 5593163"/>
              <a:gd name="connsiteY10" fmla="*/ 3190516 h 4305008"/>
              <a:gd name="connsiteX11" fmla="*/ 4985597 w 5593163"/>
              <a:gd name="connsiteY11" fmla="*/ 3731083 h 4305008"/>
              <a:gd name="connsiteX12" fmla="*/ 4842232 w 5593163"/>
              <a:gd name="connsiteY12" fmla="*/ 503273 h 4305008"/>
              <a:gd name="connsiteX13" fmla="*/ 4842826 w 5593163"/>
              <a:gd name="connsiteY13" fmla="*/ 491833 h 4305008"/>
              <a:gd name="connsiteX14" fmla="*/ 4843324 w 5593163"/>
              <a:gd name="connsiteY14" fmla="*/ 491866 h 4305008"/>
              <a:gd name="connsiteX15" fmla="*/ 4843350 w 5593163"/>
              <a:gd name="connsiteY15" fmla="*/ 491372 h 4305008"/>
              <a:gd name="connsiteX16" fmla="*/ 4860437 w 5593163"/>
              <a:gd name="connsiteY16" fmla="*/ 492995 h 4305008"/>
              <a:gd name="connsiteX17" fmla="*/ 4955899 w 5593163"/>
              <a:gd name="connsiteY17" fmla="*/ 502060 h 4305008"/>
              <a:gd name="connsiteX18" fmla="*/ 4972112 w 5593163"/>
              <a:gd name="connsiteY18" fmla="*/ 503599 h 4305008"/>
              <a:gd name="connsiteX19" fmla="*/ 4972229 w 5593163"/>
              <a:gd name="connsiteY19" fmla="*/ 504747 h 4305008"/>
              <a:gd name="connsiteX20" fmla="*/ 5583809 w 5593163"/>
              <a:gd name="connsiteY20" fmla="*/ 948988 h 4305008"/>
              <a:gd name="connsiteX21" fmla="*/ 5593163 w 5593163"/>
              <a:gd name="connsiteY21" fmla="*/ 971822 h 4305008"/>
              <a:gd name="connsiteX22" fmla="*/ 5593163 w 5593163"/>
              <a:gd name="connsiteY22" fmla="*/ 1318474 h 4305008"/>
              <a:gd name="connsiteX23" fmla="*/ 5558612 w 5593163"/>
              <a:gd name="connsiteY23" fmla="*/ 1315193 h 4305008"/>
              <a:gd name="connsiteX24" fmla="*/ 5542395 w 5593163"/>
              <a:gd name="connsiteY24" fmla="*/ 1313653 h 4305008"/>
              <a:gd name="connsiteX25" fmla="*/ 5542279 w 5593163"/>
              <a:gd name="connsiteY25" fmla="*/ 1312505 h 4305008"/>
              <a:gd name="connsiteX26" fmla="*/ 4852114 w 5593163"/>
              <a:gd name="connsiteY26" fmla="*/ 619464 h 4305008"/>
              <a:gd name="connsiteX27" fmla="*/ 4851608 w 5593163"/>
              <a:gd name="connsiteY27" fmla="*/ 619401 h 4305008"/>
              <a:gd name="connsiteX28" fmla="*/ 4851070 w 5593163"/>
              <a:gd name="connsiteY28" fmla="*/ 612725 h 4305008"/>
              <a:gd name="connsiteX29" fmla="*/ 4843603 w 5593163"/>
              <a:gd name="connsiteY29" fmla="*/ 520249 h 4305008"/>
              <a:gd name="connsiteX30" fmla="*/ 4842232 w 5593163"/>
              <a:gd name="connsiteY30" fmla="*/ 503273 h 4305008"/>
              <a:gd name="connsiteX31" fmla="*/ 4842232 w 5593163"/>
              <a:gd name="connsiteY31" fmla="*/ 2200098 h 4305008"/>
              <a:gd name="connsiteX32" fmla="*/ 4842826 w 5593163"/>
              <a:gd name="connsiteY32" fmla="*/ 2188658 h 4305008"/>
              <a:gd name="connsiteX33" fmla="*/ 4843324 w 5593163"/>
              <a:gd name="connsiteY33" fmla="*/ 2188691 h 4305008"/>
              <a:gd name="connsiteX34" fmla="*/ 4843350 w 5593163"/>
              <a:gd name="connsiteY34" fmla="*/ 2188197 h 4305008"/>
              <a:gd name="connsiteX35" fmla="*/ 4860437 w 5593163"/>
              <a:gd name="connsiteY35" fmla="*/ 2189820 h 4305008"/>
              <a:gd name="connsiteX36" fmla="*/ 4955899 w 5593163"/>
              <a:gd name="connsiteY36" fmla="*/ 2198885 h 4305008"/>
              <a:gd name="connsiteX37" fmla="*/ 4972112 w 5593163"/>
              <a:gd name="connsiteY37" fmla="*/ 2200424 h 4305008"/>
              <a:gd name="connsiteX38" fmla="*/ 4972229 w 5593163"/>
              <a:gd name="connsiteY38" fmla="*/ 2201572 h 4305008"/>
              <a:gd name="connsiteX39" fmla="*/ 5583809 w 5593163"/>
              <a:gd name="connsiteY39" fmla="*/ 2645813 h 4305008"/>
              <a:gd name="connsiteX40" fmla="*/ 5593163 w 5593163"/>
              <a:gd name="connsiteY40" fmla="*/ 2668647 h 4305008"/>
              <a:gd name="connsiteX41" fmla="*/ 5593163 w 5593163"/>
              <a:gd name="connsiteY41" fmla="*/ 3015299 h 4305008"/>
              <a:gd name="connsiteX42" fmla="*/ 5558612 w 5593163"/>
              <a:gd name="connsiteY42" fmla="*/ 3012018 h 4305008"/>
              <a:gd name="connsiteX43" fmla="*/ 5542395 w 5593163"/>
              <a:gd name="connsiteY43" fmla="*/ 3010478 h 4305008"/>
              <a:gd name="connsiteX44" fmla="*/ 5542279 w 5593163"/>
              <a:gd name="connsiteY44" fmla="*/ 3009330 h 4305008"/>
              <a:gd name="connsiteX45" fmla="*/ 4852114 w 5593163"/>
              <a:gd name="connsiteY45" fmla="*/ 2316289 h 4305008"/>
              <a:gd name="connsiteX46" fmla="*/ 4851608 w 5593163"/>
              <a:gd name="connsiteY46" fmla="*/ 2316226 h 4305008"/>
              <a:gd name="connsiteX47" fmla="*/ 4851070 w 5593163"/>
              <a:gd name="connsiteY47" fmla="*/ 2309550 h 4305008"/>
              <a:gd name="connsiteX48" fmla="*/ 4843603 w 5593163"/>
              <a:gd name="connsiteY48" fmla="*/ 2217074 h 4305008"/>
              <a:gd name="connsiteX49" fmla="*/ 4842232 w 5593163"/>
              <a:gd name="connsiteY49" fmla="*/ 2200098 h 4305008"/>
              <a:gd name="connsiteX50" fmla="*/ 4842232 w 5593163"/>
              <a:gd name="connsiteY50" fmla="*/ 3896923 h 4305008"/>
              <a:gd name="connsiteX51" fmla="*/ 4842826 w 5593163"/>
              <a:gd name="connsiteY51" fmla="*/ 3885483 h 4305008"/>
              <a:gd name="connsiteX52" fmla="*/ 4843324 w 5593163"/>
              <a:gd name="connsiteY52" fmla="*/ 3885516 h 4305008"/>
              <a:gd name="connsiteX53" fmla="*/ 4843350 w 5593163"/>
              <a:gd name="connsiteY53" fmla="*/ 3885022 h 4305008"/>
              <a:gd name="connsiteX54" fmla="*/ 4860437 w 5593163"/>
              <a:gd name="connsiteY54" fmla="*/ 3886645 h 4305008"/>
              <a:gd name="connsiteX55" fmla="*/ 4955899 w 5593163"/>
              <a:gd name="connsiteY55" fmla="*/ 3895710 h 4305008"/>
              <a:gd name="connsiteX56" fmla="*/ 4972112 w 5593163"/>
              <a:gd name="connsiteY56" fmla="*/ 3897249 h 4305008"/>
              <a:gd name="connsiteX57" fmla="*/ 4972229 w 5593163"/>
              <a:gd name="connsiteY57" fmla="*/ 3898397 h 4305008"/>
              <a:gd name="connsiteX58" fmla="*/ 5532481 w 5593163"/>
              <a:gd name="connsiteY58" fmla="*/ 4255797 h 4305008"/>
              <a:gd name="connsiteX59" fmla="*/ 5560926 w 5593163"/>
              <a:gd name="connsiteY59" fmla="*/ 4305008 h 4305008"/>
              <a:gd name="connsiteX60" fmla="*/ 5409877 w 5593163"/>
              <a:gd name="connsiteY60" fmla="*/ 4305008 h 4305008"/>
              <a:gd name="connsiteX61" fmla="*/ 5357754 w 5593163"/>
              <a:gd name="connsiteY61" fmla="*/ 4241205 h 4305008"/>
              <a:gd name="connsiteX62" fmla="*/ 4985599 w 5593163"/>
              <a:gd name="connsiteY62" fmla="*/ 4029853 h 4305008"/>
              <a:gd name="connsiteX63" fmla="*/ 5084780 w 5593163"/>
              <a:gd name="connsiteY63" fmla="*/ 4271827 h 4305008"/>
              <a:gd name="connsiteX64" fmla="*/ 5111462 w 5593163"/>
              <a:gd name="connsiteY64" fmla="*/ 4305008 h 4305008"/>
              <a:gd name="connsiteX65" fmla="*/ 4957353 w 5593163"/>
              <a:gd name="connsiteY65" fmla="*/ 4305008 h 4305008"/>
              <a:gd name="connsiteX66" fmla="*/ 4927231 w 5593163"/>
              <a:gd name="connsiteY66" fmla="*/ 4254710 h 4305008"/>
              <a:gd name="connsiteX67" fmla="*/ 4852114 w 5593163"/>
              <a:gd name="connsiteY67" fmla="*/ 4013114 h 4305008"/>
              <a:gd name="connsiteX68" fmla="*/ 4851608 w 5593163"/>
              <a:gd name="connsiteY68" fmla="*/ 4013051 h 4305008"/>
              <a:gd name="connsiteX69" fmla="*/ 4851070 w 5593163"/>
              <a:gd name="connsiteY69" fmla="*/ 4006375 h 4305008"/>
              <a:gd name="connsiteX70" fmla="*/ 4843603 w 5593163"/>
              <a:gd name="connsiteY70" fmla="*/ 3913899 h 4305008"/>
              <a:gd name="connsiteX71" fmla="*/ 4842232 w 5593163"/>
              <a:gd name="connsiteY71" fmla="*/ 3896923 h 4305008"/>
              <a:gd name="connsiteX72" fmla="*/ 4842230 w 5593163"/>
              <a:gd name="connsiteY72" fmla="*/ 469318 h 4305008"/>
              <a:gd name="connsiteX73" fmla="*/ 4843601 w 5593163"/>
              <a:gd name="connsiteY73" fmla="*/ 452471 h 4305008"/>
              <a:gd name="connsiteX74" fmla="*/ 4851065 w 5593163"/>
              <a:gd name="connsiteY74" fmla="*/ 360740 h 4305008"/>
              <a:gd name="connsiteX75" fmla="*/ 4851605 w 5593163"/>
              <a:gd name="connsiteY75" fmla="*/ 354103 h 4305008"/>
              <a:gd name="connsiteX76" fmla="*/ 4852110 w 5593163"/>
              <a:gd name="connsiteY76" fmla="*/ 354040 h 4305008"/>
              <a:gd name="connsiteX77" fmla="*/ 4936323 w 5593163"/>
              <a:gd name="connsiteY77" fmla="*/ 96778 h 4305008"/>
              <a:gd name="connsiteX78" fmla="*/ 4998957 w 5593163"/>
              <a:gd name="connsiteY78" fmla="*/ 0 h 4305008"/>
              <a:gd name="connsiteX79" fmla="*/ 5167333 w 5593163"/>
              <a:gd name="connsiteY79" fmla="*/ 0 h 4305008"/>
              <a:gd name="connsiteX80" fmla="*/ 5099105 w 5593163"/>
              <a:gd name="connsiteY80" fmla="*/ 76659 h 4305008"/>
              <a:gd name="connsiteX81" fmla="*/ 4985597 w 5593163"/>
              <a:gd name="connsiteY81" fmla="*/ 337433 h 4305008"/>
              <a:gd name="connsiteX82" fmla="*/ 5424571 w 5593163"/>
              <a:gd name="connsiteY82" fmla="*/ 44350 h 4305008"/>
              <a:gd name="connsiteX83" fmla="*/ 5446799 w 5593163"/>
              <a:gd name="connsiteY83" fmla="*/ 0 h 4305008"/>
              <a:gd name="connsiteX84" fmla="*/ 5593163 w 5593163"/>
              <a:gd name="connsiteY84" fmla="*/ 0 h 4305008"/>
              <a:gd name="connsiteX85" fmla="*/ 5593163 w 5593163"/>
              <a:gd name="connsiteY85" fmla="*/ 4197 h 4305008"/>
              <a:gd name="connsiteX86" fmla="*/ 5543598 w 5593163"/>
              <a:gd name="connsiteY86" fmla="*/ 95636 h 4305008"/>
              <a:gd name="connsiteX87" fmla="*/ 4972226 w 5593163"/>
              <a:gd name="connsiteY87" fmla="*/ 467856 h 4305008"/>
              <a:gd name="connsiteX88" fmla="*/ 4972110 w 5593163"/>
              <a:gd name="connsiteY88" fmla="*/ 468995 h 4305008"/>
              <a:gd name="connsiteX89" fmla="*/ 4955893 w 5593163"/>
              <a:gd name="connsiteY89" fmla="*/ 470523 h 4305008"/>
              <a:gd name="connsiteX90" fmla="*/ 4860466 w 5593163"/>
              <a:gd name="connsiteY90" fmla="*/ 479514 h 4305008"/>
              <a:gd name="connsiteX91" fmla="*/ 4843348 w 5593163"/>
              <a:gd name="connsiteY91" fmla="*/ 481127 h 4305008"/>
              <a:gd name="connsiteX92" fmla="*/ 4843322 w 5593163"/>
              <a:gd name="connsiteY92" fmla="*/ 480636 h 4305008"/>
              <a:gd name="connsiteX93" fmla="*/ 4842823 w 5593163"/>
              <a:gd name="connsiteY93" fmla="*/ 480669 h 4305008"/>
              <a:gd name="connsiteX94" fmla="*/ 4842230 w 5593163"/>
              <a:gd name="connsiteY94" fmla="*/ 469318 h 4305008"/>
              <a:gd name="connsiteX95" fmla="*/ 4842230 w 5593163"/>
              <a:gd name="connsiteY95" fmla="*/ 2166144 h 4305008"/>
              <a:gd name="connsiteX96" fmla="*/ 4843601 w 5593163"/>
              <a:gd name="connsiteY96" fmla="*/ 2149296 h 4305008"/>
              <a:gd name="connsiteX97" fmla="*/ 4851065 w 5593163"/>
              <a:gd name="connsiteY97" fmla="*/ 2057565 h 4305008"/>
              <a:gd name="connsiteX98" fmla="*/ 4851605 w 5593163"/>
              <a:gd name="connsiteY98" fmla="*/ 2050928 h 4305008"/>
              <a:gd name="connsiteX99" fmla="*/ 4852110 w 5593163"/>
              <a:gd name="connsiteY99" fmla="*/ 2050865 h 4305008"/>
              <a:gd name="connsiteX100" fmla="*/ 5542276 w 5593163"/>
              <a:gd name="connsiteY100" fmla="*/ 1363267 h 4305008"/>
              <a:gd name="connsiteX101" fmla="*/ 5542393 w 5593163"/>
              <a:gd name="connsiteY101" fmla="*/ 1362128 h 4305008"/>
              <a:gd name="connsiteX102" fmla="*/ 5558606 w 5593163"/>
              <a:gd name="connsiteY102" fmla="*/ 1360601 h 4305008"/>
              <a:gd name="connsiteX103" fmla="*/ 5593163 w 5593163"/>
              <a:gd name="connsiteY103" fmla="*/ 1357345 h 4305008"/>
              <a:gd name="connsiteX104" fmla="*/ 5593163 w 5593163"/>
              <a:gd name="connsiteY104" fmla="*/ 1701268 h 4305008"/>
              <a:gd name="connsiteX105" fmla="*/ 5583807 w 5593163"/>
              <a:gd name="connsiteY105" fmla="*/ 1723929 h 4305008"/>
              <a:gd name="connsiteX106" fmla="*/ 4972226 w 5593163"/>
              <a:gd name="connsiteY106" fmla="*/ 2164681 h 4305008"/>
              <a:gd name="connsiteX107" fmla="*/ 4972110 w 5593163"/>
              <a:gd name="connsiteY107" fmla="*/ 2165820 h 4305008"/>
              <a:gd name="connsiteX108" fmla="*/ 4955893 w 5593163"/>
              <a:gd name="connsiteY108" fmla="*/ 2167348 h 4305008"/>
              <a:gd name="connsiteX109" fmla="*/ 4860466 w 5593163"/>
              <a:gd name="connsiteY109" fmla="*/ 2176339 h 4305008"/>
              <a:gd name="connsiteX110" fmla="*/ 4843348 w 5593163"/>
              <a:gd name="connsiteY110" fmla="*/ 2177952 h 4305008"/>
              <a:gd name="connsiteX111" fmla="*/ 4843322 w 5593163"/>
              <a:gd name="connsiteY111" fmla="*/ 2177461 h 4305008"/>
              <a:gd name="connsiteX112" fmla="*/ 4842823 w 5593163"/>
              <a:gd name="connsiteY112" fmla="*/ 2177494 h 4305008"/>
              <a:gd name="connsiteX113" fmla="*/ 4842230 w 5593163"/>
              <a:gd name="connsiteY113" fmla="*/ 2166144 h 4305008"/>
              <a:gd name="connsiteX114" fmla="*/ 4842230 w 5593163"/>
              <a:gd name="connsiteY114" fmla="*/ 3862969 h 4305008"/>
              <a:gd name="connsiteX115" fmla="*/ 4843601 w 5593163"/>
              <a:gd name="connsiteY115" fmla="*/ 3846121 h 4305008"/>
              <a:gd name="connsiteX116" fmla="*/ 4851065 w 5593163"/>
              <a:gd name="connsiteY116" fmla="*/ 3754390 h 4305008"/>
              <a:gd name="connsiteX117" fmla="*/ 4851605 w 5593163"/>
              <a:gd name="connsiteY117" fmla="*/ 3747753 h 4305008"/>
              <a:gd name="connsiteX118" fmla="*/ 4852110 w 5593163"/>
              <a:gd name="connsiteY118" fmla="*/ 3747690 h 4305008"/>
              <a:gd name="connsiteX119" fmla="*/ 5542276 w 5593163"/>
              <a:gd name="connsiteY119" fmla="*/ 3060092 h 4305008"/>
              <a:gd name="connsiteX120" fmla="*/ 5542393 w 5593163"/>
              <a:gd name="connsiteY120" fmla="*/ 3058953 h 4305008"/>
              <a:gd name="connsiteX121" fmla="*/ 5558606 w 5593163"/>
              <a:gd name="connsiteY121" fmla="*/ 3057426 h 4305008"/>
              <a:gd name="connsiteX122" fmla="*/ 5593163 w 5593163"/>
              <a:gd name="connsiteY122" fmla="*/ 3054170 h 4305008"/>
              <a:gd name="connsiteX123" fmla="*/ 5593163 w 5593163"/>
              <a:gd name="connsiteY123" fmla="*/ 3398093 h 4305008"/>
              <a:gd name="connsiteX124" fmla="*/ 5583807 w 5593163"/>
              <a:gd name="connsiteY124" fmla="*/ 3420754 h 4305008"/>
              <a:gd name="connsiteX125" fmla="*/ 4972226 w 5593163"/>
              <a:gd name="connsiteY125" fmla="*/ 3861506 h 4305008"/>
              <a:gd name="connsiteX126" fmla="*/ 4972110 w 5593163"/>
              <a:gd name="connsiteY126" fmla="*/ 3862645 h 4305008"/>
              <a:gd name="connsiteX127" fmla="*/ 4955893 w 5593163"/>
              <a:gd name="connsiteY127" fmla="*/ 3864173 h 4305008"/>
              <a:gd name="connsiteX128" fmla="*/ 4860466 w 5593163"/>
              <a:gd name="connsiteY128" fmla="*/ 3873164 h 4305008"/>
              <a:gd name="connsiteX129" fmla="*/ 4843348 w 5593163"/>
              <a:gd name="connsiteY129" fmla="*/ 3874777 h 4305008"/>
              <a:gd name="connsiteX130" fmla="*/ 4843322 w 5593163"/>
              <a:gd name="connsiteY130" fmla="*/ 3874286 h 4305008"/>
              <a:gd name="connsiteX131" fmla="*/ 4842823 w 5593163"/>
              <a:gd name="connsiteY131" fmla="*/ 3874319 h 4305008"/>
              <a:gd name="connsiteX132" fmla="*/ 4842230 w 5593163"/>
              <a:gd name="connsiteY132" fmla="*/ 3862969 h 4305008"/>
              <a:gd name="connsiteX133" fmla="*/ 4135041 w 5593163"/>
              <a:gd name="connsiteY133" fmla="*/ 1181049 h 4305008"/>
              <a:gd name="connsiteX134" fmla="*/ 4678350 w 5593163"/>
              <a:gd name="connsiteY134" fmla="*/ 636203 h 4305008"/>
              <a:gd name="connsiteX135" fmla="*/ 4135041 w 5593163"/>
              <a:gd name="connsiteY135" fmla="*/ 1181049 h 4305008"/>
              <a:gd name="connsiteX136" fmla="*/ 4135041 w 5593163"/>
              <a:gd name="connsiteY136" fmla="*/ 1493690 h 4305008"/>
              <a:gd name="connsiteX137" fmla="*/ 4678350 w 5593163"/>
              <a:gd name="connsiteY137" fmla="*/ 2034258 h 4305008"/>
              <a:gd name="connsiteX138" fmla="*/ 4135041 w 5593163"/>
              <a:gd name="connsiteY138" fmla="*/ 1493690 h 4305008"/>
              <a:gd name="connsiteX139" fmla="*/ 4135041 w 5593163"/>
              <a:gd name="connsiteY139" fmla="*/ 2877874 h 4305008"/>
              <a:gd name="connsiteX140" fmla="*/ 4678350 w 5593163"/>
              <a:gd name="connsiteY140" fmla="*/ 2333028 h 4305008"/>
              <a:gd name="connsiteX141" fmla="*/ 4135041 w 5593163"/>
              <a:gd name="connsiteY141" fmla="*/ 2877874 h 4305008"/>
              <a:gd name="connsiteX142" fmla="*/ 4135041 w 5593163"/>
              <a:gd name="connsiteY142" fmla="*/ 3190516 h 4305008"/>
              <a:gd name="connsiteX143" fmla="*/ 4678350 w 5593163"/>
              <a:gd name="connsiteY143" fmla="*/ 3731083 h 4305008"/>
              <a:gd name="connsiteX144" fmla="*/ 4135041 w 5593163"/>
              <a:gd name="connsiteY144" fmla="*/ 3190516 h 4305008"/>
              <a:gd name="connsiteX145" fmla="*/ 4103022 w 5593163"/>
              <a:gd name="connsiteY145" fmla="*/ 4305008 h 4305008"/>
              <a:gd name="connsiteX146" fmla="*/ 4131467 w 5593163"/>
              <a:gd name="connsiteY146" fmla="*/ 4255797 h 4305008"/>
              <a:gd name="connsiteX147" fmla="*/ 4691720 w 5593163"/>
              <a:gd name="connsiteY147" fmla="*/ 3898397 h 4305008"/>
              <a:gd name="connsiteX148" fmla="*/ 4691837 w 5593163"/>
              <a:gd name="connsiteY148" fmla="*/ 3897249 h 4305008"/>
              <a:gd name="connsiteX149" fmla="*/ 4708050 w 5593163"/>
              <a:gd name="connsiteY149" fmla="*/ 3895710 h 4305008"/>
              <a:gd name="connsiteX150" fmla="*/ 4803512 w 5593163"/>
              <a:gd name="connsiteY150" fmla="*/ 3886645 h 4305008"/>
              <a:gd name="connsiteX151" fmla="*/ 4820599 w 5593163"/>
              <a:gd name="connsiteY151" fmla="*/ 3885022 h 4305008"/>
              <a:gd name="connsiteX152" fmla="*/ 4820625 w 5593163"/>
              <a:gd name="connsiteY152" fmla="*/ 3885516 h 4305008"/>
              <a:gd name="connsiteX153" fmla="*/ 4821123 w 5593163"/>
              <a:gd name="connsiteY153" fmla="*/ 3885483 h 4305008"/>
              <a:gd name="connsiteX154" fmla="*/ 4821717 w 5593163"/>
              <a:gd name="connsiteY154" fmla="*/ 3896923 h 4305008"/>
              <a:gd name="connsiteX155" fmla="*/ 4820346 w 5593163"/>
              <a:gd name="connsiteY155" fmla="*/ 3913899 h 4305008"/>
              <a:gd name="connsiteX156" fmla="*/ 4812879 w 5593163"/>
              <a:gd name="connsiteY156" fmla="*/ 4006375 h 4305008"/>
              <a:gd name="connsiteX157" fmla="*/ 4812341 w 5593163"/>
              <a:gd name="connsiteY157" fmla="*/ 4013051 h 4305008"/>
              <a:gd name="connsiteX158" fmla="*/ 4811835 w 5593163"/>
              <a:gd name="connsiteY158" fmla="*/ 4013114 h 4305008"/>
              <a:gd name="connsiteX159" fmla="*/ 4736718 w 5593163"/>
              <a:gd name="connsiteY159" fmla="*/ 4254710 h 4305008"/>
              <a:gd name="connsiteX160" fmla="*/ 4706597 w 5593163"/>
              <a:gd name="connsiteY160" fmla="*/ 4305008 h 4305008"/>
              <a:gd name="connsiteX161" fmla="*/ 4552487 w 5593163"/>
              <a:gd name="connsiteY161" fmla="*/ 4305008 h 4305008"/>
              <a:gd name="connsiteX162" fmla="*/ 4579169 w 5593163"/>
              <a:gd name="connsiteY162" fmla="*/ 4271827 h 4305008"/>
              <a:gd name="connsiteX163" fmla="*/ 4678350 w 5593163"/>
              <a:gd name="connsiteY163" fmla="*/ 4029853 h 4305008"/>
              <a:gd name="connsiteX164" fmla="*/ 4306196 w 5593163"/>
              <a:gd name="connsiteY164" fmla="*/ 4241205 h 4305008"/>
              <a:gd name="connsiteX165" fmla="*/ 4254073 w 5593163"/>
              <a:gd name="connsiteY165" fmla="*/ 4305008 h 4305008"/>
              <a:gd name="connsiteX166" fmla="*/ 4068511 w 5593163"/>
              <a:gd name="connsiteY166" fmla="*/ 0 h 4305008"/>
              <a:gd name="connsiteX167" fmla="*/ 4217148 w 5593163"/>
              <a:gd name="connsiteY167" fmla="*/ 0 h 4305008"/>
              <a:gd name="connsiteX168" fmla="*/ 4239376 w 5593163"/>
              <a:gd name="connsiteY168" fmla="*/ 44350 h 4305008"/>
              <a:gd name="connsiteX169" fmla="*/ 4678350 w 5593163"/>
              <a:gd name="connsiteY169" fmla="*/ 337433 h 4305008"/>
              <a:gd name="connsiteX170" fmla="*/ 4564842 w 5593163"/>
              <a:gd name="connsiteY170" fmla="*/ 76659 h 4305008"/>
              <a:gd name="connsiteX171" fmla="*/ 4496615 w 5593163"/>
              <a:gd name="connsiteY171" fmla="*/ 0 h 4305008"/>
              <a:gd name="connsiteX172" fmla="*/ 4664989 w 5593163"/>
              <a:gd name="connsiteY172" fmla="*/ 0 h 4305008"/>
              <a:gd name="connsiteX173" fmla="*/ 4727623 w 5593163"/>
              <a:gd name="connsiteY173" fmla="*/ 96778 h 4305008"/>
              <a:gd name="connsiteX174" fmla="*/ 4811836 w 5593163"/>
              <a:gd name="connsiteY174" fmla="*/ 354040 h 4305008"/>
              <a:gd name="connsiteX175" fmla="*/ 4812342 w 5593163"/>
              <a:gd name="connsiteY175" fmla="*/ 354103 h 4305008"/>
              <a:gd name="connsiteX176" fmla="*/ 4812882 w 5593163"/>
              <a:gd name="connsiteY176" fmla="*/ 360740 h 4305008"/>
              <a:gd name="connsiteX177" fmla="*/ 4820346 w 5593163"/>
              <a:gd name="connsiteY177" fmla="*/ 452471 h 4305008"/>
              <a:gd name="connsiteX178" fmla="*/ 4821717 w 5593163"/>
              <a:gd name="connsiteY178" fmla="*/ 469318 h 4305008"/>
              <a:gd name="connsiteX179" fmla="*/ 4821124 w 5593163"/>
              <a:gd name="connsiteY179" fmla="*/ 480669 h 4305008"/>
              <a:gd name="connsiteX180" fmla="*/ 4820625 w 5593163"/>
              <a:gd name="connsiteY180" fmla="*/ 480636 h 4305008"/>
              <a:gd name="connsiteX181" fmla="*/ 4820599 w 5593163"/>
              <a:gd name="connsiteY181" fmla="*/ 481127 h 4305008"/>
              <a:gd name="connsiteX182" fmla="*/ 4803481 w 5593163"/>
              <a:gd name="connsiteY182" fmla="*/ 479514 h 4305008"/>
              <a:gd name="connsiteX183" fmla="*/ 4708054 w 5593163"/>
              <a:gd name="connsiteY183" fmla="*/ 470523 h 4305008"/>
              <a:gd name="connsiteX184" fmla="*/ 4691837 w 5593163"/>
              <a:gd name="connsiteY184" fmla="*/ 468995 h 4305008"/>
              <a:gd name="connsiteX185" fmla="*/ 4691721 w 5593163"/>
              <a:gd name="connsiteY185" fmla="*/ 467856 h 4305008"/>
              <a:gd name="connsiteX186" fmla="*/ 4120350 w 5593163"/>
              <a:gd name="connsiteY186" fmla="*/ 95636 h 4305008"/>
              <a:gd name="connsiteX187" fmla="*/ 3991674 w 5593163"/>
              <a:gd name="connsiteY187" fmla="*/ 1313979 h 4305008"/>
              <a:gd name="connsiteX188" fmla="*/ 3993045 w 5593163"/>
              <a:gd name="connsiteY188" fmla="*/ 1296998 h 4305008"/>
              <a:gd name="connsiteX189" fmla="*/ 4000509 w 5593163"/>
              <a:gd name="connsiteY189" fmla="*/ 1204541 h 4305008"/>
              <a:gd name="connsiteX190" fmla="*/ 4001049 w 5593163"/>
              <a:gd name="connsiteY190" fmla="*/ 1197851 h 4305008"/>
              <a:gd name="connsiteX191" fmla="*/ 4001555 w 5593163"/>
              <a:gd name="connsiteY191" fmla="*/ 1197788 h 4305008"/>
              <a:gd name="connsiteX192" fmla="*/ 4691720 w 5593163"/>
              <a:gd name="connsiteY192" fmla="*/ 504747 h 4305008"/>
              <a:gd name="connsiteX193" fmla="*/ 4691837 w 5593163"/>
              <a:gd name="connsiteY193" fmla="*/ 503599 h 4305008"/>
              <a:gd name="connsiteX194" fmla="*/ 4708050 w 5593163"/>
              <a:gd name="connsiteY194" fmla="*/ 502060 h 4305008"/>
              <a:gd name="connsiteX195" fmla="*/ 4803512 w 5593163"/>
              <a:gd name="connsiteY195" fmla="*/ 492995 h 4305008"/>
              <a:gd name="connsiteX196" fmla="*/ 4820599 w 5593163"/>
              <a:gd name="connsiteY196" fmla="*/ 491372 h 4305008"/>
              <a:gd name="connsiteX197" fmla="*/ 4820625 w 5593163"/>
              <a:gd name="connsiteY197" fmla="*/ 491866 h 4305008"/>
              <a:gd name="connsiteX198" fmla="*/ 4821123 w 5593163"/>
              <a:gd name="connsiteY198" fmla="*/ 491833 h 4305008"/>
              <a:gd name="connsiteX199" fmla="*/ 4821717 w 5593163"/>
              <a:gd name="connsiteY199" fmla="*/ 503273 h 4305008"/>
              <a:gd name="connsiteX200" fmla="*/ 4820346 w 5593163"/>
              <a:gd name="connsiteY200" fmla="*/ 520249 h 4305008"/>
              <a:gd name="connsiteX201" fmla="*/ 4812879 w 5593163"/>
              <a:gd name="connsiteY201" fmla="*/ 612725 h 4305008"/>
              <a:gd name="connsiteX202" fmla="*/ 4812341 w 5593163"/>
              <a:gd name="connsiteY202" fmla="*/ 619401 h 4305008"/>
              <a:gd name="connsiteX203" fmla="*/ 4811835 w 5593163"/>
              <a:gd name="connsiteY203" fmla="*/ 619464 h 4305008"/>
              <a:gd name="connsiteX204" fmla="*/ 4121670 w 5593163"/>
              <a:gd name="connsiteY204" fmla="*/ 1312505 h 4305008"/>
              <a:gd name="connsiteX205" fmla="*/ 4121554 w 5593163"/>
              <a:gd name="connsiteY205" fmla="*/ 1313653 h 4305008"/>
              <a:gd name="connsiteX206" fmla="*/ 4105337 w 5593163"/>
              <a:gd name="connsiteY206" fmla="*/ 1315193 h 4305008"/>
              <a:gd name="connsiteX207" fmla="*/ 4009911 w 5593163"/>
              <a:gd name="connsiteY207" fmla="*/ 1324255 h 4305008"/>
              <a:gd name="connsiteX208" fmla="*/ 3992792 w 5593163"/>
              <a:gd name="connsiteY208" fmla="*/ 1325881 h 4305008"/>
              <a:gd name="connsiteX209" fmla="*/ 3992766 w 5593163"/>
              <a:gd name="connsiteY209" fmla="*/ 1325386 h 4305008"/>
              <a:gd name="connsiteX210" fmla="*/ 3992267 w 5593163"/>
              <a:gd name="connsiteY210" fmla="*/ 1325419 h 4305008"/>
              <a:gd name="connsiteX211" fmla="*/ 3991674 w 5593163"/>
              <a:gd name="connsiteY211" fmla="*/ 1313979 h 4305008"/>
              <a:gd name="connsiteX212" fmla="*/ 3991674 w 5593163"/>
              <a:gd name="connsiteY212" fmla="*/ 1361805 h 4305008"/>
              <a:gd name="connsiteX213" fmla="*/ 3992268 w 5593163"/>
              <a:gd name="connsiteY213" fmla="*/ 1350455 h 4305008"/>
              <a:gd name="connsiteX214" fmla="*/ 3992766 w 5593163"/>
              <a:gd name="connsiteY214" fmla="*/ 1350487 h 4305008"/>
              <a:gd name="connsiteX215" fmla="*/ 3992792 w 5593163"/>
              <a:gd name="connsiteY215" fmla="*/ 1349997 h 4305008"/>
              <a:gd name="connsiteX216" fmla="*/ 4009880 w 5593163"/>
              <a:gd name="connsiteY216" fmla="*/ 1351607 h 4305008"/>
              <a:gd name="connsiteX217" fmla="*/ 4105341 w 5593163"/>
              <a:gd name="connsiteY217" fmla="*/ 1360601 h 4305008"/>
              <a:gd name="connsiteX218" fmla="*/ 4121554 w 5593163"/>
              <a:gd name="connsiteY218" fmla="*/ 1362128 h 4305008"/>
              <a:gd name="connsiteX219" fmla="*/ 4121671 w 5593163"/>
              <a:gd name="connsiteY219" fmla="*/ 1363267 h 4305008"/>
              <a:gd name="connsiteX220" fmla="*/ 4811836 w 5593163"/>
              <a:gd name="connsiteY220" fmla="*/ 2050865 h 4305008"/>
              <a:gd name="connsiteX221" fmla="*/ 4812342 w 5593163"/>
              <a:gd name="connsiteY221" fmla="*/ 2050928 h 4305008"/>
              <a:gd name="connsiteX222" fmla="*/ 4812882 w 5593163"/>
              <a:gd name="connsiteY222" fmla="*/ 2057565 h 4305008"/>
              <a:gd name="connsiteX223" fmla="*/ 4820346 w 5593163"/>
              <a:gd name="connsiteY223" fmla="*/ 2149296 h 4305008"/>
              <a:gd name="connsiteX224" fmla="*/ 4821717 w 5593163"/>
              <a:gd name="connsiteY224" fmla="*/ 2166144 h 4305008"/>
              <a:gd name="connsiteX225" fmla="*/ 4821124 w 5593163"/>
              <a:gd name="connsiteY225" fmla="*/ 2177494 h 4305008"/>
              <a:gd name="connsiteX226" fmla="*/ 4820625 w 5593163"/>
              <a:gd name="connsiteY226" fmla="*/ 2177461 h 4305008"/>
              <a:gd name="connsiteX227" fmla="*/ 4820599 w 5593163"/>
              <a:gd name="connsiteY227" fmla="*/ 2177952 h 4305008"/>
              <a:gd name="connsiteX228" fmla="*/ 4803481 w 5593163"/>
              <a:gd name="connsiteY228" fmla="*/ 2176339 h 4305008"/>
              <a:gd name="connsiteX229" fmla="*/ 4708054 w 5593163"/>
              <a:gd name="connsiteY229" fmla="*/ 2167348 h 4305008"/>
              <a:gd name="connsiteX230" fmla="*/ 4691837 w 5593163"/>
              <a:gd name="connsiteY230" fmla="*/ 2165820 h 4305008"/>
              <a:gd name="connsiteX231" fmla="*/ 4691721 w 5593163"/>
              <a:gd name="connsiteY231" fmla="*/ 2164681 h 4305008"/>
              <a:gd name="connsiteX232" fmla="*/ 4001556 w 5593163"/>
              <a:gd name="connsiteY232" fmla="*/ 1477083 h 4305008"/>
              <a:gd name="connsiteX233" fmla="*/ 4001050 w 5593163"/>
              <a:gd name="connsiteY233" fmla="*/ 1477021 h 4305008"/>
              <a:gd name="connsiteX234" fmla="*/ 4000512 w 5593163"/>
              <a:gd name="connsiteY234" fmla="*/ 1470397 h 4305008"/>
              <a:gd name="connsiteX235" fmla="*/ 3993045 w 5593163"/>
              <a:gd name="connsiteY235" fmla="*/ 1378647 h 4305008"/>
              <a:gd name="connsiteX236" fmla="*/ 3991674 w 5593163"/>
              <a:gd name="connsiteY236" fmla="*/ 1361805 h 4305008"/>
              <a:gd name="connsiteX237" fmla="*/ 3991674 w 5593163"/>
              <a:gd name="connsiteY237" fmla="*/ 3010804 h 4305008"/>
              <a:gd name="connsiteX238" fmla="*/ 3993045 w 5593163"/>
              <a:gd name="connsiteY238" fmla="*/ 2993823 h 4305008"/>
              <a:gd name="connsiteX239" fmla="*/ 4000509 w 5593163"/>
              <a:gd name="connsiteY239" fmla="*/ 2901366 h 4305008"/>
              <a:gd name="connsiteX240" fmla="*/ 4001049 w 5593163"/>
              <a:gd name="connsiteY240" fmla="*/ 2894676 h 4305008"/>
              <a:gd name="connsiteX241" fmla="*/ 4001555 w 5593163"/>
              <a:gd name="connsiteY241" fmla="*/ 2894613 h 4305008"/>
              <a:gd name="connsiteX242" fmla="*/ 4691720 w 5593163"/>
              <a:gd name="connsiteY242" fmla="*/ 2201572 h 4305008"/>
              <a:gd name="connsiteX243" fmla="*/ 4691837 w 5593163"/>
              <a:gd name="connsiteY243" fmla="*/ 2200424 h 4305008"/>
              <a:gd name="connsiteX244" fmla="*/ 4708050 w 5593163"/>
              <a:gd name="connsiteY244" fmla="*/ 2198885 h 4305008"/>
              <a:gd name="connsiteX245" fmla="*/ 4803512 w 5593163"/>
              <a:gd name="connsiteY245" fmla="*/ 2189820 h 4305008"/>
              <a:gd name="connsiteX246" fmla="*/ 4820599 w 5593163"/>
              <a:gd name="connsiteY246" fmla="*/ 2188197 h 4305008"/>
              <a:gd name="connsiteX247" fmla="*/ 4820625 w 5593163"/>
              <a:gd name="connsiteY247" fmla="*/ 2188691 h 4305008"/>
              <a:gd name="connsiteX248" fmla="*/ 4821123 w 5593163"/>
              <a:gd name="connsiteY248" fmla="*/ 2188658 h 4305008"/>
              <a:gd name="connsiteX249" fmla="*/ 4821717 w 5593163"/>
              <a:gd name="connsiteY249" fmla="*/ 2200098 h 4305008"/>
              <a:gd name="connsiteX250" fmla="*/ 4820346 w 5593163"/>
              <a:gd name="connsiteY250" fmla="*/ 2217074 h 4305008"/>
              <a:gd name="connsiteX251" fmla="*/ 4812879 w 5593163"/>
              <a:gd name="connsiteY251" fmla="*/ 2309550 h 4305008"/>
              <a:gd name="connsiteX252" fmla="*/ 4812341 w 5593163"/>
              <a:gd name="connsiteY252" fmla="*/ 2316226 h 4305008"/>
              <a:gd name="connsiteX253" fmla="*/ 4811835 w 5593163"/>
              <a:gd name="connsiteY253" fmla="*/ 2316289 h 4305008"/>
              <a:gd name="connsiteX254" fmla="*/ 4121670 w 5593163"/>
              <a:gd name="connsiteY254" fmla="*/ 3009330 h 4305008"/>
              <a:gd name="connsiteX255" fmla="*/ 4121554 w 5593163"/>
              <a:gd name="connsiteY255" fmla="*/ 3010478 h 4305008"/>
              <a:gd name="connsiteX256" fmla="*/ 4105337 w 5593163"/>
              <a:gd name="connsiteY256" fmla="*/ 3012018 h 4305008"/>
              <a:gd name="connsiteX257" fmla="*/ 4009911 w 5593163"/>
              <a:gd name="connsiteY257" fmla="*/ 3021080 h 4305008"/>
              <a:gd name="connsiteX258" fmla="*/ 3992792 w 5593163"/>
              <a:gd name="connsiteY258" fmla="*/ 3022706 h 4305008"/>
              <a:gd name="connsiteX259" fmla="*/ 3992766 w 5593163"/>
              <a:gd name="connsiteY259" fmla="*/ 3022211 h 4305008"/>
              <a:gd name="connsiteX260" fmla="*/ 3992267 w 5593163"/>
              <a:gd name="connsiteY260" fmla="*/ 3022244 h 4305008"/>
              <a:gd name="connsiteX261" fmla="*/ 3991674 w 5593163"/>
              <a:gd name="connsiteY261" fmla="*/ 3010804 h 4305008"/>
              <a:gd name="connsiteX262" fmla="*/ 3991674 w 5593163"/>
              <a:gd name="connsiteY262" fmla="*/ 3058630 h 4305008"/>
              <a:gd name="connsiteX263" fmla="*/ 3992268 w 5593163"/>
              <a:gd name="connsiteY263" fmla="*/ 3047280 h 4305008"/>
              <a:gd name="connsiteX264" fmla="*/ 3992766 w 5593163"/>
              <a:gd name="connsiteY264" fmla="*/ 3047312 h 4305008"/>
              <a:gd name="connsiteX265" fmla="*/ 3992792 w 5593163"/>
              <a:gd name="connsiteY265" fmla="*/ 3046822 h 4305008"/>
              <a:gd name="connsiteX266" fmla="*/ 4009880 w 5593163"/>
              <a:gd name="connsiteY266" fmla="*/ 3048432 h 4305008"/>
              <a:gd name="connsiteX267" fmla="*/ 4105341 w 5593163"/>
              <a:gd name="connsiteY267" fmla="*/ 3057426 h 4305008"/>
              <a:gd name="connsiteX268" fmla="*/ 4121554 w 5593163"/>
              <a:gd name="connsiteY268" fmla="*/ 3058953 h 4305008"/>
              <a:gd name="connsiteX269" fmla="*/ 4121671 w 5593163"/>
              <a:gd name="connsiteY269" fmla="*/ 3060092 h 4305008"/>
              <a:gd name="connsiteX270" fmla="*/ 4811836 w 5593163"/>
              <a:gd name="connsiteY270" fmla="*/ 3747690 h 4305008"/>
              <a:gd name="connsiteX271" fmla="*/ 4812342 w 5593163"/>
              <a:gd name="connsiteY271" fmla="*/ 3747753 h 4305008"/>
              <a:gd name="connsiteX272" fmla="*/ 4812882 w 5593163"/>
              <a:gd name="connsiteY272" fmla="*/ 3754390 h 4305008"/>
              <a:gd name="connsiteX273" fmla="*/ 4820346 w 5593163"/>
              <a:gd name="connsiteY273" fmla="*/ 3846121 h 4305008"/>
              <a:gd name="connsiteX274" fmla="*/ 4821717 w 5593163"/>
              <a:gd name="connsiteY274" fmla="*/ 3862969 h 4305008"/>
              <a:gd name="connsiteX275" fmla="*/ 4821124 w 5593163"/>
              <a:gd name="connsiteY275" fmla="*/ 3874319 h 4305008"/>
              <a:gd name="connsiteX276" fmla="*/ 4820625 w 5593163"/>
              <a:gd name="connsiteY276" fmla="*/ 3874286 h 4305008"/>
              <a:gd name="connsiteX277" fmla="*/ 4820599 w 5593163"/>
              <a:gd name="connsiteY277" fmla="*/ 3874777 h 4305008"/>
              <a:gd name="connsiteX278" fmla="*/ 4803481 w 5593163"/>
              <a:gd name="connsiteY278" fmla="*/ 3873164 h 4305008"/>
              <a:gd name="connsiteX279" fmla="*/ 4708054 w 5593163"/>
              <a:gd name="connsiteY279" fmla="*/ 3864173 h 4305008"/>
              <a:gd name="connsiteX280" fmla="*/ 4691837 w 5593163"/>
              <a:gd name="connsiteY280" fmla="*/ 3862645 h 4305008"/>
              <a:gd name="connsiteX281" fmla="*/ 4691721 w 5593163"/>
              <a:gd name="connsiteY281" fmla="*/ 3861506 h 4305008"/>
              <a:gd name="connsiteX282" fmla="*/ 4001556 w 5593163"/>
              <a:gd name="connsiteY282" fmla="*/ 3173908 h 4305008"/>
              <a:gd name="connsiteX283" fmla="*/ 4001050 w 5593163"/>
              <a:gd name="connsiteY283" fmla="*/ 3173846 h 4305008"/>
              <a:gd name="connsiteX284" fmla="*/ 4000512 w 5593163"/>
              <a:gd name="connsiteY284" fmla="*/ 3167222 h 4305008"/>
              <a:gd name="connsiteX285" fmla="*/ 3993045 w 5593163"/>
              <a:gd name="connsiteY285" fmla="*/ 3075472 h 4305008"/>
              <a:gd name="connsiteX286" fmla="*/ 3991674 w 5593163"/>
              <a:gd name="connsiteY286" fmla="*/ 3058630 h 4305008"/>
              <a:gd name="connsiteX287" fmla="*/ 3293448 w 5593163"/>
              <a:gd name="connsiteY287" fmla="*/ 636203 h 4305008"/>
              <a:gd name="connsiteX288" fmla="*/ 3836757 w 5593163"/>
              <a:gd name="connsiteY288" fmla="*/ 1181049 h 4305008"/>
              <a:gd name="connsiteX289" fmla="*/ 3293448 w 5593163"/>
              <a:gd name="connsiteY289" fmla="*/ 636203 h 4305008"/>
              <a:gd name="connsiteX290" fmla="*/ 3293448 w 5593163"/>
              <a:gd name="connsiteY290" fmla="*/ 2333028 h 4305008"/>
              <a:gd name="connsiteX291" fmla="*/ 3836757 w 5593163"/>
              <a:gd name="connsiteY291" fmla="*/ 2877874 h 4305008"/>
              <a:gd name="connsiteX292" fmla="*/ 3293448 w 5593163"/>
              <a:gd name="connsiteY292" fmla="*/ 2333028 h 4305008"/>
              <a:gd name="connsiteX293" fmla="*/ 3293446 w 5593163"/>
              <a:gd name="connsiteY293" fmla="*/ 2034258 h 4305008"/>
              <a:gd name="connsiteX294" fmla="*/ 3836755 w 5593163"/>
              <a:gd name="connsiteY294" fmla="*/ 1493690 h 4305008"/>
              <a:gd name="connsiteX295" fmla="*/ 3293446 w 5593163"/>
              <a:gd name="connsiteY295" fmla="*/ 2034258 h 4305008"/>
              <a:gd name="connsiteX296" fmla="*/ 3293446 w 5593163"/>
              <a:gd name="connsiteY296" fmla="*/ 3731083 h 4305008"/>
              <a:gd name="connsiteX297" fmla="*/ 3836755 w 5593163"/>
              <a:gd name="connsiteY297" fmla="*/ 3190516 h 4305008"/>
              <a:gd name="connsiteX298" fmla="*/ 3293446 w 5593163"/>
              <a:gd name="connsiteY298" fmla="*/ 3731083 h 4305008"/>
              <a:gd name="connsiteX299" fmla="*/ 3150081 w 5593163"/>
              <a:gd name="connsiteY299" fmla="*/ 503273 h 4305008"/>
              <a:gd name="connsiteX300" fmla="*/ 3150675 w 5593163"/>
              <a:gd name="connsiteY300" fmla="*/ 491833 h 4305008"/>
              <a:gd name="connsiteX301" fmla="*/ 3151173 w 5593163"/>
              <a:gd name="connsiteY301" fmla="*/ 491866 h 4305008"/>
              <a:gd name="connsiteX302" fmla="*/ 3151199 w 5593163"/>
              <a:gd name="connsiteY302" fmla="*/ 491372 h 4305008"/>
              <a:gd name="connsiteX303" fmla="*/ 3168287 w 5593163"/>
              <a:gd name="connsiteY303" fmla="*/ 492995 h 4305008"/>
              <a:gd name="connsiteX304" fmla="*/ 3263748 w 5593163"/>
              <a:gd name="connsiteY304" fmla="*/ 502060 h 4305008"/>
              <a:gd name="connsiteX305" fmla="*/ 3279961 w 5593163"/>
              <a:gd name="connsiteY305" fmla="*/ 503599 h 4305008"/>
              <a:gd name="connsiteX306" fmla="*/ 3280078 w 5593163"/>
              <a:gd name="connsiteY306" fmla="*/ 504747 h 4305008"/>
              <a:gd name="connsiteX307" fmla="*/ 3970244 w 5593163"/>
              <a:gd name="connsiteY307" fmla="*/ 1197788 h 4305008"/>
              <a:gd name="connsiteX308" fmla="*/ 3970749 w 5593163"/>
              <a:gd name="connsiteY308" fmla="*/ 1197851 h 4305008"/>
              <a:gd name="connsiteX309" fmla="*/ 3971290 w 5593163"/>
              <a:gd name="connsiteY309" fmla="*/ 1204541 h 4305008"/>
              <a:gd name="connsiteX310" fmla="*/ 3978754 w 5593163"/>
              <a:gd name="connsiteY310" fmla="*/ 1296998 h 4305008"/>
              <a:gd name="connsiteX311" fmla="*/ 3980124 w 5593163"/>
              <a:gd name="connsiteY311" fmla="*/ 1313979 h 4305008"/>
              <a:gd name="connsiteX312" fmla="*/ 3979531 w 5593163"/>
              <a:gd name="connsiteY312" fmla="*/ 1325419 h 4305008"/>
              <a:gd name="connsiteX313" fmla="*/ 3979032 w 5593163"/>
              <a:gd name="connsiteY313" fmla="*/ 1325386 h 4305008"/>
              <a:gd name="connsiteX314" fmla="*/ 3979006 w 5593163"/>
              <a:gd name="connsiteY314" fmla="*/ 1325881 h 4305008"/>
              <a:gd name="connsiteX315" fmla="*/ 3961888 w 5593163"/>
              <a:gd name="connsiteY315" fmla="*/ 1324255 h 4305008"/>
              <a:gd name="connsiteX316" fmla="*/ 3866461 w 5593163"/>
              <a:gd name="connsiteY316" fmla="*/ 1315193 h 4305008"/>
              <a:gd name="connsiteX317" fmla="*/ 3850245 w 5593163"/>
              <a:gd name="connsiteY317" fmla="*/ 1313653 h 4305008"/>
              <a:gd name="connsiteX318" fmla="*/ 3850129 w 5593163"/>
              <a:gd name="connsiteY318" fmla="*/ 1312505 h 4305008"/>
              <a:gd name="connsiteX319" fmla="*/ 3159963 w 5593163"/>
              <a:gd name="connsiteY319" fmla="*/ 619464 h 4305008"/>
              <a:gd name="connsiteX320" fmla="*/ 3159457 w 5593163"/>
              <a:gd name="connsiteY320" fmla="*/ 619401 h 4305008"/>
              <a:gd name="connsiteX321" fmla="*/ 3158919 w 5593163"/>
              <a:gd name="connsiteY321" fmla="*/ 612725 h 4305008"/>
              <a:gd name="connsiteX322" fmla="*/ 3151452 w 5593163"/>
              <a:gd name="connsiteY322" fmla="*/ 520249 h 4305008"/>
              <a:gd name="connsiteX323" fmla="*/ 3150081 w 5593163"/>
              <a:gd name="connsiteY323" fmla="*/ 503273 h 4305008"/>
              <a:gd name="connsiteX324" fmla="*/ 3150081 w 5593163"/>
              <a:gd name="connsiteY324" fmla="*/ 2200098 h 4305008"/>
              <a:gd name="connsiteX325" fmla="*/ 3150675 w 5593163"/>
              <a:gd name="connsiteY325" fmla="*/ 2188658 h 4305008"/>
              <a:gd name="connsiteX326" fmla="*/ 3151173 w 5593163"/>
              <a:gd name="connsiteY326" fmla="*/ 2188691 h 4305008"/>
              <a:gd name="connsiteX327" fmla="*/ 3151199 w 5593163"/>
              <a:gd name="connsiteY327" fmla="*/ 2188197 h 4305008"/>
              <a:gd name="connsiteX328" fmla="*/ 3168287 w 5593163"/>
              <a:gd name="connsiteY328" fmla="*/ 2189820 h 4305008"/>
              <a:gd name="connsiteX329" fmla="*/ 3263748 w 5593163"/>
              <a:gd name="connsiteY329" fmla="*/ 2198885 h 4305008"/>
              <a:gd name="connsiteX330" fmla="*/ 3279961 w 5593163"/>
              <a:gd name="connsiteY330" fmla="*/ 2200424 h 4305008"/>
              <a:gd name="connsiteX331" fmla="*/ 3280078 w 5593163"/>
              <a:gd name="connsiteY331" fmla="*/ 2201572 h 4305008"/>
              <a:gd name="connsiteX332" fmla="*/ 3970244 w 5593163"/>
              <a:gd name="connsiteY332" fmla="*/ 2894613 h 4305008"/>
              <a:gd name="connsiteX333" fmla="*/ 3970749 w 5593163"/>
              <a:gd name="connsiteY333" fmla="*/ 2894676 h 4305008"/>
              <a:gd name="connsiteX334" fmla="*/ 3971290 w 5593163"/>
              <a:gd name="connsiteY334" fmla="*/ 2901366 h 4305008"/>
              <a:gd name="connsiteX335" fmla="*/ 3978754 w 5593163"/>
              <a:gd name="connsiteY335" fmla="*/ 2993823 h 4305008"/>
              <a:gd name="connsiteX336" fmla="*/ 3980124 w 5593163"/>
              <a:gd name="connsiteY336" fmla="*/ 3010804 h 4305008"/>
              <a:gd name="connsiteX337" fmla="*/ 3979531 w 5593163"/>
              <a:gd name="connsiteY337" fmla="*/ 3022244 h 4305008"/>
              <a:gd name="connsiteX338" fmla="*/ 3979032 w 5593163"/>
              <a:gd name="connsiteY338" fmla="*/ 3022211 h 4305008"/>
              <a:gd name="connsiteX339" fmla="*/ 3979006 w 5593163"/>
              <a:gd name="connsiteY339" fmla="*/ 3022706 h 4305008"/>
              <a:gd name="connsiteX340" fmla="*/ 3961888 w 5593163"/>
              <a:gd name="connsiteY340" fmla="*/ 3021080 h 4305008"/>
              <a:gd name="connsiteX341" fmla="*/ 3866461 w 5593163"/>
              <a:gd name="connsiteY341" fmla="*/ 3012018 h 4305008"/>
              <a:gd name="connsiteX342" fmla="*/ 3850245 w 5593163"/>
              <a:gd name="connsiteY342" fmla="*/ 3010478 h 4305008"/>
              <a:gd name="connsiteX343" fmla="*/ 3850129 w 5593163"/>
              <a:gd name="connsiteY343" fmla="*/ 3009330 h 4305008"/>
              <a:gd name="connsiteX344" fmla="*/ 3159963 w 5593163"/>
              <a:gd name="connsiteY344" fmla="*/ 2316289 h 4305008"/>
              <a:gd name="connsiteX345" fmla="*/ 3159457 w 5593163"/>
              <a:gd name="connsiteY345" fmla="*/ 2316226 h 4305008"/>
              <a:gd name="connsiteX346" fmla="*/ 3158919 w 5593163"/>
              <a:gd name="connsiteY346" fmla="*/ 2309550 h 4305008"/>
              <a:gd name="connsiteX347" fmla="*/ 3151452 w 5593163"/>
              <a:gd name="connsiteY347" fmla="*/ 2217074 h 4305008"/>
              <a:gd name="connsiteX348" fmla="*/ 3150081 w 5593163"/>
              <a:gd name="connsiteY348" fmla="*/ 2200098 h 4305008"/>
              <a:gd name="connsiteX349" fmla="*/ 3150081 w 5593163"/>
              <a:gd name="connsiteY349" fmla="*/ 3896923 h 4305008"/>
              <a:gd name="connsiteX350" fmla="*/ 3150675 w 5593163"/>
              <a:gd name="connsiteY350" fmla="*/ 3885483 h 4305008"/>
              <a:gd name="connsiteX351" fmla="*/ 3151173 w 5593163"/>
              <a:gd name="connsiteY351" fmla="*/ 3885516 h 4305008"/>
              <a:gd name="connsiteX352" fmla="*/ 3151199 w 5593163"/>
              <a:gd name="connsiteY352" fmla="*/ 3885022 h 4305008"/>
              <a:gd name="connsiteX353" fmla="*/ 3168287 w 5593163"/>
              <a:gd name="connsiteY353" fmla="*/ 3886645 h 4305008"/>
              <a:gd name="connsiteX354" fmla="*/ 3263748 w 5593163"/>
              <a:gd name="connsiteY354" fmla="*/ 3895710 h 4305008"/>
              <a:gd name="connsiteX355" fmla="*/ 3279961 w 5593163"/>
              <a:gd name="connsiteY355" fmla="*/ 3897249 h 4305008"/>
              <a:gd name="connsiteX356" fmla="*/ 3280078 w 5593163"/>
              <a:gd name="connsiteY356" fmla="*/ 3898397 h 4305008"/>
              <a:gd name="connsiteX357" fmla="*/ 3840331 w 5593163"/>
              <a:gd name="connsiteY357" fmla="*/ 4255797 h 4305008"/>
              <a:gd name="connsiteX358" fmla="*/ 3868775 w 5593163"/>
              <a:gd name="connsiteY358" fmla="*/ 4305008 h 4305008"/>
              <a:gd name="connsiteX359" fmla="*/ 3717725 w 5593163"/>
              <a:gd name="connsiteY359" fmla="*/ 4305008 h 4305008"/>
              <a:gd name="connsiteX360" fmla="*/ 3665602 w 5593163"/>
              <a:gd name="connsiteY360" fmla="*/ 4241205 h 4305008"/>
              <a:gd name="connsiteX361" fmla="*/ 3293448 w 5593163"/>
              <a:gd name="connsiteY361" fmla="*/ 4029853 h 4305008"/>
              <a:gd name="connsiteX362" fmla="*/ 3392629 w 5593163"/>
              <a:gd name="connsiteY362" fmla="*/ 4271827 h 4305008"/>
              <a:gd name="connsiteX363" fmla="*/ 3419311 w 5593163"/>
              <a:gd name="connsiteY363" fmla="*/ 4305008 h 4305008"/>
              <a:gd name="connsiteX364" fmla="*/ 3265201 w 5593163"/>
              <a:gd name="connsiteY364" fmla="*/ 4305008 h 4305008"/>
              <a:gd name="connsiteX365" fmla="*/ 3235080 w 5593163"/>
              <a:gd name="connsiteY365" fmla="*/ 4254710 h 4305008"/>
              <a:gd name="connsiteX366" fmla="*/ 3159963 w 5593163"/>
              <a:gd name="connsiteY366" fmla="*/ 4013114 h 4305008"/>
              <a:gd name="connsiteX367" fmla="*/ 3159457 w 5593163"/>
              <a:gd name="connsiteY367" fmla="*/ 4013051 h 4305008"/>
              <a:gd name="connsiteX368" fmla="*/ 3158919 w 5593163"/>
              <a:gd name="connsiteY368" fmla="*/ 4006375 h 4305008"/>
              <a:gd name="connsiteX369" fmla="*/ 3151452 w 5593163"/>
              <a:gd name="connsiteY369" fmla="*/ 3913899 h 4305008"/>
              <a:gd name="connsiteX370" fmla="*/ 3150081 w 5593163"/>
              <a:gd name="connsiteY370" fmla="*/ 3896923 h 4305008"/>
              <a:gd name="connsiteX371" fmla="*/ 3150079 w 5593163"/>
              <a:gd name="connsiteY371" fmla="*/ 469318 h 4305008"/>
              <a:gd name="connsiteX372" fmla="*/ 3151450 w 5593163"/>
              <a:gd name="connsiteY372" fmla="*/ 452471 h 4305008"/>
              <a:gd name="connsiteX373" fmla="*/ 3158914 w 5593163"/>
              <a:gd name="connsiteY373" fmla="*/ 360740 h 4305008"/>
              <a:gd name="connsiteX374" fmla="*/ 3159454 w 5593163"/>
              <a:gd name="connsiteY374" fmla="*/ 354103 h 4305008"/>
              <a:gd name="connsiteX375" fmla="*/ 3159960 w 5593163"/>
              <a:gd name="connsiteY375" fmla="*/ 354040 h 4305008"/>
              <a:gd name="connsiteX376" fmla="*/ 3244173 w 5593163"/>
              <a:gd name="connsiteY376" fmla="*/ 96778 h 4305008"/>
              <a:gd name="connsiteX377" fmla="*/ 3306807 w 5593163"/>
              <a:gd name="connsiteY377" fmla="*/ 0 h 4305008"/>
              <a:gd name="connsiteX378" fmla="*/ 3475182 w 5593163"/>
              <a:gd name="connsiteY378" fmla="*/ 0 h 4305008"/>
              <a:gd name="connsiteX379" fmla="*/ 3406954 w 5593163"/>
              <a:gd name="connsiteY379" fmla="*/ 76659 h 4305008"/>
              <a:gd name="connsiteX380" fmla="*/ 3293446 w 5593163"/>
              <a:gd name="connsiteY380" fmla="*/ 337433 h 4305008"/>
              <a:gd name="connsiteX381" fmla="*/ 3732420 w 5593163"/>
              <a:gd name="connsiteY381" fmla="*/ 44350 h 4305008"/>
              <a:gd name="connsiteX382" fmla="*/ 3754649 w 5593163"/>
              <a:gd name="connsiteY382" fmla="*/ 0 h 4305008"/>
              <a:gd name="connsiteX383" fmla="*/ 3903287 w 5593163"/>
              <a:gd name="connsiteY383" fmla="*/ 0 h 4305008"/>
              <a:gd name="connsiteX384" fmla="*/ 3851448 w 5593163"/>
              <a:gd name="connsiteY384" fmla="*/ 95636 h 4305008"/>
              <a:gd name="connsiteX385" fmla="*/ 3280075 w 5593163"/>
              <a:gd name="connsiteY385" fmla="*/ 467856 h 4305008"/>
              <a:gd name="connsiteX386" fmla="*/ 3279959 w 5593163"/>
              <a:gd name="connsiteY386" fmla="*/ 468995 h 4305008"/>
              <a:gd name="connsiteX387" fmla="*/ 3263742 w 5593163"/>
              <a:gd name="connsiteY387" fmla="*/ 470523 h 4305008"/>
              <a:gd name="connsiteX388" fmla="*/ 3168316 w 5593163"/>
              <a:gd name="connsiteY388" fmla="*/ 479514 h 4305008"/>
              <a:gd name="connsiteX389" fmla="*/ 3151197 w 5593163"/>
              <a:gd name="connsiteY389" fmla="*/ 481127 h 4305008"/>
              <a:gd name="connsiteX390" fmla="*/ 3151171 w 5593163"/>
              <a:gd name="connsiteY390" fmla="*/ 480636 h 4305008"/>
              <a:gd name="connsiteX391" fmla="*/ 3150672 w 5593163"/>
              <a:gd name="connsiteY391" fmla="*/ 480669 h 4305008"/>
              <a:gd name="connsiteX392" fmla="*/ 3150079 w 5593163"/>
              <a:gd name="connsiteY392" fmla="*/ 469318 h 4305008"/>
              <a:gd name="connsiteX393" fmla="*/ 3150079 w 5593163"/>
              <a:gd name="connsiteY393" fmla="*/ 2166144 h 4305008"/>
              <a:gd name="connsiteX394" fmla="*/ 3151450 w 5593163"/>
              <a:gd name="connsiteY394" fmla="*/ 2149296 h 4305008"/>
              <a:gd name="connsiteX395" fmla="*/ 3158914 w 5593163"/>
              <a:gd name="connsiteY395" fmla="*/ 2057565 h 4305008"/>
              <a:gd name="connsiteX396" fmla="*/ 3159454 w 5593163"/>
              <a:gd name="connsiteY396" fmla="*/ 2050928 h 4305008"/>
              <a:gd name="connsiteX397" fmla="*/ 3159960 w 5593163"/>
              <a:gd name="connsiteY397" fmla="*/ 2050865 h 4305008"/>
              <a:gd name="connsiteX398" fmla="*/ 3850126 w 5593163"/>
              <a:gd name="connsiteY398" fmla="*/ 1363267 h 4305008"/>
              <a:gd name="connsiteX399" fmla="*/ 3850243 w 5593163"/>
              <a:gd name="connsiteY399" fmla="*/ 1362128 h 4305008"/>
              <a:gd name="connsiteX400" fmla="*/ 3866455 w 5593163"/>
              <a:gd name="connsiteY400" fmla="*/ 1360601 h 4305008"/>
              <a:gd name="connsiteX401" fmla="*/ 3961917 w 5593163"/>
              <a:gd name="connsiteY401" fmla="*/ 1351607 h 4305008"/>
              <a:gd name="connsiteX402" fmla="*/ 3979004 w 5593163"/>
              <a:gd name="connsiteY402" fmla="*/ 1349997 h 4305008"/>
              <a:gd name="connsiteX403" fmla="*/ 3979030 w 5593163"/>
              <a:gd name="connsiteY403" fmla="*/ 1350487 h 4305008"/>
              <a:gd name="connsiteX404" fmla="*/ 3979528 w 5593163"/>
              <a:gd name="connsiteY404" fmla="*/ 1350455 h 4305008"/>
              <a:gd name="connsiteX405" fmla="*/ 3980122 w 5593163"/>
              <a:gd name="connsiteY405" fmla="*/ 1361805 h 4305008"/>
              <a:gd name="connsiteX406" fmla="*/ 3978752 w 5593163"/>
              <a:gd name="connsiteY406" fmla="*/ 1378647 h 4305008"/>
              <a:gd name="connsiteX407" fmla="*/ 3971285 w 5593163"/>
              <a:gd name="connsiteY407" fmla="*/ 1470397 h 4305008"/>
              <a:gd name="connsiteX408" fmla="*/ 3970746 w 5593163"/>
              <a:gd name="connsiteY408" fmla="*/ 1477021 h 4305008"/>
              <a:gd name="connsiteX409" fmla="*/ 3970241 w 5593163"/>
              <a:gd name="connsiteY409" fmla="*/ 1477083 h 4305008"/>
              <a:gd name="connsiteX410" fmla="*/ 3280075 w 5593163"/>
              <a:gd name="connsiteY410" fmla="*/ 2164681 h 4305008"/>
              <a:gd name="connsiteX411" fmla="*/ 3279959 w 5593163"/>
              <a:gd name="connsiteY411" fmla="*/ 2165820 h 4305008"/>
              <a:gd name="connsiteX412" fmla="*/ 3263742 w 5593163"/>
              <a:gd name="connsiteY412" fmla="*/ 2167348 h 4305008"/>
              <a:gd name="connsiteX413" fmla="*/ 3168316 w 5593163"/>
              <a:gd name="connsiteY413" fmla="*/ 2176339 h 4305008"/>
              <a:gd name="connsiteX414" fmla="*/ 3151197 w 5593163"/>
              <a:gd name="connsiteY414" fmla="*/ 2177952 h 4305008"/>
              <a:gd name="connsiteX415" fmla="*/ 3151171 w 5593163"/>
              <a:gd name="connsiteY415" fmla="*/ 2177461 h 4305008"/>
              <a:gd name="connsiteX416" fmla="*/ 3150672 w 5593163"/>
              <a:gd name="connsiteY416" fmla="*/ 2177494 h 4305008"/>
              <a:gd name="connsiteX417" fmla="*/ 3150079 w 5593163"/>
              <a:gd name="connsiteY417" fmla="*/ 2166144 h 4305008"/>
              <a:gd name="connsiteX418" fmla="*/ 3150079 w 5593163"/>
              <a:gd name="connsiteY418" fmla="*/ 3862969 h 4305008"/>
              <a:gd name="connsiteX419" fmla="*/ 3151450 w 5593163"/>
              <a:gd name="connsiteY419" fmla="*/ 3846121 h 4305008"/>
              <a:gd name="connsiteX420" fmla="*/ 3158914 w 5593163"/>
              <a:gd name="connsiteY420" fmla="*/ 3754390 h 4305008"/>
              <a:gd name="connsiteX421" fmla="*/ 3159454 w 5593163"/>
              <a:gd name="connsiteY421" fmla="*/ 3747753 h 4305008"/>
              <a:gd name="connsiteX422" fmla="*/ 3159960 w 5593163"/>
              <a:gd name="connsiteY422" fmla="*/ 3747690 h 4305008"/>
              <a:gd name="connsiteX423" fmla="*/ 3850126 w 5593163"/>
              <a:gd name="connsiteY423" fmla="*/ 3060092 h 4305008"/>
              <a:gd name="connsiteX424" fmla="*/ 3850243 w 5593163"/>
              <a:gd name="connsiteY424" fmla="*/ 3058953 h 4305008"/>
              <a:gd name="connsiteX425" fmla="*/ 3866455 w 5593163"/>
              <a:gd name="connsiteY425" fmla="*/ 3057426 h 4305008"/>
              <a:gd name="connsiteX426" fmla="*/ 3961917 w 5593163"/>
              <a:gd name="connsiteY426" fmla="*/ 3048432 h 4305008"/>
              <a:gd name="connsiteX427" fmla="*/ 3979004 w 5593163"/>
              <a:gd name="connsiteY427" fmla="*/ 3046822 h 4305008"/>
              <a:gd name="connsiteX428" fmla="*/ 3979030 w 5593163"/>
              <a:gd name="connsiteY428" fmla="*/ 3047312 h 4305008"/>
              <a:gd name="connsiteX429" fmla="*/ 3979528 w 5593163"/>
              <a:gd name="connsiteY429" fmla="*/ 3047280 h 4305008"/>
              <a:gd name="connsiteX430" fmla="*/ 3980122 w 5593163"/>
              <a:gd name="connsiteY430" fmla="*/ 3058630 h 4305008"/>
              <a:gd name="connsiteX431" fmla="*/ 3978752 w 5593163"/>
              <a:gd name="connsiteY431" fmla="*/ 3075472 h 4305008"/>
              <a:gd name="connsiteX432" fmla="*/ 3971285 w 5593163"/>
              <a:gd name="connsiteY432" fmla="*/ 3167222 h 4305008"/>
              <a:gd name="connsiteX433" fmla="*/ 3970746 w 5593163"/>
              <a:gd name="connsiteY433" fmla="*/ 3173846 h 4305008"/>
              <a:gd name="connsiteX434" fmla="*/ 3970241 w 5593163"/>
              <a:gd name="connsiteY434" fmla="*/ 3173908 h 4305008"/>
              <a:gd name="connsiteX435" fmla="*/ 3280075 w 5593163"/>
              <a:gd name="connsiteY435" fmla="*/ 3861506 h 4305008"/>
              <a:gd name="connsiteX436" fmla="*/ 3279959 w 5593163"/>
              <a:gd name="connsiteY436" fmla="*/ 3862645 h 4305008"/>
              <a:gd name="connsiteX437" fmla="*/ 3263742 w 5593163"/>
              <a:gd name="connsiteY437" fmla="*/ 3864173 h 4305008"/>
              <a:gd name="connsiteX438" fmla="*/ 3168316 w 5593163"/>
              <a:gd name="connsiteY438" fmla="*/ 3873164 h 4305008"/>
              <a:gd name="connsiteX439" fmla="*/ 3151197 w 5593163"/>
              <a:gd name="connsiteY439" fmla="*/ 3874777 h 4305008"/>
              <a:gd name="connsiteX440" fmla="*/ 3151171 w 5593163"/>
              <a:gd name="connsiteY440" fmla="*/ 3874286 h 4305008"/>
              <a:gd name="connsiteX441" fmla="*/ 3150672 w 5593163"/>
              <a:gd name="connsiteY441" fmla="*/ 3874319 h 4305008"/>
              <a:gd name="connsiteX442" fmla="*/ 3150079 w 5593163"/>
              <a:gd name="connsiteY442" fmla="*/ 3862969 h 4305008"/>
              <a:gd name="connsiteX443" fmla="*/ 2442890 w 5593163"/>
              <a:gd name="connsiteY443" fmla="*/ 1181049 h 4305008"/>
              <a:gd name="connsiteX444" fmla="*/ 2986199 w 5593163"/>
              <a:gd name="connsiteY444" fmla="*/ 636203 h 4305008"/>
              <a:gd name="connsiteX445" fmla="*/ 2442890 w 5593163"/>
              <a:gd name="connsiteY445" fmla="*/ 1181049 h 4305008"/>
              <a:gd name="connsiteX446" fmla="*/ 2442890 w 5593163"/>
              <a:gd name="connsiteY446" fmla="*/ 1493690 h 4305008"/>
              <a:gd name="connsiteX447" fmla="*/ 2986199 w 5593163"/>
              <a:gd name="connsiteY447" fmla="*/ 2034258 h 4305008"/>
              <a:gd name="connsiteX448" fmla="*/ 2442890 w 5593163"/>
              <a:gd name="connsiteY448" fmla="*/ 1493690 h 4305008"/>
              <a:gd name="connsiteX449" fmla="*/ 2442890 w 5593163"/>
              <a:gd name="connsiteY449" fmla="*/ 2877874 h 4305008"/>
              <a:gd name="connsiteX450" fmla="*/ 2986199 w 5593163"/>
              <a:gd name="connsiteY450" fmla="*/ 2333028 h 4305008"/>
              <a:gd name="connsiteX451" fmla="*/ 2442890 w 5593163"/>
              <a:gd name="connsiteY451" fmla="*/ 2877874 h 4305008"/>
              <a:gd name="connsiteX452" fmla="*/ 2442890 w 5593163"/>
              <a:gd name="connsiteY452" fmla="*/ 3190516 h 4305008"/>
              <a:gd name="connsiteX453" fmla="*/ 2986199 w 5593163"/>
              <a:gd name="connsiteY453" fmla="*/ 3731083 h 4305008"/>
              <a:gd name="connsiteX454" fmla="*/ 2442890 w 5593163"/>
              <a:gd name="connsiteY454" fmla="*/ 3190516 h 4305008"/>
              <a:gd name="connsiteX455" fmla="*/ 2410871 w 5593163"/>
              <a:gd name="connsiteY455" fmla="*/ 4305008 h 4305008"/>
              <a:gd name="connsiteX456" fmla="*/ 2439316 w 5593163"/>
              <a:gd name="connsiteY456" fmla="*/ 4255797 h 4305008"/>
              <a:gd name="connsiteX457" fmla="*/ 2999569 w 5593163"/>
              <a:gd name="connsiteY457" fmla="*/ 3898397 h 4305008"/>
              <a:gd name="connsiteX458" fmla="*/ 2999686 w 5593163"/>
              <a:gd name="connsiteY458" fmla="*/ 3897249 h 4305008"/>
              <a:gd name="connsiteX459" fmla="*/ 3015899 w 5593163"/>
              <a:gd name="connsiteY459" fmla="*/ 3895710 h 4305008"/>
              <a:gd name="connsiteX460" fmla="*/ 3111360 w 5593163"/>
              <a:gd name="connsiteY460" fmla="*/ 3886645 h 4305008"/>
              <a:gd name="connsiteX461" fmla="*/ 3128448 w 5593163"/>
              <a:gd name="connsiteY461" fmla="*/ 3885022 h 4305008"/>
              <a:gd name="connsiteX462" fmla="*/ 3128474 w 5593163"/>
              <a:gd name="connsiteY462" fmla="*/ 3885516 h 4305008"/>
              <a:gd name="connsiteX463" fmla="*/ 3128972 w 5593163"/>
              <a:gd name="connsiteY463" fmla="*/ 3885483 h 4305008"/>
              <a:gd name="connsiteX464" fmla="*/ 3129566 w 5593163"/>
              <a:gd name="connsiteY464" fmla="*/ 3896923 h 4305008"/>
              <a:gd name="connsiteX465" fmla="*/ 3128195 w 5593163"/>
              <a:gd name="connsiteY465" fmla="*/ 3913899 h 4305008"/>
              <a:gd name="connsiteX466" fmla="*/ 3120728 w 5593163"/>
              <a:gd name="connsiteY466" fmla="*/ 4006375 h 4305008"/>
              <a:gd name="connsiteX467" fmla="*/ 3120190 w 5593163"/>
              <a:gd name="connsiteY467" fmla="*/ 4013051 h 4305008"/>
              <a:gd name="connsiteX468" fmla="*/ 3119684 w 5593163"/>
              <a:gd name="connsiteY468" fmla="*/ 4013114 h 4305008"/>
              <a:gd name="connsiteX469" fmla="*/ 3044567 w 5593163"/>
              <a:gd name="connsiteY469" fmla="*/ 4254710 h 4305008"/>
              <a:gd name="connsiteX470" fmla="*/ 3014445 w 5593163"/>
              <a:gd name="connsiteY470" fmla="*/ 4305008 h 4305008"/>
              <a:gd name="connsiteX471" fmla="*/ 2860336 w 5593163"/>
              <a:gd name="connsiteY471" fmla="*/ 4305008 h 4305008"/>
              <a:gd name="connsiteX472" fmla="*/ 2887018 w 5593163"/>
              <a:gd name="connsiteY472" fmla="*/ 4271827 h 4305008"/>
              <a:gd name="connsiteX473" fmla="*/ 2986199 w 5593163"/>
              <a:gd name="connsiteY473" fmla="*/ 4029853 h 4305008"/>
              <a:gd name="connsiteX474" fmla="*/ 2614045 w 5593163"/>
              <a:gd name="connsiteY474" fmla="*/ 4241205 h 4305008"/>
              <a:gd name="connsiteX475" fmla="*/ 2561922 w 5593163"/>
              <a:gd name="connsiteY475" fmla="*/ 4305008 h 4305008"/>
              <a:gd name="connsiteX476" fmla="*/ 2376360 w 5593163"/>
              <a:gd name="connsiteY476" fmla="*/ 0 h 4305008"/>
              <a:gd name="connsiteX477" fmla="*/ 2524998 w 5593163"/>
              <a:gd name="connsiteY477" fmla="*/ 0 h 4305008"/>
              <a:gd name="connsiteX478" fmla="*/ 2547226 w 5593163"/>
              <a:gd name="connsiteY478" fmla="*/ 44350 h 4305008"/>
              <a:gd name="connsiteX479" fmla="*/ 2986199 w 5593163"/>
              <a:gd name="connsiteY479" fmla="*/ 337433 h 4305008"/>
              <a:gd name="connsiteX480" fmla="*/ 2872691 w 5593163"/>
              <a:gd name="connsiteY480" fmla="*/ 76659 h 4305008"/>
              <a:gd name="connsiteX481" fmla="*/ 2804464 w 5593163"/>
              <a:gd name="connsiteY481" fmla="*/ 0 h 4305008"/>
              <a:gd name="connsiteX482" fmla="*/ 2972839 w 5593163"/>
              <a:gd name="connsiteY482" fmla="*/ 0 h 4305008"/>
              <a:gd name="connsiteX483" fmla="*/ 3035473 w 5593163"/>
              <a:gd name="connsiteY483" fmla="*/ 96778 h 4305008"/>
              <a:gd name="connsiteX484" fmla="*/ 3119686 w 5593163"/>
              <a:gd name="connsiteY484" fmla="*/ 354040 h 4305008"/>
              <a:gd name="connsiteX485" fmla="*/ 3120191 w 5593163"/>
              <a:gd name="connsiteY485" fmla="*/ 354103 h 4305008"/>
              <a:gd name="connsiteX486" fmla="*/ 3120732 w 5593163"/>
              <a:gd name="connsiteY486" fmla="*/ 360740 h 4305008"/>
              <a:gd name="connsiteX487" fmla="*/ 3128196 w 5593163"/>
              <a:gd name="connsiteY487" fmla="*/ 452471 h 4305008"/>
              <a:gd name="connsiteX488" fmla="*/ 3129566 w 5593163"/>
              <a:gd name="connsiteY488" fmla="*/ 469318 h 4305008"/>
              <a:gd name="connsiteX489" fmla="*/ 3128973 w 5593163"/>
              <a:gd name="connsiteY489" fmla="*/ 480669 h 4305008"/>
              <a:gd name="connsiteX490" fmla="*/ 3128474 w 5593163"/>
              <a:gd name="connsiteY490" fmla="*/ 480636 h 4305008"/>
              <a:gd name="connsiteX491" fmla="*/ 3128448 w 5593163"/>
              <a:gd name="connsiteY491" fmla="*/ 481127 h 4305008"/>
              <a:gd name="connsiteX492" fmla="*/ 3111330 w 5593163"/>
              <a:gd name="connsiteY492" fmla="*/ 479514 h 4305008"/>
              <a:gd name="connsiteX493" fmla="*/ 3015903 w 5593163"/>
              <a:gd name="connsiteY493" fmla="*/ 470523 h 4305008"/>
              <a:gd name="connsiteX494" fmla="*/ 2999687 w 5593163"/>
              <a:gd name="connsiteY494" fmla="*/ 468995 h 4305008"/>
              <a:gd name="connsiteX495" fmla="*/ 2999571 w 5593163"/>
              <a:gd name="connsiteY495" fmla="*/ 467856 h 4305008"/>
              <a:gd name="connsiteX496" fmla="*/ 2428199 w 5593163"/>
              <a:gd name="connsiteY496" fmla="*/ 95636 h 4305008"/>
              <a:gd name="connsiteX497" fmla="*/ 2299523 w 5593163"/>
              <a:gd name="connsiteY497" fmla="*/ 1313979 h 4305008"/>
              <a:gd name="connsiteX498" fmla="*/ 2300894 w 5593163"/>
              <a:gd name="connsiteY498" fmla="*/ 1296998 h 4305008"/>
              <a:gd name="connsiteX499" fmla="*/ 2308358 w 5593163"/>
              <a:gd name="connsiteY499" fmla="*/ 1204541 h 4305008"/>
              <a:gd name="connsiteX500" fmla="*/ 2308898 w 5593163"/>
              <a:gd name="connsiteY500" fmla="*/ 1197851 h 4305008"/>
              <a:gd name="connsiteX501" fmla="*/ 2309404 w 5593163"/>
              <a:gd name="connsiteY501" fmla="*/ 1197788 h 4305008"/>
              <a:gd name="connsiteX502" fmla="*/ 2999570 w 5593163"/>
              <a:gd name="connsiteY502" fmla="*/ 504747 h 4305008"/>
              <a:gd name="connsiteX503" fmla="*/ 2999687 w 5593163"/>
              <a:gd name="connsiteY503" fmla="*/ 503599 h 4305008"/>
              <a:gd name="connsiteX504" fmla="*/ 3015899 w 5593163"/>
              <a:gd name="connsiteY504" fmla="*/ 502060 h 4305008"/>
              <a:gd name="connsiteX505" fmla="*/ 3111361 w 5593163"/>
              <a:gd name="connsiteY505" fmla="*/ 492995 h 4305008"/>
              <a:gd name="connsiteX506" fmla="*/ 3128448 w 5593163"/>
              <a:gd name="connsiteY506" fmla="*/ 491372 h 4305008"/>
              <a:gd name="connsiteX507" fmla="*/ 3128474 w 5593163"/>
              <a:gd name="connsiteY507" fmla="*/ 491866 h 4305008"/>
              <a:gd name="connsiteX508" fmla="*/ 3128972 w 5593163"/>
              <a:gd name="connsiteY508" fmla="*/ 491833 h 4305008"/>
              <a:gd name="connsiteX509" fmla="*/ 3129566 w 5593163"/>
              <a:gd name="connsiteY509" fmla="*/ 503273 h 4305008"/>
              <a:gd name="connsiteX510" fmla="*/ 3128196 w 5593163"/>
              <a:gd name="connsiteY510" fmla="*/ 520249 h 4305008"/>
              <a:gd name="connsiteX511" fmla="*/ 3120729 w 5593163"/>
              <a:gd name="connsiteY511" fmla="*/ 612725 h 4305008"/>
              <a:gd name="connsiteX512" fmla="*/ 3120190 w 5593163"/>
              <a:gd name="connsiteY512" fmla="*/ 619401 h 4305008"/>
              <a:gd name="connsiteX513" fmla="*/ 3119685 w 5593163"/>
              <a:gd name="connsiteY513" fmla="*/ 619464 h 4305008"/>
              <a:gd name="connsiteX514" fmla="*/ 2429519 w 5593163"/>
              <a:gd name="connsiteY514" fmla="*/ 1312505 h 4305008"/>
              <a:gd name="connsiteX515" fmla="*/ 2429403 w 5593163"/>
              <a:gd name="connsiteY515" fmla="*/ 1313653 h 4305008"/>
              <a:gd name="connsiteX516" fmla="*/ 2413186 w 5593163"/>
              <a:gd name="connsiteY516" fmla="*/ 1315193 h 4305008"/>
              <a:gd name="connsiteX517" fmla="*/ 2317760 w 5593163"/>
              <a:gd name="connsiteY517" fmla="*/ 1324255 h 4305008"/>
              <a:gd name="connsiteX518" fmla="*/ 2300641 w 5593163"/>
              <a:gd name="connsiteY518" fmla="*/ 1325881 h 4305008"/>
              <a:gd name="connsiteX519" fmla="*/ 2300615 w 5593163"/>
              <a:gd name="connsiteY519" fmla="*/ 1325386 h 4305008"/>
              <a:gd name="connsiteX520" fmla="*/ 2300116 w 5593163"/>
              <a:gd name="connsiteY520" fmla="*/ 1325419 h 4305008"/>
              <a:gd name="connsiteX521" fmla="*/ 2299523 w 5593163"/>
              <a:gd name="connsiteY521" fmla="*/ 1313979 h 4305008"/>
              <a:gd name="connsiteX522" fmla="*/ 2299523 w 5593163"/>
              <a:gd name="connsiteY522" fmla="*/ 1361805 h 4305008"/>
              <a:gd name="connsiteX523" fmla="*/ 2300117 w 5593163"/>
              <a:gd name="connsiteY523" fmla="*/ 1350455 h 4305008"/>
              <a:gd name="connsiteX524" fmla="*/ 2300615 w 5593163"/>
              <a:gd name="connsiteY524" fmla="*/ 1350487 h 4305008"/>
              <a:gd name="connsiteX525" fmla="*/ 2300641 w 5593163"/>
              <a:gd name="connsiteY525" fmla="*/ 1349997 h 4305008"/>
              <a:gd name="connsiteX526" fmla="*/ 2317729 w 5593163"/>
              <a:gd name="connsiteY526" fmla="*/ 1351607 h 4305008"/>
              <a:gd name="connsiteX527" fmla="*/ 2413190 w 5593163"/>
              <a:gd name="connsiteY527" fmla="*/ 1360601 h 4305008"/>
              <a:gd name="connsiteX528" fmla="*/ 2429403 w 5593163"/>
              <a:gd name="connsiteY528" fmla="*/ 1362128 h 4305008"/>
              <a:gd name="connsiteX529" fmla="*/ 2429520 w 5593163"/>
              <a:gd name="connsiteY529" fmla="*/ 1363267 h 4305008"/>
              <a:gd name="connsiteX530" fmla="*/ 3119686 w 5593163"/>
              <a:gd name="connsiteY530" fmla="*/ 2050865 h 4305008"/>
              <a:gd name="connsiteX531" fmla="*/ 3120191 w 5593163"/>
              <a:gd name="connsiteY531" fmla="*/ 2050928 h 4305008"/>
              <a:gd name="connsiteX532" fmla="*/ 3120732 w 5593163"/>
              <a:gd name="connsiteY532" fmla="*/ 2057565 h 4305008"/>
              <a:gd name="connsiteX533" fmla="*/ 3128196 w 5593163"/>
              <a:gd name="connsiteY533" fmla="*/ 2149296 h 4305008"/>
              <a:gd name="connsiteX534" fmla="*/ 3129566 w 5593163"/>
              <a:gd name="connsiteY534" fmla="*/ 2166144 h 4305008"/>
              <a:gd name="connsiteX535" fmla="*/ 3128973 w 5593163"/>
              <a:gd name="connsiteY535" fmla="*/ 2177494 h 4305008"/>
              <a:gd name="connsiteX536" fmla="*/ 3128474 w 5593163"/>
              <a:gd name="connsiteY536" fmla="*/ 2177461 h 4305008"/>
              <a:gd name="connsiteX537" fmla="*/ 3128448 w 5593163"/>
              <a:gd name="connsiteY537" fmla="*/ 2177952 h 4305008"/>
              <a:gd name="connsiteX538" fmla="*/ 3111330 w 5593163"/>
              <a:gd name="connsiteY538" fmla="*/ 2176339 h 4305008"/>
              <a:gd name="connsiteX539" fmla="*/ 3015903 w 5593163"/>
              <a:gd name="connsiteY539" fmla="*/ 2167348 h 4305008"/>
              <a:gd name="connsiteX540" fmla="*/ 2999687 w 5593163"/>
              <a:gd name="connsiteY540" fmla="*/ 2165820 h 4305008"/>
              <a:gd name="connsiteX541" fmla="*/ 2999571 w 5593163"/>
              <a:gd name="connsiteY541" fmla="*/ 2164681 h 4305008"/>
              <a:gd name="connsiteX542" fmla="*/ 2309405 w 5593163"/>
              <a:gd name="connsiteY542" fmla="*/ 1477083 h 4305008"/>
              <a:gd name="connsiteX543" fmla="*/ 2308899 w 5593163"/>
              <a:gd name="connsiteY543" fmla="*/ 1477021 h 4305008"/>
              <a:gd name="connsiteX544" fmla="*/ 2308361 w 5593163"/>
              <a:gd name="connsiteY544" fmla="*/ 1470397 h 4305008"/>
              <a:gd name="connsiteX545" fmla="*/ 2300894 w 5593163"/>
              <a:gd name="connsiteY545" fmla="*/ 1378647 h 4305008"/>
              <a:gd name="connsiteX546" fmla="*/ 2299523 w 5593163"/>
              <a:gd name="connsiteY546" fmla="*/ 1361805 h 4305008"/>
              <a:gd name="connsiteX547" fmla="*/ 2299523 w 5593163"/>
              <a:gd name="connsiteY547" fmla="*/ 3010804 h 4305008"/>
              <a:gd name="connsiteX548" fmla="*/ 2300894 w 5593163"/>
              <a:gd name="connsiteY548" fmla="*/ 2993823 h 4305008"/>
              <a:gd name="connsiteX549" fmla="*/ 2308358 w 5593163"/>
              <a:gd name="connsiteY549" fmla="*/ 2901366 h 4305008"/>
              <a:gd name="connsiteX550" fmla="*/ 2308898 w 5593163"/>
              <a:gd name="connsiteY550" fmla="*/ 2894676 h 4305008"/>
              <a:gd name="connsiteX551" fmla="*/ 2309404 w 5593163"/>
              <a:gd name="connsiteY551" fmla="*/ 2894613 h 4305008"/>
              <a:gd name="connsiteX552" fmla="*/ 2999570 w 5593163"/>
              <a:gd name="connsiteY552" fmla="*/ 2201572 h 4305008"/>
              <a:gd name="connsiteX553" fmla="*/ 2999687 w 5593163"/>
              <a:gd name="connsiteY553" fmla="*/ 2200424 h 4305008"/>
              <a:gd name="connsiteX554" fmla="*/ 3015899 w 5593163"/>
              <a:gd name="connsiteY554" fmla="*/ 2198885 h 4305008"/>
              <a:gd name="connsiteX555" fmla="*/ 3111361 w 5593163"/>
              <a:gd name="connsiteY555" fmla="*/ 2189820 h 4305008"/>
              <a:gd name="connsiteX556" fmla="*/ 3128448 w 5593163"/>
              <a:gd name="connsiteY556" fmla="*/ 2188197 h 4305008"/>
              <a:gd name="connsiteX557" fmla="*/ 3128474 w 5593163"/>
              <a:gd name="connsiteY557" fmla="*/ 2188691 h 4305008"/>
              <a:gd name="connsiteX558" fmla="*/ 3128972 w 5593163"/>
              <a:gd name="connsiteY558" fmla="*/ 2188658 h 4305008"/>
              <a:gd name="connsiteX559" fmla="*/ 3129566 w 5593163"/>
              <a:gd name="connsiteY559" fmla="*/ 2200098 h 4305008"/>
              <a:gd name="connsiteX560" fmla="*/ 3128196 w 5593163"/>
              <a:gd name="connsiteY560" fmla="*/ 2217074 h 4305008"/>
              <a:gd name="connsiteX561" fmla="*/ 3120729 w 5593163"/>
              <a:gd name="connsiteY561" fmla="*/ 2309550 h 4305008"/>
              <a:gd name="connsiteX562" fmla="*/ 3120190 w 5593163"/>
              <a:gd name="connsiteY562" fmla="*/ 2316226 h 4305008"/>
              <a:gd name="connsiteX563" fmla="*/ 3119685 w 5593163"/>
              <a:gd name="connsiteY563" fmla="*/ 2316289 h 4305008"/>
              <a:gd name="connsiteX564" fmla="*/ 2429519 w 5593163"/>
              <a:gd name="connsiteY564" fmla="*/ 3009330 h 4305008"/>
              <a:gd name="connsiteX565" fmla="*/ 2429403 w 5593163"/>
              <a:gd name="connsiteY565" fmla="*/ 3010478 h 4305008"/>
              <a:gd name="connsiteX566" fmla="*/ 2413186 w 5593163"/>
              <a:gd name="connsiteY566" fmla="*/ 3012018 h 4305008"/>
              <a:gd name="connsiteX567" fmla="*/ 2317760 w 5593163"/>
              <a:gd name="connsiteY567" fmla="*/ 3021080 h 4305008"/>
              <a:gd name="connsiteX568" fmla="*/ 2300641 w 5593163"/>
              <a:gd name="connsiteY568" fmla="*/ 3022706 h 4305008"/>
              <a:gd name="connsiteX569" fmla="*/ 2300615 w 5593163"/>
              <a:gd name="connsiteY569" fmla="*/ 3022211 h 4305008"/>
              <a:gd name="connsiteX570" fmla="*/ 2300116 w 5593163"/>
              <a:gd name="connsiteY570" fmla="*/ 3022244 h 4305008"/>
              <a:gd name="connsiteX571" fmla="*/ 2299523 w 5593163"/>
              <a:gd name="connsiteY571" fmla="*/ 3010804 h 4305008"/>
              <a:gd name="connsiteX572" fmla="*/ 2299523 w 5593163"/>
              <a:gd name="connsiteY572" fmla="*/ 3058630 h 4305008"/>
              <a:gd name="connsiteX573" fmla="*/ 2300117 w 5593163"/>
              <a:gd name="connsiteY573" fmla="*/ 3047280 h 4305008"/>
              <a:gd name="connsiteX574" fmla="*/ 2300615 w 5593163"/>
              <a:gd name="connsiteY574" fmla="*/ 3047312 h 4305008"/>
              <a:gd name="connsiteX575" fmla="*/ 2300641 w 5593163"/>
              <a:gd name="connsiteY575" fmla="*/ 3046822 h 4305008"/>
              <a:gd name="connsiteX576" fmla="*/ 2317729 w 5593163"/>
              <a:gd name="connsiteY576" fmla="*/ 3048432 h 4305008"/>
              <a:gd name="connsiteX577" fmla="*/ 2413190 w 5593163"/>
              <a:gd name="connsiteY577" fmla="*/ 3057426 h 4305008"/>
              <a:gd name="connsiteX578" fmla="*/ 2429403 w 5593163"/>
              <a:gd name="connsiteY578" fmla="*/ 3058953 h 4305008"/>
              <a:gd name="connsiteX579" fmla="*/ 2429520 w 5593163"/>
              <a:gd name="connsiteY579" fmla="*/ 3060092 h 4305008"/>
              <a:gd name="connsiteX580" fmla="*/ 3119686 w 5593163"/>
              <a:gd name="connsiteY580" fmla="*/ 3747690 h 4305008"/>
              <a:gd name="connsiteX581" fmla="*/ 3120191 w 5593163"/>
              <a:gd name="connsiteY581" fmla="*/ 3747753 h 4305008"/>
              <a:gd name="connsiteX582" fmla="*/ 3120732 w 5593163"/>
              <a:gd name="connsiteY582" fmla="*/ 3754390 h 4305008"/>
              <a:gd name="connsiteX583" fmla="*/ 3128196 w 5593163"/>
              <a:gd name="connsiteY583" fmla="*/ 3846121 h 4305008"/>
              <a:gd name="connsiteX584" fmla="*/ 3129566 w 5593163"/>
              <a:gd name="connsiteY584" fmla="*/ 3862969 h 4305008"/>
              <a:gd name="connsiteX585" fmla="*/ 3128973 w 5593163"/>
              <a:gd name="connsiteY585" fmla="*/ 3874319 h 4305008"/>
              <a:gd name="connsiteX586" fmla="*/ 3128474 w 5593163"/>
              <a:gd name="connsiteY586" fmla="*/ 3874286 h 4305008"/>
              <a:gd name="connsiteX587" fmla="*/ 3128448 w 5593163"/>
              <a:gd name="connsiteY587" fmla="*/ 3874777 h 4305008"/>
              <a:gd name="connsiteX588" fmla="*/ 3111330 w 5593163"/>
              <a:gd name="connsiteY588" fmla="*/ 3873164 h 4305008"/>
              <a:gd name="connsiteX589" fmla="*/ 3015903 w 5593163"/>
              <a:gd name="connsiteY589" fmla="*/ 3864173 h 4305008"/>
              <a:gd name="connsiteX590" fmla="*/ 2999687 w 5593163"/>
              <a:gd name="connsiteY590" fmla="*/ 3862645 h 4305008"/>
              <a:gd name="connsiteX591" fmla="*/ 2999571 w 5593163"/>
              <a:gd name="connsiteY591" fmla="*/ 3861506 h 4305008"/>
              <a:gd name="connsiteX592" fmla="*/ 2309405 w 5593163"/>
              <a:gd name="connsiteY592" fmla="*/ 3173908 h 4305008"/>
              <a:gd name="connsiteX593" fmla="*/ 2308899 w 5593163"/>
              <a:gd name="connsiteY593" fmla="*/ 3173846 h 4305008"/>
              <a:gd name="connsiteX594" fmla="*/ 2308361 w 5593163"/>
              <a:gd name="connsiteY594" fmla="*/ 3167222 h 4305008"/>
              <a:gd name="connsiteX595" fmla="*/ 2300894 w 5593163"/>
              <a:gd name="connsiteY595" fmla="*/ 3075472 h 4305008"/>
              <a:gd name="connsiteX596" fmla="*/ 2299523 w 5593163"/>
              <a:gd name="connsiteY596" fmla="*/ 3058630 h 4305008"/>
              <a:gd name="connsiteX597" fmla="*/ 1601297 w 5593163"/>
              <a:gd name="connsiteY597" fmla="*/ 636203 h 4305008"/>
              <a:gd name="connsiteX598" fmla="*/ 2144606 w 5593163"/>
              <a:gd name="connsiteY598" fmla="*/ 1181049 h 4305008"/>
              <a:gd name="connsiteX599" fmla="*/ 1601297 w 5593163"/>
              <a:gd name="connsiteY599" fmla="*/ 636203 h 4305008"/>
              <a:gd name="connsiteX600" fmla="*/ 1601297 w 5593163"/>
              <a:gd name="connsiteY600" fmla="*/ 2333028 h 4305008"/>
              <a:gd name="connsiteX601" fmla="*/ 2144606 w 5593163"/>
              <a:gd name="connsiteY601" fmla="*/ 2877874 h 4305008"/>
              <a:gd name="connsiteX602" fmla="*/ 1601297 w 5593163"/>
              <a:gd name="connsiteY602" fmla="*/ 2333028 h 4305008"/>
              <a:gd name="connsiteX603" fmla="*/ 1601295 w 5593163"/>
              <a:gd name="connsiteY603" fmla="*/ 2034258 h 4305008"/>
              <a:gd name="connsiteX604" fmla="*/ 2144604 w 5593163"/>
              <a:gd name="connsiteY604" fmla="*/ 1493690 h 4305008"/>
              <a:gd name="connsiteX605" fmla="*/ 1601295 w 5593163"/>
              <a:gd name="connsiteY605" fmla="*/ 2034258 h 4305008"/>
              <a:gd name="connsiteX606" fmla="*/ 1601295 w 5593163"/>
              <a:gd name="connsiteY606" fmla="*/ 3731083 h 4305008"/>
              <a:gd name="connsiteX607" fmla="*/ 2144604 w 5593163"/>
              <a:gd name="connsiteY607" fmla="*/ 3190516 h 4305008"/>
              <a:gd name="connsiteX608" fmla="*/ 1601295 w 5593163"/>
              <a:gd name="connsiteY608" fmla="*/ 3731083 h 4305008"/>
              <a:gd name="connsiteX609" fmla="*/ 1457930 w 5593163"/>
              <a:gd name="connsiteY609" fmla="*/ 503273 h 4305008"/>
              <a:gd name="connsiteX610" fmla="*/ 1458524 w 5593163"/>
              <a:gd name="connsiteY610" fmla="*/ 491833 h 4305008"/>
              <a:gd name="connsiteX611" fmla="*/ 1459022 w 5593163"/>
              <a:gd name="connsiteY611" fmla="*/ 491866 h 4305008"/>
              <a:gd name="connsiteX612" fmla="*/ 1459048 w 5593163"/>
              <a:gd name="connsiteY612" fmla="*/ 491372 h 4305008"/>
              <a:gd name="connsiteX613" fmla="*/ 1476135 w 5593163"/>
              <a:gd name="connsiteY613" fmla="*/ 492995 h 4305008"/>
              <a:gd name="connsiteX614" fmla="*/ 1571597 w 5593163"/>
              <a:gd name="connsiteY614" fmla="*/ 502060 h 4305008"/>
              <a:gd name="connsiteX615" fmla="*/ 1587809 w 5593163"/>
              <a:gd name="connsiteY615" fmla="*/ 503599 h 4305008"/>
              <a:gd name="connsiteX616" fmla="*/ 1587926 w 5593163"/>
              <a:gd name="connsiteY616" fmla="*/ 504747 h 4305008"/>
              <a:gd name="connsiteX617" fmla="*/ 2278092 w 5593163"/>
              <a:gd name="connsiteY617" fmla="*/ 1197788 h 4305008"/>
              <a:gd name="connsiteX618" fmla="*/ 2278598 w 5593163"/>
              <a:gd name="connsiteY618" fmla="*/ 1197851 h 4305008"/>
              <a:gd name="connsiteX619" fmla="*/ 2279138 w 5593163"/>
              <a:gd name="connsiteY619" fmla="*/ 1204541 h 4305008"/>
              <a:gd name="connsiteX620" fmla="*/ 2286602 w 5593163"/>
              <a:gd name="connsiteY620" fmla="*/ 1296998 h 4305008"/>
              <a:gd name="connsiteX621" fmla="*/ 2287973 w 5593163"/>
              <a:gd name="connsiteY621" fmla="*/ 1313979 h 4305008"/>
              <a:gd name="connsiteX622" fmla="*/ 2287380 w 5593163"/>
              <a:gd name="connsiteY622" fmla="*/ 1325419 h 4305008"/>
              <a:gd name="connsiteX623" fmla="*/ 2286881 w 5593163"/>
              <a:gd name="connsiteY623" fmla="*/ 1325386 h 4305008"/>
              <a:gd name="connsiteX624" fmla="*/ 2286855 w 5593163"/>
              <a:gd name="connsiteY624" fmla="*/ 1325881 h 4305008"/>
              <a:gd name="connsiteX625" fmla="*/ 2269736 w 5593163"/>
              <a:gd name="connsiteY625" fmla="*/ 1324255 h 4305008"/>
              <a:gd name="connsiteX626" fmla="*/ 2174310 w 5593163"/>
              <a:gd name="connsiteY626" fmla="*/ 1315193 h 4305008"/>
              <a:gd name="connsiteX627" fmla="*/ 2158093 w 5593163"/>
              <a:gd name="connsiteY627" fmla="*/ 1313653 h 4305008"/>
              <a:gd name="connsiteX628" fmla="*/ 2157977 w 5593163"/>
              <a:gd name="connsiteY628" fmla="*/ 1312505 h 4305008"/>
              <a:gd name="connsiteX629" fmla="*/ 1467811 w 5593163"/>
              <a:gd name="connsiteY629" fmla="*/ 619464 h 4305008"/>
              <a:gd name="connsiteX630" fmla="*/ 1467306 w 5593163"/>
              <a:gd name="connsiteY630" fmla="*/ 619401 h 4305008"/>
              <a:gd name="connsiteX631" fmla="*/ 1466767 w 5593163"/>
              <a:gd name="connsiteY631" fmla="*/ 612725 h 4305008"/>
              <a:gd name="connsiteX632" fmla="*/ 1459300 w 5593163"/>
              <a:gd name="connsiteY632" fmla="*/ 520249 h 4305008"/>
              <a:gd name="connsiteX633" fmla="*/ 1457930 w 5593163"/>
              <a:gd name="connsiteY633" fmla="*/ 503273 h 4305008"/>
              <a:gd name="connsiteX634" fmla="*/ 1457930 w 5593163"/>
              <a:gd name="connsiteY634" fmla="*/ 2200098 h 4305008"/>
              <a:gd name="connsiteX635" fmla="*/ 1458524 w 5593163"/>
              <a:gd name="connsiteY635" fmla="*/ 2188658 h 4305008"/>
              <a:gd name="connsiteX636" fmla="*/ 1459022 w 5593163"/>
              <a:gd name="connsiteY636" fmla="*/ 2188691 h 4305008"/>
              <a:gd name="connsiteX637" fmla="*/ 1459048 w 5593163"/>
              <a:gd name="connsiteY637" fmla="*/ 2188197 h 4305008"/>
              <a:gd name="connsiteX638" fmla="*/ 1476135 w 5593163"/>
              <a:gd name="connsiteY638" fmla="*/ 2189820 h 4305008"/>
              <a:gd name="connsiteX639" fmla="*/ 1571597 w 5593163"/>
              <a:gd name="connsiteY639" fmla="*/ 2198885 h 4305008"/>
              <a:gd name="connsiteX640" fmla="*/ 1587809 w 5593163"/>
              <a:gd name="connsiteY640" fmla="*/ 2200424 h 4305008"/>
              <a:gd name="connsiteX641" fmla="*/ 1587926 w 5593163"/>
              <a:gd name="connsiteY641" fmla="*/ 2201572 h 4305008"/>
              <a:gd name="connsiteX642" fmla="*/ 2278092 w 5593163"/>
              <a:gd name="connsiteY642" fmla="*/ 2894613 h 4305008"/>
              <a:gd name="connsiteX643" fmla="*/ 2278598 w 5593163"/>
              <a:gd name="connsiteY643" fmla="*/ 2894676 h 4305008"/>
              <a:gd name="connsiteX644" fmla="*/ 2279138 w 5593163"/>
              <a:gd name="connsiteY644" fmla="*/ 2901366 h 4305008"/>
              <a:gd name="connsiteX645" fmla="*/ 2286602 w 5593163"/>
              <a:gd name="connsiteY645" fmla="*/ 2993823 h 4305008"/>
              <a:gd name="connsiteX646" fmla="*/ 2287973 w 5593163"/>
              <a:gd name="connsiteY646" fmla="*/ 3010804 h 4305008"/>
              <a:gd name="connsiteX647" fmla="*/ 2287380 w 5593163"/>
              <a:gd name="connsiteY647" fmla="*/ 3022244 h 4305008"/>
              <a:gd name="connsiteX648" fmla="*/ 2286881 w 5593163"/>
              <a:gd name="connsiteY648" fmla="*/ 3022211 h 4305008"/>
              <a:gd name="connsiteX649" fmla="*/ 2286855 w 5593163"/>
              <a:gd name="connsiteY649" fmla="*/ 3022706 h 4305008"/>
              <a:gd name="connsiteX650" fmla="*/ 2269736 w 5593163"/>
              <a:gd name="connsiteY650" fmla="*/ 3021080 h 4305008"/>
              <a:gd name="connsiteX651" fmla="*/ 2174310 w 5593163"/>
              <a:gd name="connsiteY651" fmla="*/ 3012018 h 4305008"/>
              <a:gd name="connsiteX652" fmla="*/ 2158093 w 5593163"/>
              <a:gd name="connsiteY652" fmla="*/ 3010478 h 4305008"/>
              <a:gd name="connsiteX653" fmla="*/ 2157977 w 5593163"/>
              <a:gd name="connsiteY653" fmla="*/ 3009330 h 4305008"/>
              <a:gd name="connsiteX654" fmla="*/ 1467811 w 5593163"/>
              <a:gd name="connsiteY654" fmla="*/ 2316289 h 4305008"/>
              <a:gd name="connsiteX655" fmla="*/ 1467306 w 5593163"/>
              <a:gd name="connsiteY655" fmla="*/ 2316226 h 4305008"/>
              <a:gd name="connsiteX656" fmla="*/ 1466767 w 5593163"/>
              <a:gd name="connsiteY656" fmla="*/ 2309550 h 4305008"/>
              <a:gd name="connsiteX657" fmla="*/ 1459300 w 5593163"/>
              <a:gd name="connsiteY657" fmla="*/ 2217074 h 4305008"/>
              <a:gd name="connsiteX658" fmla="*/ 1457930 w 5593163"/>
              <a:gd name="connsiteY658" fmla="*/ 2200098 h 4305008"/>
              <a:gd name="connsiteX659" fmla="*/ 1457930 w 5593163"/>
              <a:gd name="connsiteY659" fmla="*/ 3896923 h 4305008"/>
              <a:gd name="connsiteX660" fmla="*/ 1458524 w 5593163"/>
              <a:gd name="connsiteY660" fmla="*/ 3885483 h 4305008"/>
              <a:gd name="connsiteX661" fmla="*/ 1459022 w 5593163"/>
              <a:gd name="connsiteY661" fmla="*/ 3885516 h 4305008"/>
              <a:gd name="connsiteX662" fmla="*/ 1459048 w 5593163"/>
              <a:gd name="connsiteY662" fmla="*/ 3885022 h 4305008"/>
              <a:gd name="connsiteX663" fmla="*/ 1476135 w 5593163"/>
              <a:gd name="connsiteY663" fmla="*/ 3886645 h 4305008"/>
              <a:gd name="connsiteX664" fmla="*/ 1571597 w 5593163"/>
              <a:gd name="connsiteY664" fmla="*/ 3895710 h 4305008"/>
              <a:gd name="connsiteX665" fmla="*/ 1587809 w 5593163"/>
              <a:gd name="connsiteY665" fmla="*/ 3897249 h 4305008"/>
              <a:gd name="connsiteX666" fmla="*/ 1587926 w 5593163"/>
              <a:gd name="connsiteY666" fmla="*/ 3898397 h 4305008"/>
              <a:gd name="connsiteX667" fmla="*/ 2148179 w 5593163"/>
              <a:gd name="connsiteY667" fmla="*/ 4255797 h 4305008"/>
              <a:gd name="connsiteX668" fmla="*/ 2176624 w 5593163"/>
              <a:gd name="connsiteY668" fmla="*/ 4305008 h 4305008"/>
              <a:gd name="connsiteX669" fmla="*/ 2025574 w 5593163"/>
              <a:gd name="connsiteY669" fmla="*/ 4305008 h 4305008"/>
              <a:gd name="connsiteX670" fmla="*/ 1973451 w 5593163"/>
              <a:gd name="connsiteY670" fmla="*/ 4241205 h 4305008"/>
              <a:gd name="connsiteX671" fmla="*/ 1601297 w 5593163"/>
              <a:gd name="connsiteY671" fmla="*/ 4029853 h 4305008"/>
              <a:gd name="connsiteX672" fmla="*/ 1700478 w 5593163"/>
              <a:gd name="connsiteY672" fmla="*/ 4271827 h 4305008"/>
              <a:gd name="connsiteX673" fmla="*/ 1727160 w 5593163"/>
              <a:gd name="connsiteY673" fmla="*/ 4305008 h 4305008"/>
              <a:gd name="connsiteX674" fmla="*/ 1573050 w 5593163"/>
              <a:gd name="connsiteY674" fmla="*/ 4305008 h 4305008"/>
              <a:gd name="connsiteX675" fmla="*/ 1542929 w 5593163"/>
              <a:gd name="connsiteY675" fmla="*/ 4254710 h 4305008"/>
              <a:gd name="connsiteX676" fmla="*/ 1467811 w 5593163"/>
              <a:gd name="connsiteY676" fmla="*/ 4013114 h 4305008"/>
              <a:gd name="connsiteX677" fmla="*/ 1467306 w 5593163"/>
              <a:gd name="connsiteY677" fmla="*/ 4013051 h 4305008"/>
              <a:gd name="connsiteX678" fmla="*/ 1466767 w 5593163"/>
              <a:gd name="connsiteY678" fmla="*/ 4006375 h 4305008"/>
              <a:gd name="connsiteX679" fmla="*/ 1459300 w 5593163"/>
              <a:gd name="connsiteY679" fmla="*/ 3913899 h 4305008"/>
              <a:gd name="connsiteX680" fmla="*/ 1457930 w 5593163"/>
              <a:gd name="connsiteY680" fmla="*/ 3896923 h 4305008"/>
              <a:gd name="connsiteX681" fmla="*/ 1457928 w 5593163"/>
              <a:gd name="connsiteY681" fmla="*/ 469318 h 4305008"/>
              <a:gd name="connsiteX682" fmla="*/ 1459298 w 5593163"/>
              <a:gd name="connsiteY682" fmla="*/ 452471 h 4305008"/>
              <a:gd name="connsiteX683" fmla="*/ 1466762 w 5593163"/>
              <a:gd name="connsiteY683" fmla="*/ 360740 h 4305008"/>
              <a:gd name="connsiteX684" fmla="*/ 1467303 w 5593163"/>
              <a:gd name="connsiteY684" fmla="*/ 354103 h 4305008"/>
              <a:gd name="connsiteX685" fmla="*/ 1467808 w 5593163"/>
              <a:gd name="connsiteY685" fmla="*/ 354040 h 4305008"/>
              <a:gd name="connsiteX686" fmla="*/ 1552022 w 5593163"/>
              <a:gd name="connsiteY686" fmla="*/ 96778 h 4305008"/>
              <a:gd name="connsiteX687" fmla="*/ 1614656 w 5593163"/>
              <a:gd name="connsiteY687" fmla="*/ 0 h 4305008"/>
              <a:gd name="connsiteX688" fmla="*/ 1783031 w 5593163"/>
              <a:gd name="connsiteY688" fmla="*/ 0 h 4305008"/>
              <a:gd name="connsiteX689" fmla="*/ 1714803 w 5593163"/>
              <a:gd name="connsiteY689" fmla="*/ 76659 h 4305008"/>
              <a:gd name="connsiteX690" fmla="*/ 1601295 w 5593163"/>
              <a:gd name="connsiteY690" fmla="*/ 337433 h 4305008"/>
              <a:gd name="connsiteX691" fmla="*/ 2040269 w 5593163"/>
              <a:gd name="connsiteY691" fmla="*/ 44350 h 4305008"/>
              <a:gd name="connsiteX692" fmla="*/ 2062497 w 5593163"/>
              <a:gd name="connsiteY692" fmla="*/ 0 h 4305008"/>
              <a:gd name="connsiteX693" fmla="*/ 2211135 w 5593163"/>
              <a:gd name="connsiteY693" fmla="*/ 0 h 4305008"/>
              <a:gd name="connsiteX694" fmla="*/ 2159296 w 5593163"/>
              <a:gd name="connsiteY694" fmla="*/ 95636 h 4305008"/>
              <a:gd name="connsiteX695" fmla="*/ 1587923 w 5593163"/>
              <a:gd name="connsiteY695" fmla="*/ 467856 h 4305008"/>
              <a:gd name="connsiteX696" fmla="*/ 1587807 w 5593163"/>
              <a:gd name="connsiteY696" fmla="*/ 468995 h 4305008"/>
              <a:gd name="connsiteX697" fmla="*/ 1571591 w 5593163"/>
              <a:gd name="connsiteY697" fmla="*/ 470523 h 4305008"/>
              <a:gd name="connsiteX698" fmla="*/ 1476164 w 5593163"/>
              <a:gd name="connsiteY698" fmla="*/ 479514 h 4305008"/>
              <a:gd name="connsiteX699" fmla="*/ 1459046 w 5593163"/>
              <a:gd name="connsiteY699" fmla="*/ 481127 h 4305008"/>
              <a:gd name="connsiteX700" fmla="*/ 1459020 w 5593163"/>
              <a:gd name="connsiteY700" fmla="*/ 480636 h 4305008"/>
              <a:gd name="connsiteX701" fmla="*/ 1458521 w 5593163"/>
              <a:gd name="connsiteY701" fmla="*/ 480669 h 4305008"/>
              <a:gd name="connsiteX702" fmla="*/ 1457928 w 5593163"/>
              <a:gd name="connsiteY702" fmla="*/ 469318 h 4305008"/>
              <a:gd name="connsiteX703" fmla="*/ 1457928 w 5593163"/>
              <a:gd name="connsiteY703" fmla="*/ 2166144 h 4305008"/>
              <a:gd name="connsiteX704" fmla="*/ 1459298 w 5593163"/>
              <a:gd name="connsiteY704" fmla="*/ 2149296 h 4305008"/>
              <a:gd name="connsiteX705" fmla="*/ 1466762 w 5593163"/>
              <a:gd name="connsiteY705" fmla="*/ 2057565 h 4305008"/>
              <a:gd name="connsiteX706" fmla="*/ 1467303 w 5593163"/>
              <a:gd name="connsiteY706" fmla="*/ 2050928 h 4305008"/>
              <a:gd name="connsiteX707" fmla="*/ 1467808 w 5593163"/>
              <a:gd name="connsiteY707" fmla="*/ 2050865 h 4305008"/>
              <a:gd name="connsiteX708" fmla="*/ 2157974 w 5593163"/>
              <a:gd name="connsiteY708" fmla="*/ 1363267 h 4305008"/>
              <a:gd name="connsiteX709" fmla="*/ 2158091 w 5593163"/>
              <a:gd name="connsiteY709" fmla="*/ 1362128 h 4305008"/>
              <a:gd name="connsiteX710" fmla="*/ 2174304 w 5593163"/>
              <a:gd name="connsiteY710" fmla="*/ 1360601 h 4305008"/>
              <a:gd name="connsiteX711" fmla="*/ 2269765 w 5593163"/>
              <a:gd name="connsiteY711" fmla="*/ 1351607 h 4305008"/>
              <a:gd name="connsiteX712" fmla="*/ 2286853 w 5593163"/>
              <a:gd name="connsiteY712" fmla="*/ 1349997 h 4305008"/>
              <a:gd name="connsiteX713" fmla="*/ 2286879 w 5593163"/>
              <a:gd name="connsiteY713" fmla="*/ 1350487 h 4305008"/>
              <a:gd name="connsiteX714" fmla="*/ 2287377 w 5593163"/>
              <a:gd name="connsiteY714" fmla="*/ 1350455 h 4305008"/>
              <a:gd name="connsiteX715" fmla="*/ 2287971 w 5593163"/>
              <a:gd name="connsiteY715" fmla="*/ 1361805 h 4305008"/>
              <a:gd name="connsiteX716" fmla="*/ 2286600 w 5593163"/>
              <a:gd name="connsiteY716" fmla="*/ 1378647 h 4305008"/>
              <a:gd name="connsiteX717" fmla="*/ 2279133 w 5593163"/>
              <a:gd name="connsiteY717" fmla="*/ 1470397 h 4305008"/>
              <a:gd name="connsiteX718" fmla="*/ 2278595 w 5593163"/>
              <a:gd name="connsiteY718" fmla="*/ 1477021 h 4305008"/>
              <a:gd name="connsiteX719" fmla="*/ 2278089 w 5593163"/>
              <a:gd name="connsiteY719" fmla="*/ 1477083 h 4305008"/>
              <a:gd name="connsiteX720" fmla="*/ 1587923 w 5593163"/>
              <a:gd name="connsiteY720" fmla="*/ 2164681 h 4305008"/>
              <a:gd name="connsiteX721" fmla="*/ 1587807 w 5593163"/>
              <a:gd name="connsiteY721" fmla="*/ 2165820 h 4305008"/>
              <a:gd name="connsiteX722" fmla="*/ 1571591 w 5593163"/>
              <a:gd name="connsiteY722" fmla="*/ 2167348 h 4305008"/>
              <a:gd name="connsiteX723" fmla="*/ 1476164 w 5593163"/>
              <a:gd name="connsiteY723" fmla="*/ 2176339 h 4305008"/>
              <a:gd name="connsiteX724" fmla="*/ 1459046 w 5593163"/>
              <a:gd name="connsiteY724" fmla="*/ 2177952 h 4305008"/>
              <a:gd name="connsiteX725" fmla="*/ 1459020 w 5593163"/>
              <a:gd name="connsiteY725" fmla="*/ 2177461 h 4305008"/>
              <a:gd name="connsiteX726" fmla="*/ 1458521 w 5593163"/>
              <a:gd name="connsiteY726" fmla="*/ 2177494 h 4305008"/>
              <a:gd name="connsiteX727" fmla="*/ 1457928 w 5593163"/>
              <a:gd name="connsiteY727" fmla="*/ 2166144 h 4305008"/>
              <a:gd name="connsiteX728" fmla="*/ 1457928 w 5593163"/>
              <a:gd name="connsiteY728" fmla="*/ 3862969 h 4305008"/>
              <a:gd name="connsiteX729" fmla="*/ 1459298 w 5593163"/>
              <a:gd name="connsiteY729" fmla="*/ 3846121 h 4305008"/>
              <a:gd name="connsiteX730" fmla="*/ 1466762 w 5593163"/>
              <a:gd name="connsiteY730" fmla="*/ 3754390 h 4305008"/>
              <a:gd name="connsiteX731" fmla="*/ 1467303 w 5593163"/>
              <a:gd name="connsiteY731" fmla="*/ 3747753 h 4305008"/>
              <a:gd name="connsiteX732" fmla="*/ 1467808 w 5593163"/>
              <a:gd name="connsiteY732" fmla="*/ 3747690 h 4305008"/>
              <a:gd name="connsiteX733" fmla="*/ 2157974 w 5593163"/>
              <a:gd name="connsiteY733" fmla="*/ 3060092 h 4305008"/>
              <a:gd name="connsiteX734" fmla="*/ 2158091 w 5593163"/>
              <a:gd name="connsiteY734" fmla="*/ 3058953 h 4305008"/>
              <a:gd name="connsiteX735" fmla="*/ 2174304 w 5593163"/>
              <a:gd name="connsiteY735" fmla="*/ 3057426 h 4305008"/>
              <a:gd name="connsiteX736" fmla="*/ 2269765 w 5593163"/>
              <a:gd name="connsiteY736" fmla="*/ 3048432 h 4305008"/>
              <a:gd name="connsiteX737" fmla="*/ 2286853 w 5593163"/>
              <a:gd name="connsiteY737" fmla="*/ 3046822 h 4305008"/>
              <a:gd name="connsiteX738" fmla="*/ 2286879 w 5593163"/>
              <a:gd name="connsiteY738" fmla="*/ 3047312 h 4305008"/>
              <a:gd name="connsiteX739" fmla="*/ 2287377 w 5593163"/>
              <a:gd name="connsiteY739" fmla="*/ 3047280 h 4305008"/>
              <a:gd name="connsiteX740" fmla="*/ 2287971 w 5593163"/>
              <a:gd name="connsiteY740" fmla="*/ 3058630 h 4305008"/>
              <a:gd name="connsiteX741" fmla="*/ 2286600 w 5593163"/>
              <a:gd name="connsiteY741" fmla="*/ 3075472 h 4305008"/>
              <a:gd name="connsiteX742" fmla="*/ 2279133 w 5593163"/>
              <a:gd name="connsiteY742" fmla="*/ 3167222 h 4305008"/>
              <a:gd name="connsiteX743" fmla="*/ 2278595 w 5593163"/>
              <a:gd name="connsiteY743" fmla="*/ 3173846 h 4305008"/>
              <a:gd name="connsiteX744" fmla="*/ 2278089 w 5593163"/>
              <a:gd name="connsiteY744" fmla="*/ 3173908 h 4305008"/>
              <a:gd name="connsiteX745" fmla="*/ 1587923 w 5593163"/>
              <a:gd name="connsiteY745" fmla="*/ 3861506 h 4305008"/>
              <a:gd name="connsiteX746" fmla="*/ 1587807 w 5593163"/>
              <a:gd name="connsiteY746" fmla="*/ 3862645 h 4305008"/>
              <a:gd name="connsiteX747" fmla="*/ 1571591 w 5593163"/>
              <a:gd name="connsiteY747" fmla="*/ 3864173 h 4305008"/>
              <a:gd name="connsiteX748" fmla="*/ 1476164 w 5593163"/>
              <a:gd name="connsiteY748" fmla="*/ 3873164 h 4305008"/>
              <a:gd name="connsiteX749" fmla="*/ 1459046 w 5593163"/>
              <a:gd name="connsiteY749" fmla="*/ 3874777 h 4305008"/>
              <a:gd name="connsiteX750" fmla="*/ 1459020 w 5593163"/>
              <a:gd name="connsiteY750" fmla="*/ 3874286 h 4305008"/>
              <a:gd name="connsiteX751" fmla="*/ 1458521 w 5593163"/>
              <a:gd name="connsiteY751" fmla="*/ 3874319 h 4305008"/>
              <a:gd name="connsiteX752" fmla="*/ 1457928 w 5593163"/>
              <a:gd name="connsiteY752" fmla="*/ 3862969 h 4305008"/>
              <a:gd name="connsiteX753" fmla="*/ 750739 w 5593163"/>
              <a:gd name="connsiteY753" fmla="*/ 1181049 h 4305008"/>
              <a:gd name="connsiteX754" fmla="*/ 1294048 w 5593163"/>
              <a:gd name="connsiteY754" fmla="*/ 636203 h 4305008"/>
              <a:gd name="connsiteX755" fmla="*/ 750739 w 5593163"/>
              <a:gd name="connsiteY755" fmla="*/ 1181049 h 4305008"/>
              <a:gd name="connsiteX756" fmla="*/ 750739 w 5593163"/>
              <a:gd name="connsiteY756" fmla="*/ 1493690 h 4305008"/>
              <a:gd name="connsiteX757" fmla="*/ 1294048 w 5593163"/>
              <a:gd name="connsiteY757" fmla="*/ 2034258 h 4305008"/>
              <a:gd name="connsiteX758" fmla="*/ 750739 w 5593163"/>
              <a:gd name="connsiteY758" fmla="*/ 1493690 h 4305008"/>
              <a:gd name="connsiteX759" fmla="*/ 750739 w 5593163"/>
              <a:gd name="connsiteY759" fmla="*/ 2877874 h 4305008"/>
              <a:gd name="connsiteX760" fmla="*/ 1294048 w 5593163"/>
              <a:gd name="connsiteY760" fmla="*/ 2333028 h 4305008"/>
              <a:gd name="connsiteX761" fmla="*/ 750739 w 5593163"/>
              <a:gd name="connsiteY761" fmla="*/ 2877874 h 4305008"/>
              <a:gd name="connsiteX762" fmla="*/ 750739 w 5593163"/>
              <a:gd name="connsiteY762" fmla="*/ 3190516 h 4305008"/>
              <a:gd name="connsiteX763" fmla="*/ 1294048 w 5593163"/>
              <a:gd name="connsiteY763" fmla="*/ 3731083 h 4305008"/>
              <a:gd name="connsiteX764" fmla="*/ 750739 w 5593163"/>
              <a:gd name="connsiteY764" fmla="*/ 3190516 h 4305008"/>
              <a:gd name="connsiteX765" fmla="*/ 718720 w 5593163"/>
              <a:gd name="connsiteY765" fmla="*/ 4305008 h 4305008"/>
              <a:gd name="connsiteX766" fmla="*/ 747165 w 5593163"/>
              <a:gd name="connsiteY766" fmla="*/ 4255797 h 4305008"/>
              <a:gd name="connsiteX767" fmla="*/ 1307418 w 5593163"/>
              <a:gd name="connsiteY767" fmla="*/ 3898397 h 4305008"/>
              <a:gd name="connsiteX768" fmla="*/ 1307535 w 5593163"/>
              <a:gd name="connsiteY768" fmla="*/ 3897249 h 4305008"/>
              <a:gd name="connsiteX769" fmla="*/ 1323748 w 5593163"/>
              <a:gd name="connsiteY769" fmla="*/ 3895710 h 4305008"/>
              <a:gd name="connsiteX770" fmla="*/ 1419209 w 5593163"/>
              <a:gd name="connsiteY770" fmla="*/ 3886645 h 4305008"/>
              <a:gd name="connsiteX771" fmla="*/ 1436297 w 5593163"/>
              <a:gd name="connsiteY771" fmla="*/ 3885022 h 4305008"/>
              <a:gd name="connsiteX772" fmla="*/ 1436323 w 5593163"/>
              <a:gd name="connsiteY772" fmla="*/ 3885516 h 4305008"/>
              <a:gd name="connsiteX773" fmla="*/ 1436821 w 5593163"/>
              <a:gd name="connsiteY773" fmla="*/ 3885483 h 4305008"/>
              <a:gd name="connsiteX774" fmla="*/ 1437415 w 5593163"/>
              <a:gd name="connsiteY774" fmla="*/ 3896923 h 4305008"/>
              <a:gd name="connsiteX775" fmla="*/ 1436044 w 5593163"/>
              <a:gd name="connsiteY775" fmla="*/ 3913899 h 4305008"/>
              <a:gd name="connsiteX776" fmla="*/ 1428577 w 5593163"/>
              <a:gd name="connsiteY776" fmla="*/ 4006375 h 4305008"/>
              <a:gd name="connsiteX777" fmla="*/ 1428039 w 5593163"/>
              <a:gd name="connsiteY777" fmla="*/ 4013051 h 4305008"/>
              <a:gd name="connsiteX778" fmla="*/ 1427533 w 5593163"/>
              <a:gd name="connsiteY778" fmla="*/ 4013114 h 4305008"/>
              <a:gd name="connsiteX779" fmla="*/ 1352416 w 5593163"/>
              <a:gd name="connsiteY779" fmla="*/ 4254710 h 4305008"/>
              <a:gd name="connsiteX780" fmla="*/ 1322295 w 5593163"/>
              <a:gd name="connsiteY780" fmla="*/ 4305008 h 4305008"/>
              <a:gd name="connsiteX781" fmla="*/ 1168185 w 5593163"/>
              <a:gd name="connsiteY781" fmla="*/ 4305008 h 4305008"/>
              <a:gd name="connsiteX782" fmla="*/ 1194867 w 5593163"/>
              <a:gd name="connsiteY782" fmla="*/ 4271827 h 4305008"/>
              <a:gd name="connsiteX783" fmla="*/ 1294048 w 5593163"/>
              <a:gd name="connsiteY783" fmla="*/ 4029853 h 4305008"/>
              <a:gd name="connsiteX784" fmla="*/ 921894 w 5593163"/>
              <a:gd name="connsiteY784" fmla="*/ 4241205 h 4305008"/>
              <a:gd name="connsiteX785" fmla="*/ 869771 w 5593163"/>
              <a:gd name="connsiteY785" fmla="*/ 4305008 h 4305008"/>
              <a:gd name="connsiteX786" fmla="*/ 684209 w 5593163"/>
              <a:gd name="connsiteY786" fmla="*/ 0 h 4305008"/>
              <a:gd name="connsiteX787" fmla="*/ 832847 w 5593163"/>
              <a:gd name="connsiteY787" fmla="*/ 0 h 4305008"/>
              <a:gd name="connsiteX788" fmla="*/ 855075 w 5593163"/>
              <a:gd name="connsiteY788" fmla="*/ 44350 h 4305008"/>
              <a:gd name="connsiteX789" fmla="*/ 1294048 w 5593163"/>
              <a:gd name="connsiteY789" fmla="*/ 337433 h 4305008"/>
              <a:gd name="connsiteX790" fmla="*/ 1180541 w 5593163"/>
              <a:gd name="connsiteY790" fmla="*/ 76659 h 4305008"/>
              <a:gd name="connsiteX791" fmla="*/ 1112313 w 5593163"/>
              <a:gd name="connsiteY791" fmla="*/ 0 h 4305008"/>
              <a:gd name="connsiteX792" fmla="*/ 1280688 w 5593163"/>
              <a:gd name="connsiteY792" fmla="*/ 0 h 4305008"/>
              <a:gd name="connsiteX793" fmla="*/ 1343322 w 5593163"/>
              <a:gd name="connsiteY793" fmla="*/ 96778 h 4305008"/>
              <a:gd name="connsiteX794" fmla="*/ 1427534 w 5593163"/>
              <a:gd name="connsiteY794" fmla="*/ 354040 h 4305008"/>
              <a:gd name="connsiteX795" fmla="*/ 1428040 w 5593163"/>
              <a:gd name="connsiteY795" fmla="*/ 354102 h 4305008"/>
              <a:gd name="connsiteX796" fmla="*/ 1428580 w 5593163"/>
              <a:gd name="connsiteY796" fmla="*/ 360740 h 4305008"/>
              <a:gd name="connsiteX797" fmla="*/ 1436044 w 5593163"/>
              <a:gd name="connsiteY797" fmla="*/ 452471 h 4305008"/>
              <a:gd name="connsiteX798" fmla="*/ 1437415 w 5593163"/>
              <a:gd name="connsiteY798" fmla="*/ 469318 h 4305008"/>
              <a:gd name="connsiteX799" fmla="*/ 1436822 w 5593163"/>
              <a:gd name="connsiteY799" fmla="*/ 480669 h 4305008"/>
              <a:gd name="connsiteX800" fmla="*/ 1436323 w 5593163"/>
              <a:gd name="connsiteY800" fmla="*/ 480636 h 4305008"/>
              <a:gd name="connsiteX801" fmla="*/ 1436297 w 5593163"/>
              <a:gd name="connsiteY801" fmla="*/ 481127 h 4305008"/>
              <a:gd name="connsiteX802" fmla="*/ 1419178 w 5593163"/>
              <a:gd name="connsiteY802" fmla="*/ 479514 h 4305008"/>
              <a:gd name="connsiteX803" fmla="*/ 1323752 w 5593163"/>
              <a:gd name="connsiteY803" fmla="*/ 470523 h 4305008"/>
              <a:gd name="connsiteX804" fmla="*/ 1307535 w 5593163"/>
              <a:gd name="connsiteY804" fmla="*/ 468995 h 4305008"/>
              <a:gd name="connsiteX805" fmla="*/ 1307419 w 5593163"/>
              <a:gd name="connsiteY805" fmla="*/ 467856 h 4305008"/>
              <a:gd name="connsiteX806" fmla="*/ 736048 w 5593163"/>
              <a:gd name="connsiteY806" fmla="*/ 95636 h 4305008"/>
              <a:gd name="connsiteX807" fmla="*/ 607372 w 5593163"/>
              <a:gd name="connsiteY807" fmla="*/ 1313979 h 4305008"/>
              <a:gd name="connsiteX808" fmla="*/ 608742 w 5593163"/>
              <a:gd name="connsiteY808" fmla="*/ 1296998 h 4305008"/>
              <a:gd name="connsiteX809" fmla="*/ 616206 w 5593163"/>
              <a:gd name="connsiteY809" fmla="*/ 1204541 h 4305008"/>
              <a:gd name="connsiteX810" fmla="*/ 616747 w 5593163"/>
              <a:gd name="connsiteY810" fmla="*/ 1197851 h 4305008"/>
              <a:gd name="connsiteX811" fmla="*/ 617252 w 5593163"/>
              <a:gd name="connsiteY811" fmla="*/ 1197788 h 4305008"/>
              <a:gd name="connsiteX812" fmla="*/ 1307418 w 5593163"/>
              <a:gd name="connsiteY812" fmla="*/ 504747 h 4305008"/>
              <a:gd name="connsiteX813" fmla="*/ 1307535 w 5593163"/>
              <a:gd name="connsiteY813" fmla="*/ 503599 h 4305008"/>
              <a:gd name="connsiteX814" fmla="*/ 1323748 w 5593163"/>
              <a:gd name="connsiteY814" fmla="*/ 502060 h 4305008"/>
              <a:gd name="connsiteX815" fmla="*/ 1419209 w 5593163"/>
              <a:gd name="connsiteY815" fmla="*/ 492995 h 4305008"/>
              <a:gd name="connsiteX816" fmla="*/ 1436297 w 5593163"/>
              <a:gd name="connsiteY816" fmla="*/ 491372 h 4305008"/>
              <a:gd name="connsiteX817" fmla="*/ 1436323 w 5593163"/>
              <a:gd name="connsiteY817" fmla="*/ 491866 h 4305008"/>
              <a:gd name="connsiteX818" fmla="*/ 1436821 w 5593163"/>
              <a:gd name="connsiteY818" fmla="*/ 491833 h 4305008"/>
              <a:gd name="connsiteX819" fmla="*/ 1437415 w 5593163"/>
              <a:gd name="connsiteY819" fmla="*/ 503273 h 4305008"/>
              <a:gd name="connsiteX820" fmla="*/ 1436044 w 5593163"/>
              <a:gd name="connsiteY820" fmla="*/ 520249 h 4305008"/>
              <a:gd name="connsiteX821" fmla="*/ 1428577 w 5593163"/>
              <a:gd name="connsiteY821" fmla="*/ 612725 h 4305008"/>
              <a:gd name="connsiteX822" fmla="*/ 1428039 w 5593163"/>
              <a:gd name="connsiteY822" fmla="*/ 619401 h 4305008"/>
              <a:gd name="connsiteX823" fmla="*/ 1427533 w 5593163"/>
              <a:gd name="connsiteY823" fmla="*/ 619464 h 4305008"/>
              <a:gd name="connsiteX824" fmla="*/ 737367 w 5593163"/>
              <a:gd name="connsiteY824" fmla="*/ 1312505 h 4305008"/>
              <a:gd name="connsiteX825" fmla="*/ 737251 w 5593163"/>
              <a:gd name="connsiteY825" fmla="*/ 1313653 h 4305008"/>
              <a:gd name="connsiteX826" fmla="*/ 721035 w 5593163"/>
              <a:gd name="connsiteY826" fmla="*/ 1315193 h 4305008"/>
              <a:gd name="connsiteX827" fmla="*/ 625608 w 5593163"/>
              <a:gd name="connsiteY827" fmla="*/ 1324255 h 4305008"/>
              <a:gd name="connsiteX828" fmla="*/ 608490 w 5593163"/>
              <a:gd name="connsiteY828" fmla="*/ 1325881 h 4305008"/>
              <a:gd name="connsiteX829" fmla="*/ 608464 w 5593163"/>
              <a:gd name="connsiteY829" fmla="*/ 1325386 h 4305008"/>
              <a:gd name="connsiteX830" fmla="*/ 607965 w 5593163"/>
              <a:gd name="connsiteY830" fmla="*/ 1325419 h 4305008"/>
              <a:gd name="connsiteX831" fmla="*/ 607372 w 5593163"/>
              <a:gd name="connsiteY831" fmla="*/ 1313979 h 4305008"/>
              <a:gd name="connsiteX832" fmla="*/ 607372 w 5593163"/>
              <a:gd name="connsiteY832" fmla="*/ 1361805 h 4305008"/>
              <a:gd name="connsiteX833" fmla="*/ 607966 w 5593163"/>
              <a:gd name="connsiteY833" fmla="*/ 1350455 h 4305008"/>
              <a:gd name="connsiteX834" fmla="*/ 608464 w 5593163"/>
              <a:gd name="connsiteY834" fmla="*/ 1350487 h 4305008"/>
              <a:gd name="connsiteX835" fmla="*/ 608490 w 5593163"/>
              <a:gd name="connsiteY835" fmla="*/ 1349997 h 4305008"/>
              <a:gd name="connsiteX836" fmla="*/ 625577 w 5593163"/>
              <a:gd name="connsiteY836" fmla="*/ 1351607 h 4305008"/>
              <a:gd name="connsiteX837" fmla="*/ 721039 w 5593163"/>
              <a:gd name="connsiteY837" fmla="*/ 1360601 h 4305008"/>
              <a:gd name="connsiteX838" fmla="*/ 737251 w 5593163"/>
              <a:gd name="connsiteY838" fmla="*/ 1362128 h 4305008"/>
              <a:gd name="connsiteX839" fmla="*/ 737368 w 5593163"/>
              <a:gd name="connsiteY839" fmla="*/ 1363267 h 4305008"/>
              <a:gd name="connsiteX840" fmla="*/ 1427534 w 5593163"/>
              <a:gd name="connsiteY840" fmla="*/ 2050865 h 4305008"/>
              <a:gd name="connsiteX841" fmla="*/ 1428040 w 5593163"/>
              <a:gd name="connsiteY841" fmla="*/ 2050928 h 4305008"/>
              <a:gd name="connsiteX842" fmla="*/ 1428580 w 5593163"/>
              <a:gd name="connsiteY842" fmla="*/ 2057565 h 4305008"/>
              <a:gd name="connsiteX843" fmla="*/ 1436044 w 5593163"/>
              <a:gd name="connsiteY843" fmla="*/ 2149296 h 4305008"/>
              <a:gd name="connsiteX844" fmla="*/ 1437415 w 5593163"/>
              <a:gd name="connsiteY844" fmla="*/ 2166144 h 4305008"/>
              <a:gd name="connsiteX845" fmla="*/ 1436822 w 5593163"/>
              <a:gd name="connsiteY845" fmla="*/ 2177494 h 4305008"/>
              <a:gd name="connsiteX846" fmla="*/ 1436323 w 5593163"/>
              <a:gd name="connsiteY846" fmla="*/ 2177461 h 4305008"/>
              <a:gd name="connsiteX847" fmla="*/ 1436297 w 5593163"/>
              <a:gd name="connsiteY847" fmla="*/ 2177952 h 4305008"/>
              <a:gd name="connsiteX848" fmla="*/ 1419178 w 5593163"/>
              <a:gd name="connsiteY848" fmla="*/ 2176339 h 4305008"/>
              <a:gd name="connsiteX849" fmla="*/ 1323752 w 5593163"/>
              <a:gd name="connsiteY849" fmla="*/ 2167348 h 4305008"/>
              <a:gd name="connsiteX850" fmla="*/ 1307535 w 5593163"/>
              <a:gd name="connsiteY850" fmla="*/ 2165820 h 4305008"/>
              <a:gd name="connsiteX851" fmla="*/ 1307419 w 5593163"/>
              <a:gd name="connsiteY851" fmla="*/ 2164681 h 4305008"/>
              <a:gd name="connsiteX852" fmla="*/ 617253 w 5593163"/>
              <a:gd name="connsiteY852" fmla="*/ 1477083 h 4305008"/>
              <a:gd name="connsiteX853" fmla="*/ 616748 w 5593163"/>
              <a:gd name="connsiteY853" fmla="*/ 1477021 h 4305008"/>
              <a:gd name="connsiteX854" fmla="*/ 616209 w 5593163"/>
              <a:gd name="connsiteY854" fmla="*/ 1470397 h 4305008"/>
              <a:gd name="connsiteX855" fmla="*/ 608742 w 5593163"/>
              <a:gd name="connsiteY855" fmla="*/ 1378647 h 4305008"/>
              <a:gd name="connsiteX856" fmla="*/ 607372 w 5593163"/>
              <a:gd name="connsiteY856" fmla="*/ 1361805 h 4305008"/>
              <a:gd name="connsiteX857" fmla="*/ 607372 w 5593163"/>
              <a:gd name="connsiteY857" fmla="*/ 3010804 h 4305008"/>
              <a:gd name="connsiteX858" fmla="*/ 608742 w 5593163"/>
              <a:gd name="connsiteY858" fmla="*/ 2993823 h 4305008"/>
              <a:gd name="connsiteX859" fmla="*/ 616206 w 5593163"/>
              <a:gd name="connsiteY859" fmla="*/ 2901366 h 4305008"/>
              <a:gd name="connsiteX860" fmla="*/ 616747 w 5593163"/>
              <a:gd name="connsiteY860" fmla="*/ 2894676 h 4305008"/>
              <a:gd name="connsiteX861" fmla="*/ 617252 w 5593163"/>
              <a:gd name="connsiteY861" fmla="*/ 2894613 h 4305008"/>
              <a:gd name="connsiteX862" fmla="*/ 1307418 w 5593163"/>
              <a:gd name="connsiteY862" fmla="*/ 2201572 h 4305008"/>
              <a:gd name="connsiteX863" fmla="*/ 1307535 w 5593163"/>
              <a:gd name="connsiteY863" fmla="*/ 2200424 h 4305008"/>
              <a:gd name="connsiteX864" fmla="*/ 1323748 w 5593163"/>
              <a:gd name="connsiteY864" fmla="*/ 2198885 h 4305008"/>
              <a:gd name="connsiteX865" fmla="*/ 1419209 w 5593163"/>
              <a:gd name="connsiteY865" fmla="*/ 2189820 h 4305008"/>
              <a:gd name="connsiteX866" fmla="*/ 1436297 w 5593163"/>
              <a:gd name="connsiteY866" fmla="*/ 2188197 h 4305008"/>
              <a:gd name="connsiteX867" fmla="*/ 1436323 w 5593163"/>
              <a:gd name="connsiteY867" fmla="*/ 2188691 h 4305008"/>
              <a:gd name="connsiteX868" fmla="*/ 1436821 w 5593163"/>
              <a:gd name="connsiteY868" fmla="*/ 2188658 h 4305008"/>
              <a:gd name="connsiteX869" fmla="*/ 1437415 w 5593163"/>
              <a:gd name="connsiteY869" fmla="*/ 2200098 h 4305008"/>
              <a:gd name="connsiteX870" fmla="*/ 1436044 w 5593163"/>
              <a:gd name="connsiteY870" fmla="*/ 2217074 h 4305008"/>
              <a:gd name="connsiteX871" fmla="*/ 1428577 w 5593163"/>
              <a:gd name="connsiteY871" fmla="*/ 2309550 h 4305008"/>
              <a:gd name="connsiteX872" fmla="*/ 1428039 w 5593163"/>
              <a:gd name="connsiteY872" fmla="*/ 2316226 h 4305008"/>
              <a:gd name="connsiteX873" fmla="*/ 1427533 w 5593163"/>
              <a:gd name="connsiteY873" fmla="*/ 2316289 h 4305008"/>
              <a:gd name="connsiteX874" fmla="*/ 737367 w 5593163"/>
              <a:gd name="connsiteY874" fmla="*/ 3009330 h 4305008"/>
              <a:gd name="connsiteX875" fmla="*/ 737251 w 5593163"/>
              <a:gd name="connsiteY875" fmla="*/ 3010478 h 4305008"/>
              <a:gd name="connsiteX876" fmla="*/ 721035 w 5593163"/>
              <a:gd name="connsiteY876" fmla="*/ 3012018 h 4305008"/>
              <a:gd name="connsiteX877" fmla="*/ 625608 w 5593163"/>
              <a:gd name="connsiteY877" fmla="*/ 3021080 h 4305008"/>
              <a:gd name="connsiteX878" fmla="*/ 608490 w 5593163"/>
              <a:gd name="connsiteY878" fmla="*/ 3022706 h 4305008"/>
              <a:gd name="connsiteX879" fmla="*/ 608464 w 5593163"/>
              <a:gd name="connsiteY879" fmla="*/ 3022211 h 4305008"/>
              <a:gd name="connsiteX880" fmla="*/ 607965 w 5593163"/>
              <a:gd name="connsiteY880" fmla="*/ 3022244 h 4305008"/>
              <a:gd name="connsiteX881" fmla="*/ 607372 w 5593163"/>
              <a:gd name="connsiteY881" fmla="*/ 3010804 h 4305008"/>
              <a:gd name="connsiteX882" fmla="*/ 607372 w 5593163"/>
              <a:gd name="connsiteY882" fmla="*/ 3058630 h 4305008"/>
              <a:gd name="connsiteX883" fmla="*/ 607966 w 5593163"/>
              <a:gd name="connsiteY883" fmla="*/ 3047280 h 4305008"/>
              <a:gd name="connsiteX884" fmla="*/ 608464 w 5593163"/>
              <a:gd name="connsiteY884" fmla="*/ 3047312 h 4305008"/>
              <a:gd name="connsiteX885" fmla="*/ 608490 w 5593163"/>
              <a:gd name="connsiteY885" fmla="*/ 3046822 h 4305008"/>
              <a:gd name="connsiteX886" fmla="*/ 625577 w 5593163"/>
              <a:gd name="connsiteY886" fmla="*/ 3048432 h 4305008"/>
              <a:gd name="connsiteX887" fmla="*/ 721039 w 5593163"/>
              <a:gd name="connsiteY887" fmla="*/ 3057426 h 4305008"/>
              <a:gd name="connsiteX888" fmla="*/ 737251 w 5593163"/>
              <a:gd name="connsiteY888" fmla="*/ 3058953 h 4305008"/>
              <a:gd name="connsiteX889" fmla="*/ 737368 w 5593163"/>
              <a:gd name="connsiteY889" fmla="*/ 3060092 h 4305008"/>
              <a:gd name="connsiteX890" fmla="*/ 1427534 w 5593163"/>
              <a:gd name="connsiteY890" fmla="*/ 3747690 h 4305008"/>
              <a:gd name="connsiteX891" fmla="*/ 1428040 w 5593163"/>
              <a:gd name="connsiteY891" fmla="*/ 3747753 h 4305008"/>
              <a:gd name="connsiteX892" fmla="*/ 1428580 w 5593163"/>
              <a:gd name="connsiteY892" fmla="*/ 3754390 h 4305008"/>
              <a:gd name="connsiteX893" fmla="*/ 1436044 w 5593163"/>
              <a:gd name="connsiteY893" fmla="*/ 3846121 h 4305008"/>
              <a:gd name="connsiteX894" fmla="*/ 1437415 w 5593163"/>
              <a:gd name="connsiteY894" fmla="*/ 3862969 h 4305008"/>
              <a:gd name="connsiteX895" fmla="*/ 1436822 w 5593163"/>
              <a:gd name="connsiteY895" fmla="*/ 3874319 h 4305008"/>
              <a:gd name="connsiteX896" fmla="*/ 1436323 w 5593163"/>
              <a:gd name="connsiteY896" fmla="*/ 3874286 h 4305008"/>
              <a:gd name="connsiteX897" fmla="*/ 1436297 w 5593163"/>
              <a:gd name="connsiteY897" fmla="*/ 3874777 h 4305008"/>
              <a:gd name="connsiteX898" fmla="*/ 1419178 w 5593163"/>
              <a:gd name="connsiteY898" fmla="*/ 3873164 h 4305008"/>
              <a:gd name="connsiteX899" fmla="*/ 1323752 w 5593163"/>
              <a:gd name="connsiteY899" fmla="*/ 3864173 h 4305008"/>
              <a:gd name="connsiteX900" fmla="*/ 1307535 w 5593163"/>
              <a:gd name="connsiteY900" fmla="*/ 3862645 h 4305008"/>
              <a:gd name="connsiteX901" fmla="*/ 1307419 w 5593163"/>
              <a:gd name="connsiteY901" fmla="*/ 3861506 h 4305008"/>
              <a:gd name="connsiteX902" fmla="*/ 617253 w 5593163"/>
              <a:gd name="connsiteY902" fmla="*/ 3173908 h 4305008"/>
              <a:gd name="connsiteX903" fmla="*/ 616748 w 5593163"/>
              <a:gd name="connsiteY903" fmla="*/ 3173846 h 4305008"/>
              <a:gd name="connsiteX904" fmla="*/ 616209 w 5593163"/>
              <a:gd name="connsiteY904" fmla="*/ 3167222 h 4305008"/>
              <a:gd name="connsiteX905" fmla="*/ 608742 w 5593163"/>
              <a:gd name="connsiteY905" fmla="*/ 3075472 h 4305008"/>
              <a:gd name="connsiteX906" fmla="*/ 607372 w 5593163"/>
              <a:gd name="connsiteY906" fmla="*/ 3058630 h 4305008"/>
              <a:gd name="connsiteX907" fmla="*/ 0 w 5593163"/>
              <a:gd name="connsiteY907" fmla="*/ 116373 h 4305008"/>
              <a:gd name="connsiteX908" fmla="*/ 0 w 5593163"/>
              <a:gd name="connsiteY908" fmla="*/ 0 h 4305008"/>
              <a:gd name="connsiteX909" fmla="*/ 90880 w 5593163"/>
              <a:gd name="connsiteY909" fmla="*/ 0 h 4305008"/>
              <a:gd name="connsiteX910" fmla="*/ 22652 w 5593163"/>
              <a:gd name="connsiteY910" fmla="*/ 76659 h 4305008"/>
              <a:gd name="connsiteX911" fmla="*/ 0 w 5593163"/>
              <a:gd name="connsiteY911" fmla="*/ 443121 h 4305008"/>
              <a:gd name="connsiteX912" fmla="*/ 0 w 5593163"/>
              <a:gd name="connsiteY912" fmla="*/ 311637 h 4305008"/>
              <a:gd name="connsiteX913" fmla="*/ 82171 w 5593163"/>
              <a:gd name="connsiteY913" fmla="*/ 276703 h 4305008"/>
              <a:gd name="connsiteX914" fmla="*/ 348118 w 5593163"/>
              <a:gd name="connsiteY914" fmla="*/ 44350 h 4305008"/>
              <a:gd name="connsiteX915" fmla="*/ 370347 w 5593163"/>
              <a:gd name="connsiteY915" fmla="*/ 0 h 4305008"/>
              <a:gd name="connsiteX916" fmla="*/ 518984 w 5593163"/>
              <a:gd name="connsiteY916" fmla="*/ 0 h 4305008"/>
              <a:gd name="connsiteX917" fmla="*/ 467145 w 5593163"/>
              <a:gd name="connsiteY917" fmla="*/ 95636 h 4305008"/>
              <a:gd name="connsiteX918" fmla="*/ 13323 w 5593163"/>
              <a:gd name="connsiteY918" fmla="*/ 439959 h 4305008"/>
              <a:gd name="connsiteX919" fmla="*/ 0 w 5593163"/>
              <a:gd name="connsiteY919" fmla="*/ 1070142 h 4305008"/>
              <a:gd name="connsiteX920" fmla="*/ 0 w 5593163"/>
              <a:gd name="connsiteY920" fmla="*/ 862064 h 4305008"/>
              <a:gd name="connsiteX921" fmla="*/ 31905 w 5593163"/>
              <a:gd name="connsiteY921" fmla="*/ 912052 h 4305008"/>
              <a:gd name="connsiteX922" fmla="*/ 452455 w 5593163"/>
              <a:gd name="connsiteY922" fmla="*/ 1181049 h 4305008"/>
              <a:gd name="connsiteX923" fmla="*/ 9316 w 5593163"/>
              <a:gd name="connsiteY923" fmla="*/ 665484 h 4305008"/>
              <a:gd name="connsiteX924" fmla="*/ 0 w 5593163"/>
              <a:gd name="connsiteY924" fmla="*/ 662760 h 4305008"/>
              <a:gd name="connsiteX925" fmla="*/ 0 w 5593163"/>
              <a:gd name="connsiteY925" fmla="*/ 530567 h 4305008"/>
              <a:gd name="connsiteX926" fmla="*/ 26399 w 5593163"/>
              <a:gd name="connsiteY926" fmla="*/ 537107 h 4305008"/>
              <a:gd name="connsiteX927" fmla="*/ 585941 w 5593163"/>
              <a:gd name="connsiteY927" fmla="*/ 1197788 h 4305008"/>
              <a:gd name="connsiteX928" fmla="*/ 586447 w 5593163"/>
              <a:gd name="connsiteY928" fmla="*/ 1197851 h 4305008"/>
              <a:gd name="connsiteX929" fmla="*/ 586987 w 5593163"/>
              <a:gd name="connsiteY929" fmla="*/ 1204541 h 4305008"/>
              <a:gd name="connsiteX930" fmla="*/ 594451 w 5593163"/>
              <a:gd name="connsiteY930" fmla="*/ 1296998 h 4305008"/>
              <a:gd name="connsiteX931" fmla="*/ 595822 w 5593163"/>
              <a:gd name="connsiteY931" fmla="*/ 1313979 h 4305008"/>
              <a:gd name="connsiteX932" fmla="*/ 595229 w 5593163"/>
              <a:gd name="connsiteY932" fmla="*/ 1325419 h 4305008"/>
              <a:gd name="connsiteX933" fmla="*/ 594730 w 5593163"/>
              <a:gd name="connsiteY933" fmla="*/ 1325386 h 4305008"/>
              <a:gd name="connsiteX934" fmla="*/ 594704 w 5593163"/>
              <a:gd name="connsiteY934" fmla="*/ 1325881 h 4305008"/>
              <a:gd name="connsiteX935" fmla="*/ 577585 w 5593163"/>
              <a:gd name="connsiteY935" fmla="*/ 1324255 h 4305008"/>
              <a:gd name="connsiteX936" fmla="*/ 482159 w 5593163"/>
              <a:gd name="connsiteY936" fmla="*/ 1315193 h 4305008"/>
              <a:gd name="connsiteX937" fmla="*/ 465942 w 5593163"/>
              <a:gd name="connsiteY937" fmla="*/ 1313653 h 4305008"/>
              <a:gd name="connsiteX938" fmla="*/ 465826 w 5593163"/>
              <a:gd name="connsiteY938" fmla="*/ 1312505 h 4305008"/>
              <a:gd name="connsiteX939" fmla="*/ 5028 w 5593163"/>
              <a:gd name="connsiteY939" fmla="*/ 1076034 h 4305008"/>
              <a:gd name="connsiteX940" fmla="*/ 0 w 5593163"/>
              <a:gd name="connsiteY940" fmla="*/ 2139063 h 4305008"/>
              <a:gd name="connsiteX941" fmla="*/ 0 w 5593163"/>
              <a:gd name="connsiteY941" fmla="*/ 2007909 h 4305008"/>
              <a:gd name="connsiteX942" fmla="*/ 9314 w 5593163"/>
              <a:gd name="connsiteY942" fmla="*/ 2005207 h 4305008"/>
              <a:gd name="connsiteX943" fmla="*/ 452453 w 5593163"/>
              <a:gd name="connsiteY943" fmla="*/ 1493690 h 4305008"/>
              <a:gd name="connsiteX944" fmla="*/ 31903 w 5593163"/>
              <a:gd name="connsiteY944" fmla="*/ 1760575 h 4305008"/>
              <a:gd name="connsiteX945" fmla="*/ 0 w 5593163"/>
              <a:gd name="connsiteY945" fmla="*/ 1810167 h 4305008"/>
              <a:gd name="connsiteX946" fmla="*/ 0 w 5593163"/>
              <a:gd name="connsiteY946" fmla="*/ 1603724 h 4305008"/>
              <a:gd name="connsiteX947" fmla="*/ 5025 w 5593163"/>
              <a:gd name="connsiteY947" fmla="*/ 1597880 h 4305008"/>
              <a:gd name="connsiteX948" fmla="*/ 465823 w 5593163"/>
              <a:gd name="connsiteY948" fmla="*/ 1363267 h 4305008"/>
              <a:gd name="connsiteX949" fmla="*/ 465940 w 5593163"/>
              <a:gd name="connsiteY949" fmla="*/ 1362128 h 4305008"/>
              <a:gd name="connsiteX950" fmla="*/ 482153 w 5593163"/>
              <a:gd name="connsiteY950" fmla="*/ 1360601 h 4305008"/>
              <a:gd name="connsiteX951" fmla="*/ 577614 w 5593163"/>
              <a:gd name="connsiteY951" fmla="*/ 1351607 h 4305008"/>
              <a:gd name="connsiteX952" fmla="*/ 594702 w 5593163"/>
              <a:gd name="connsiteY952" fmla="*/ 1349997 h 4305008"/>
              <a:gd name="connsiteX953" fmla="*/ 594728 w 5593163"/>
              <a:gd name="connsiteY953" fmla="*/ 1350487 h 4305008"/>
              <a:gd name="connsiteX954" fmla="*/ 595226 w 5593163"/>
              <a:gd name="connsiteY954" fmla="*/ 1350455 h 4305008"/>
              <a:gd name="connsiteX955" fmla="*/ 595820 w 5593163"/>
              <a:gd name="connsiteY955" fmla="*/ 1361805 h 4305008"/>
              <a:gd name="connsiteX956" fmla="*/ 594449 w 5593163"/>
              <a:gd name="connsiteY956" fmla="*/ 1378647 h 4305008"/>
              <a:gd name="connsiteX957" fmla="*/ 586982 w 5593163"/>
              <a:gd name="connsiteY957" fmla="*/ 1470397 h 4305008"/>
              <a:gd name="connsiteX958" fmla="*/ 586444 w 5593163"/>
              <a:gd name="connsiteY958" fmla="*/ 1477021 h 4305008"/>
              <a:gd name="connsiteX959" fmla="*/ 585938 w 5593163"/>
              <a:gd name="connsiteY959" fmla="*/ 1477083 h 4305008"/>
              <a:gd name="connsiteX960" fmla="*/ 26396 w 5593163"/>
              <a:gd name="connsiteY960" fmla="*/ 2132575 h 4305008"/>
              <a:gd name="connsiteX961" fmla="*/ 0 w 5593163"/>
              <a:gd name="connsiteY961" fmla="*/ 2766967 h 4305008"/>
              <a:gd name="connsiteX962" fmla="*/ 0 w 5593163"/>
              <a:gd name="connsiteY962" fmla="*/ 2558889 h 4305008"/>
              <a:gd name="connsiteX963" fmla="*/ 31905 w 5593163"/>
              <a:gd name="connsiteY963" fmla="*/ 2608877 h 4305008"/>
              <a:gd name="connsiteX964" fmla="*/ 452455 w 5593163"/>
              <a:gd name="connsiteY964" fmla="*/ 2877874 h 4305008"/>
              <a:gd name="connsiteX965" fmla="*/ 9316 w 5593163"/>
              <a:gd name="connsiteY965" fmla="*/ 2362309 h 4305008"/>
              <a:gd name="connsiteX966" fmla="*/ 0 w 5593163"/>
              <a:gd name="connsiteY966" fmla="*/ 2359585 h 4305008"/>
              <a:gd name="connsiteX967" fmla="*/ 0 w 5593163"/>
              <a:gd name="connsiteY967" fmla="*/ 2227392 h 4305008"/>
              <a:gd name="connsiteX968" fmla="*/ 26399 w 5593163"/>
              <a:gd name="connsiteY968" fmla="*/ 2233932 h 4305008"/>
              <a:gd name="connsiteX969" fmla="*/ 585941 w 5593163"/>
              <a:gd name="connsiteY969" fmla="*/ 2894613 h 4305008"/>
              <a:gd name="connsiteX970" fmla="*/ 586447 w 5593163"/>
              <a:gd name="connsiteY970" fmla="*/ 2894676 h 4305008"/>
              <a:gd name="connsiteX971" fmla="*/ 586987 w 5593163"/>
              <a:gd name="connsiteY971" fmla="*/ 2901366 h 4305008"/>
              <a:gd name="connsiteX972" fmla="*/ 594451 w 5593163"/>
              <a:gd name="connsiteY972" fmla="*/ 2993823 h 4305008"/>
              <a:gd name="connsiteX973" fmla="*/ 595822 w 5593163"/>
              <a:gd name="connsiteY973" fmla="*/ 3010804 h 4305008"/>
              <a:gd name="connsiteX974" fmla="*/ 595229 w 5593163"/>
              <a:gd name="connsiteY974" fmla="*/ 3022244 h 4305008"/>
              <a:gd name="connsiteX975" fmla="*/ 594730 w 5593163"/>
              <a:gd name="connsiteY975" fmla="*/ 3022211 h 4305008"/>
              <a:gd name="connsiteX976" fmla="*/ 594704 w 5593163"/>
              <a:gd name="connsiteY976" fmla="*/ 3022706 h 4305008"/>
              <a:gd name="connsiteX977" fmla="*/ 577585 w 5593163"/>
              <a:gd name="connsiteY977" fmla="*/ 3021080 h 4305008"/>
              <a:gd name="connsiteX978" fmla="*/ 482159 w 5593163"/>
              <a:gd name="connsiteY978" fmla="*/ 3012018 h 4305008"/>
              <a:gd name="connsiteX979" fmla="*/ 465942 w 5593163"/>
              <a:gd name="connsiteY979" fmla="*/ 3010478 h 4305008"/>
              <a:gd name="connsiteX980" fmla="*/ 465826 w 5593163"/>
              <a:gd name="connsiteY980" fmla="*/ 3009330 h 4305008"/>
              <a:gd name="connsiteX981" fmla="*/ 5028 w 5593163"/>
              <a:gd name="connsiteY981" fmla="*/ 2772859 h 4305008"/>
              <a:gd name="connsiteX982" fmla="*/ 0 w 5593163"/>
              <a:gd name="connsiteY982" fmla="*/ 3835888 h 4305008"/>
              <a:gd name="connsiteX983" fmla="*/ 0 w 5593163"/>
              <a:gd name="connsiteY983" fmla="*/ 3704734 h 4305008"/>
              <a:gd name="connsiteX984" fmla="*/ 9314 w 5593163"/>
              <a:gd name="connsiteY984" fmla="*/ 3702032 h 4305008"/>
              <a:gd name="connsiteX985" fmla="*/ 452453 w 5593163"/>
              <a:gd name="connsiteY985" fmla="*/ 3190516 h 4305008"/>
              <a:gd name="connsiteX986" fmla="*/ 31903 w 5593163"/>
              <a:gd name="connsiteY986" fmla="*/ 3457400 h 4305008"/>
              <a:gd name="connsiteX987" fmla="*/ 0 w 5593163"/>
              <a:gd name="connsiteY987" fmla="*/ 3506992 h 4305008"/>
              <a:gd name="connsiteX988" fmla="*/ 0 w 5593163"/>
              <a:gd name="connsiteY988" fmla="*/ 3300549 h 4305008"/>
              <a:gd name="connsiteX989" fmla="*/ 5025 w 5593163"/>
              <a:gd name="connsiteY989" fmla="*/ 3294705 h 4305008"/>
              <a:gd name="connsiteX990" fmla="*/ 465823 w 5593163"/>
              <a:gd name="connsiteY990" fmla="*/ 3060092 h 4305008"/>
              <a:gd name="connsiteX991" fmla="*/ 465940 w 5593163"/>
              <a:gd name="connsiteY991" fmla="*/ 3058953 h 4305008"/>
              <a:gd name="connsiteX992" fmla="*/ 482153 w 5593163"/>
              <a:gd name="connsiteY992" fmla="*/ 3057426 h 4305008"/>
              <a:gd name="connsiteX993" fmla="*/ 577614 w 5593163"/>
              <a:gd name="connsiteY993" fmla="*/ 3048432 h 4305008"/>
              <a:gd name="connsiteX994" fmla="*/ 594702 w 5593163"/>
              <a:gd name="connsiteY994" fmla="*/ 3046822 h 4305008"/>
              <a:gd name="connsiteX995" fmla="*/ 594728 w 5593163"/>
              <a:gd name="connsiteY995" fmla="*/ 3047312 h 4305008"/>
              <a:gd name="connsiteX996" fmla="*/ 595226 w 5593163"/>
              <a:gd name="connsiteY996" fmla="*/ 3047280 h 4305008"/>
              <a:gd name="connsiteX997" fmla="*/ 595820 w 5593163"/>
              <a:gd name="connsiteY997" fmla="*/ 3058630 h 4305008"/>
              <a:gd name="connsiteX998" fmla="*/ 594449 w 5593163"/>
              <a:gd name="connsiteY998" fmla="*/ 3075472 h 4305008"/>
              <a:gd name="connsiteX999" fmla="*/ 586982 w 5593163"/>
              <a:gd name="connsiteY999" fmla="*/ 3167222 h 4305008"/>
              <a:gd name="connsiteX1000" fmla="*/ 586444 w 5593163"/>
              <a:gd name="connsiteY1000" fmla="*/ 3173846 h 4305008"/>
              <a:gd name="connsiteX1001" fmla="*/ 585938 w 5593163"/>
              <a:gd name="connsiteY1001" fmla="*/ 3173908 h 4305008"/>
              <a:gd name="connsiteX1002" fmla="*/ 26396 w 5593163"/>
              <a:gd name="connsiteY1002" fmla="*/ 3829400 h 4305008"/>
              <a:gd name="connsiteX1003" fmla="*/ 0 w 5593163"/>
              <a:gd name="connsiteY1003" fmla="*/ 4056079 h 4305008"/>
              <a:gd name="connsiteX1004" fmla="*/ 0 w 5593163"/>
              <a:gd name="connsiteY1004" fmla="*/ 3923091 h 4305008"/>
              <a:gd name="connsiteX1005" fmla="*/ 9850 w 5593163"/>
              <a:gd name="connsiteY1005" fmla="*/ 3925425 h 4305008"/>
              <a:gd name="connsiteX1006" fmla="*/ 456028 w 5593163"/>
              <a:gd name="connsiteY1006" fmla="*/ 4255797 h 4305008"/>
              <a:gd name="connsiteX1007" fmla="*/ 484473 w 5593163"/>
              <a:gd name="connsiteY1007" fmla="*/ 4305008 h 4305008"/>
              <a:gd name="connsiteX1008" fmla="*/ 333423 w 5593163"/>
              <a:gd name="connsiteY1008" fmla="*/ 4305008 h 4305008"/>
              <a:gd name="connsiteX1009" fmla="*/ 281300 w 5593163"/>
              <a:gd name="connsiteY1009" fmla="*/ 4241205 h 4305008"/>
              <a:gd name="connsiteX1010" fmla="*/ 75476 w 5593163"/>
              <a:gd name="connsiteY1010" fmla="*/ 4087725 h 4305008"/>
              <a:gd name="connsiteX1011" fmla="*/ 0 w 5593163"/>
              <a:gd name="connsiteY1011" fmla="*/ 4305008 h 4305008"/>
              <a:gd name="connsiteX1012" fmla="*/ 0 w 5593163"/>
              <a:gd name="connsiteY1012" fmla="*/ 4256099 h 4305008"/>
              <a:gd name="connsiteX1013" fmla="*/ 8327 w 5593163"/>
              <a:gd name="connsiteY1013" fmla="*/ 4271827 h 4305008"/>
              <a:gd name="connsiteX1014" fmla="*/ 35009 w 5593163"/>
              <a:gd name="connsiteY1014" fmla="*/ 4305008 h 4305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Lst>
            <a:rect l="l" t="t" r="r" b="b"/>
            <a:pathLst>
              <a:path w="5593163" h="4305008">
                <a:moveTo>
                  <a:pt x="4985599" y="636203"/>
                </a:moveTo>
                <a:cubicBezTo>
                  <a:pt x="5038875" y="907109"/>
                  <a:pt x="5253718" y="1121906"/>
                  <a:pt x="5528908" y="1181049"/>
                </a:cubicBezTo>
                <a:cubicBezTo>
                  <a:pt x="5475633" y="910143"/>
                  <a:pt x="5260789" y="695346"/>
                  <a:pt x="4985599" y="636203"/>
                </a:cubicBezTo>
                <a:close/>
                <a:moveTo>
                  <a:pt x="4985599" y="2333028"/>
                </a:moveTo>
                <a:cubicBezTo>
                  <a:pt x="5038875" y="2603934"/>
                  <a:pt x="5253718" y="2818731"/>
                  <a:pt x="5528908" y="2877874"/>
                </a:cubicBezTo>
                <a:cubicBezTo>
                  <a:pt x="5475633" y="2606968"/>
                  <a:pt x="5260789" y="2392171"/>
                  <a:pt x="4985599" y="2333028"/>
                </a:cubicBezTo>
                <a:close/>
                <a:moveTo>
                  <a:pt x="4985597" y="2034258"/>
                </a:moveTo>
                <a:cubicBezTo>
                  <a:pt x="5260787" y="1975579"/>
                  <a:pt x="5475630" y="1762469"/>
                  <a:pt x="5528906" y="1493690"/>
                </a:cubicBezTo>
                <a:cubicBezTo>
                  <a:pt x="5253716" y="1552369"/>
                  <a:pt x="5038872" y="1765479"/>
                  <a:pt x="4985597" y="2034258"/>
                </a:cubicBezTo>
                <a:close/>
                <a:moveTo>
                  <a:pt x="4985597" y="3731083"/>
                </a:moveTo>
                <a:cubicBezTo>
                  <a:pt x="5260787" y="3672404"/>
                  <a:pt x="5475630" y="3459294"/>
                  <a:pt x="5528906" y="3190516"/>
                </a:cubicBezTo>
                <a:cubicBezTo>
                  <a:pt x="5253716" y="3249194"/>
                  <a:pt x="5038872" y="3462304"/>
                  <a:pt x="4985597" y="3731083"/>
                </a:cubicBezTo>
                <a:close/>
                <a:moveTo>
                  <a:pt x="4842232" y="503273"/>
                </a:moveTo>
                <a:lnTo>
                  <a:pt x="4842826" y="491833"/>
                </a:lnTo>
                <a:lnTo>
                  <a:pt x="4843324" y="491866"/>
                </a:lnTo>
                <a:lnTo>
                  <a:pt x="4843350" y="491372"/>
                </a:lnTo>
                <a:lnTo>
                  <a:pt x="4860437" y="492995"/>
                </a:lnTo>
                <a:cubicBezTo>
                  <a:pt x="4892823" y="493522"/>
                  <a:pt x="4924716" y="496503"/>
                  <a:pt x="4955899" y="502060"/>
                </a:cubicBezTo>
                <a:cubicBezTo>
                  <a:pt x="4961475" y="501641"/>
                  <a:pt x="4966803" y="502589"/>
                  <a:pt x="4972112" y="503599"/>
                </a:cubicBezTo>
                <a:lnTo>
                  <a:pt x="4972229" y="504747"/>
                </a:lnTo>
                <a:cubicBezTo>
                  <a:pt x="5241367" y="549296"/>
                  <a:pt x="5466735" y="718370"/>
                  <a:pt x="5583809" y="948988"/>
                </a:cubicBezTo>
                <a:lnTo>
                  <a:pt x="5593163" y="971822"/>
                </a:lnTo>
                <a:lnTo>
                  <a:pt x="5593163" y="1318474"/>
                </a:lnTo>
                <a:lnTo>
                  <a:pt x="5558612" y="1315193"/>
                </a:lnTo>
                <a:cubicBezTo>
                  <a:pt x="5553035" y="1315612"/>
                  <a:pt x="5547706" y="1314664"/>
                  <a:pt x="5542395" y="1313653"/>
                </a:cubicBezTo>
                <a:lnTo>
                  <a:pt x="5542279" y="1312505"/>
                </a:lnTo>
                <a:cubicBezTo>
                  <a:pt x="5183428" y="1253106"/>
                  <a:pt x="4902389" y="972329"/>
                  <a:pt x="4852114" y="619464"/>
                </a:cubicBezTo>
                <a:cubicBezTo>
                  <a:pt x="4851946" y="619411"/>
                  <a:pt x="4851778" y="619406"/>
                  <a:pt x="4851608" y="619401"/>
                </a:cubicBezTo>
                <a:lnTo>
                  <a:pt x="4851070" y="612725"/>
                </a:lnTo>
                <a:cubicBezTo>
                  <a:pt x="4846011" y="582475"/>
                  <a:pt x="4843560" y="551584"/>
                  <a:pt x="4843603" y="520249"/>
                </a:cubicBezTo>
                <a:cubicBezTo>
                  <a:pt x="4842291" y="514621"/>
                  <a:pt x="4842232" y="508954"/>
                  <a:pt x="4842232" y="503273"/>
                </a:cubicBezTo>
                <a:close/>
                <a:moveTo>
                  <a:pt x="4842232" y="2200098"/>
                </a:moveTo>
                <a:lnTo>
                  <a:pt x="4842826" y="2188658"/>
                </a:lnTo>
                <a:lnTo>
                  <a:pt x="4843324" y="2188691"/>
                </a:lnTo>
                <a:lnTo>
                  <a:pt x="4843350" y="2188197"/>
                </a:lnTo>
                <a:lnTo>
                  <a:pt x="4860437" y="2189820"/>
                </a:lnTo>
                <a:cubicBezTo>
                  <a:pt x="4892823" y="2190347"/>
                  <a:pt x="4924716" y="2193328"/>
                  <a:pt x="4955899" y="2198885"/>
                </a:cubicBezTo>
                <a:cubicBezTo>
                  <a:pt x="4961475" y="2198466"/>
                  <a:pt x="4966803" y="2199414"/>
                  <a:pt x="4972112" y="2200424"/>
                </a:cubicBezTo>
                <a:lnTo>
                  <a:pt x="4972229" y="2201572"/>
                </a:lnTo>
                <a:cubicBezTo>
                  <a:pt x="5241367" y="2246121"/>
                  <a:pt x="5466735" y="2415195"/>
                  <a:pt x="5583809" y="2645813"/>
                </a:cubicBezTo>
                <a:lnTo>
                  <a:pt x="5593163" y="2668647"/>
                </a:lnTo>
                <a:lnTo>
                  <a:pt x="5593163" y="3015299"/>
                </a:lnTo>
                <a:lnTo>
                  <a:pt x="5558612" y="3012018"/>
                </a:lnTo>
                <a:cubicBezTo>
                  <a:pt x="5553035" y="3012437"/>
                  <a:pt x="5547706" y="3011489"/>
                  <a:pt x="5542395" y="3010478"/>
                </a:cubicBezTo>
                <a:lnTo>
                  <a:pt x="5542279" y="3009330"/>
                </a:lnTo>
                <a:cubicBezTo>
                  <a:pt x="5183428" y="2949931"/>
                  <a:pt x="4902389" y="2669154"/>
                  <a:pt x="4852114" y="2316289"/>
                </a:cubicBezTo>
                <a:cubicBezTo>
                  <a:pt x="4851946" y="2316236"/>
                  <a:pt x="4851778" y="2316231"/>
                  <a:pt x="4851608" y="2316226"/>
                </a:cubicBezTo>
                <a:lnTo>
                  <a:pt x="4851070" y="2309550"/>
                </a:lnTo>
                <a:cubicBezTo>
                  <a:pt x="4846011" y="2279300"/>
                  <a:pt x="4843560" y="2248409"/>
                  <a:pt x="4843603" y="2217074"/>
                </a:cubicBezTo>
                <a:cubicBezTo>
                  <a:pt x="4842291" y="2211446"/>
                  <a:pt x="4842232" y="2205779"/>
                  <a:pt x="4842232" y="2200098"/>
                </a:cubicBezTo>
                <a:close/>
                <a:moveTo>
                  <a:pt x="4842232" y="3896923"/>
                </a:moveTo>
                <a:lnTo>
                  <a:pt x="4842826" y="3885483"/>
                </a:lnTo>
                <a:lnTo>
                  <a:pt x="4843324" y="3885516"/>
                </a:lnTo>
                <a:lnTo>
                  <a:pt x="4843350" y="3885022"/>
                </a:lnTo>
                <a:lnTo>
                  <a:pt x="4860437" y="3886645"/>
                </a:lnTo>
                <a:cubicBezTo>
                  <a:pt x="4892823" y="3887172"/>
                  <a:pt x="4924716" y="3890153"/>
                  <a:pt x="4955899" y="3895710"/>
                </a:cubicBezTo>
                <a:cubicBezTo>
                  <a:pt x="4961475" y="3895291"/>
                  <a:pt x="4966803" y="3896239"/>
                  <a:pt x="4972112" y="3897249"/>
                </a:cubicBezTo>
                <a:lnTo>
                  <a:pt x="4972229" y="3898397"/>
                </a:lnTo>
                <a:cubicBezTo>
                  <a:pt x="5206288" y="3937139"/>
                  <a:pt x="5407245" y="4070062"/>
                  <a:pt x="5532481" y="4255797"/>
                </a:cubicBezTo>
                <a:lnTo>
                  <a:pt x="5560926" y="4305008"/>
                </a:lnTo>
                <a:lnTo>
                  <a:pt x="5409877" y="4305008"/>
                </a:lnTo>
                <a:lnTo>
                  <a:pt x="5357754" y="4241205"/>
                </a:lnTo>
                <a:cubicBezTo>
                  <a:pt x="5261058" y="4136681"/>
                  <a:pt x="5131850" y="4061285"/>
                  <a:pt x="4985599" y="4029853"/>
                </a:cubicBezTo>
                <a:cubicBezTo>
                  <a:pt x="5002846" y="4117553"/>
                  <a:pt x="5037026" y="4199373"/>
                  <a:pt x="5084780" y="4271827"/>
                </a:cubicBezTo>
                <a:lnTo>
                  <a:pt x="5111462" y="4305008"/>
                </a:lnTo>
                <a:lnTo>
                  <a:pt x="4957353" y="4305008"/>
                </a:lnTo>
                <a:lnTo>
                  <a:pt x="4927231" y="4254710"/>
                </a:lnTo>
                <a:cubicBezTo>
                  <a:pt x="4890029" y="4179889"/>
                  <a:pt x="4864297" y="4098618"/>
                  <a:pt x="4852114" y="4013114"/>
                </a:cubicBezTo>
                <a:cubicBezTo>
                  <a:pt x="4851946" y="4013061"/>
                  <a:pt x="4851778" y="4013056"/>
                  <a:pt x="4851608" y="4013051"/>
                </a:cubicBezTo>
                <a:lnTo>
                  <a:pt x="4851070" y="4006375"/>
                </a:lnTo>
                <a:cubicBezTo>
                  <a:pt x="4846011" y="3976125"/>
                  <a:pt x="4843560" y="3945234"/>
                  <a:pt x="4843603" y="3913899"/>
                </a:cubicBezTo>
                <a:cubicBezTo>
                  <a:pt x="4842291" y="3908271"/>
                  <a:pt x="4842232" y="3902604"/>
                  <a:pt x="4842232" y="3896923"/>
                </a:cubicBezTo>
                <a:close/>
                <a:moveTo>
                  <a:pt x="4842230" y="469318"/>
                </a:moveTo>
                <a:cubicBezTo>
                  <a:pt x="4842230" y="463681"/>
                  <a:pt x="4842289" y="458057"/>
                  <a:pt x="4843601" y="452471"/>
                </a:cubicBezTo>
                <a:cubicBezTo>
                  <a:pt x="4843558" y="421389"/>
                  <a:pt x="4846008" y="390746"/>
                  <a:pt x="4851065" y="360740"/>
                </a:cubicBezTo>
                <a:lnTo>
                  <a:pt x="4851605" y="354103"/>
                </a:lnTo>
                <a:cubicBezTo>
                  <a:pt x="4851774" y="354098"/>
                  <a:pt x="4851943" y="354093"/>
                  <a:pt x="4852110" y="354040"/>
                </a:cubicBezTo>
                <a:cubicBezTo>
                  <a:pt x="4865262" y="262463"/>
                  <a:pt x="4894203" y="175780"/>
                  <a:pt x="4936323" y="96778"/>
                </a:cubicBezTo>
                <a:lnTo>
                  <a:pt x="4998957" y="0"/>
                </a:lnTo>
                <a:lnTo>
                  <a:pt x="5167333" y="0"/>
                </a:lnTo>
                <a:lnTo>
                  <a:pt x="5099105" y="76659"/>
                </a:lnTo>
                <a:cubicBezTo>
                  <a:pt x="5043838" y="153496"/>
                  <a:pt x="5004523" y="241952"/>
                  <a:pt x="4985597" y="337433"/>
                </a:cubicBezTo>
                <a:cubicBezTo>
                  <a:pt x="5168636" y="298404"/>
                  <a:pt x="5324978" y="191052"/>
                  <a:pt x="5424571" y="44350"/>
                </a:cubicBezTo>
                <a:lnTo>
                  <a:pt x="5446799" y="0"/>
                </a:lnTo>
                <a:lnTo>
                  <a:pt x="5593163" y="0"/>
                </a:lnTo>
                <a:lnTo>
                  <a:pt x="5593163" y="4197"/>
                </a:lnTo>
                <a:lnTo>
                  <a:pt x="5543598" y="95636"/>
                </a:lnTo>
                <a:cubicBezTo>
                  <a:pt x="5419825" y="289169"/>
                  <a:pt x="5213633" y="428211"/>
                  <a:pt x="4972226" y="467856"/>
                </a:cubicBezTo>
                <a:lnTo>
                  <a:pt x="4972110" y="468995"/>
                </a:lnTo>
                <a:cubicBezTo>
                  <a:pt x="4966799" y="469998"/>
                  <a:pt x="4961470" y="470939"/>
                  <a:pt x="4955893" y="470523"/>
                </a:cubicBezTo>
                <a:cubicBezTo>
                  <a:pt x="4924721" y="476033"/>
                  <a:pt x="4892841" y="478991"/>
                  <a:pt x="4860466" y="479514"/>
                </a:cubicBezTo>
                <a:lnTo>
                  <a:pt x="4843348" y="481127"/>
                </a:lnTo>
                <a:lnTo>
                  <a:pt x="4843322" y="480636"/>
                </a:lnTo>
                <a:lnTo>
                  <a:pt x="4842823" y="480669"/>
                </a:lnTo>
                <a:cubicBezTo>
                  <a:pt x="4842257" y="476896"/>
                  <a:pt x="4842230" y="473110"/>
                  <a:pt x="4842230" y="469318"/>
                </a:cubicBezTo>
                <a:close/>
                <a:moveTo>
                  <a:pt x="4842230" y="2166144"/>
                </a:moveTo>
                <a:cubicBezTo>
                  <a:pt x="4842230" y="2160506"/>
                  <a:pt x="4842289" y="2154882"/>
                  <a:pt x="4843601" y="2149296"/>
                </a:cubicBezTo>
                <a:cubicBezTo>
                  <a:pt x="4843558" y="2118214"/>
                  <a:pt x="4846008" y="2087572"/>
                  <a:pt x="4851065" y="2057565"/>
                </a:cubicBezTo>
                <a:lnTo>
                  <a:pt x="4851605" y="2050928"/>
                </a:lnTo>
                <a:cubicBezTo>
                  <a:pt x="4851774" y="2050923"/>
                  <a:pt x="4851943" y="2050918"/>
                  <a:pt x="4852110" y="2050865"/>
                </a:cubicBezTo>
                <a:cubicBezTo>
                  <a:pt x="4902387" y="1700770"/>
                  <a:pt x="5183426" y="1422199"/>
                  <a:pt x="5542276" y="1363267"/>
                </a:cubicBezTo>
                <a:lnTo>
                  <a:pt x="5542393" y="1362128"/>
                </a:lnTo>
                <a:cubicBezTo>
                  <a:pt x="5547702" y="1361126"/>
                  <a:pt x="5553030" y="1360185"/>
                  <a:pt x="5558606" y="1360601"/>
                </a:cubicBezTo>
                <a:lnTo>
                  <a:pt x="5593163" y="1357345"/>
                </a:lnTo>
                <a:lnTo>
                  <a:pt x="5593163" y="1701268"/>
                </a:lnTo>
                <a:lnTo>
                  <a:pt x="5583807" y="1723929"/>
                </a:lnTo>
                <a:cubicBezTo>
                  <a:pt x="5466733" y="1952736"/>
                  <a:pt x="5241364" y="2120482"/>
                  <a:pt x="4972226" y="2164681"/>
                </a:cubicBezTo>
                <a:lnTo>
                  <a:pt x="4972110" y="2165820"/>
                </a:lnTo>
                <a:cubicBezTo>
                  <a:pt x="4966799" y="2166823"/>
                  <a:pt x="4961470" y="2167764"/>
                  <a:pt x="4955893" y="2167348"/>
                </a:cubicBezTo>
                <a:cubicBezTo>
                  <a:pt x="4924721" y="2172858"/>
                  <a:pt x="4892841" y="2175816"/>
                  <a:pt x="4860466" y="2176339"/>
                </a:cubicBezTo>
                <a:lnTo>
                  <a:pt x="4843348" y="2177952"/>
                </a:lnTo>
                <a:lnTo>
                  <a:pt x="4843322" y="2177461"/>
                </a:lnTo>
                <a:lnTo>
                  <a:pt x="4842823" y="2177494"/>
                </a:lnTo>
                <a:cubicBezTo>
                  <a:pt x="4842257" y="2173722"/>
                  <a:pt x="4842230" y="2169936"/>
                  <a:pt x="4842230" y="2166144"/>
                </a:cubicBezTo>
                <a:close/>
                <a:moveTo>
                  <a:pt x="4842230" y="3862969"/>
                </a:moveTo>
                <a:cubicBezTo>
                  <a:pt x="4842230" y="3857331"/>
                  <a:pt x="4842289" y="3851707"/>
                  <a:pt x="4843601" y="3846121"/>
                </a:cubicBezTo>
                <a:cubicBezTo>
                  <a:pt x="4843558" y="3815039"/>
                  <a:pt x="4846008" y="3784397"/>
                  <a:pt x="4851065" y="3754390"/>
                </a:cubicBezTo>
                <a:lnTo>
                  <a:pt x="4851605" y="3747753"/>
                </a:lnTo>
                <a:cubicBezTo>
                  <a:pt x="4851774" y="3747748"/>
                  <a:pt x="4851943" y="3747743"/>
                  <a:pt x="4852110" y="3747690"/>
                </a:cubicBezTo>
                <a:cubicBezTo>
                  <a:pt x="4902387" y="3397595"/>
                  <a:pt x="5183426" y="3119024"/>
                  <a:pt x="5542276" y="3060092"/>
                </a:cubicBezTo>
                <a:lnTo>
                  <a:pt x="5542393" y="3058953"/>
                </a:lnTo>
                <a:cubicBezTo>
                  <a:pt x="5547702" y="3057951"/>
                  <a:pt x="5553030" y="3057010"/>
                  <a:pt x="5558606" y="3057426"/>
                </a:cubicBezTo>
                <a:lnTo>
                  <a:pt x="5593163" y="3054170"/>
                </a:lnTo>
                <a:lnTo>
                  <a:pt x="5593163" y="3398093"/>
                </a:lnTo>
                <a:lnTo>
                  <a:pt x="5583807" y="3420754"/>
                </a:lnTo>
                <a:cubicBezTo>
                  <a:pt x="5466733" y="3649560"/>
                  <a:pt x="5241364" y="3817307"/>
                  <a:pt x="4972226" y="3861506"/>
                </a:cubicBezTo>
                <a:lnTo>
                  <a:pt x="4972110" y="3862645"/>
                </a:lnTo>
                <a:cubicBezTo>
                  <a:pt x="4966799" y="3863648"/>
                  <a:pt x="4961470" y="3864589"/>
                  <a:pt x="4955893" y="3864173"/>
                </a:cubicBezTo>
                <a:cubicBezTo>
                  <a:pt x="4924721" y="3869683"/>
                  <a:pt x="4892841" y="3872641"/>
                  <a:pt x="4860466" y="3873164"/>
                </a:cubicBezTo>
                <a:lnTo>
                  <a:pt x="4843348" y="3874777"/>
                </a:lnTo>
                <a:lnTo>
                  <a:pt x="4843322" y="3874286"/>
                </a:lnTo>
                <a:lnTo>
                  <a:pt x="4842823" y="3874319"/>
                </a:lnTo>
                <a:cubicBezTo>
                  <a:pt x="4842257" y="3870547"/>
                  <a:pt x="4842230" y="3866761"/>
                  <a:pt x="4842230" y="3862969"/>
                </a:cubicBezTo>
                <a:close/>
                <a:moveTo>
                  <a:pt x="4135041" y="1181049"/>
                </a:moveTo>
                <a:cubicBezTo>
                  <a:pt x="4410231" y="1121906"/>
                  <a:pt x="4625074" y="907109"/>
                  <a:pt x="4678350" y="636203"/>
                </a:cubicBezTo>
                <a:cubicBezTo>
                  <a:pt x="4403160" y="695346"/>
                  <a:pt x="4188316" y="910143"/>
                  <a:pt x="4135041" y="1181049"/>
                </a:cubicBezTo>
                <a:close/>
                <a:moveTo>
                  <a:pt x="4135041" y="1493690"/>
                </a:moveTo>
                <a:cubicBezTo>
                  <a:pt x="4188317" y="1762469"/>
                  <a:pt x="4403160" y="1975579"/>
                  <a:pt x="4678350" y="2034258"/>
                </a:cubicBezTo>
                <a:cubicBezTo>
                  <a:pt x="4625075" y="1765479"/>
                  <a:pt x="4410231" y="1552369"/>
                  <a:pt x="4135041" y="1493690"/>
                </a:cubicBezTo>
                <a:close/>
                <a:moveTo>
                  <a:pt x="4135041" y="2877874"/>
                </a:moveTo>
                <a:cubicBezTo>
                  <a:pt x="4410231" y="2818731"/>
                  <a:pt x="4625074" y="2603934"/>
                  <a:pt x="4678350" y="2333028"/>
                </a:cubicBezTo>
                <a:cubicBezTo>
                  <a:pt x="4403160" y="2392171"/>
                  <a:pt x="4188316" y="2606968"/>
                  <a:pt x="4135041" y="2877874"/>
                </a:cubicBezTo>
                <a:close/>
                <a:moveTo>
                  <a:pt x="4135041" y="3190516"/>
                </a:moveTo>
                <a:cubicBezTo>
                  <a:pt x="4188317" y="3459294"/>
                  <a:pt x="4403160" y="3672404"/>
                  <a:pt x="4678350" y="3731083"/>
                </a:cubicBezTo>
                <a:cubicBezTo>
                  <a:pt x="4625075" y="3462304"/>
                  <a:pt x="4410231" y="3249194"/>
                  <a:pt x="4135041" y="3190516"/>
                </a:cubicBezTo>
                <a:close/>
                <a:moveTo>
                  <a:pt x="4103022" y="4305008"/>
                </a:moveTo>
                <a:lnTo>
                  <a:pt x="4131467" y="4255797"/>
                </a:lnTo>
                <a:cubicBezTo>
                  <a:pt x="4256704" y="4070062"/>
                  <a:pt x="4457661" y="3937139"/>
                  <a:pt x="4691720" y="3898397"/>
                </a:cubicBezTo>
                <a:lnTo>
                  <a:pt x="4691837" y="3897249"/>
                </a:lnTo>
                <a:cubicBezTo>
                  <a:pt x="4697146" y="3896239"/>
                  <a:pt x="4702474" y="3895291"/>
                  <a:pt x="4708050" y="3895710"/>
                </a:cubicBezTo>
                <a:cubicBezTo>
                  <a:pt x="4739233" y="3890153"/>
                  <a:pt x="4771126" y="3887172"/>
                  <a:pt x="4803512" y="3886645"/>
                </a:cubicBezTo>
                <a:lnTo>
                  <a:pt x="4820599" y="3885022"/>
                </a:lnTo>
                <a:lnTo>
                  <a:pt x="4820625" y="3885516"/>
                </a:lnTo>
                <a:lnTo>
                  <a:pt x="4821123" y="3885483"/>
                </a:lnTo>
                <a:lnTo>
                  <a:pt x="4821717" y="3896923"/>
                </a:lnTo>
                <a:cubicBezTo>
                  <a:pt x="4821717" y="3902604"/>
                  <a:pt x="4821658" y="3908271"/>
                  <a:pt x="4820346" y="3913899"/>
                </a:cubicBezTo>
                <a:cubicBezTo>
                  <a:pt x="4820389" y="3945234"/>
                  <a:pt x="4817938" y="3976125"/>
                  <a:pt x="4812879" y="4006375"/>
                </a:cubicBezTo>
                <a:lnTo>
                  <a:pt x="4812341" y="4013051"/>
                </a:lnTo>
                <a:cubicBezTo>
                  <a:pt x="4812171" y="4013056"/>
                  <a:pt x="4812003" y="4013061"/>
                  <a:pt x="4811835" y="4013114"/>
                </a:cubicBezTo>
                <a:cubicBezTo>
                  <a:pt x="4799653" y="4098618"/>
                  <a:pt x="4773921" y="4179889"/>
                  <a:pt x="4736718" y="4254710"/>
                </a:cubicBezTo>
                <a:lnTo>
                  <a:pt x="4706597" y="4305008"/>
                </a:lnTo>
                <a:lnTo>
                  <a:pt x="4552487" y="4305008"/>
                </a:lnTo>
                <a:lnTo>
                  <a:pt x="4579169" y="4271827"/>
                </a:lnTo>
                <a:cubicBezTo>
                  <a:pt x="4626924" y="4199373"/>
                  <a:pt x="4661103" y="4117553"/>
                  <a:pt x="4678350" y="4029853"/>
                </a:cubicBezTo>
                <a:cubicBezTo>
                  <a:pt x="4532099" y="4061285"/>
                  <a:pt x="4402892" y="4136681"/>
                  <a:pt x="4306196" y="4241205"/>
                </a:cubicBezTo>
                <a:lnTo>
                  <a:pt x="4254073" y="4305008"/>
                </a:lnTo>
                <a:close/>
                <a:moveTo>
                  <a:pt x="4068511" y="0"/>
                </a:moveTo>
                <a:lnTo>
                  <a:pt x="4217148" y="0"/>
                </a:lnTo>
                <a:lnTo>
                  <a:pt x="4239376" y="44350"/>
                </a:lnTo>
                <a:cubicBezTo>
                  <a:pt x="4338970" y="191052"/>
                  <a:pt x="4495311" y="298404"/>
                  <a:pt x="4678350" y="337433"/>
                </a:cubicBezTo>
                <a:cubicBezTo>
                  <a:pt x="4659425" y="241952"/>
                  <a:pt x="4620110" y="153496"/>
                  <a:pt x="4564842" y="76659"/>
                </a:cubicBezTo>
                <a:lnTo>
                  <a:pt x="4496615" y="0"/>
                </a:lnTo>
                <a:lnTo>
                  <a:pt x="4664989" y="0"/>
                </a:lnTo>
                <a:lnTo>
                  <a:pt x="4727623" y="96778"/>
                </a:lnTo>
                <a:cubicBezTo>
                  <a:pt x="4769744" y="175780"/>
                  <a:pt x="4798685" y="262463"/>
                  <a:pt x="4811836" y="354040"/>
                </a:cubicBezTo>
                <a:cubicBezTo>
                  <a:pt x="4812004" y="354093"/>
                  <a:pt x="4812173" y="354098"/>
                  <a:pt x="4812342" y="354103"/>
                </a:cubicBezTo>
                <a:lnTo>
                  <a:pt x="4812882" y="360740"/>
                </a:lnTo>
                <a:cubicBezTo>
                  <a:pt x="4817939" y="390746"/>
                  <a:pt x="4820389" y="421389"/>
                  <a:pt x="4820346" y="452471"/>
                </a:cubicBezTo>
                <a:cubicBezTo>
                  <a:pt x="4821658" y="458057"/>
                  <a:pt x="4821717" y="463681"/>
                  <a:pt x="4821717" y="469318"/>
                </a:cubicBezTo>
                <a:cubicBezTo>
                  <a:pt x="4821717" y="473110"/>
                  <a:pt x="4821690" y="476896"/>
                  <a:pt x="4821124" y="480669"/>
                </a:cubicBezTo>
                <a:lnTo>
                  <a:pt x="4820625" y="480636"/>
                </a:lnTo>
                <a:lnTo>
                  <a:pt x="4820599" y="481127"/>
                </a:lnTo>
                <a:lnTo>
                  <a:pt x="4803481" y="479514"/>
                </a:lnTo>
                <a:cubicBezTo>
                  <a:pt x="4771106" y="478991"/>
                  <a:pt x="4739226" y="476033"/>
                  <a:pt x="4708054" y="470523"/>
                </a:cubicBezTo>
                <a:cubicBezTo>
                  <a:pt x="4702477" y="470939"/>
                  <a:pt x="4697148" y="469998"/>
                  <a:pt x="4691837" y="468995"/>
                </a:cubicBezTo>
                <a:lnTo>
                  <a:pt x="4691721" y="467856"/>
                </a:lnTo>
                <a:cubicBezTo>
                  <a:pt x="4450315" y="428211"/>
                  <a:pt x="4244123" y="289169"/>
                  <a:pt x="4120350" y="95636"/>
                </a:cubicBezTo>
                <a:close/>
                <a:moveTo>
                  <a:pt x="3991674" y="1313979"/>
                </a:moveTo>
                <a:cubicBezTo>
                  <a:pt x="3991674" y="1308297"/>
                  <a:pt x="3991733" y="1302628"/>
                  <a:pt x="3993045" y="1296998"/>
                </a:cubicBezTo>
                <a:cubicBezTo>
                  <a:pt x="3993003" y="1265670"/>
                  <a:pt x="3995452" y="1234785"/>
                  <a:pt x="4000509" y="1204541"/>
                </a:cubicBezTo>
                <a:lnTo>
                  <a:pt x="4001049" y="1197851"/>
                </a:lnTo>
                <a:cubicBezTo>
                  <a:pt x="4001218" y="1197846"/>
                  <a:pt x="4001387" y="1197841"/>
                  <a:pt x="4001555" y="1197788"/>
                </a:cubicBezTo>
                <a:cubicBezTo>
                  <a:pt x="4051831" y="844922"/>
                  <a:pt x="4332870" y="564145"/>
                  <a:pt x="4691720" y="504747"/>
                </a:cubicBezTo>
                <a:lnTo>
                  <a:pt x="4691837" y="503599"/>
                </a:lnTo>
                <a:cubicBezTo>
                  <a:pt x="4697146" y="502589"/>
                  <a:pt x="4702474" y="501641"/>
                  <a:pt x="4708050" y="502060"/>
                </a:cubicBezTo>
                <a:cubicBezTo>
                  <a:pt x="4739233" y="496503"/>
                  <a:pt x="4771126" y="493522"/>
                  <a:pt x="4803512" y="492995"/>
                </a:cubicBezTo>
                <a:lnTo>
                  <a:pt x="4820599" y="491372"/>
                </a:lnTo>
                <a:lnTo>
                  <a:pt x="4820625" y="491866"/>
                </a:lnTo>
                <a:lnTo>
                  <a:pt x="4821123" y="491833"/>
                </a:lnTo>
                <a:lnTo>
                  <a:pt x="4821717" y="503273"/>
                </a:lnTo>
                <a:cubicBezTo>
                  <a:pt x="4821717" y="508954"/>
                  <a:pt x="4821658" y="514621"/>
                  <a:pt x="4820346" y="520249"/>
                </a:cubicBezTo>
                <a:cubicBezTo>
                  <a:pt x="4820389" y="551584"/>
                  <a:pt x="4817938" y="582475"/>
                  <a:pt x="4812879" y="612725"/>
                </a:cubicBezTo>
                <a:lnTo>
                  <a:pt x="4812341" y="619401"/>
                </a:lnTo>
                <a:cubicBezTo>
                  <a:pt x="4812171" y="619406"/>
                  <a:pt x="4812003" y="619411"/>
                  <a:pt x="4811835" y="619464"/>
                </a:cubicBezTo>
                <a:cubicBezTo>
                  <a:pt x="4761560" y="972329"/>
                  <a:pt x="4480521" y="1253106"/>
                  <a:pt x="4121670" y="1312505"/>
                </a:cubicBezTo>
                <a:lnTo>
                  <a:pt x="4121554" y="1313653"/>
                </a:lnTo>
                <a:cubicBezTo>
                  <a:pt x="4116243" y="1314664"/>
                  <a:pt x="4110914" y="1315612"/>
                  <a:pt x="4105337" y="1315193"/>
                </a:cubicBezTo>
                <a:cubicBezTo>
                  <a:pt x="4074165" y="1320747"/>
                  <a:pt x="4042285" y="1323728"/>
                  <a:pt x="4009911" y="1324255"/>
                </a:cubicBezTo>
                <a:lnTo>
                  <a:pt x="3992792" y="1325881"/>
                </a:lnTo>
                <a:lnTo>
                  <a:pt x="3992766" y="1325386"/>
                </a:lnTo>
                <a:lnTo>
                  <a:pt x="3992267" y="1325419"/>
                </a:lnTo>
                <a:cubicBezTo>
                  <a:pt x="3991701" y="1321617"/>
                  <a:pt x="3991674" y="1317801"/>
                  <a:pt x="3991674" y="1313979"/>
                </a:cubicBezTo>
                <a:close/>
                <a:moveTo>
                  <a:pt x="3991674" y="1361805"/>
                </a:moveTo>
                <a:lnTo>
                  <a:pt x="3992268" y="1350455"/>
                </a:lnTo>
                <a:lnTo>
                  <a:pt x="3992766" y="1350487"/>
                </a:lnTo>
                <a:lnTo>
                  <a:pt x="3992792" y="1349997"/>
                </a:lnTo>
                <a:lnTo>
                  <a:pt x="4009880" y="1351607"/>
                </a:lnTo>
                <a:cubicBezTo>
                  <a:pt x="4042265" y="1352130"/>
                  <a:pt x="4074158" y="1355088"/>
                  <a:pt x="4105341" y="1360601"/>
                </a:cubicBezTo>
                <a:cubicBezTo>
                  <a:pt x="4110917" y="1360185"/>
                  <a:pt x="4116245" y="1361126"/>
                  <a:pt x="4121554" y="1362128"/>
                </a:cubicBezTo>
                <a:lnTo>
                  <a:pt x="4121671" y="1363267"/>
                </a:lnTo>
                <a:cubicBezTo>
                  <a:pt x="4480521" y="1422199"/>
                  <a:pt x="4761560" y="1700770"/>
                  <a:pt x="4811836" y="2050865"/>
                </a:cubicBezTo>
                <a:cubicBezTo>
                  <a:pt x="4812004" y="2050918"/>
                  <a:pt x="4812173" y="2050923"/>
                  <a:pt x="4812342" y="2050928"/>
                </a:cubicBezTo>
                <a:lnTo>
                  <a:pt x="4812882" y="2057565"/>
                </a:lnTo>
                <a:cubicBezTo>
                  <a:pt x="4817939" y="2087572"/>
                  <a:pt x="4820389" y="2118214"/>
                  <a:pt x="4820346" y="2149296"/>
                </a:cubicBezTo>
                <a:cubicBezTo>
                  <a:pt x="4821658" y="2154882"/>
                  <a:pt x="4821717" y="2160506"/>
                  <a:pt x="4821717" y="2166144"/>
                </a:cubicBezTo>
                <a:cubicBezTo>
                  <a:pt x="4821717" y="2169936"/>
                  <a:pt x="4821690" y="2173722"/>
                  <a:pt x="4821124" y="2177494"/>
                </a:cubicBezTo>
                <a:lnTo>
                  <a:pt x="4820625" y="2177461"/>
                </a:lnTo>
                <a:lnTo>
                  <a:pt x="4820599" y="2177952"/>
                </a:lnTo>
                <a:lnTo>
                  <a:pt x="4803481" y="2176339"/>
                </a:lnTo>
                <a:cubicBezTo>
                  <a:pt x="4771106" y="2175816"/>
                  <a:pt x="4739226" y="2172858"/>
                  <a:pt x="4708054" y="2167348"/>
                </a:cubicBezTo>
                <a:cubicBezTo>
                  <a:pt x="4702477" y="2167764"/>
                  <a:pt x="4697148" y="2166823"/>
                  <a:pt x="4691837" y="2165820"/>
                </a:cubicBezTo>
                <a:lnTo>
                  <a:pt x="4691721" y="2164681"/>
                </a:lnTo>
                <a:cubicBezTo>
                  <a:pt x="4332870" y="2105749"/>
                  <a:pt x="4051831" y="1827177"/>
                  <a:pt x="4001556" y="1477083"/>
                </a:cubicBezTo>
                <a:cubicBezTo>
                  <a:pt x="4001388" y="1477030"/>
                  <a:pt x="4001220" y="1477026"/>
                  <a:pt x="4001050" y="1477021"/>
                </a:cubicBezTo>
                <a:lnTo>
                  <a:pt x="4000512" y="1470397"/>
                </a:lnTo>
                <a:cubicBezTo>
                  <a:pt x="3995453" y="1440385"/>
                  <a:pt x="3993003" y="1409736"/>
                  <a:pt x="3993045" y="1378647"/>
                </a:cubicBezTo>
                <a:cubicBezTo>
                  <a:pt x="3991733" y="1373063"/>
                  <a:pt x="3991674" y="1367441"/>
                  <a:pt x="3991674" y="1361805"/>
                </a:cubicBezTo>
                <a:close/>
                <a:moveTo>
                  <a:pt x="3991674" y="3010804"/>
                </a:moveTo>
                <a:cubicBezTo>
                  <a:pt x="3991674" y="3005122"/>
                  <a:pt x="3991733" y="2999453"/>
                  <a:pt x="3993045" y="2993823"/>
                </a:cubicBezTo>
                <a:cubicBezTo>
                  <a:pt x="3993003" y="2962495"/>
                  <a:pt x="3995452" y="2931610"/>
                  <a:pt x="4000509" y="2901366"/>
                </a:cubicBezTo>
                <a:lnTo>
                  <a:pt x="4001049" y="2894676"/>
                </a:lnTo>
                <a:cubicBezTo>
                  <a:pt x="4001218" y="2894671"/>
                  <a:pt x="4001387" y="2894666"/>
                  <a:pt x="4001555" y="2894613"/>
                </a:cubicBezTo>
                <a:cubicBezTo>
                  <a:pt x="4051831" y="2541747"/>
                  <a:pt x="4332870" y="2260970"/>
                  <a:pt x="4691720" y="2201572"/>
                </a:cubicBezTo>
                <a:lnTo>
                  <a:pt x="4691837" y="2200424"/>
                </a:lnTo>
                <a:cubicBezTo>
                  <a:pt x="4697146" y="2199414"/>
                  <a:pt x="4702474" y="2198466"/>
                  <a:pt x="4708050" y="2198885"/>
                </a:cubicBezTo>
                <a:cubicBezTo>
                  <a:pt x="4739233" y="2193328"/>
                  <a:pt x="4771126" y="2190347"/>
                  <a:pt x="4803512" y="2189820"/>
                </a:cubicBezTo>
                <a:lnTo>
                  <a:pt x="4820599" y="2188197"/>
                </a:lnTo>
                <a:lnTo>
                  <a:pt x="4820625" y="2188691"/>
                </a:lnTo>
                <a:lnTo>
                  <a:pt x="4821123" y="2188658"/>
                </a:lnTo>
                <a:lnTo>
                  <a:pt x="4821717" y="2200098"/>
                </a:lnTo>
                <a:cubicBezTo>
                  <a:pt x="4821717" y="2205779"/>
                  <a:pt x="4821658" y="2211446"/>
                  <a:pt x="4820346" y="2217074"/>
                </a:cubicBezTo>
                <a:cubicBezTo>
                  <a:pt x="4820389" y="2248409"/>
                  <a:pt x="4817938" y="2279300"/>
                  <a:pt x="4812879" y="2309550"/>
                </a:cubicBezTo>
                <a:lnTo>
                  <a:pt x="4812341" y="2316226"/>
                </a:lnTo>
                <a:cubicBezTo>
                  <a:pt x="4812171" y="2316231"/>
                  <a:pt x="4812003" y="2316236"/>
                  <a:pt x="4811835" y="2316289"/>
                </a:cubicBezTo>
                <a:cubicBezTo>
                  <a:pt x="4761560" y="2669154"/>
                  <a:pt x="4480521" y="2949931"/>
                  <a:pt x="4121670" y="3009330"/>
                </a:cubicBezTo>
                <a:lnTo>
                  <a:pt x="4121554" y="3010478"/>
                </a:lnTo>
                <a:cubicBezTo>
                  <a:pt x="4116243" y="3011489"/>
                  <a:pt x="4110914" y="3012437"/>
                  <a:pt x="4105337" y="3012018"/>
                </a:cubicBezTo>
                <a:cubicBezTo>
                  <a:pt x="4074165" y="3017572"/>
                  <a:pt x="4042285" y="3020553"/>
                  <a:pt x="4009911" y="3021080"/>
                </a:cubicBezTo>
                <a:lnTo>
                  <a:pt x="3992792" y="3022706"/>
                </a:lnTo>
                <a:lnTo>
                  <a:pt x="3992766" y="3022211"/>
                </a:lnTo>
                <a:lnTo>
                  <a:pt x="3992267" y="3022244"/>
                </a:lnTo>
                <a:cubicBezTo>
                  <a:pt x="3991701" y="3018442"/>
                  <a:pt x="3991674" y="3014626"/>
                  <a:pt x="3991674" y="3010804"/>
                </a:cubicBezTo>
                <a:close/>
                <a:moveTo>
                  <a:pt x="3991674" y="3058630"/>
                </a:moveTo>
                <a:lnTo>
                  <a:pt x="3992268" y="3047280"/>
                </a:lnTo>
                <a:lnTo>
                  <a:pt x="3992766" y="3047312"/>
                </a:lnTo>
                <a:lnTo>
                  <a:pt x="3992792" y="3046822"/>
                </a:lnTo>
                <a:lnTo>
                  <a:pt x="4009880" y="3048432"/>
                </a:lnTo>
                <a:cubicBezTo>
                  <a:pt x="4042265" y="3048955"/>
                  <a:pt x="4074158" y="3051913"/>
                  <a:pt x="4105341" y="3057426"/>
                </a:cubicBezTo>
                <a:cubicBezTo>
                  <a:pt x="4110917" y="3057010"/>
                  <a:pt x="4116245" y="3057951"/>
                  <a:pt x="4121554" y="3058953"/>
                </a:cubicBezTo>
                <a:lnTo>
                  <a:pt x="4121671" y="3060092"/>
                </a:lnTo>
                <a:cubicBezTo>
                  <a:pt x="4480521" y="3119024"/>
                  <a:pt x="4761560" y="3397595"/>
                  <a:pt x="4811836" y="3747690"/>
                </a:cubicBezTo>
                <a:cubicBezTo>
                  <a:pt x="4812004" y="3747743"/>
                  <a:pt x="4812173" y="3747748"/>
                  <a:pt x="4812342" y="3747753"/>
                </a:cubicBezTo>
                <a:lnTo>
                  <a:pt x="4812882" y="3754390"/>
                </a:lnTo>
                <a:cubicBezTo>
                  <a:pt x="4817939" y="3784397"/>
                  <a:pt x="4820389" y="3815039"/>
                  <a:pt x="4820346" y="3846121"/>
                </a:cubicBezTo>
                <a:cubicBezTo>
                  <a:pt x="4821658" y="3851707"/>
                  <a:pt x="4821717" y="3857331"/>
                  <a:pt x="4821717" y="3862969"/>
                </a:cubicBezTo>
                <a:cubicBezTo>
                  <a:pt x="4821717" y="3866761"/>
                  <a:pt x="4821690" y="3870547"/>
                  <a:pt x="4821124" y="3874319"/>
                </a:cubicBezTo>
                <a:lnTo>
                  <a:pt x="4820625" y="3874286"/>
                </a:lnTo>
                <a:lnTo>
                  <a:pt x="4820599" y="3874777"/>
                </a:lnTo>
                <a:lnTo>
                  <a:pt x="4803481" y="3873164"/>
                </a:lnTo>
                <a:cubicBezTo>
                  <a:pt x="4771106" y="3872641"/>
                  <a:pt x="4739226" y="3869683"/>
                  <a:pt x="4708054" y="3864173"/>
                </a:cubicBezTo>
                <a:cubicBezTo>
                  <a:pt x="4702477" y="3864589"/>
                  <a:pt x="4697148" y="3863648"/>
                  <a:pt x="4691837" y="3862645"/>
                </a:cubicBezTo>
                <a:lnTo>
                  <a:pt x="4691721" y="3861506"/>
                </a:lnTo>
                <a:cubicBezTo>
                  <a:pt x="4332870" y="3802574"/>
                  <a:pt x="4051831" y="3524002"/>
                  <a:pt x="4001556" y="3173908"/>
                </a:cubicBezTo>
                <a:cubicBezTo>
                  <a:pt x="4001388" y="3173856"/>
                  <a:pt x="4001220" y="3173851"/>
                  <a:pt x="4001050" y="3173846"/>
                </a:cubicBezTo>
                <a:lnTo>
                  <a:pt x="4000512" y="3167222"/>
                </a:lnTo>
                <a:cubicBezTo>
                  <a:pt x="3995453" y="3137210"/>
                  <a:pt x="3993003" y="3106561"/>
                  <a:pt x="3993045" y="3075472"/>
                </a:cubicBezTo>
                <a:cubicBezTo>
                  <a:pt x="3991733" y="3069889"/>
                  <a:pt x="3991674" y="3064266"/>
                  <a:pt x="3991674" y="3058630"/>
                </a:cubicBezTo>
                <a:close/>
                <a:moveTo>
                  <a:pt x="3293448" y="636203"/>
                </a:moveTo>
                <a:cubicBezTo>
                  <a:pt x="3346724" y="907109"/>
                  <a:pt x="3561567" y="1121906"/>
                  <a:pt x="3836757" y="1181049"/>
                </a:cubicBezTo>
                <a:cubicBezTo>
                  <a:pt x="3783482" y="910143"/>
                  <a:pt x="3568638" y="695346"/>
                  <a:pt x="3293448" y="636203"/>
                </a:cubicBezTo>
                <a:close/>
                <a:moveTo>
                  <a:pt x="3293448" y="2333028"/>
                </a:moveTo>
                <a:cubicBezTo>
                  <a:pt x="3346724" y="2603934"/>
                  <a:pt x="3561567" y="2818731"/>
                  <a:pt x="3836757" y="2877874"/>
                </a:cubicBezTo>
                <a:cubicBezTo>
                  <a:pt x="3783482" y="2606968"/>
                  <a:pt x="3568638" y="2392171"/>
                  <a:pt x="3293448" y="2333028"/>
                </a:cubicBezTo>
                <a:close/>
                <a:moveTo>
                  <a:pt x="3293446" y="2034258"/>
                </a:moveTo>
                <a:cubicBezTo>
                  <a:pt x="3568636" y="1975579"/>
                  <a:pt x="3783479" y="1762469"/>
                  <a:pt x="3836755" y="1493690"/>
                </a:cubicBezTo>
                <a:cubicBezTo>
                  <a:pt x="3561565" y="1552369"/>
                  <a:pt x="3346721" y="1765479"/>
                  <a:pt x="3293446" y="2034258"/>
                </a:cubicBezTo>
                <a:close/>
                <a:moveTo>
                  <a:pt x="3293446" y="3731083"/>
                </a:moveTo>
                <a:cubicBezTo>
                  <a:pt x="3568636" y="3672404"/>
                  <a:pt x="3783479" y="3459294"/>
                  <a:pt x="3836755" y="3190516"/>
                </a:cubicBezTo>
                <a:cubicBezTo>
                  <a:pt x="3561565" y="3249194"/>
                  <a:pt x="3346721" y="3462304"/>
                  <a:pt x="3293446" y="3731083"/>
                </a:cubicBezTo>
                <a:close/>
                <a:moveTo>
                  <a:pt x="3150081" y="503273"/>
                </a:moveTo>
                <a:lnTo>
                  <a:pt x="3150675" y="491833"/>
                </a:lnTo>
                <a:lnTo>
                  <a:pt x="3151173" y="491866"/>
                </a:lnTo>
                <a:lnTo>
                  <a:pt x="3151199" y="491372"/>
                </a:lnTo>
                <a:lnTo>
                  <a:pt x="3168287" y="492995"/>
                </a:lnTo>
                <a:cubicBezTo>
                  <a:pt x="3200672" y="493522"/>
                  <a:pt x="3232565" y="496503"/>
                  <a:pt x="3263748" y="502060"/>
                </a:cubicBezTo>
                <a:cubicBezTo>
                  <a:pt x="3269324" y="501641"/>
                  <a:pt x="3274652" y="502589"/>
                  <a:pt x="3279961" y="503599"/>
                </a:cubicBezTo>
                <a:lnTo>
                  <a:pt x="3280078" y="504747"/>
                </a:lnTo>
                <a:cubicBezTo>
                  <a:pt x="3638928" y="564145"/>
                  <a:pt x="3919967" y="844922"/>
                  <a:pt x="3970244" y="1197788"/>
                </a:cubicBezTo>
                <a:cubicBezTo>
                  <a:pt x="3970411" y="1197841"/>
                  <a:pt x="3970581" y="1197846"/>
                  <a:pt x="3970749" y="1197851"/>
                </a:cubicBezTo>
                <a:lnTo>
                  <a:pt x="3971290" y="1204541"/>
                </a:lnTo>
                <a:cubicBezTo>
                  <a:pt x="3976346" y="1234785"/>
                  <a:pt x="3978796" y="1265670"/>
                  <a:pt x="3978754" y="1296998"/>
                </a:cubicBezTo>
                <a:cubicBezTo>
                  <a:pt x="3980066" y="1302628"/>
                  <a:pt x="3980124" y="1308297"/>
                  <a:pt x="3980124" y="1313979"/>
                </a:cubicBezTo>
                <a:cubicBezTo>
                  <a:pt x="3980124" y="1317801"/>
                  <a:pt x="3980097" y="1321617"/>
                  <a:pt x="3979531" y="1325419"/>
                </a:cubicBezTo>
                <a:lnTo>
                  <a:pt x="3979032" y="1325386"/>
                </a:lnTo>
                <a:lnTo>
                  <a:pt x="3979006" y="1325881"/>
                </a:lnTo>
                <a:lnTo>
                  <a:pt x="3961888" y="1324255"/>
                </a:lnTo>
                <a:cubicBezTo>
                  <a:pt x="3929514" y="1323728"/>
                  <a:pt x="3897633" y="1320747"/>
                  <a:pt x="3866461" y="1315193"/>
                </a:cubicBezTo>
                <a:cubicBezTo>
                  <a:pt x="3860884" y="1315612"/>
                  <a:pt x="3855555" y="1314664"/>
                  <a:pt x="3850245" y="1313653"/>
                </a:cubicBezTo>
                <a:lnTo>
                  <a:pt x="3850129" y="1312505"/>
                </a:lnTo>
                <a:cubicBezTo>
                  <a:pt x="3491277" y="1253106"/>
                  <a:pt x="3210238" y="972329"/>
                  <a:pt x="3159963" y="619464"/>
                </a:cubicBezTo>
                <a:cubicBezTo>
                  <a:pt x="3159795" y="619411"/>
                  <a:pt x="3159627" y="619406"/>
                  <a:pt x="3159457" y="619401"/>
                </a:cubicBezTo>
                <a:lnTo>
                  <a:pt x="3158919" y="612725"/>
                </a:lnTo>
                <a:cubicBezTo>
                  <a:pt x="3153860" y="582475"/>
                  <a:pt x="3151410" y="551584"/>
                  <a:pt x="3151452" y="520249"/>
                </a:cubicBezTo>
                <a:cubicBezTo>
                  <a:pt x="3150140" y="514621"/>
                  <a:pt x="3150081" y="508954"/>
                  <a:pt x="3150081" y="503273"/>
                </a:cubicBezTo>
                <a:close/>
                <a:moveTo>
                  <a:pt x="3150081" y="2200098"/>
                </a:moveTo>
                <a:lnTo>
                  <a:pt x="3150675" y="2188658"/>
                </a:lnTo>
                <a:lnTo>
                  <a:pt x="3151173" y="2188691"/>
                </a:lnTo>
                <a:lnTo>
                  <a:pt x="3151199" y="2188197"/>
                </a:lnTo>
                <a:lnTo>
                  <a:pt x="3168287" y="2189820"/>
                </a:lnTo>
                <a:cubicBezTo>
                  <a:pt x="3200672" y="2190347"/>
                  <a:pt x="3232565" y="2193328"/>
                  <a:pt x="3263748" y="2198885"/>
                </a:cubicBezTo>
                <a:cubicBezTo>
                  <a:pt x="3269324" y="2198466"/>
                  <a:pt x="3274652" y="2199414"/>
                  <a:pt x="3279961" y="2200424"/>
                </a:cubicBezTo>
                <a:lnTo>
                  <a:pt x="3280078" y="2201572"/>
                </a:lnTo>
                <a:cubicBezTo>
                  <a:pt x="3638928" y="2260970"/>
                  <a:pt x="3919967" y="2541747"/>
                  <a:pt x="3970244" y="2894613"/>
                </a:cubicBezTo>
                <a:cubicBezTo>
                  <a:pt x="3970411" y="2894666"/>
                  <a:pt x="3970581" y="2894671"/>
                  <a:pt x="3970749" y="2894676"/>
                </a:cubicBezTo>
                <a:lnTo>
                  <a:pt x="3971290" y="2901366"/>
                </a:lnTo>
                <a:cubicBezTo>
                  <a:pt x="3976346" y="2931610"/>
                  <a:pt x="3978796" y="2962495"/>
                  <a:pt x="3978754" y="2993823"/>
                </a:cubicBezTo>
                <a:cubicBezTo>
                  <a:pt x="3980066" y="2999453"/>
                  <a:pt x="3980124" y="3005122"/>
                  <a:pt x="3980124" y="3010804"/>
                </a:cubicBezTo>
                <a:cubicBezTo>
                  <a:pt x="3980124" y="3014626"/>
                  <a:pt x="3980097" y="3018442"/>
                  <a:pt x="3979531" y="3022244"/>
                </a:cubicBezTo>
                <a:lnTo>
                  <a:pt x="3979032" y="3022211"/>
                </a:lnTo>
                <a:lnTo>
                  <a:pt x="3979006" y="3022706"/>
                </a:lnTo>
                <a:lnTo>
                  <a:pt x="3961888" y="3021080"/>
                </a:lnTo>
                <a:cubicBezTo>
                  <a:pt x="3929514" y="3020553"/>
                  <a:pt x="3897633" y="3017572"/>
                  <a:pt x="3866461" y="3012018"/>
                </a:cubicBezTo>
                <a:cubicBezTo>
                  <a:pt x="3860884" y="3012437"/>
                  <a:pt x="3855555" y="3011489"/>
                  <a:pt x="3850245" y="3010478"/>
                </a:cubicBezTo>
                <a:lnTo>
                  <a:pt x="3850129" y="3009330"/>
                </a:lnTo>
                <a:cubicBezTo>
                  <a:pt x="3491277" y="2949931"/>
                  <a:pt x="3210238" y="2669154"/>
                  <a:pt x="3159963" y="2316289"/>
                </a:cubicBezTo>
                <a:cubicBezTo>
                  <a:pt x="3159795" y="2316236"/>
                  <a:pt x="3159627" y="2316231"/>
                  <a:pt x="3159457" y="2316226"/>
                </a:cubicBezTo>
                <a:lnTo>
                  <a:pt x="3158919" y="2309550"/>
                </a:lnTo>
                <a:cubicBezTo>
                  <a:pt x="3153860" y="2279300"/>
                  <a:pt x="3151410" y="2248409"/>
                  <a:pt x="3151452" y="2217074"/>
                </a:cubicBezTo>
                <a:cubicBezTo>
                  <a:pt x="3150140" y="2211446"/>
                  <a:pt x="3150081" y="2205779"/>
                  <a:pt x="3150081" y="2200098"/>
                </a:cubicBezTo>
                <a:close/>
                <a:moveTo>
                  <a:pt x="3150081" y="3896923"/>
                </a:moveTo>
                <a:lnTo>
                  <a:pt x="3150675" y="3885483"/>
                </a:lnTo>
                <a:lnTo>
                  <a:pt x="3151173" y="3885516"/>
                </a:lnTo>
                <a:lnTo>
                  <a:pt x="3151199" y="3885022"/>
                </a:lnTo>
                <a:lnTo>
                  <a:pt x="3168287" y="3886645"/>
                </a:lnTo>
                <a:cubicBezTo>
                  <a:pt x="3200672" y="3887172"/>
                  <a:pt x="3232565" y="3890153"/>
                  <a:pt x="3263748" y="3895710"/>
                </a:cubicBezTo>
                <a:cubicBezTo>
                  <a:pt x="3269324" y="3895291"/>
                  <a:pt x="3274652" y="3896239"/>
                  <a:pt x="3279961" y="3897249"/>
                </a:cubicBezTo>
                <a:lnTo>
                  <a:pt x="3280078" y="3898397"/>
                </a:lnTo>
                <a:cubicBezTo>
                  <a:pt x="3514137" y="3937139"/>
                  <a:pt x="3715094" y="4070062"/>
                  <a:pt x="3840331" y="4255797"/>
                </a:cubicBezTo>
                <a:lnTo>
                  <a:pt x="3868775" y="4305008"/>
                </a:lnTo>
                <a:lnTo>
                  <a:pt x="3717725" y="4305008"/>
                </a:lnTo>
                <a:lnTo>
                  <a:pt x="3665602" y="4241205"/>
                </a:lnTo>
                <a:cubicBezTo>
                  <a:pt x="3568906" y="4136681"/>
                  <a:pt x="3439699" y="4061285"/>
                  <a:pt x="3293448" y="4029853"/>
                </a:cubicBezTo>
                <a:cubicBezTo>
                  <a:pt x="3310695" y="4117553"/>
                  <a:pt x="3344874" y="4199373"/>
                  <a:pt x="3392629" y="4271827"/>
                </a:cubicBezTo>
                <a:lnTo>
                  <a:pt x="3419311" y="4305008"/>
                </a:lnTo>
                <a:lnTo>
                  <a:pt x="3265201" y="4305008"/>
                </a:lnTo>
                <a:lnTo>
                  <a:pt x="3235080" y="4254710"/>
                </a:lnTo>
                <a:cubicBezTo>
                  <a:pt x="3197877" y="4179889"/>
                  <a:pt x="3172145" y="4098618"/>
                  <a:pt x="3159963" y="4013114"/>
                </a:cubicBezTo>
                <a:cubicBezTo>
                  <a:pt x="3159795" y="4013061"/>
                  <a:pt x="3159627" y="4013056"/>
                  <a:pt x="3159457" y="4013051"/>
                </a:cubicBezTo>
                <a:lnTo>
                  <a:pt x="3158919" y="4006375"/>
                </a:lnTo>
                <a:cubicBezTo>
                  <a:pt x="3153860" y="3976125"/>
                  <a:pt x="3151410" y="3945234"/>
                  <a:pt x="3151452" y="3913899"/>
                </a:cubicBezTo>
                <a:cubicBezTo>
                  <a:pt x="3150140" y="3908271"/>
                  <a:pt x="3150081" y="3902604"/>
                  <a:pt x="3150081" y="3896923"/>
                </a:cubicBezTo>
                <a:close/>
                <a:moveTo>
                  <a:pt x="3150079" y="469318"/>
                </a:moveTo>
                <a:cubicBezTo>
                  <a:pt x="3150079" y="463681"/>
                  <a:pt x="3150138" y="458057"/>
                  <a:pt x="3151450" y="452471"/>
                </a:cubicBezTo>
                <a:cubicBezTo>
                  <a:pt x="3151408" y="421389"/>
                  <a:pt x="3153857" y="390746"/>
                  <a:pt x="3158914" y="360740"/>
                </a:cubicBezTo>
                <a:lnTo>
                  <a:pt x="3159454" y="354103"/>
                </a:lnTo>
                <a:cubicBezTo>
                  <a:pt x="3159623" y="354098"/>
                  <a:pt x="3159792" y="354093"/>
                  <a:pt x="3159960" y="354040"/>
                </a:cubicBezTo>
                <a:cubicBezTo>
                  <a:pt x="3173111" y="262463"/>
                  <a:pt x="3202052" y="175780"/>
                  <a:pt x="3244173" y="96778"/>
                </a:cubicBezTo>
                <a:lnTo>
                  <a:pt x="3306807" y="0"/>
                </a:lnTo>
                <a:lnTo>
                  <a:pt x="3475182" y="0"/>
                </a:lnTo>
                <a:lnTo>
                  <a:pt x="3406954" y="76659"/>
                </a:lnTo>
                <a:cubicBezTo>
                  <a:pt x="3351687" y="153496"/>
                  <a:pt x="3312372" y="241952"/>
                  <a:pt x="3293446" y="337433"/>
                </a:cubicBezTo>
                <a:cubicBezTo>
                  <a:pt x="3476486" y="298404"/>
                  <a:pt x="3632827" y="191052"/>
                  <a:pt x="3732420" y="44350"/>
                </a:cubicBezTo>
                <a:lnTo>
                  <a:pt x="3754649" y="0"/>
                </a:lnTo>
                <a:lnTo>
                  <a:pt x="3903287" y="0"/>
                </a:lnTo>
                <a:lnTo>
                  <a:pt x="3851448" y="95636"/>
                </a:lnTo>
                <a:cubicBezTo>
                  <a:pt x="3727674" y="289169"/>
                  <a:pt x="3521481" y="428211"/>
                  <a:pt x="3280075" y="467856"/>
                </a:cubicBezTo>
                <a:lnTo>
                  <a:pt x="3279959" y="468995"/>
                </a:lnTo>
                <a:cubicBezTo>
                  <a:pt x="3274648" y="469998"/>
                  <a:pt x="3269319" y="470939"/>
                  <a:pt x="3263742" y="470523"/>
                </a:cubicBezTo>
                <a:cubicBezTo>
                  <a:pt x="3232570" y="476033"/>
                  <a:pt x="3200690" y="478991"/>
                  <a:pt x="3168316" y="479514"/>
                </a:cubicBezTo>
                <a:lnTo>
                  <a:pt x="3151197" y="481127"/>
                </a:lnTo>
                <a:lnTo>
                  <a:pt x="3151171" y="480636"/>
                </a:lnTo>
                <a:lnTo>
                  <a:pt x="3150672" y="480669"/>
                </a:lnTo>
                <a:cubicBezTo>
                  <a:pt x="3150106" y="476896"/>
                  <a:pt x="3150079" y="473110"/>
                  <a:pt x="3150079" y="469318"/>
                </a:cubicBezTo>
                <a:close/>
                <a:moveTo>
                  <a:pt x="3150079" y="2166144"/>
                </a:moveTo>
                <a:cubicBezTo>
                  <a:pt x="3150079" y="2160506"/>
                  <a:pt x="3150138" y="2154882"/>
                  <a:pt x="3151450" y="2149296"/>
                </a:cubicBezTo>
                <a:cubicBezTo>
                  <a:pt x="3151408" y="2118214"/>
                  <a:pt x="3153857" y="2087572"/>
                  <a:pt x="3158914" y="2057565"/>
                </a:cubicBezTo>
                <a:lnTo>
                  <a:pt x="3159454" y="2050928"/>
                </a:lnTo>
                <a:cubicBezTo>
                  <a:pt x="3159623" y="2050923"/>
                  <a:pt x="3159792" y="2050918"/>
                  <a:pt x="3159960" y="2050865"/>
                </a:cubicBezTo>
                <a:cubicBezTo>
                  <a:pt x="3210236" y="1700770"/>
                  <a:pt x="3491275" y="1422199"/>
                  <a:pt x="3850126" y="1363267"/>
                </a:cubicBezTo>
                <a:lnTo>
                  <a:pt x="3850243" y="1362128"/>
                </a:lnTo>
                <a:cubicBezTo>
                  <a:pt x="3855551" y="1361126"/>
                  <a:pt x="3860879" y="1360185"/>
                  <a:pt x="3866455" y="1360601"/>
                </a:cubicBezTo>
                <a:cubicBezTo>
                  <a:pt x="3897639" y="1355088"/>
                  <a:pt x="3929531" y="1352130"/>
                  <a:pt x="3961917" y="1351607"/>
                </a:cubicBezTo>
                <a:lnTo>
                  <a:pt x="3979004" y="1349997"/>
                </a:lnTo>
                <a:lnTo>
                  <a:pt x="3979030" y="1350487"/>
                </a:lnTo>
                <a:lnTo>
                  <a:pt x="3979528" y="1350455"/>
                </a:lnTo>
                <a:lnTo>
                  <a:pt x="3980122" y="1361805"/>
                </a:lnTo>
                <a:cubicBezTo>
                  <a:pt x="3980122" y="1367441"/>
                  <a:pt x="3980064" y="1373063"/>
                  <a:pt x="3978752" y="1378647"/>
                </a:cubicBezTo>
                <a:cubicBezTo>
                  <a:pt x="3978794" y="1409736"/>
                  <a:pt x="3976343" y="1440385"/>
                  <a:pt x="3971285" y="1470397"/>
                </a:cubicBezTo>
                <a:lnTo>
                  <a:pt x="3970746" y="1477021"/>
                </a:lnTo>
                <a:cubicBezTo>
                  <a:pt x="3970577" y="1477026"/>
                  <a:pt x="3970408" y="1477030"/>
                  <a:pt x="3970241" y="1477083"/>
                </a:cubicBezTo>
                <a:cubicBezTo>
                  <a:pt x="3919965" y="1827177"/>
                  <a:pt x="3638926" y="2105749"/>
                  <a:pt x="3280075" y="2164681"/>
                </a:cubicBezTo>
                <a:lnTo>
                  <a:pt x="3279959" y="2165820"/>
                </a:lnTo>
                <a:cubicBezTo>
                  <a:pt x="3274648" y="2166823"/>
                  <a:pt x="3269319" y="2167764"/>
                  <a:pt x="3263742" y="2167348"/>
                </a:cubicBezTo>
                <a:cubicBezTo>
                  <a:pt x="3232570" y="2172858"/>
                  <a:pt x="3200690" y="2175816"/>
                  <a:pt x="3168316" y="2176339"/>
                </a:cubicBezTo>
                <a:lnTo>
                  <a:pt x="3151197" y="2177952"/>
                </a:lnTo>
                <a:lnTo>
                  <a:pt x="3151171" y="2177461"/>
                </a:lnTo>
                <a:lnTo>
                  <a:pt x="3150672" y="2177494"/>
                </a:lnTo>
                <a:cubicBezTo>
                  <a:pt x="3150106" y="2173722"/>
                  <a:pt x="3150079" y="2169936"/>
                  <a:pt x="3150079" y="2166144"/>
                </a:cubicBezTo>
                <a:close/>
                <a:moveTo>
                  <a:pt x="3150079" y="3862969"/>
                </a:moveTo>
                <a:cubicBezTo>
                  <a:pt x="3150079" y="3857331"/>
                  <a:pt x="3150138" y="3851707"/>
                  <a:pt x="3151450" y="3846121"/>
                </a:cubicBezTo>
                <a:cubicBezTo>
                  <a:pt x="3151408" y="3815039"/>
                  <a:pt x="3153857" y="3784397"/>
                  <a:pt x="3158914" y="3754390"/>
                </a:cubicBezTo>
                <a:lnTo>
                  <a:pt x="3159454" y="3747753"/>
                </a:lnTo>
                <a:cubicBezTo>
                  <a:pt x="3159623" y="3747748"/>
                  <a:pt x="3159792" y="3747743"/>
                  <a:pt x="3159960" y="3747690"/>
                </a:cubicBezTo>
                <a:cubicBezTo>
                  <a:pt x="3210236" y="3397595"/>
                  <a:pt x="3491275" y="3119024"/>
                  <a:pt x="3850126" y="3060092"/>
                </a:cubicBezTo>
                <a:lnTo>
                  <a:pt x="3850243" y="3058953"/>
                </a:lnTo>
                <a:cubicBezTo>
                  <a:pt x="3855551" y="3057951"/>
                  <a:pt x="3860879" y="3057010"/>
                  <a:pt x="3866455" y="3057426"/>
                </a:cubicBezTo>
                <a:cubicBezTo>
                  <a:pt x="3897639" y="3051913"/>
                  <a:pt x="3929531" y="3048955"/>
                  <a:pt x="3961917" y="3048432"/>
                </a:cubicBezTo>
                <a:lnTo>
                  <a:pt x="3979004" y="3046822"/>
                </a:lnTo>
                <a:lnTo>
                  <a:pt x="3979030" y="3047312"/>
                </a:lnTo>
                <a:lnTo>
                  <a:pt x="3979528" y="3047280"/>
                </a:lnTo>
                <a:lnTo>
                  <a:pt x="3980122" y="3058630"/>
                </a:lnTo>
                <a:cubicBezTo>
                  <a:pt x="3980122" y="3064266"/>
                  <a:pt x="3980064" y="3069889"/>
                  <a:pt x="3978752" y="3075472"/>
                </a:cubicBezTo>
                <a:cubicBezTo>
                  <a:pt x="3978794" y="3106561"/>
                  <a:pt x="3976343" y="3137210"/>
                  <a:pt x="3971285" y="3167222"/>
                </a:cubicBezTo>
                <a:lnTo>
                  <a:pt x="3970746" y="3173846"/>
                </a:lnTo>
                <a:cubicBezTo>
                  <a:pt x="3970577" y="3173851"/>
                  <a:pt x="3970408" y="3173856"/>
                  <a:pt x="3970241" y="3173908"/>
                </a:cubicBezTo>
                <a:cubicBezTo>
                  <a:pt x="3919965" y="3524002"/>
                  <a:pt x="3638926" y="3802574"/>
                  <a:pt x="3280075" y="3861506"/>
                </a:cubicBezTo>
                <a:lnTo>
                  <a:pt x="3279959" y="3862645"/>
                </a:lnTo>
                <a:cubicBezTo>
                  <a:pt x="3274648" y="3863648"/>
                  <a:pt x="3269319" y="3864589"/>
                  <a:pt x="3263742" y="3864173"/>
                </a:cubicBezTo>
                <a:cubicBezTo>
                  <a:pt x="3232570" y="3869683"/>
                  <a:pt x="3200690" y="3872641"/>
                  <a:pt x="3168316" y="3873164"/>
                </a:cubicBezTo>
                <a:lnTo>
                  <a:pt x="3151197" y="3874777"/>
                </a:lnTo>
                <a:lnTo>
                  <a:pt x="3151171" y="3874286"/>
                </a:lnTo>
                <a:lnTo>
                  <a:pt x="3150672" y="3874319"/>
                </a:lnTo>
                <a:cubicBezTo>
                  <a:pt x="3150106" y="3870547"/>
                  <a:pt x="3150079" y="3866761"/>
                  <a:pt x="3150079" y="3862969"/>
                </a:cubicBezTo>
                <a:close/>
                <a:moveTo>
                  <a:pt x="2442890" y="1181049"/>
                </a:moveTo>
                <a:cubicBezTo>
                  <a:pt x="2718080" y="1121906"/>
                  <a:pt x="2932923" y="907109"/>
                  <a:pt x="2986199" y="636203"/>
                </a:cubicBezTo>
                <a:cubicBezTo>
                  <a:pt x="2711009" y="695346"/>
                  <a:pt x="2496165" y="910143"/>
                  <a:pt x="2442890" y="1181049"/>
                </a:cubicBezTo>
                <a:close/>
                <a:moveTo>
                  <a:pt x="2442890" y="1493690"/>
                </a:moveTo>
                <a:cubicBezTo>
                  <a:pt x="2496166" y="1762469"/>
                  <a:pt x="2711009" y="1975579"/>
                  <a:pt x="2986199" y="2034258"/>
                </a:cubicBezTo>
                <a:cubicBezTo>
                  <a:pt x="2932924" y="1765479"/>
                  <a:pt x="2718080" y="1552369"/>
                  <a:pt x="2442890" y="1493690"/>
                </a:cubicBezTo>
                <a:close/>
                <a:moveTo>
                  <a:pt x="2442890" y="2877874"/>
                </a:moveTo>
                <a:cubicBezTo>
                  <a:pt x="2718080" y="2818731"/>
                  <a:pt x="2932923" y="2603934"/>
                  <a:pt x="2986199" y="2333028"/>
                </a:cubicBezTo>
                <a:cubicBezTo>
                  <a:pt x="2711009" y="2392171"/>
                  <a:pt x="2496165" y="2606968"/>
                  <a:pt x="2442890" y="2877874"/>
                </a:cubicBezTo>
                <a:close/>
                <a:moveTo>
                  <a:pt x="2442890" y="3190516"/>
                </a:moveTo>
                <a:cubicBezTo>
                  <a:pt x="2496166" y="3459294"/>
                  <a:pt x="2711009" y="3672404"/>
                  <a:pt x="2986199" y="3731083"/>
                </a:cubicBezTo>
                <a:cubicBezTo>
                  <a:pt x="2932924" y="3462304"/>
                  <a:pt x="2718080" y="3249194"/>
                  <a:pt x="2442890" y="3190516"/>
                </a:cubicBezTo>
                <a:close/>
                <a:moveTo>
                  <a:pt x="2410871" y="4305008"/>
                </a:moveTo>
                <a:lnTo>
                  <a:pt x="2439316" y="4255797"/>
                </a:lnTo>
                <a:cubicBezTo>
                  <a:pt x="2564553" y="4070062"/>
                  <a:pt x="2765510" y="3937139"/>
                  <a:pt x="2999569" y="3898397"/>
                </a:cubicBezTo>
                <a:lnTo>
                  <a:pt x="2999686" y="3897249"/>
                </a:lnTo>
                <a:cubicBezTo>
                  <a:pt x="3004995" y="3896239"/>
                  <a:pt x="3010323" y="3895291"/>
                  <a:pt x="3015899" y="3895710"/>
                </a:cubicBezTo>
                <a:cubicBezTo>
                  <a:pt x="3047082" y="3890153"/>
                  <a:pt x="3078975" y="3887172"/>
                  <a:pt x="3111360" y="3886645"/>
                </a:cubicBezTo>
                <a:lnTo>
                  <a:pt x="3128448" y="3885022"/>
                </a:lnTo>
                <a:lnTo>
                  <a:pt x="3128474" y="3885516"/>
                </a:lnTo>
                <a:lnTo>
                  <a:pt x="3128972" y="3885483"/>
                </a:lnTo>
                <a:lnTo>
                  <a:pt x="3129566" y="3896923"/>
                </a:lnTo>
                <a:cubicBezTo>
                  <a:pt x="3129566" y="3902604"/>
                  <a:pt x="3129507" y="3908271"/>
                  <a:pt x="3128195" y="3913899"/>
                </a:cubicBezTo>
                <a:cubicBezTo>
                  <a:pt x="3128237" y="3945234"/>
                  <a:pt x="3125787" y="3976125"/>
                  <a:pt x="3120728" y="4006375"/>
                </a:cubicBezTo>
                <a:lnTo>
                  <a:pt x="3120190" y="4013051"/>
                </a:lnTo>
                <a:cubicBezTo>
                  <a:pt x="3120020" y="4013056"/>
                  <a:pt x="3119852" y="4013061"/>
                  <a:pt x="3119684" y="4013114"/>
                </a:cubicBezTo>
                <a:cubicBezTo>
                  <a:pt x="3107502" y="4098618"/>
                  <a:pt x="3081770" y="4179889"/>
                  <a:pt x="3044567" y="4254710"/>
                </a:cubicBezTo>
                <a:lnTo>
                  <a:pt x="3014445" y="4305008"/>
                </a:lnTo>
                <a:lnTo>
                  <a:pt x="2860336" y="4305008"/>
                </a:lnTo>
                <a:lnTo>
                  <a:pt x="2887018" y="4271827"/>
                </a:lnTo>
                <a:cubicBezTo>
                  <a:pt x="2934773" y="4199373"/>
                  <a:pt x="2968952" y="4117553"/>
                  <a:pt x="2986199" y="4029853"/>
                </a:cubicBezTo>
                <a:cubicBezTo>
                  <a:pt x="2839947" y="4061285"/>
                  <a:pt x="2710740" y="4136681"/>
                  <a:pt x="2614045" y="4241205"/>
                </a:cubicBezTo>
                <a:lnTo>
                  <a:pt x="2561922" y="4305008"/>
                </a:lnTo>
                <a:close/>
                <a:moveTo>
                  <a:pt x="2376360" y="0"/>
                </a:moveTo>
                <a:lnTo>
                  <a:pt x="2524998" y="0"/>
                </a:lnTo>
                <a:lnTo>
                  <a:pt x="2547226" y="44350"/>
                </a:lnTo>
                <a:cubicBezTo>
                  <a:pt x="2646819" y="191052"/>
                  <a:pt x="2803160" y="298404"/>
                  <a:pt x="2986199" y="337433"/>
                </a:cubicBezTo>
                <a:cubicBezTo>
                  <a:pt x="2967274" y="241952"/>
                  <a:pt x="2927959" y="153496"/>
                  <a:pt x="2872691" y="76659"/>
                </a:cubicBezTo>
                <a:lnTo>
                  <a:pt x="2804464" y="0"/>
                </a:lnTo>
                <a:lnTo>
                  <a:pt x="2972839" y="0"/>
                </a:lnTo>
                <a:lnTo>
                  <a:pt x="3035473" y="96778"/>
                </a:lnTo>
                <a:cubicBezTo>
                  <a:pt x="3077594" y="175780"/>
                  <a:pt x="3106535" y="262463"/>
                  <a:pt x="3119686" y="354040"/>
                </a:cubicBezTo>
                <a:cubicBezTo>
                  <a:pt x="3119853" y="354093"/>
                  <a:pt x="3120023" y="354098"/>
                  <a:pt x="3120191" y="354103"/>
                </a:cubicBezTo>
                <a:lnTo>
                  <a:pt x="3120732" y="360740"/>
                </a:lnTo>
                <a:cubicBezTo>
                  <a:pt x="3125788" y="390746"/>
                  <a:pt x="3128238" y="421389"/>
                  <a:pt x="3128196" y="452471"/>
                </a:cubicBezTo>
                <a:cubicBezTo>
                  <a:pt x="3129508" y="458057"/>
                  <a:pt x="3129566" y="463681"/>
                  <a:pt x="3129566" y="469318"/>
                </a:cubicBezTo>
                <a:cubicBezTo>
                  <a:pt x="3129566" y="473110"/>
                  <a:pt x="3129539" y="476896"/>
                  <a:pt x="3128973" y="480669"/>
                </a:cubicBezTo>
                <a:lnTo>
                  <a:pt x="3128474" y="480636"/>
                </a:lnTo>
                <a:lnTo>
                  <a:pt x="3128448" y="481127"/>
                </a:lnTo>
                <a:lnTo>
                  <a:pt x="3111330" y="479514"/>
                </a:lnTo>
                <a:cubicBezTo>
                  <a:pt x="3078956" y="478991"/>
                  <a:pt x="3047075" y="476033"/>
                  <a:pt x="3015903" y="470523"/>
                </a:cubicBezTo>
                <a:cubicBezTo>
                  <a:pt x="3010326" y="470939"/>
                  <a:pt x="3004997" y="469998"/>
                  <a:pt x="2999687" y="468995"/>
                </a:cubicBezTo>
                <a:lnTo>
                  <a:pt x="2999571" y="467856"/>
                </a:lnTo>
                <a:cubicBezTo>
                  <a:pt x="2758165" y="428211"/>
                  <a:pt x="2551973" y="289169"/>
                  <a:pt x="2428199" y="95636"/>
                </a:cubicBezTo>
                <a:close/>
                <a:moveTo>
                  <a:pt x="2299523" y="1313979"/>
                </a:moveTo>
                <a:cubicBezTo>
                  <a:pt x="2299523" y="1308297"/>
                  <a:pt x="2299582" y="1302628"/>
                  <a:pt x="2300894" y="1296998"/>
                </a:cubicBezTo>
                <a:cubicBezTo>
                  <a:pt x="2300852" y="1265670"/>
                  <a:pt x="2303301" y="1234785"/>
                  <a:pt x="2308358" y="1204541"/>
                </a:cubicBezTo>
                <a:lnTo>
                  <a:pt x="2308898" y="1197851"/>
                </a:lnTo>
                <a:cubicBezTo>
                  <a:pt x="2309067" y="1197846"/>
                  <a:pt x="2309236" y="1197841"/>
                  <a:pt x="2309404" y="1197788"/>
                </a:cubicBezTo>
                <a:cubicBezTo>
                  <a:pt x="2359680" y="844922"/>
                  <a:pt x="2640719" y="564145"/>
                  <a:pt x="2999570" y="504747"/>
                </a:cubicBezTo>
                <a:lnTo>
                  <a:pt x="2999687" y="503599"/>
                </a:lnTo>
                <a:cubicBezTo>
                  <a:pt x="3004995" y="502589"/>
                  <a:pt x="3010323" y="501641"/>
                  <a:pt x="3015899" y="502060"/>
                </a:cubicBezTo>
                <a:cubicBezTo>
                  <a:pt x="3047083" y="496503"/>
                  <a:pt x="3078975" y="493522"/>
                  <a:pt x="3111361" y="492995"/>
                </a:cubicBezTo>
                <a:lnTo>
                  <a:pt x="3128448" y="491372"/>
                </a:lnTo>
                <a:lnTo>
                  <a:pt x="3128474" y="491866"/>
                </a:lnTo>
                <a:lnTo>
                  <a:pt x="3128972" y="491833"/>
                </a:lnTo>
                <a:lnTo>
                  <a:pt x="3129566" y="503273"/>
                </a:lnTo>
                <a:cubicBezTo>
                  <a:pt x="3129566" y="508954"/>
                  <a:pt x="3129508" y="514621"/>
                  <a:pt x="3128196" y="520249"/>
                </a:cubicBezTo>
                <a:cubicBezTo>
                  <a:pt x="3128238" y="551584"/>
                  <a:pt x="3125787" y="582475"/>
                  <a:pt x="3120729" y="612725"/>
                </a:cubicBezTo>
                <a:lnTo>
                  <a:pt x="3120190" y="619401"/>
                </a:lnTo>
                <a:cubicBezTo>
                  <a:pt x="3120021" y="619406"/>
                  <a:pt x="3119852" y="619411"/>
                  <a:pt x="3119685" y="619464"/>
                </a:cubicBezTo>
                <a:cubicBezTo>
                  <a:pt x="3069409" y="972329"/>
                  <a:pt x="2788370" y="1253106"/>
                  <a:pt x="2429519" y="1312505"/>
                </a:cubicBezTo>
                <a:lnTo>
                  <a:pt x="2429403" y="1313653"/>
                </a:lnTo>
                <a:cubicBezTo>
                  <a:pt x="2424092" y="1314664"/>
                  <a:pt x="2418763" y="1315612"/>
                  <a:pt x="2413186" y="1315193"/>
                </a:cubicBezTo>
                <a:cubicBezTo>
                  <a:pt x="2382014" y="1320747"/>
                  <a:pt x="2350134" y="1323728"/>
                  <a:pt x="2317760" y="1324255"/>
                </a:cubicBezTo>
                <a:lnTo>
                  <a:pt x="2300641" y="1325881"/>
                </a:lnTo>
                <a:lnTo>
                  <a:pt x="2300615" y="1325386"/>
                </a:lnTo>
                <a:lnTo>
                  <a:pt x="2300116" y="1325419"/>
                </a:lnTo>
                <a:cubicBezTo>
                  <a:pt x="2299550" y="1321617"/>
                  <a:pt x="2299523" y="1317801"/>
                  <a:pt x="2299523" y="1313979"/>
                </a:cubicBezTo>
                <a:close/>
                <a:moveTo>
                  <a:pt x="2299523" y="1361805"/>
                </a:moveTo>
                <a:lnTo>
                  <a:pt x="2300117" y="1350455"/>
                </a:lnTo>
                <a:lnTo>
                  <a:pt x="2300615" y="1350487"/>
                </a:lnTo>
                <a:lnTo>
                  <a:pt x="2300641" y="1349997"/>
                </a:lnTo>
                <a:lnTo>
                  <a:pt x="2317729" y="1351607"/>
                </a:lnTo>
                <a:cubicBezTo>
                  <a:pt x="2350114" y="1352130"/>
                  <a:pt x="2382007" y="1355088"/>
                  <a:pt x="2413190" y="1360601"/>
                </a:cubicBezTo>
                <a:cubicBezTo>
                  <a:pt x="2418766" y="1360185"/>
                  <a:pt x="2424094" y="1361126"/>
                  <a:pt x="2429403" y="1362128"/>
                </a:cubicBezTo>
                <a:lnTo>
                  <a:pt x="2429520" y="1363267"/>
                </a:lnTo>
                <a:cubicBezTo>
                  <a:pt x="2788370" y="1422199"/>
                  <a:pt x="3069409" y="1700770"/>
                  <a:pt x="3119686" y="2050865"/>
                </a:cubicBezTo>
                <a:cubicBezTo>
                  <a:pt x="3119853" y="2050918"/>
                  <a:pt x="3120023" y="2050923"/>
                  <a:pt x="3120191" y="2050928"/>
                </a:cubicBezTo>
                <a:lnTo>
                  <a:pt x="3120732" y="2057565"/>
                </a:lnTo>
                <a:cubicBezTo>
                  <a:pt x="3125788" y="2087572"/>
                  <a:pt x="3128238" y="2118214"/>
                  <a:pt x="3128196" y="2149296"/>
                </a:cubicBezTo>
                <a:cubicBezTo>
                  <a:pt x="3129508" y="2154882"/>
                  <a:pt x="3129566" y="2160506"/>
                  <a:pt x="3129566" y="2166144"/>
                </a:cubicBezTo>
                <a:cubicBezTo>
                  <a:pt x="3129566" y="2169936"/>
                  <a:pt x="3129539" y="2173722"/>
                  <a:pt x="3128973" y="2177494"/>
                </a:cubicBezTo>
                <a:lnTo>
                  <a:pt x="3128474" y="2177461"/>
                </a:lnTo>
                <a:lnTo>
                  <a:pt x="3128448" y="2177952"/>
                </a:lnTo>
                <a:lnTo>
                  <a:pt x="3111330" y="2176339"/>
                </a:lnTo>
                <a:cubicBezTo>
                  <a:pt x="3078956" y="2175816"/>
                  <a:pt x="3047075" y="2172858"/>
                  <a:pt x="3015903" y="2167348"/>
                </a:cubicBezTo>
                <a:cubicBezTo>
                  <a:pt x="3010326" y="2167764"/>
                  <a:pt x="3004997" y="2166823"/>
                  <a:pt x="2999687" y="2165820"/>
                </a:cubicBezTo>
                <a:lnTo>
                  <a:pt x="2999571" y="2164681"/>
                </a:lnTo>
                <a:cubicBezTo>
                  <a:pt x="2640719" y="2105749"/>
                  <a:pt x="2359680" y="1827177"/>
                  <a:pt x="2309405" y="1477083"/>
                </a:cubicBezTo>
                <a:cubicBezTo>
                  <a:pt x="2309237" y="1477030"/>
                  <a:pt x="2309069" y="1477026"/>
                  <a:pt x="2308899" y="1477021"/>
                </a:cubicBezTo>
                <a:lnTo>
                  <a:pt x="2308361" y="1470397"/>
                </a:lnTo>
                <a:cubicBezTo>
                  <a:pt x="2303302" y="1440385"/>
                  <a:pt x="2300852" y="1409736"/>
                  <a:pt x="2300894" y="1378647"/>
                </a:cubicBezTo>
                <a:cubicBezTo>
                  <a:pt x="2299582" y="1373063"/>
                  <a:pt x="2299523" y="1367441"/>
                  <a:pt x="2299523" y="1361805"/>
                </a:cubicBezTo>
                <a:close/>
                <a:moveTo>
                  <a:pt x="2299523" y="3010804"/>
                </a:moveTo>
                <a:cubicBezTo>
                  <a:pt x="2299523" y="3005122"/>
                  <a:pt x="2299582" y="2999453"/>
                  <a:pt x="2300894" y="2993823"/>
                </a:cubicBezTo>
                <a:cubicBezTo>
                  <a:pt x="2300852" y="2962495"/>
                  <a:pt x="2303301" y="2931610"/>
                  <a:pt x="2308358" y="2901366"/>
                </a:cubicBezTo>
                <a:lnTo>
                  <a:pt x="2308898" y="2894676"/>
                </a:lnTo>
                <a:cubicBezTo>
                  <a:pt x="2309067" y="2894671"/>
                  <a:pt x="2309236" y="2894666"/>
                  <a:pt x="2309404" y="2894613"/>
                </a:cubicBezTo>
                <a:cubicBezTo>
                  <a:pt x="2359680" y="2541747"/>
                  <a:pt x="2640719" y="2260970"/>
                  <a:pt x="2999570" y="2201572"/>
                </a:cubicBezTo>
                <a:lnTo>
                  <a:pt x="2999687" y="2200424"/>
                </a:lnTo>
                <a:cubicBezTo>
                  <a:pt x="3004995" y="2199414"/>
                  <a:pt x="3010323" y="2198466"/>
                  <a:pt x="3015899" y="2198885"/>
                </a:cubicBezTo>
                <a:cubicBezTo>
                  <a:pt x="3047083" y="2193328"/>
                  <a:pt x="3078975" y="2190347"/>
                  <a:pt x="3111361" y="2189820"/>
                </a:cubicBezTo>
                <a:lnTo>
                  <a:pt x="3128448" y="2188197"/>
                </a:lnTo>
                <a:lnTo>
                  <a:pt x="3128474" y="2188691"/>
                </a:lnTo>
                <a:lnTo>
                  <a:pt x="3128972" y="2188658"/>
                </a:lnTo>
                <a:lnTo>
                  <a:pt x="3129566" y="2200098"/>
                </a:lnTo>
                <a:cubicBezTo>
                  <a:pt x="3129566" y="2205779"/>
                  <a:pt x="3129508" y="2211446"/>
                  <a:pt x="3128196" y="2217074"/>
                </a:cubicBezTo>
                <a:cubicBezTo>
                  <a:pt x="3128238" y="2248409"/>
                  <a:pt x="3125787" y="2279300"/>
                  <a:pt x="3120729" y="2309550"/>
                </a:cubicBezTo>
                <a:lnTo>
                  <a:pt x="3120190" y="2316226"/>
                </a:lnTo>
                <a:cubicBezTo>
                  <a:pt x="3120021" y="2316231"/>
                  <a:pt x="3119852" y="2316236"/>
                  <a:pt x="3119685" y="2316289"/>
                </a:cubicBezTo>
                <a:cubicBezTo>
                  <a:pt x="3069409" y="2669154"/>
                  <a:pt x="2788370" y="2949931"/>
                  <a:pt x="2429519" y="3009330"/>
                </a:cubicBezTo>
                <a:lnTo>
                  <a:pt x="2429403" y="3010478"/>
                </a:lnTo>
                <a:cubicBezTo>
                  <a:pt x="2424092" y="3011489"/>
                  <a:pt x="2418763" y="3012437"/>
                  <a:pt x="2413186" y="3012018"/>
                </a:cubicBezTo>
                <a:cubicBezTo>
                  <a:pt x="2382014" y="3017572"/>
                  <a:pt x="2350134" y="3020553"/>
                  <a:pt x="2317760" y="3021080"/>
                </a:cubicBezTo>
                <a:lnTo>
                  <a:pt x="2300641" y="3022706"/>
                </a:lnTo>
                <a:lnTo>
                  <a:pt x="2300615" y="3022211"/>
                </a:lnTo>
                <a:lnTo>
                  <a:pt x="2300116" y="3022244"/>
                </a:lnTo>
                <a:cubicBezTo>
                  <a:pt x="2299550" y="3018442"/>
                  <a:pt x="2299523" y="3014626"/>
                  <a:pt x="2299523" y="3010804"/>
                </a:cubicBezTo>
                <a:close/>
                <a:moveTo>
                  <a:pt x="2299523" y="3058630"/>
                </a:moveTo>
                <a:lnTo>
                  <a:pt x="2300117" y="3047280"/>
                </a:lnTo>
                <a:lnTo>
                  <a:pt x="2300615" y="3047312"/>
                </a:lnTo>
                <a:lnTo>
                  <a:pt x="2300641" y="3046822"/>
                </a:lnTo>
                <a:lnTo>
                  <a:pt x="2317729" y="3048432"/>
                </a:lnTo>
                <a:cubicBezTo>
                  <a:pt x="2350114" y="3048955"/>
                  <a:pt x="2382007" y="3051913"/>
                  <a:pt x="2413190" y="3057426"/>
                </a:cubicBezTo>
                <a:cubicBezTo>
                  <a:pt x="2418766" y="3057010"/>
                  <a:pt x="2424094" y="3057951"/>
                  <a:pt x="2429403" y="3058953"/>
                </a:cubicBezTo>
                <a:lnTo>
                  <a:pt x="2429520" y="3060092"/>
                </a:lnTo>
                <a:cubicBezTo>
                  <a:pt x="2788370" y="3119024"/>
                  <a:pt x="3069409" y="3397595"/>
                  <a:pt x="3119686" y="3747690"/>
                </a:cubicBezTo>
                <a:cubicBezTo>
                  <a:pt x="3119853" y="3747743"/>
                  <a:pt x="3120023" y="3747748"/>
                  <a:pt x="3120191" y="3747753"/>
                </a:cubicBezTo>
                <a:lnTo>
                  <a:pt x="3120732" y="3754390"/>
                </a:lnTo>
                <a:cubicBezTo>
                  <a:pt x="3125788" y="3784397"/>
                  <a:pt x="3128238" y="3815039"/>
                  <a:pt x="3128196" y="3846121"/>
                </a:cubicBezTo>
                <a:cubicBezTo>
                  <a:pt x="3129508" y="3851707"/>
                  <a:pt x="3129566" y="3857331"/>
                  <a:pt x="3129566" y="3862969"/>
                </a:cubicBezTo>
                <a:cubicBezTo>
                  <a:pt x="3129566" y="3866761"/>
                  <a:pt x="3129539" y="3870547"/>
                  <a:pt x="3128973" y="3874319"/>
                </a:cubicBezTo>
                <a:lnTo>
                  <a:pt x="3128474" y="3874286"/>
                </a:lnTo>
                <a:lnTo>
                  <a:pt x="3128448" y="3874777"/>
                </a:lnTo>
                <a:lnTo>
                  <a:pt x="3111330" y="3873164"/>
                </a:lnTo>
                <a:cubicBezTo>
                  <a:pt x="3078956" y="3872641"/>
                  <a:pt x="3047075" y="3869683"/>
                  <a:pt x="3015903" y="3864173"/>
                </a:cubicBezTo>
                <a:cubicBezTo>
                  <a:pt x="3010326" y="3864589"/>
                  <a:pt x="3004997" y="3863648"/>
                  <a:pt x="2999687" y="3862645"/>
                </a:cubicBezTo>
                <a:lnTo>
                  <a:pt x="2999571" y="3861506"/>
                </a:lnTo>
                <a:cubicBezTo>
                  <a:pt x="2640719" y="3802574"/>
                  <a:pt x="2359680" y="3524002"/>
                  <a:pt x="2309405" y="3173908"/>
                </a:cubicBezTo>
                <a:cubicBezTo>
                  <a:pt x="2309237" y="3173856"/>
                  <a:pt x="2309069" y="3173851"/>
                  <a:pt x="2308899" y="3173846"/>
                </a:cubicBezTo>
                <a:lnTo>
                  <a:pt x="2308361" y="3167222"/>
                </a:lnTo>
                <a:cubicBezTo>
                  <a:pt x="2303302" y="3137210"/>
                  <a:pt x="2300852" y="3106561"/>
                  <a:pt x="2300894" y="3075472"/>
                </a:cubicBezTo>
                <a:cubicBezTo>
                  <a:pt x="2299582" y="3069889"/>
                  <a:pt x="2299523" y="3064266"/>
                  <a:pt x="2299523" y="3058630"/>
                </a:cubicBezTo>
                <a:close/>
                <a:moveTo>
                  <a:pt x="1601297" y="636203"/>
                </a:moveTo>
                <a:cubicBezTo>
                  <a:pt x="1654573" y="907109"/>
                  <a:pt x="1869416" y="1121906"/>
                  <a:pt x="2144606" y="1181049"/>
                </a:cubicBezTo>
                <a:cubicBezTo>
                  <a:pt x="2091331" y="910143"/>
                  <a:pt x="1876487" y="695346"/>
                  <a:pt x="1601297" y="636203"/>
                </a:cubicBezTo>
                <a:close/>
                <a:moveTo>
                  <a:pt x="1601297" y="2333028"/>
                </a:moveTo>
                <a:cubicBezTo>
                  <a:pt x="1654573" y="2603934"/>
                  <a:pt x="1869416" y="2818731"/>
                  <a:pt x="2144606" y="2877874"/>
                </a:cubicBezTo>
                <a:cubicBezTo>
                  <a:pt x="2091331" y="2606968"/>
                  <a:pt x="1876487" y="2392171"/>
                  <a:pt x="1601297" y="2333028"/>
                </a:cubicBezTo>
                <a:close/>
                <a:moveTo>
                  <a:pt x="1601295" y="2034258"/>
                </a:moveTo>
                <a:cubicBezTo>
                  <a:pt x="1876485" y="1975579"/>
                  <a:pt x="2091328" y="1762469"/>
                  <a:pt x="2144604" y="1493690"/>
                </a:cubicBezTo>
                <a:cubicBezTo>
                  <a:pt x="1869414" y="1552369"/>
                  <a:pt x="1654570" y="1765479"/>
                  <a:pt x="1601295" y="2034258"/>
                </a:cubicBezTo>
                <a:close/>
                <a:moveTo>
                  <a:pt x="1601295" y="3731083"/>
                </a:moveTo>
                <a:cubicBezTo>
                  <a:pt x="1876485" y="3672404"/>
                  <a:pt x="2091328" y="3459294"/>
                  <a:pt x="2144604" y="3190516"/>
                </a:cubicBezTo>
                <a:cubicBezTo>
                  <a:pt x="1869414" y="3249194"/>
                  <a:pt x="1654570" y="3462304"/>
                  <a:pt x="1601295" y="3731083"/>
                </a:cubicBezTo>
                <a:close/>
                <a:moveTo>
                  <a:pt x="1457930" y="503273"/>
                </a:moveTo>
                <a:lnTo>
                  <a:pt x="1458524" y="491833"/>
                </a:lnTo>
                <a:lnTo>
                  <a:pt x="1459022" y="491866"/>
                </a:lnTo>
                <a:lnTo>
                  <a:pt x="1459048" y="491372"/>
                </a:lnTo>
                <a:lnTo>
                  <a:pt x="1476135" y="492995"/>
                </a:lnTo>
                <a:cubicBezTo>
                  <a:pt x="1508521" y="493522"/>
                  <a:pt x="1540413" y="496503"/>
                  <a:pt x="1571597" y="502060"/>
                </a:cubicBezTo>
                <a:cubicBezTo>
                  <a:pt x="1577173" y="501641"/>
                  <a:pt x="1582501" y="502589"/>
                  <a:pt x="1587809" y="503599"/>
                </a:cubicBezTo>
                <a:lnTo>
                  <a:pt x="1587926" y="504747"/>
                </a:lnTo>
                <a:cubicBezTo>
                  <a:pt x="1946777" y="564145"/>
                  <a:pt x="2227816" y="844922"/>
                  <a:pt x="2278092" y="1197788"/>
                </a:cubicBezTo>
                <a:cubicBezTo>
                  <a:pt x="2278260" y="1197841"/>
                  <a:pt x="2278429" y="1197846"/>
                  <a:pt x="2278598" y="1197851"/>
                </a:cubicBezTo>
                <a:lnTo>
                  <a:pt x="2279138" y="1204541"/>
                </a:lnTo>
                <a:cubicBezTo>
                  <a:pt x="2284195" y="1234785"/>
                  <a:pt x="2286644" y="1265670"/>
                  <a:pt x="2286602" y="1296998"/>
                </a:cubicBezTo>
                <a:cubicBezTo>
                  <a:pt x="2287914" y="1302628"/>
                  <a:pt x="2287973" y="1308297"/>
                  <a:pt x="2287973" y="1313979"/>
                </a:cubicBezTo>
                <a:cubicBezTo>
                  <a:pt x="2287973" y="1317801"/>
                  <a:pt x="2287946" y="1321617"/>
                  <a:pt x="2287380" y="1325419"/>
                </a:cubicBezTo>
                <a:lnTo>
                  <a:pt x="2286881" y="1325386"/>
                </a:lnTo>
                <a:lnTo>
                  <a:pt x="2286855" y="1325881"/>
                </a:lnTo>
                <a:lnTo>
                  <a:pt x="2269736" y="1324255"/>
                </a:lnTo>
                <a:cubicBezTo>
                  <a:pt x="2237362" y="1323728"/>
                  <a:pt x="2205482" y="1320747"/>
                  <a:pt x="2174310" y="1315193"/>
                </a:cubicBezTo>
                <a:cubicBezTo>
                  <a:pt x="2168733" y="1315612"/>
                  <a:pt x="2163404" y="1314664"/>
                  <a:pt x="2158093" y="1313653"/>
                </a:cubicBezTo>
                <a:lnTo>
                  <a:pt x="2157977" y="1312505"/>
                </a:lnTo>
                <a:cubicBezTo>
                  <a:pt x="1799126" y="1253106"/>
                  <a:pt x="1518087" y="972329"/>
                  <a:pt x="1467811" y="619464"/>
                </a:cubicBezTo>
                <a:cubicBezTo>
                  <a:pt x="1467644" y="619411"/>
                  <a:pt x="1467475" y="619406"/>
                  <a:pt x="1467306" y="619401"/>
                </a:cubicBezTo>
                <a:lnTo>
                  <a:pt x="1466767" y="612725"/>
                </a:lnTo>
                <a:cubicBezTo>
                  <a:pt x="1461709" y="582475"/>
                  <a:pt x="1459258" y="551584"/>
                  <a:pt x="1459300" y="520249"/>
                </a:cubicBezTo>
                <a:cubicBezTo>
                  <a:pt x="1457988" y="514621"/>
                  <a:pt x="1457930" y="508954"/>
                  <a:pt x="1457930" y="503273"/>
                </a:cubicBezTo>
                <a:close/>
                <a:moveTo>
                  <a:pt x="1457930" y="2200098"/>
                </a:moveTo>
                <a:lnTo>
                  <a:pt x="1458524" y="2188658"/>
                </a:lnTo>
                <a:lnTo>
                  <a:pt x="1459022" y="2188691"/>
                </a:lnTo>
                <a:lnTo>
                  <a:pt x="1459048" y="2188197"/>
                </a:lnTo>
                <a:lnTo>
                  <a:pt x="1476135" y="2189820"/>
                </a:lnTo>
                <a:cubicBezTo>
                  <a:pt x="1508521" y="2190347"/>
                  <a:pt x="1540413" y="2193328"/>
                  <a:pt x="1571597" y="2198885"/>
                </a:cubicBezTo>
                <a:cubicBezTo>
                  <a:pt x="1577173" y="2198466"/>
                  <a:pt x="1582501" y="2199414"/>
                  <a:pt x="1587809" y="2200424"/>
                </a:cubicBezTo>
                <a:lnTo>
                  <a:pt x="1587926" y="2201572"/>
                </a:lnTo>
                <a:cubicBezTo>
                  <a:pt x="1946777" y="2260970"/>
                  <a:pt x="2227816" y="2541747"/>
                  <a:pt x="2278092" y="2894613"/>
                </a:cubicBezTo>
                <a:cubicBezTo>
                  <a:pt x="2278260" y="2894666"/>
                  <a:pt x="2278429" y="2894671"/>
                  <a:pt x="2278598" y="2894676"/>
                </a:cubicBezTo>
                <a:lnTo>
                  <a:pt x="2279138" y="2901366"/>
                </a:lnTo>
                <a:cubicBezTo>
                  <a:pt x="2284195" y="2931610"/>
                  <a:pt x="2286644" y="2962495"/>
                  <a:pt x="2286602" y="2993823"/>
                </a:cubicBezTo>
                <a:cubicBezTo>
                  <a:pt x="2287914" y="2999453"/>
                  <a:pt x="2287973" y="3005122"/>
                  <a:pt x="2287973" y="3010804"/>
                </a:cubicBezTo>
                <a:cubicBezTo>
                  <a:pt x="2287973" y="3014626"/>
                  <a:pt x="2287946" y="3018442"/>
                  <a:pt x="2287380" y="3022244"/>
                </a:cubicBezTo>
                <a:lnTo>
                  <a:pt x="2286881" y="3022211"/>
                </a:lnTo>
                <a:lnTo>
                  <a:pt x="2286855" y="3022706"/>
                </a:lnTo>
                <a:lnTo>
                  <a:pt x="2269736" y="3021080"/>
                </a:lnTo>
                <a:cubicBezTo>
                  <a:pt x="2237362" y="3020553"/>
                  <a:pt x="2205482" y="3017572"/>
                  <a:pt x="2174310" y="3012018"/>
                </a:cubicBezTo>
                <a:cubicBezTo>
                  <a:pt x="2168733" y="3012437"/>
                  <a:pt x="2163404" y="3011489"/>
                  <a:pt x="2158093" y="3010478"/>
                </a:cubicBezTo>
                <a:lnTo>
                  <a:pt x="2157977" y="3009330"/>
                </a:lnTo>
                <a:cubicBezTo>
                  <a:pt x="1799126" y="2949931"/>
                  <a:pt x="1518087" y="2669154"/>
                  <a:pt x="1467811" y="2316289"/>
                </a:cubicBezTo>
                <a:cubicBezTo>
                  <a:pt x="1467644" y="2316236"/>
                  <a:pt x="1467475" y="2316231"/>
                  <a:pt x="1467306" y="2316226"/>
                </a:cubicBezTo>
                <a:lnTo>
                  <a:pt x="1466767" y="2309550"/>
                </a:lnTo>
                <a:cubicBezTo>
                  <a:pt x="1461709" y="2279300"/>
                  <a:pt x="1459258" y="2248409"/>
                  <a:pt x="1459300" y="2217074"/>
                </a:cubicBezTo>
                <a:cubicBezTo>
                  <a:pt x="1457988" y="2211446"/>
                  <a:pt x="1457930" y="2205779"/>
                  <a:pt x="1457930" y="2200098"/>
                </a:cubicBezTo>
                <a:close/>
                <a:moveTo>
                  <a:pt x="1457930" y="3896923"/>
                </a:moveTo>
                <a:lnTo>
                  <a:pt x="1458524" y="3885483"/>
                </a:lnTo>
                <a:lnTo>
                  <a:pt x="1459022" y="3885516"/>
                </a:lnTo>
                <a:lnTo>
                  <a:pt x="1459048" y="3885022"/>
                </a:lnTo>
                <a:lnTo>
                  <a:pt x="1476135" y="3886645"/>
                </a:lnTo>
                <a:cubicBezTo>
                  <a:pt x="1508521" y="3887172"/>
                  <a:pt x="1540413" y="3890153"/>
                  <a:pt x="1571597" y="3895710"/>
                </a:cubicBezTo>
                <a:cubicBezTo>
                  <a:pt x="1577173" y="3895291"/>
                  <a:pt x="1582501" y="3896239"/>
                  <a:pt x="1587809" y="3897249"/>
                </a:cubicBezTo>
                <a:lnTo>
                  <a:pt x="1587926" y="3898397"/>
                </a:lnTo>
                <a:cubicBezTo>
                  <a:pt x="1821986" y="3937139"/>
                  <a:pt x="2022942" y="4070062"/>
                  <a:pt x="2148179" y="4255797"/>
                </a:cubicBezTo>
                <a:lnTo>
                  <a:pt x="2176624" y="4305008"/>
                </a:lnTo>
                <a:lnTo>
                  <a:pt x="2025574" y="4305008"/>
                </a:lnTo>
                <a:lnTo>
                  <a:pt x="1973451" y="4241205"/>
                </a:lnTo>
                <a:cubicBezTo>
                  <a:pt x="1876755" y="4136681"/>
                  <a:pt x="1747549" y="4061285"/>
                  <a:pt x="1601297" y="4029853"/>
                </a:cubicBezTo>
                <a:cubicBezTo>
                  <a:pt x="1618544" y="4117553"/>
                  <a:pt x="1652724" y="4199373"/>
                  <a:pt x="1700478" y="4271827"/>
                </a:cubicBezTo>
                <a:lnTo>
                  <a:pt x="1727160" y="4305008"/>
                </a:lnTo>
                <a:lnTo>
                  <a:pt x="1573050" y="4305008"/>
                </a:lnTo>
                <a:lnTo>
                  <a:pt x="1542929" y="4254710"/>
                </a:lnTo>
                <a:cubicBezTo>
                  <a:pt x="1505726" y="4179889"/>
                  <a:pt x="1479994" y="4098618"/>
                  <a:pt x="1467811" y="4013114"/>
                </a:cubicBezTo>
                <a:cubicBezTo>
                  <a:pt x="1467644" y="4013061"/>
                  <a:pt x="1467475" y="4013056"/>
                  <a:pt x="1467306" y="4013051"/>
                </a:cubicBezTo>
                <a:lnTo>
                  <a:pt x="1466767" y="4006375"/>
                </a:lnTo>
                <a:cubicBezTo>
                  <a:pt x="1461709" y="3976125"/>
                  <a:pt x="1459258" y="3945234"/>
                  <a:pt x="1459300" y="3913899"/>
                </a:cubicBezTo>
                <a:cubicBezTo>
                  <a:pt x="1457988" y="3908271"/>
                  <a:pt x="1457930" y="3902604"/>
                  <a:pt x="1457930" y="3896923"/>
                </a:cubicBezTo>
                <a:close/>
                <a:moveTo>
                  <a:pt x="1457928" y="469318"/>
                </a:moveTo>
                <a:cubicBezTo>
                  <a:pt x="1457928" y="463681"/>
                  <a:pt x="1457986" y="458057"/>
                  <a:pt x="1459298" y="452471"/>
                </a:cubicBezTo>
                <a:cubicBezTo>
                  <a:pt x="1459256" y="421389"/>
                  <a:pt x="1461706" y="390746"/>
                  <a:pt x="1466762" y="360740"/>
                </a:cubicBezTo>
                <a:lnTo>
                  <a:pt x="1467303" y="354103"/>
                </a:lnTo>
                <a:cubicBezTo>
                  <a:pt x="1467471" y="354098"/>
                  <a:pt x="1467641" y="354093"/>
                  <a:pt x="1467808" y="354040"/>
                </a:cubicBezTo>
                <a:cubicBezTo>
                  <a:pt x="1480960" y="262463"/>
                  <a:pt x="1509901" y="175780"/>
                  <a:pt x="1552022" y="96778"/>
                </a:cubicBezTo>
                <a:lnTo>
                  <a:pt x="1614656" y="0"/>
                </a:lnTo>
                <a:lnTo>
                  <a:pt x="1783031" y="0"/>
                </a:lnTo>
                <a:lnTo>
                  <a:pt x="1714803" y="76659"/>
                </a:lnTo>
                <a:cubicBezTo>
                  <a:pt x="1659536" y="153496"/>
                  <a:pt x="1620221" y="241952"/>
                  <a:pt x="1601295" y="337433"/>
                </a:cubicBezTo>
                <a:cubicBezTo>
                  <a:pt x="1784335" y="298404"/>
                  <a:pt x="1940676" y="191052"/>
                  <a:pt x="2040269" y="44350"/>
                </a:cubicBezTo>
                <a:lnTo>
                  <a:pt x="2062497" y="0"/>
                </a:lnTo>
                <a:lnTo>
                  <a:pt x="2211135" y="0"/>
                </a:lnTo>
                <a:lnTo>
                  <a:pt x="2159296" y="95636"/>
                </a:lnTo>
                <a:cubicBezTo>
                  <a:pt x="2035522" y="289169"/>
                  <a:pt x="1829330" y="428211"/>
                  <a:pt x="1587923" y="467856"/>
                </a:cubicBezTo>
                <a:lnTo>
                  <a:pt x="1587807" y="468995"/>
                </a:lnTo>
                <a:cubicBezTo>
                  <a:pt x="1582497" y="469998"/>
                  <a:pt x="1577168" y="470939"/>
                  <a:pt x="1571591" y="470523"/>
                </a:cubicBezTo>
                <a:cubicBezTo>
                  <a:pt x="1540419" y="476033"/>
                  <a:pt x="1508538" y="478991"/>
                  <a:pt x="1476164" y="479514"/>
                </a:cubicBezTo>
                <a:lnTo>
                  <a:pt x="1459046" y="481127"/>
                </a:lnTo>
                <a:lnTo>
                  <a:pt x="1459020" y="480636"/>
                </a:lnTo>
                <a:lnTo>
                  <a:pt x="1458521" y="480669"/>
                </a:lnTo>
                <a:cubicBezTo>
                  <a:pt x="1457955" y="476896"/>
                  <a:pt x="1457928" y="473110"/>
                  <a:pt x="1457928" y="469318"/>
                </a:cubicBezTo>
                <a:close/>
                <a:moveTo>
                  <a:pt x="1457928" y="2166144"/>
                </a:moveTo>
                <a:cubicBezTo>
                  <a:pt x="1457928" y="2160506"/>
                  <a:pt x="1457986" y="2154882"/>
                  <a:pt x="1459298" y="2149296"/>
                </a:cubicBezTo>
                <a:cubicBezTo>
                  <a:pt x="1459256" y="2118214"/>
                  <a:pt x="1461706" y="2087572"/>
                  <a:pt x="1466762" y="2057565"/>
                </a:cubicBezTo>
                <a:lnTo>
                  <a:pt x="1467303" y="2050928"/>
                </a:lnTo>
                <a:cubicBezTo>
                  <a:pt x="1467471" y="2050923"/>
                  <a:pt x="1467641" y="2050918"/>
                  <a:pt x="1467808" y="2050865"/>
                </a:cubicBezTo>
                <a:cubicBezTo>
                  <a:pt x="1518085" y="1700770"/>
                  <a:pt x="1799124" y="1422199"/>
                  <a:pt x="2157974" y="1363267"/>
                </a:cubicBezTo>
                <a:lnTo>
                  <a:pt x="2158091" y="1362128"/>
                </a:lnTo>
                <a:cubicBezTo>
                  <a:pt x="2163400" y="1361126"/>
                  <a:pt x="2168728" y="1360185"/>
                  <a:pt x="2174304" y="1360601"/>
                </a:cubicBezTo>
                <a:cubicBezTo>
                  <a:pt x="2205487" y="1355088"/>
                  <a:pt x="2237380" y="1352130"/>
                  <a:pt x="2269765" y="1351607"/>
                </a:cubicBezTo>
                <a:lnTo>
                  <a:pt x="2286853" y="1349997"/>
                </a:lnTo>
                <a:lnTo>
                  <a:pt x="2286879" y="1350487"/>
                </a:lnTo>
                <a:lnTo>
                  <a:pt x="2287377" y="1350455"/>
                </a:lnTo>
                <a:lnTo>
                  <a:pt x="2287971" y="1361805"/>
                </a:lnTo>
                <a:cubicBezTo>
                  <a:pt x="2287971" y="1367441"/>
                  <a:pt x="2287912" y="1373063"/>
                  <a:pt x="2286600" y="1378647"/>
                </a:cubicBezTo>
                <a:cubicBezTo>
                  <a:pt x="2286642" y="1409736"/>
                  <a:pt x="2284192" y="1440385"/>
                  <a:pt x="2279133" y="1470397"/>
                </a:cubicBezTo>
                <a:lnTo>
                  <a:pt x="2278595" y="1477021"/>
                </a:lnTo>
                <a:cubicBezTo>
                  <a:pt x="2278425" y="1477026"/>
                  <a:pt x="2278257" y="1477030"/>
                  <a:pt x="2278089" y="1477083"/>
                </a:cubicBezTo>
                <a:cubicBezTo>
                  <a:pt x="2227814" y="1827177"/>
                  <a:pt x="1946775" y="2105749"/>
                  <a:pt x="1587923" y="2164681"/>
                </a:cubicBezTo>
                <a:lnTo>
                  <a:pt x="1587807" y="2165820"/>
                </a:lnTo>
                <a:cubicBezTo>
                  <a:pt x="1582497" y="2166823"/>
                  <a:pt x="1577168" y="2167764"/>
                  <a:pt x="1571591" y="2167348"/>
                </a:cubicBezTo>
                <a:cubicBezTo>
                  <a:pt x="1540419" y="2172858"/>
                  <a:pt x="1508538" y="2175816"/>
                  <a:pt x="1476164" y="2176339"/>
                </a:cubicBezTo>
                <a:lnTo>
                  <a:pt x="1459046" y="2177952"/>
                </a:lnTo>
                <a:lnTo>
                  <a:pt x="1459020" y="2177461"/>
                </a:lnTo>
                <a:lnTo>
                  <a:pt x="1458521" y="2177494"/>
                </a:lnTo>
                <a:cubicBezTo>
                  <a:pt x="1457955" y="2173722"/>
                  <a:pt x="1457928" y="2169936"/>
                  <a:pt x="1457928" y="2166144"/>
                </a:cubicBezTo>
                <a:close/>
                <a:moveTo>
                  <a:pt x="1457928" y="3862969"/>
                </a:moveTo>
                <a:cubicBezTo>
                  <a:pt x="1457928" y="3857331"/>
                  <a:pt x="1457986" y="3851707"/>
                  <a:pt x="1459298" y="3846121"/>
                </a:cubicBezTo>
                <a:cubicBezTo>
                  <a:pt x="1459256" y="3815039"/>
                  <a:pt x="1461706" y="3784397"/>
                  <a:pt x="1466762" y="3754390"/>
                </a:cubicBezTo>
                <a:lnTo>
                  <a:pt x="1467303" y="3747753"/>
                </a:lnTo>
                <a:cubicBezTo>
                  <a:pt x="1467471" y="3747748"/>
                  <a:pt x="1467641" y="3747743"/>
                  <a:pt x="1467808" y="3747690"/>
                </a:cubicBezTo>
                <a:cubicBezTo>
                  <a:pt x="1518085" y="3397595"/>
                  <a:pt x="1799124" y="3119024"/>
                  <a:pt x="2157974" y="3060092"/>
                </a:cubicBezTo>
                <a:lnTo>
                  <a:pt x="2158091" y="3058953"/>
                </a:lnTo>
                <a:cubicBezTo>
                  <a:pt x="2163400" y="3057951"/>
                  <a:pt x="2168728" y="3057010"/>
                  <a:pt x="2174304" y="3057426"/>
                </a:cubicBezTo>
                <a:cubicBezTo>
                  <a:pt x="2205487" y="3051913"/>
                  <a:pt x="2237380" y="3048955"/>
                  <a:pt x="2269765" y="3048432"/>
                </a:cubicBezTo>
                <a:lnTo>
                  <a:pt x="2286853" y="3046822"/>
                </a:lnTo>
                <a:lnTo>
                  <a:pt x="2286879" y="3047312"/>
                </a:lnTo>
                <a:lnTo>
                  <a:pt x="2287377" y="3047280"/>
                </a:lnTo>
                <a:lnTo>
                  <a:pt x="2287971" y="3058630"/>
                </a:lnTo>
                <a:cubicBezTo>
                  <a:pt x="2287971" y="3064266"/>
                  <a:pt x="2287912" y="3069889"/>
                  <a:pt x="2286600" y="3075472"/>
                </a:cubicBezTo>
                <a:cubicBezTo>
                  <a:pt x="2286642" y="3106561"/>
                  <a:pt x="2284192" y="3137210"/>
                  <a:pt x="2279133" y="3167222"/>
                </a:cubicBezTo>
                <a:lnTo>
                  <a:pt x="2278595" y="3173846"/>
                </a:lnTo>
                <a:cubicBezTo>
                  <a:pt x="2278425" y="3173851"/>
                  <a:pt x="2278257" y="3173856"/>
                  <a:pt x="2278089" y="3173908"/>
                </a:cubicBezTo>
                <a:cubicBezTo>
                  <a:pt x="2227814" y="3524002"/>
                  <a:pt x="1946775" y="3802574"/>
                  <a:pt x="1587923" y="3861506"/>
                </a:cubicBezTo>
                <a:lnTo>
                  <a:pt x="1587807" y="3862645"/>
                </a:lnTo>
                <a:cubicBezTo>
                  <a:pt x="1582497" y="3863648"/>
                  <a:pt x="1577168" y="3864589"/>
                  <a:pt x="1571591" y="3864173"/>
                </a:cubicBezTo>
                <a:cubicBezTo>
                  <a:pt x="1540419" y="3869683"/>
                  <a:pt x="1508538" y="3872641"/>
                  <a:pt x="1476164" y="3873164"/>
                </a:cubicBezTo>
                <a:lnTo>
                  <a:pt x="1459046" y="3874777"/>
                </a:lnTo>
                <a:lnTo>
                  <a:pt x="1459020" y="3874286"/>
                </a:lnTo>
                <a:lnTo>
                  <a:pt x="1458521" y="3874319"/>
                </a:lnTo>
                <a:cubicBezTo>
                  <a:pt x="1457955" y="3870547"/>
                  <a:pt x="1457928" y="3866761"/>
                  <a:pt x="1457928" y="3862969"/>
                </a:cubicBezTo>
                <a:close/>
                <a:moveTo>
                  <a:pt x="750739" y="1181049"/>
                </a:moveTo>
                <a:cubicBezTo>
                  <a:pt x="1025929" y="1121906"/>
                  <a:pt x="1240772" y="907109"/>
                  <a:pt x="1294048" y="636203"/>
                </a:cubicBezTo>
                <a:cubicBezTo>
                  <a:pt x="1018858" y="695346"/>
                  <a:pt x="804014" y="910143"/>
                  <a:pt x="750739" y="1181049"/>
                </a:cubicBezTo>
                <a:close/>
                <a:moveTo>
                  <a:pt x="750739" y="1493690"/>
                </a:moveTo>
                <a:cubicBezTo>
                  <a:pt x="804015" y="1762469"/>
                  <a:pt x="1018858" y="1975579"/>
                  <a:pt x="1294048" y="2034258"/>
                </a:cubicBezTo>
                <a:cubicBezTo>
                  <a:pt x="1240773" y="1765479"/>
                  <a:pt x="1025929" y="1552369"/>
                  <a:pt x="750739" y="1493690"/>
                </a:cubicBezTo>
                <a:close/>
                <a:moveTo>
                  <a:pt x="750739" y="2877874"/>
                </a:moveTo>
                <a:cubicBezTo>
                  <a:pt x="1025929" y="2818731"/>
                  <a:pt x="1240772" y="2603934"/>
                  <a:pt x="1294048" y="2333028"/>
                </a:cubicBezTo>
                <a:cubicBezTo>
                  <a:pt x="1018858" y="2392171"/>
                  <a:pt x="804014" y="2606968"/>
                  <a:pt x="750739" y="2877874"/>
                </a:cubicBezTo>
                <a:close/>
                <a:moveTo>
                  <a:pt x="750739" y="3190516"/>
                </a:moveTo>
                <a:cubicBezTo>
                  <a:pt x="804015" y="3459294"/>
                  <a:pt x="1018858" y="3672404"/>
                  <a:pt x="1294048" y="3731083"/>
                </a:cubicBezTo>
                <a:cubicBezTo>
                  <a:pt x="1240773" y="3462304"/>
                  <a:pt x="1025929" y="3249194"/>
                  <a:pt x="750739" y="3190516"/>
                </a:cubicBezTo>
                <a:close/>
                <a:moveTo>
                  <a:pt x="718720" y="4305008"/>
                </a:moveTo>
                <a:lnTo>
                  <a:pt x="747165" y="4255797"/>
                </a:lnTo>
                <a:cubicBezTo>
                  <a:pt x="872402" y="4070062"/>
                  <a:pt x="1073359" y="3937139"/>
                  <a:pt x="1307418" y="3898397"/>
                </a:cubicBezTo>
                <a:lnTo>
                  <a:pt x="1307535" y="3897249"/>
                </a:lnTo>
                <a:cubicBezTo>
                  <a:pt x="1312844" y="3896239"/>
                  <a:pt x="1318172" y="3895291"/>
                  <a:pt x="1323748" y="3895710"/>
                </a:cubicBezTo>
                <a:cubicBezTo>
                  <a:pt x="1354931" y="3890153"/>
                  <a:pt x="1386824" y="3887172"/>
                  <a:pt x="1419209" y="3886645"/>
                </a:cubicBezTo>
                <a:lnTo>
                  <a:pt x="1436297" y="3885022"/>
                </a:lnTo>
                <a:lnTo>
                  <a:pt x="1436323" y="3885516"/>
                </a:lnTo>
                <a:lnTo>
                  <a:pt x="1436821" y="3885483"/>
                </a:lnTo>
                <a:lnTo>
                  <a:pt x="1437415" y="3896923"/>
                </a:lnTo>
                <a:cubicBezTo>
                  <a:pt x="1437415" y="3902604"/>
                  <a:pt x="1437356" y="3908271"/>
                  <a:pt x="1436044" y="3913899"/>
                </a:cubicBezTo>
                <a:cubicBezTo>
                  <a:pt x="1436086" y="3945234"/>
                  <a:pt x="1433636" y="3976125"/>
                  <a:pt x="1428577" y="4006375"/>
                </a:cubicBezTo>
                <a:lnTo>
                  <a:pt x="1428039" y="4013051"/>
                </a:lnTo>
                <a:cubicBezTo>
                  <a:pt x="1427869" y="4013056"/>
                  <a:pt x="1427701" y="4013061"/>
                  <a:pt x="1427533" y="4013114"/>
                </a:cubicBezTo>
                <a:cubicBezTo>
                  <a:pt x="1415351" y="4098618"/>
                  <a:pt x="1389619" y="4179889"/>
                  <a:pt x="1352416" y="4254710"/>
                </a:cubicBezTo>
                <a:lnTo>
                  <a:pt x="1322295" y="4305008"/>
                </a:lnTo>
                <a:lnTo>
                  <a:pt x="1168185" y="4305008"/>
                </a:lnTo>
                <a:lnTo>
                  <a:pt x="1194867" y="4271827"/>
                </a:lnTo>
                <a:cubicBezTo>
                  <a:pt x="1242622" y="4199373"/>
                  <a:pt x="1276801" y="4117553"/>
                  <a:pt x="1294048" y="4029853"/>
                </a:cubicBezTo>
                <a:cubicBezTo>
                  <a:pt x="1147796" y="4061285"/>
                  <a:pt x="1018589" y="4136681"/>
                  <a:pt x="921894" y="4241205"/>
                </a:cubicBezTo>
                <a:lnTo>
                  <a:pt x="869771" y="4305008"/>
                </a:lnTo>
                <a:close/>
                <a:moveTo>
                  <a:pt x="684209" y="0"/>
                </a:moveTo>
                <a:lnTo>
                  <a:pt x="832847" y="0"/>
                </a:lnTo>
                <a:lnTo>
                  <a:pt x="855075" y="44350"/>
                </a:lnTo>
                <a:cubicBezTo>
                  <a:pt x="954668" y="191053"/>
                  <a:pt x="1111009" y="298404"/>
                  <a:pt x="1294048" y="337433"/>
                </a:cubicBezTo>
                <a:cubicBezTo>
                  <a:pt x="1275123" y="241952"/>
                  <a:pt x="1235808" y="153496"/>
                  <a:pt x="1180541" y="76659"/>
                </a:cubicBezTo>
                <a:lnTo>
                  <a:pt x="1112313" y="0"/>
                </a:lnTo>
                <a:lnTo>
                  <a:pt x="1280688" y="0"/>
                </a:lnTo>
                <a:lnTo>
                  <a:pt x="1343322" y="96778"/>
                </a:lnTo>
                <a:cubicBezTo>
                  <a:pt x="1385443" y="175780"/>
                  <a:pt x="1414383" y="262463"/>
                  <a:pt x="1427534" y="354040"/>
                </a:cubicBezTo>
                <a:cubicBezTo>
                  <a:pt x="1427702" y="354093"/>
                  <a:pt x="1427871" y="354098"/>
                  <a:pt x="1428040" y="354102"/>
                </a:cubicBezTo>
                <a:lnTo>
                  <a:pt x="1428580" y="360740"/>
                </a:lnTo>
                <a:cubicBezTo>
                  <a:pt x="1433637" y="390746"/>
                  <a:pt x="1436086" y="421389"/>
                  <a:pt x="1436044" y="452471"/>
                </a:cubicBezTo>
                <a:cubicBezTo>
                  <a:pt x="1437356" y="458057"/>
                  <a:pt x="1437415" y="463681"/>
                  <a:pt x="1437415" y="469318"/>
                </a:cubicBezTo>
                <a:cubicBezTo>
                  <a:pt x="1437415" y="473111"/>
                  <a:pt x="1437388" y="476896"/>
                  <a:pt x="1436822" y="480669"/>
                </a:cubicBezTo>
                <a:lnTo>
                  <a:pt x="1436323" y="480636"/>
                </a:lnTo>
                <a:lnTo>
                  <a:pt x="1436297" y="481127"/>
                </a:lnTo>
                <a:lnTo>
                  <a:pt x="1419178" y="479514"/>
                </a:lnTo>
                <a:cubicBezTo>
                  <a:pt x="1386804" y="478991"/>
                  <a:pt x="1354924" y="476033"/>
                  <a:pt x="1323752" y="470523"/>
                </a:cubicBezTo>
                <a:cubicBezTo>
                  <a:pt x="1318175" y="470939"/>
                  <a:pt x="1312846" y="469998"/>
                  <a:pt x="1307535" y="468995"/>
                </a:cubicBezTo>
                <a:lnTo>
                  <a:pt x="1307419" y="467856"/>
                </a:lnTo>
                <a:cubicBezTo>
                  <a:pt x="1066014" y="428211"/>
                  <a:pt x="859822" y="289169"/>
                  <a:pt x="736048" y="95636"/>
                </a:cubicBezTo>
                <a:close/>
                <a:moveTo>
                  <a:pt x="607372" y="1313979"/>
                </a:moveTo>
                <a:cubicBezTo>
                  <a:pt x="607372" y="1308297"/>
                  <a:pt x="607430" y="1302628"/>
                  <a:pt x="608742" y="1296998"/>
                </a:cubicBezTo>
                <a:cubicBezTo>
                  <a:pt x="608700" y="1265670"/>
                  <a:pt x="611150" y="1234785"/>
                  <a:pt x="616206" y="1204541"/>
                </a:cubicBezTo>
                <a:lnTo>
                  <a:pt x="616747" y="1197851"/>
                </a:lnTo>
                <a:cubicBezTo>
                  <a:pt x="616915" y="1197846"/>
                  <a:pt x="617085" y="1197841"/>
                  <a:pt x="617252" y="1197788"/>
                </a:cubicBezTo>
                <a:cubicBezTo>
                  <a:pt x="667529" y="844922"/>
                  <a:pt x="948568" y="564145"/>
                  <a:pt x="1307418" y="504747"/>
                </a:cubicBezTo>
                <a:lnTo>
                  <a:pt x="1307535" y="503599"/>
                </a:lnTo>
                <a:cubicBezTo>
                  <a:pt x="1312844" y="502589"/>
                  <a:pt x="1318172" y="501641"/>
                  <a:pt x="1323748" y="502060"/>
                </a:cubicBezTo>
                <a:cubicBezTo>
                  <a:pt x="1354931" y="496503"/>
                  <a:pt x="1386824" y="493522"/>
                  <a:pt x="1419209" y="492995"/>
                </a:cubicBezTo>
                <a:lnTo>
                  <a:pt x="1436297" y="491372"/>
                </a:lnTo>
                <a:lnTo>
                  <a:pt x="1436323" y="491866"/>
                </a:lnTo>
                <a:lnTo>
                  <a:pt x="1436821" y="491833"/>
                </a:lnTo>
                <a:lnTo>
                  <a:pt x="1437415" y="503273"/>
                </a:lnTo>
                <a:cubicBezTo>
                  <a:pt x="1437415" y="508954"/>
                  <a:pt x="1437356" y="514621"/>
                  <a:pt x="1436044" y="520249"/>
                </a:cubicBezTo>
                <a:cubicBezTo>
                  <a:pt x="1436086" y="551584"/>
                  <a:pt x="1433636" y="582475"/>
                  <a:pt x="1428577" y="612725"/>
                </a:cubicBezTo>
                <a:lnTo>
                  <a:pt x="1428039" y="619401"/>
                </a:lnTo>
                <a:cubicBezTo>
                  <a:pt x="1427869" y="619406"/>
                  <a:pt x="1427701" y="619411"/>
                  <a:pt x="1427533" y="619464"/>
                </a:cubicBezTo>
                <a:cubicBezTo>
                  <a:pt x="1377258" y="972329"/>
                  <a:pt x="1096219" y="1253106"/>
                  <a:pt x="737367" y="1312505"/>
                </a:cubicBezTo>
                <a:lnTo>
                  <a:pt x="737251" y="1313653"/>
                </a:lnTo>
                <a:cubicBezTo>
                  <a:pt x="731941" y="1314664"/>
                  <a:pt x="726612" y="1315612"/>
                  <a:pt x="721035" y="1315193"/>
                </a:cubicBezTo>
                <a:cubicBezTo>
                  <a:pt x="689863" y="1320747"/>
                  <a:pt x="657982" y="1323728"/>
                  <a:pt x="625608" y="1324255"/>
                </a:cubicBezTo>
                <a:lnTo>
                  <a:pt x="608490" y="1325881"/>
                </a:lnTo>
                <a:lnTo>
                  <a:pt x="608464" y="1325386"/>
                </a:lnTo>
                <a:lnTo>
                  <a:pt x="607965" y="1325419"/>
                </a:lnTo>
                <a:cubicBezTo>
                  <a:pt x="607399" y="1321617"/>
                  <a:pt x="607372" y="1317801"/>
                  <a:pt x="607372" y="1313979"/>
                </a:cubicBezTo>
                <a:close/>
                <a:moveTo>
                  <a:pt x="607372" y="1361805"/>
                </a:moveTo>
                <a:lnTo>
                  <a:pt x="607966" y="1350455"/>
                </a:lnTo>
                <a:lnTo>
                  <a:pt x="608464" y="1350487"/>
                </a:lnTo>
                <a:lnTo>
                  <a:pt x="608490" y="1349997"/>
                </a:lnTo>
                <a:lnTo>
                  <a:pt x="625577" y="1351607"/>
                </a:lnTo>
                <a:cubicBezTo>
                  <a:pt x="657963" y="1352130"/>
                  <a:pt x="689855" y="1355088"/>
                  <a:pt x="721039" y="1360601"/>
                </a:cubicBezTo>
                <a:cubicBezTo>
                  <a:pt x="726615" y="1360185"/>
                  <a:pt x="731943" y="1361126"/>
                  <a:pt x="737251" y="1362128"/>
                </a:cubicBezTo>
                <a:lnTo>
                  <a:pt x="737368" y="1363267"/>
                </a:lnTo>
                <a:cubicBezTo>
                  <a:pt x="1096219" y="1422199"/>
                  <a:pt x="1377258" y="1700770"/>
                  <a:pt x="1427534" y="2050865"/>
                </a:cubicBezTo>
                <a:cubicBezTo>
                  <a:pt x="1427702" y="2050918"/>
                  <a:pt x="1427871" y="2050923"/>
                  <a:pt x="1428040" y="2050928"/>
                </a:cubicBezTo>
                <a:lnTo>
                  <a:pt x="1428580" y="2057565"/>
                </a:lnTo>
                <a:cubicBezTo>
                  <a:pt x="1433637" y="2087572"/>
                  <a:pt x="1436086" y="2118214"/>
                  <a:pt x="1436044" y="2149296"/>
                </a:cubicBezTo>
                <a:cubicBezTo>
                  <a:pt x="1437356" y="2154882"/>
                  <a:pt x="1437415" y="2160506"/>
                  <a:pt x="1437415" y="2166144"/>
                </a:cubicBezTo>
                <a:cubicBezTo>
                  <a:pt x="1437415" y="2169936"/>
                  <a:pt x="1437388" y="2173722"/>
                  <a:pt x="1436822" y="2177494"/>
                </a:cubicBezTo>
                <a:lnTo>
                  <a:pt x="1436323" y="2177461"/>
                </a:lnTo>
                <a:lnTo>
                  <a:pt x="1436297" y="2177952"/>
                </a:lnTo>
                <a:lnTo>
                  <a:pt x="1419178" y="2176339"/>
                </a:lnTo>
                <a:cubicBezTo>
                  <a:pt x="1386804" y="2175816"/>
                  <a:pt x="1354924" y="2172858"/>
                  <a:pt x="1323752" y="2167348"/>
                </a:cubicBezTo>
                <a:cubicBezTo>
                  <a:pt x="1318175" y="2167764"/>
                  <a:pt x="1312846" y="2166823"/>
                  <a:pt x="1307535" y="2165820"/>
                </a:cubicBezTo>
                <a:lnTo>
                  <a:pt x="1307419" y="2164681"/>
                </a:lnTo>
                <a:cubicBezTo>
                  <a:pt x="948568" y="2105749"/>
                  <a:pt x="667529" y="1827177"/>
                  <a:pt x="617253" y="1477083"/>
                </a:cubicBezTo>
                <a:cubicBezTo>
                  <a:pt x="617086" y="1477030"/>
                  <a:pt x="616917" y="1477026"/>
                  <a:pt x="616748" y="1477021"/>
                </a:cubicBezTo>
                <a:lnTo>
                  <a:pt x="616209" y="1470397"/>
                </a:lnTo>
                <a:cubicBezTo>
                  <a:pt x="611151" y="1440385"/>
                  <a:pt x="608700" y="1409736"/>
                  <a:pt x="608742" y="1378647"/>
                </a:cubicBezTo>
                <a:cubicBezTo>
                  <a:pt x="607430" y="1373063"/>
                  <a:pt x="607372" y="1367441"/>
                  <a:pt x="607372" y="1361805"/>
                </a:cubicBezTo>
                <a:close/>
                <a:moveTo>
                  <a:pt x="607372" y="3010804"/>
                </a:moveTo>
                <a:cubicBezTo>
                  <a:pt x="607372" y="3005122"/>
                  <a:pt x="607430" y="2999453"/>
                  <a:pt x="608742" y="2993823"/>
                </a:cubicBezTo>
                <a:cubicBezTo>
                  <a:pt x="608700" y="2962495"/>
                  <a:pt x="611150" y="2931610"/>
                  <a:pt x="616206" y="2901366"/>
                </a:cubicBezTo>
                <a:lnTo>
                  <a:pt x="616747" y="2894676"/>
                </a:lnTo>
                <a:cubicBezTo>
                  <a:pt x="616915" y="2894671"/>
                  <a:pt x="617085" y="2894666"/>
                  <a:pt x="617252" y="2894613"/>
                </a:cubicBezTo>
                <a:cubicBezTo>
                  <a:pt x="667529" y="2541747"/>
                  <a:pt x="948568" y="2260970"/>
                  <a:pt x="1307418" y="2201572"/>
                </a:cubicBezTo>
                <a:lnTo>
                  <a:pt x="1307535" y="2200424"/>
                </a:lnTo>
                <a:cubicBezTo>
                  <a:pt x="1312844" y="2199414"/>
                  <a:pt x="1318172" y="2198466"/>
                  <a:pt x="1323748" y="2198885"/>
                </a:cubicBezTo>
                <a:cubicBezTo>
                  <a:pt x="1354931" y="2193328"/>
                  <a:pt x="1386824" y="2190347"/>
                  <a:pt x="1419209" y="2189820"/>
                </a:cubicBezTo>
                <a:lnTo>
                  <a:pt x="1436297" y="2188197"/>
                </a:lnTo>
                <a:lnTo>
                  <a:pt x="1436323" y="2188691"/>
                </a:lnTo>
                <a:lnTo>
                  <a:pt x="1436821" y="2188658"/>
                </a:lnTo>
                <a:lnTo>
                  <a:pt x="1437415" y="2200098"/>
                </a:lnTo>
                <a:cubicBezTo>
                  <a:pt x="1437415" y="2205779"/>
                  <a:pt x="1437356" y="2211446"/>
                  <a:pt x="1436044" y="2217074"/>
                </a:cubicBezTo>
                <a:cubicBezTo>
                  <a:pt x="1436086" y="2248409"/>
                  <a:pt x="1433636" y="2279300"/>
                  <a:pt x="1428577" y="2309550"/>
                </a:cubicBezTo>
                <a:lnTo>
                  <a:pt x="1428039" y="2316226"/>
                </a:lnTo>
                <a:cubicBezTo>
                  <a:pt x="1427869" y="2316231"/>
                  <a:pt x="1427701" y="2316236"/>
                  <a:pt x="1427533" y="2316289"/>
                </a:cubicBezTo>
                <a:cubicBezTo>
                  <a:pt x="1377258" y="2669154"/>
                  <a:pt x="1096219" y="2949931"/>
                  <a:pt x="737367" y="3009330"/>
                </a:cubicBezTo>
                <a:lnTo>
                  <a:pt x="737251" y="3010478"/>
                </a:lnTo>
                <a:cubicBezTo>
                  <a:pt x="731941" y="3011489"/>
                  <a:pt x="726612" y="3012437"/>
                  <a:pt x="721035" y="3012018"/>
                </a:cubicBezTo>
                <a:cubicBezTo>
                  <a:pt x="689863" y="3017572"/>
                  <a:pt x="657982" y="3020553"/>
                  <a:pt x="625608" y="3021080"/>
                </a:cubicBezTo>
                <a:lnTo>
                  <a:pt x="608490" y="3022706"/>
                </a:lnTo>
                <a:lnTo>
                  <a:pt x="608464" y="3022211"/>
                </a:lnTo>
                <a:lnTo>
                  <a:pt x="607965" y="3022244"/>
                </a:lnTo>
                <a:cubicBezTo>
                  <a:pt x="607399" y="3018442"/>
                  <a:pt x="607372" y="3014626"/>
                  <a:pt x="607372" y="3010804"/>
                </a:cubicBezTo>
                <a:close/>
                <a:moveTo>
                  <a:pt x="607372" y="3058630"/>
                </a:moveTo>
                <a:lnTo>
                  <a:pt x="607966" y="3047280"/>
                </a:lnTo>
                <a:lnTo>
                  <a:pt x="608464" y="3047312"/>
                </a:lnTo>
                <a:lnTo>
                  <a:pt x="608490" y="3046822"/>
                </a:lnTo>
                <a:lnTo>
                  <a:pt x="625577" y="3048432"/>
                </a:lnTo>
                <a:cubicBezTo>
                  <a:pt x="657963" y="3048955"/>
                  <a:pt x="689855" y="3051913"/>
                  <a:pt x="721039" y="3057426"/>
                </a:cubicBezTo>
                <a:cubicBezTo>
                  <a:pt x="726615" y="3057010"/>
                  <a:pt x="731943" y="3057951"/>
                  <a:pt x="737251" y="3058953"/>
                </a:cubicBezTo>
                <a:lnTo>
                  <a:pt x="737368" y="3060092"/>
                </a:lnTo>
                <a:cubicBezTo>
                  <a:pt x="1096219" y="3119024"/>
                  <a:pt x="1377258" y="3397595"/>
                  <a:pt x="1427534" y="3747690"/>
                </a:cubicBezTo>
                <a:cubicBezTo>
                  <a:pt x="1427702" y="3747743"/>
                  <a:pt x="1427871" y="3747748"/>
                  <a:pt x="1428040" y="3747753"/>
                </a:cubicBezTo>
                <a:lnTo>
                  <a:pt x="1428580" y="3754390"/>
                </a:lnTo>
                <a:cubicBezTo>
                  <a:pt x="1433637" y="3784397"/>
                  <a:pt x="1436086" y="3815039"/>
                  <a:pt x="1436044" y="3846121"/>
                </a:cubicBezTo>
                <a:cubicBezTo>
                  <a:pt x="1437356" y="3851707"/>
                  <a:pt x="1437415" y="3857331"/>
                  <a:pt x="1437415" y="3862969"/>
                </a:cubicBezTo>
                <a:cubicBezTo>
                  <a:pt x="1437415" y="3866761"/>
                  <a:pt x="1437388" y="3870547"/>
                  <a:pt x="1436822" y="3874319"/>
                </a:cubicBezTo>
                <a:lnTo>
                  <a:pt x="1436323" y="3874286"/>
                </a:lnTo>
                <a:lnTo>
                  <a:pt x="1436297" y="3874777"/>
                </a:lnTo>
                <a:lnTo>
                  <a:pt x="1419178" y="3873164"/>
                </a:lnTo>
                <a:cubicBezTo>
                  <a:pt x="1386804" y="3872641"/>
                  <a:pt x="1354924" y="3869683"/>
                  <a:pt x="1323752" y="3864173"/>
                </a:cubicBezTo>
                <a:cubicBezTo>
                  <a:pt x="1318175" y="3864589"/>
                  <a:pt x="1312846" y="3863648"/>
                  <a:pt x="1307535" y="3862645"/>
                </a:cubicBezTo>
                <a:lnTo>
                  <a:pt x="1307419" y="3861506"/>
                </a:lnTo>
                <a:cubicBezTo>
                  <a:pt x="948568" y="3802574"/>
                  <a:pt x="667529" y="3524002"/>
                  <a:pt x="617253" y="3173908"/>
                </a:cubicBezTo>
                <a:cubicBezTo>
                  <a:pt x="617086" y="3173856"/>
                  <a:pt x="616917" y="3173851"/>
                  <a:pt x="616748" y="3173846"/>
                </a:cubicBezTo>
                <a:lnTo>
                  <a:pt x="616209" y="3167222"/>
                </a:lnTo>
                <a:cubicBezTo>
                  <a:pt x="611151" y="3137210"/>
                  <a:pt x="608700" y="3106561"/>
                  <a:pt x="608742" y="3075472"/>
                </a:cubicBezTo>
                <a:cubicBezTo>
                  <a:pt x="607430" y="3069889"/>
                  <a:pt x="607372" y="3064266"/>
                  <a:pt x="607372" y="3058630"/>
                </a:cubicBezTo>
                <a:close/>
                <a:moveTo>
                  <a:pt x="0" y="116373"/>
                </a:moveTo>
                <a:lnTo>
                  <a:pt x="0" y="0"/>
                </a:lnTo>
                <a:lnTo>
                  <a:pt x="90880" y="0"/>
                </a:lnTo>
                <a:lnTo>
                  <a:pt x="22652" y="76659"/>
                </a:lnTo>
                <a:close/>
                <a:moveTo>
                  <a:pt x="0" y="443121"/>
                </a:moveTo>
                <a:lnTo>
                  <a:pt x="0" y="311637"/>
                </a:lnTo>
                <a:lnTo>
                  <a:pt x="82171" y="276703"/>
                </a:lnTo>
                <a:cubicBezTo>
                  <a:pt x="190106" y="222464"/>
                  <a:pt x="281723" y="142152"/>
                  <a:pt x="348118" y="44350"/>
                </a:cubicBezTo>
                <a:lnTo>
                  <a:pt x="370347" y="0"/>
                </a:lnTo>
                <a:lnTo>
                  <a:pt x="518984" y="0"/>
                </a:lnTo>
                <a:lnTo>
                  <a:pt x="467145" y="95636"/>
                </a:lnTo>
                <a:cubicBezTo>
                  <a:pt x="364000" y="256913"/>
                  <a:pt x="203621" y="380350"/>
                  <a:pt x="13323" y="439959"/>
                </a:cubicBezTo>
                <a:close/>
                <a:moveTo>
                  <a:pt x="0" y="1070142"/>
                </a:moveTo>
                <a:lnTo>
                  <a:pt x="0" y="862064"/>
                </a:lnTo>
                <a:lnTo>
                  <a:pt x="31905" y="912052"/>
                </a:lnTo>
                <a:cubicBezTo>
                  <a:pt x="132041" y="1046318"/>
                  <a:pt x="280461" y="1144085"/>
                  <a:pt x="452455" y="1181049"/>
                </a:cubicBezTo>
                <a:cubicBezTo>
                  <a:pt x="405840" y="944006"/>
                  <a:pt x="235523" y="749922"/>
                  <a:pt x="9316" y="665484"/>
                </a:cubicBezTo>
                <a:lnTo>
                  <a:pt x="0" y="662760"/>
                </a:lnTo>
                <a:lnTo>
                  <a:pt x="0" y="530567"/>
                </a:lnTo>
                <a:lnTo>
                  <a:pt x="26399" y="537107"/>
                </a:lnTo>
                <a:cubicBezTo>
                  <a:pt x="321280" y="635466"/>
                  <a:pt x="541950" y="889030"/>
                  <a:pt x="585941" y="1197788"/>
                </a:cubicBezTo>
                <a:cubicBezTo>
                  <a:pt x="586109" y="1197841"/>
                  <a:pt x="586278" y="1197846"/>
                  <a:pt x="586447" y="1197851"/>
                </a:cubicBezTo>
                <a:lnTo>
                  <a:pt x="586987" y="1204541"/>
                </a:lnTo>
                <a:cubicBezTo>
                  <a:pt x="592044" y="1234785"/>
                  <a:pt x="594493" y="1265670"/>
                  <a:pt x="594451" y="1296998"/>
                </a:cubicBezTo>
                <a:cubicBezTo>
                  <a:pt x="595763" y="1302628"/>
                  <a:pt x="595822" y="1308297"/>
                  <a:pt x="595822" y="1313979"/>
                </a:cubicBezTo>
                <a:cubicBezTo>
                  <a:pt x="595822" y="1317801"/>
                  <a:pt x="595795" y="1321617"/>
                  <a:pt x="595229" y="1325419"/>
                </a:cubicBezTo>
                <a:lnTo>
                  <a:pt x="594730" y="1325386"/>
                </a:lnTo>
                <a:lnTo>
                  <a:pt x="594704" y="1325881"/>
                </a:lnTo>
                <a:lnTo>
                  <a:pt x="577585" y="1324255"/>
                </a:lnTo>
                <a:cubicBezTo>
                  <a:pt x="545211" y="1323728"/>
                  <a:pt x="513331" y="1320747"/>
                  <a:pt x="482159" y="1315193"/>
                </a:cubicBezTo>
                <a:cubicBezTo>
                  <a:pt x="476582" y="1315612"/>
                  <a:pt x="471253" y="1314664"/>
                  <a:pt x="465942" y="1313653"/>
                </a:cubicBezTo>
                <a:lnTo>
                  <a:pt x="465826" y="1312505"/>
                </a:lnTo>
                <a:cubicBezTo>
                  <a:pt x="286401" y="1282806"/>
                  <a:pt x="126428" y="1197762"/>
                  <a:pt x="5028" y="1076034"/>
                </a:cubicBezTo>
                <a:close/>
                <a:moveTo>
                  <a:pt x="0" y="2139063"/>
                </a:moveTo>
                <a:lnTo>
                  <a:pt x="0" y="2007909"/>
                </a:lnTo>
                <a:lnTo>
                  <a:pt x="9314" y="2005207"/>
                </a:lnTo>
                <a:cubicBezTo>
                  <a:pt x="235521" y="1921432"/>
                  <a:pt x="405837" y="1728872"/>
                  <a:pt x="452453" y="1493690"/>
                </a:cubicBezTo>
                <a:cubicBezTo>
                  <a:pt x="280459" y="1530364"/>
                  <a:pt x="132038" y="1627363"/>
                  <a:pt x="31903" y="1760575"/>
                </a:cubicBezTo>
                <a:lnTo>
                  <a:pt x="0" y="1810167"/>
                </a:lnTo>
                <a:lnTo>
                  <a:pt x="0" y="1603724"/>
                </a:lnTo>
                <a:lnTo>
                  <a:pt x="5025" y="1597880"/>
                </a:lnTo>
                <a:cubicBezTo>
                  <a:pt x="126426" y="1477109"/>
                  <a:pt x="286398" y="1392733"/>
                  <a:pt x="465823" y="1363267"/>
                </a:cubicBezTo>
                <a:lnTo>
                  <a:pt x="465940" y="1362128"/>
                </a:lnTo>
                <a:cubicBezTo>
                  <a:pt x="471249" y="1361126"/>
                  <a:pt x="476577" y="1360185"/>
                  <a:pt x="482153" y="1360601"/>
                </a:cubicBezTo>
                <a:cubicBezTo>
                  <a:pt x="513336" y="1355088"/>
                  <a:pt x="545229" y="1352130"/>
                  <a:pt x="577614" y="1351607"/>
                </a:cubicBezTo>
                <a:lnTo>
                  <a:pt x="594702" y="1349997"/>
                </a:lnTo>
                <a:lnTo>
                  <a:pt x="594728" y="1350487"/>
                </a:lnTo>
                <a:lnTo>
                  <a:pt x="595226" y="1350455"/>
                </a:lnTo>
                <a:lnTo>
                  <a:pt x="595820" y="1361805"/>
                </a:lnTo>
                <a:cubicBezTo>
                  <a:pt x="595820" y="1367441"/>
                  <a:pt x="595761" y="1373063"/>
                  <a:pt x="594449" y="1378647"/>
                </a:cubicBezTo>
                <a:cubicBezTo>
                  <a:pt x="594491" y="1409736"/>
                  <a:pt x="592041" y="1440385"/>
                  <a:pt x="586982" y="1470397"/>
                </a:cubicBezTo>
                <a:lnTo>
                  <a:pt x="586444" y="1477021"/>
                </a:lnTo>
                <a:cubicBezTo>
                  <a:pt x="586274" y="1477026"/>
                  <a:pt x="586106" y="1477030"/>
                  <a:pt x="585938" y="1477083"/>
                </a:cubicBezTo>
                <a:cubicBezTo>
                  <a:pt x="541948" y="1783415"/>
                  <a:pt x="321278" y="2034989"/>
                  <a:pt x="26396" y="2132575"/>
                </a:cubicBezTo>
                <a:close/>
                <a:moveTo>
                  <a:pt x="0" y="2766967"/>
                </a:moveTo>
                <a:lnTo>
                  <a:pt x="0" y="2558889"/>
                </a:lnTo>
                <a:lnTo>
                  <a:pt x="31905" y="2608877"/>
                </a:lnTo>
                <a:cubicBezTo>
                  <a:pt x="132041" y="2743143"/>
                  <a:pt x="280461" y="2840910"/>
                  <a:pt x="452455" y="2877874"/>
                </a:cubicBezTo>
                <a:cubicBezTo>
                  <a:pt x="405840" y="2640831"/>
                  <a:pt x="235523" y="2446747"/>
                  <a:pt x="9316" y="2362309"/>
                </a:cubicBezTo>
                <a:lnTo>
                  <a:pt x="0" y="2359585"/>
                </a:lnTo>
                <a:lnTo>
                  <a:pt x="0" y="2227392"/>
                </a:lnTo>
                <a:lnTo>
                  <a:pt x="26399" y="2233932"/>
                </a:lnTo>
                <a:cubicBezTo>
                  <a:pt x="321280" y="2332291"/>
                  <a:pt x="541950" y="2585855"/>
                  <a:pt x="585941" y="2894613"/>
                </a:cubicBezTo>
                <a:cubicBezTo>
                  <a:pt x="586109" y="2894666"/>
                  <a:pt x="586278" y="2894671"/>
                  <a:pt x="586447" y="2894676"/>
                </a:cubicBezTo>
                <a:lnTo>
                  <a:pt x="586987" y="2901366"/>
                </a:lnTo>
                <a:cubicBezTo>
                  <a:pt x="592044" y="2931610"/>
                  <a:pt x="594493" y="2962495"/>
                  <a:pt x="594451" y="2993823"/>
                </a:cubicBezTo>
                <a:cubicBezTo>
                  <a:pt x="595763" y="2999453"/>
                  <a:pt x="595822" y="3005122"/>
                  <a:pt x="595822" y="3010804"/>
                </a:cubicBezTo>
                <a:cubicBezTo>
                  <a:pt x="595822" y="3014626"/>
                  <a:pt x="595795" y="3018442"/>
                  <a:pt x="595229" y="3022244"/>
                </a:cubicBezTo>
                <a:lnTo>
                  <a:pt x="594730" y="3022211"/>
                </a:lnTo>
                <a:lnTo>
                  <a:pt x="594704" y="3022706"/>
                </a:lnTo>
                <a:lnTo>
                  <a:pt x="577585" y="3021080"/>
                </a:lnTo>
                <a:cubicBezTo>
                  <a:pt x="545211" y="3020553"/>
                  <a:pt x="513331" y="3017572"/>
                  <a:pt x="482159" y="3012018"/>
                </a:cubicBezTo>
                <a:cubicBezTo>
                  <a:pt x="476582" y="3012437"/>
                  <a:pt x="471253" y="3011489"/>
                  <a:pt x="465942" y="3010478"/>
                </a:cubicBezTo>
                <a:lnTo>
                  <a:pt x="465826" y="3009330"/>
                </a:lnTo>
                <a:cubicBezTo>
                  <a:pt x="286401" y="2979630"/>
                  <a:pt x="126428" y="2894586"/>
                  <a:pt x="5028" y="2772859"/>
                </a:cubicBezTo>
                <a:close/>
                <a:moveTo>
                  <a:pt x="0" y="3835888"/>
                </a:moveTo>
                <a:lnTo>
                  <a:pt x="0" y="3704734"/>
                </a:lnTo>
                <a:lnTo>
                  <a:pt x="9314" y="3702032"/>
                </a:lnTo>
                <a:cubicBezTo>
                  <a:pt x="235521" y="3618257"/>
                  <a:pt x="405837" y="3425697"/>
                  <a:pt x="452453" y="3190516"/>
                </a:cubicBezTo>
                <a:cubicBezTo>
                  <a:pt x="280459" y="3227190"/>
                  <a:pt x="132038" y="3324188"/>
                  <a:pt x="31903" y="3457400"/>
                </a:cubicBezTo>
                <a:lnTo>
                  <a:pt x="0" y="3506992"/>
                </a:lnTo>
                <a:lnTo>
                  <a:pt x="0" y="3300549"/>
                </a:lnTo>
                <a:lnTo>
                  <a:pt x="5025" y="3294705"/>
                </a:lnTo>
                <a:cubicBezTo>
                  <a:pt x="126426" y="3173934"/>
                  <a:pt x="286398" y="3089558"/>
                  <a:pt x="465823" y="3060092"/>
                </a:cubicBezTo>
                <a:lnTo>
                  <a:pt x="465940" y="3058953"/>
                </a:lnTo>
                <a:cubicBezTo>
                  <a:pt x="471249" y="3057951"/>
                  <a:pt x="476577" y="3057010"/>
                  <a:pt x="482153" y="3057426"/>
                </a:cubicBezTo>
                <a:cubicBezTo>
                  <a:pt x="513336" y="3051913"/>
                  <a:pt x="545229" y="3048955"/>
                  <a:pt x="577614" y="3048432"/>
                </a:cubicBezTo>
                <a:lnTo>
                  <a:pt x="594702" y="3046822"/>
                </a:lnTo>
                <a:lnTo>
                  <a:pt x="594728" y="3047312"/>
                </a:lnTo>
                <a:lnTo>
                  <a:pt x="595226" y="3047280"/>
                </a:lnTo>
                <a:lnTo>
                  <a:pt x="595820" y="3058630"/>
                </a:lnTo>
                <a:cubicBezTo>
                  <a:pt x="595820" y="3064266"/>
                  <a:pt x="595761" y="3069889"/>
                  <a:pt x="594449" y="3075472"/>
                </a:cubicBezTo>
                <a:cubicBezTo>
                  <a:pt x="594491" y="3106561"/>
                  <a:pt x="592041" y="3137210"/>
                  <a:pt x="586982" y="3167222"/>
                </a:cubicBezTo>
                <a:lnTo>
                  <a:pt x="586444" y="3173846"/>
                </a:lnTo>
                <a:cubicBezTo>
                  <a:pt x="586274" y="3173851"/>
                  <a:pt x="586106" y="3173856"/>
                  <a:pt x="585938" y="3173908"/>
                </a:cubicBezTo>
                <a:cubicBezTo>
                  <a:pt x="541948" y="3480240"/>
                  <a:pt x="321278" y="3731813"/>
                  <a:pt x="26396" y="3829400"/>
                </a:cubicBezTo>
                <a:close/>
                <a:moveTo>
                  <a:pt x="0" y="4056079"/>
                </a:moveTo>
                <a:lnTo>
                  <a:pt x="0" y="3923091"/>
                </a:lnTo>
                <a:lnTo>
                  <a:pt x="9850" y="3925425"/>
                </a:lnTo>
                <a:cubicBezTo>
                  <a:pt x="194718" y="3982914"/>
                  <a:pt x="351664" y="4101018"/>
                  <a:pt x="456028" y="4255797"/>
                </a:cubicBezTo>
                <a:lnTo>
                  <a:pt x="484473" y="4305008"/>
                </a:lnTo>
                <a:lnTo>
                  <a:pt x="333423" y="4305008"/>
                </a:lnTo>
                <a:lnTo>
                  <a:pt x="281300" y="4241205"/>
                </a:lnTo>
                <a:cubicBezTo>
                  <a:pt x="223282" y="4178491"/>
                  <a:pt x="153561" y="4126262"/>
                  <a:pt x="75476" y="4087725"/>
                </a:cubicBezTo>
                <a:close/>
                <a:moveTo>
                  <a:pt x="0" y="4305008"/>
                </a:moveTo>
                <a:lnTo>
                  <a:pt x="0" y="4256099"/>
                </a:lnTo>
                <a:lnTo>
                  <a:pt x="8327" y="4271827"/>
                </a:lnTo>
                <a:lnTo>
                  <a:pt x="35009" y="430500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Rectangle 10">
            <a:extLst>
              <a:ext uri="{FF2B5EF4-FFF2-40B4-BE49-F238E27FC236}">
                <a16:creationId xmlns:a16="http://schemas.microsoft.com/office/drawing/2014/main" id="{1B26E892-1320-40AA-9CA1-246721C187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8592" y="620720"/>
            <a:ext cx="7323231" cy="55931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13224" y="1105351"/>
            <a:ext cx="6353967" cy="3023981"/>
          </a:xfrm>
        </p:spPr>
        <p:txBody>
          <a:bodyPr anchor="b">
            <a:normAutofit/>
          </a:bodyPr>
          <a:lstStyle/>
          <a:p>
            <a:pPr algn="l"/>
            <a:r>
              <a:rPr lang="en-US" sz="4800" dirty="0">
                <a:solidFill>
                  <a:srgbClr val="FFFFFF"/>
                </a:solidFill>
              </a:rPr>
              <a:t>Power Relations</a:t>
            </a:r>
          </a:p>
        </p:txBody>
      </p:sp>
      <p:cxnSp>
        <p:nvCxnSpPr>
          <p:cNvPr id="25" name="Straight Connector 12">
            <a:extLst>
              <a:ext uri="{FF2B5EF4-FFF2-40B4-BE49-F238E27FC236}">
                <a16:creationId xmlns:a16="http://schemas.microsoft.com/office/drawing/2014/main" id="{C9A1F79C-E4D1-4AAE-BA11-3A09005252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42932" y="4214336"/>
            <a:ext cx="512064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useBgFill="1">
        <p:nvSpPr>
          <p:cNvPr id="26" name="Rectangle 14">
            <a:extLst>
              <a:ext uri="{FF2B5EF4-FFF2-40B4-BE49-F238E27FC236}">
                <a16:creationId xmlns:a16="http://schemas.microsoft.com/office/drawing/2014/main" id="{C170DF7D-4686-4BD5-A9CD-C89649284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4000" y="-2"/>
            <a:ext cx="164592"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461118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603">
        <p15:prstTrans prst="crush"/>
      </p:transition>
    </mc:Choice>
    <mc:Fallback>
      <p:transition spd="slow" advTm="1603">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p:txBody>
          <a:bodyPr>
            <a:normAutofit/>
          </a:bodyPr>
          <a:lstStyle/>
          <a:p>
            <a:r>
              <a:rPr lang="en-US" sz="2800" dirty="0">
                <a:latin typeface="Tw Cen MT" panose="020B0602020104020603" pitchFamily="34" charset="0"/>
                <a:ea typeface="Segoe UI Light" panose="020B0702040204020203" pitchFamily="34" charset="0"/>
                <a:cs typeface="Segoe UI" panose="020B0502040204020203" pitchFamily="34" charset="0"/>
              </a:rPr>
              <a:t>Power relations (Nolan, Macfarlane and Cartmel, 2013)</a:t>
            </a:r>
          </a:p>
        </p:txBody>
      </p: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897964" y="1786965"/>
            <a:ext cx="8909424" cy="4249270"/>
          </a:xfrm>
        </p:spPr>
        <p:txBody>
          <a:bodyPr>
            <a:normAutofit/>
          </a:bodyPr>
          <a:lstStyle/>
          <a:p>
            <a:pPr algn="just">
              <a:buFont typeface="Wingdings" panose="05000000000000000000" pitchFamily="2" charset="2"/>
              <a:buChar char="Ø"/>
            </a:pPr>
            <a:r>
              <a:rPr lang="en-US" sz="22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According to Alderson (2006), when you have informed consent for your research, you are building up the trust between yourself as the researcher and the participants.</a:t>
            </a:r>
          </a:p>
          <a:p>
            <a:pPr algn="just">
              <a:buFont typeface="Wingdings" panose="05000000000000000000" pitchFamily="2" charset="2"/>
              <a:buChar char="Ø"/>
            </a:pPr>
            <a:r>
              <a:rPr lang="en-US" sz="22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I know the families, the children and their backgrounds. I have a lot of knowledge on their family lives – including where they live, where the parents work, what qualifications they have and where they were brought up.</a:t>
            </a:r>
          </a:p>
          <a:p>
            <a:pPr algn="just">
              <a:buFont typeface="Wingdings" panose="05000000000000000000" pitchFamily="2" charset="2"/>
              <a:buChar char="Ø"/>
            </a:pPr>
            <a:r>
              <a:rPr lang="en-US" sz="22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Important to recognise and overcome the risks.</a:t>
            </a:r>
          </a:p>
          <a:p>
            <a:pPr marL="0" indent="0" algn="just">
              <a:buNone/>
            </a:pPr>
            <a:endParaRPr lang="en-US" sz="22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endParaRPr>
          </a:p>
        </p:txBody>
      </p:sp>
    </p:spTree>
    <p:custDataLst>
      <p:tags r:id="rId1"/>
    </p:custDataLst>
    <p:extLst>
      <p:ext uri="{BB962C8B-B14F-4D97-AF65-F5344CB8AC3E}">
        <p14:creationId xmlns:p14="http://schemas.microsoft.com/office/powerpoint/2010/main" val="28859740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6758">
        <p15:prstTrans prst="wind"/>
      </p:transition>
    </mc:Choice>
    <mc:Fallback>
      <p:transition spd="slow" advTm="1675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p:txBody>
          <a:bodyPr>
            <a:normAutofit/>
          </a:bodyPr>
          <a:lstStyle/>
          <a:p>
            <a:r>
              <a:rPr lang="en-US" sz="2800" dirty="0">
                <a:latin typeface="Tw Cen MT" panose="020B0602020104020603" pitchFamily="34" charset="0"/>
                <a:ea typeface="Segoe UI Light" panose="020B0702040204020203" pitchFamily="34" charset="0"/>
                <a:cs typeface="Segoe UI" panose="020B0502040204020203" pitchFamily="34" charset="0"/>
              </a:rPr>
              <a:t>Power relations (Nolan, Macfarlane and Cartmel, 2013)</a:t>
            </a:r>
          </a:p>
        </p:txBody>
      </p: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897964" y="1930400"/>
            <a:ext cx="8867589" cy="4105835"/>
          </a:xfrm>
        </p:spPr>
        <p:txBody>
          <a:bodyPr>
            <a:normAutofit/>
          </a:bodyPr>
          <a:lstStyle/>
          <a:p>
            <a:pPr marL="0" indent="0" algn="just">
              <a:buNone/>
            </a:pPr>
            <a:r>
              <a:rPr lang="en-US" sz="22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Alleviating the power differences by:</a:t>
            </a:r>
          </a:p>
          <a:p>
            <a:pPr algn="just">
              <a:buFont typeface="Wingdings" panose="05000000000000000000" pitchFamily="2" charset="2"/>
              <a:buChar char="Ø"/>
            </a:pPr>
            <a:r>
              <a:rPr lang="en-US" sz="22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Reassurance to potential participants that they are under no obligation to participate and that their decision whether to participate or not would not impact on the relationship that is already established between us.</a:t>
            </a:r>
          </a:p>
          <a:p>
            <a:pPr algn="just">
              <a:buFont typeface="Wingdings" panose="05000000000000000000" pitchFamily="2" charset="2"/>
              <a:buChar char="Ø"/>
            </a:pPr>
            <a:r>
              <a:rPr lang="en-US" sz="22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rPr>
              <a:t>Gaining informed consent from children can help to reduce the power differences between myself as the adult researcher and the children. In this way, the children are given the same rights and respect as adults (Nolan, Macfarlane and Cartmel, 2013, p. 74).</a:t>
            </a:r>
          </a:p>
          <a:p>
            <a:pPr algn="just">
              <a:buFont typeface="Wingdings" panose="05000000000000000000" pitchFamily="2" charset="2"/>
              <a:buChar char="Ø"/>
            </a:pPr>
            <a:endParaRPr lang="en-US" sz="22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endParaRPr>
          </a:p>
          <a:p>
            <a:pPr algn="just">
              <a:buFont typeface="Wingdings" panose="05000000000000000000" pitchFamily="2" charset="2"/>
              <a:buChar char="Ø"/>
            </a:pPr>
            <a:endParaRPr lang="en-US" sz="2200" dirty="0">
              <a:solidFill>
                <a:schemeClr val="bg1">
                  <a:lumMod val="50000"/>
                </a:schemeClr>
              </a:solidFill>
              <a:latin typeface="Tw Cen MT" panose="020B0602020104020603" pitchFamily="34" charset="0"/>
              <a:ea typeface="Segoe UI Semilight" panose="020B0702040204020203" pitchFamily="34" charset="0"/>
              <a:cs typeface="Segoe UI" panose="020B0502040204020203" pitchFamily="34" charset="0"/>
            </a:endParaRPr>
          </a:p>
        </p:txBody>
      </p:sp>
    </p:spTree>
    <p:custDataLst>
      <p:tags r:id="rId1"/>
    </p:custDataLst>
    <p:extLst>
      <p:ext uri="{BB962C8B-B14F-4D97-AF65-F5344CB8AC3E}">
        <p14:creationId xmlns:p14="http://schemas.microsoft.com/office/powerpoint/2010/main" val="40314348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51220">
        <p15:prstTrans prst="wind"/>
      </p:transition>
    </mc:Choice>
    <mc:Fallback>
      <p:transition spd="slow" advTm="5122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8018272" cy="1499616"/>
          </a:xfrm>
        </p:spPr>
        <p:txBody>
          <a:bodyPr>
            <a:normAutofit/>
          </a:bodyPr>
          <a:lstStyle/>
          <a:p>
            <a:r>
              <a:rPr lang="en-US" dirty="0"/>
              <a:t>Completing the research</a:t>
            </a:r>
          </a:p>
        </p:txBody>
      </p:sp>
      <p:sp>
        <p:nvSpPr>
          <p:cNvPr id="3" name="Content Placeholder 2"/>
          <p:cNvSpPr>
            <a:spLocks noGrp="1"/>
          </p:cNvSpPr>
          <p:nvPr>
            <p:ph idx="1"/>
          </p:nvPr>
        </p:nvSpPr>
        <p:spPr>
          <a:xfrm>
            <a:off x="1024128" y="2286000"/>
            <a:ext cx="8018271" cy="4023360"/>
          </a:xfrm>
        </p:spPr>
        <p:txBody>
          <a:bodyPr>
            <a:normAutofit/>
          </a:bodyPr>
          <a:lstStyle/>
          <a:p>
            <a:pPr marL="0" indent="0">
              <a:buNone/>
            </a:pPr>
            <a:r>
              <a:rPr lang="en-GB" sz="1600" b="1" dirty="0">
                <a:solidFill>
                  <a:srgbClr val="000000"/>
                </a:solidFill>
                <a:latin typeface="Segoe UI Semilight" panose="020B0402040204020203" pitchFamily="34" charset="0"/>
                <a:cs typeface="Segoe UI Semilight" panose="020B0402040204020203" pitchFamily="34" charset="0"/>
              </a:rPr>
              <a:t>Reflective practice</a:t>
            </a:r>
          </a:p>
          <a:p>
            <a:pPr marL="0" indent="0" algn="just">
              <a:buNone/>
            </a:pPr>
            <a:r>
              <a:rPr lang="en-GB" sz="1600" dirty="0">
                <a:latin typeface="Segoe UI Semilight" panose="020B0402040204020203" pitchFamily="34" charset="0"/>
                <a:ea typeface="Segoe UI Semilight" panose="020B0702040204020203" pitchFamily="34" charset="0"/>
                <a:cs typeface="Segoe UI Semilight" panose="020B0402040204020203" pitchFamily="34" charset="0"/>
              </a:rPr>
              <a:t>The researcher must be reflective throughout the research process to ensure that the impact of the research is beneficial to the children and that it does not cause them any unnecessary stress or anxiety (Roberts-Holmes, 2011).</a:t>
            </a:r>
          </a:p>
          <a:p>
            <a:pPr marL="0" indent="0">
              <a:buNone/>
            </a:pPr>
            <a:endParaRPr lang="en-GB" sz="1600" dirty="0">
              <a:latin typeface="Segoe UI Semilight" panose="020B0402040204020203" pitchFamily="34" charset="0"/>
              <a:ea typeface="Segoe UI Semilight" panose="020B0702040204020203" pitchFamily="34" charset="0"/>
              <a:cs typeface="Segoe UI Semilight" panose="020B0402040204020203" pitchFamily="34" charset="0"/>
            </a:endParaRPr>
          </a:p>
          <a:p>
            <a:pPr marL="0" indent="0">
              <a:buNone/>
            </a:pPr>
            <a:r>
              <a:rPr lang="en-GB" sz="1600" b="1" dirty="0">
                <a:latin typeface="Segoe UI Semilight" panose="020B0402040204020203" pitchFamily="34" charset="0"/>
                <a:ea typeface="Segoe UI Semilight" panose="020B0702040204020203" pitchFamily="34" charset="0"/>
                <a:cs typeface="Segoe UI Semilight" panose="020B0402040204020203" pitchFamily="34" charset="0"/>
              </a:rPr>
              <a:t>Feedback</a:t>
            </a:r>
          </a:p>
          <a:p>
            <a:pPr marL="0" indent="0" algn="just">
              <a:buNone/>
            </a:pPr>
            <a:r>
              <a:rPr lang="en-GB" sz="1600" dirty="0">
                <a:latin typeface="Segoe UI Semilight" panose="020B0402040204020203" pitchFamily="34" charset="0"/>
                <a:ea typeface="Segoe UI Semilight" panose="020B0702040204020203" pitchFamily="34" charset="0"/>
                <a:cs typeface="Segoe UI Semilight" panose="020B0402040204020203" pitchFamily="34" charset="0"/>
              </a:rPr>
              <a:t>It is ethically important to provide feedback to the participants of the research findings. </a:t>
            </a:r>
          </a:p>
          <a:p>
            <a:pPr marL="0" indent="0">
              <a:buNone/>
            </a:pPr>
            <a:endParaRPr lang="en-GB" sz="1600" dirty="0">
              <a:latin typeface="Segoe UI Semilight" panose="020B0402040204020203" pitchFamily="34" charset="0"/>
              <a:ea typeface="Segoe UI Semilight" panose="020B0702040204020203" pitchFamily="34" charset="0"/>
              <a:cs typeface="Segoe UI Semilight" panose="020B0402040204020203" pitchFamily="34" charset="0"/>
            </a:endParaRPr>
          </a:p>
          <a:p>
            <a:pPr marL="0" indent="0">
              <a:buNone/>
            </a:pPr>
            <a:r>
              <a:rPr lang="en-GB" sz="1600" b="1" dirty="0">
                <a:solidFill>
                  <a:srgbClr val="000000"/>
                </a:solidFill>
                <a:latin typeface="Segoe UI Semilight" panose="020B0402040204020203" pitchFamily="34" charset="0"/>
                <a:cs typeface="Segoe UI Semilight" panose="020B0402040204020203" pitchFamily="34" charset="0"/>
              </a:rPr>
              <a:t>Thank the participants</a:t>
            </a:r>
            <a:r>
              <a:rPr lang="en-GB" sz="1600" dirty="0">
                <a:solidFill>
                  <a:srgbClr val="000000"/>
                </a:solidFill>
                <a:latin typeface="Segoe UI Semilight" panose="020B0402040204020203" pitchFamily="34" charset="0"/>
                <a:cs typeface="Segoe UI Semilight" panose="020B0402040204020203" pitchFamily="34" charset="0"/>
              </a:rPr>
              <a:t>. Family voucher to </a:t>
            </a:r>
            <a:r>
              <a:rPr lang="en-GB" sz="1600">
                <a:solidFill>
                  <a:srgbClr val="000000"/>
                </a:solidFill>
                <a:latin typeface="Segoe UI Semilight" panose="020B0402040204020203" pitchFamily="34" charset="0"/>
                <a:cs typeface="Segoe UI Semilight" panose="020B0402040204020203" pitchFamily="34" charset="0"/>
              </a:rPr>
              <a:t>Folly Farm.</a:t>
            </a:r>
            <a:endParaRPr lang="en-GB" sz="1600" dirty="0">
              <a:solidFill>
                <a:srgbClr val="000000"/>
              </a:solidFill>
              <a:latin typeface="Segoe UI Semilight" panose="020B0402040204020203" pitchFamily="34" charset="0"/>
              <a:cs typeface="Segoe UI Semilight" panose="020B0402040204020203" pitchFamily="34" charset="0"/>
            </a:endParaRPr>
          </a:p>
        </p:txBody>
      </p:sp>
      <p:sp>
        <p:nvSpPr>
          <p:cNvPr id="8" name="Rectangle 7">
            <a:extLst>
              <a:ext uri="{FF2B5EF4-FFF2-40B4-BE49-F238E27FC236}">
                <a16:creationId xmlns:a16="http://schemas.microsoft.com/office/drawing/2014/main" id="{77D7B666-D5E6-48CE-B26A-FB5E5C34AF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325601"/>
            <a:ext cx="2286920" cy="39080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6EE670A-A41A-44AD-BC1C-2090365EB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4394539"/>
            <a:ext cx="2286920" cy="2029724"/>
          </a:xfrm>
          <a:prstGeom prst="rect">
            <a:avLst/>
          </a:prstGeom>
          <a:solidFill>
            <a:schemeClr val="tx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17258614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34721">
        <p15:prstTrans prst="crush"/>
      </p:transition>
    </mc:Choice>
    <mc:Fallback>
      <p:transition spd="slow" advTm="3472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mph" presetSubtype="0" fill="hold" nodeType="clickEffect">
                                  <p:stCondLst>
                                    <p:cond delay="0"/>
                                  </p:stCondLst>
                                  <p:childTnLst>
                                    <p:animClr clrSpc="hsl" dir="cw">
                                      <p:cBhvr override="childStyle">
                                        <p:cTn id="6" dur="500" fill="hold"/>
                                        <p:tgtEl>
                                          <p:spTgt spid="3">
                                            <p:txEl>
                                              <p:pRg st="0" end="0"/>
                                            </p:txEl>
                                          </p:spTgt>
                                        </p:tgtEl>
                                        <p:attrNameLst>
                                          <p:attrName>style.color</p:attrName>
                                        </p:attrNameLst>
                                      </p:cBhvr>
                                      <p:by>
                                        <p:hsl h="0" s="-70588" l="0"/>
                                      </p:by>
                                    </p:animClr>
                                    <p:animClr clrSpc="hsl" dir="cw">
                                      <p:cBhvr>
                                        <p:cTn id="7" dur="500" fill="hold"/>
                                        <p:tgtEl>
                                          <p:spTgt spid="3">
                                            <p:txEl>
                                              <p:pRg st="0" end="0"/>
                                            </p:txEl>
                                          </p:spTgt>
                                        </p:tgtEl>
                                        <p:attrNameLst>
                                          <p:attrName>fillcolor</p:attrName>
                                        </p:attrNameLst>
                                      </p:cBhvr>
                                      <p:by>
                                        <p:hsl h="0" s="-70588" l="0"/>
                                      </p:by>
                                    </p:animClr>
                                    <p:animClr clrSpc="hsl" dir="cw">
                                      <p:cBhvr>
                                        <p:cTn id="8" dur="500" fill="hold"/>
                                        <p:tgtEl>
                                          <p:spTgt spid="3">
                                            <p:txEl>
                                              <p:pRg st="0" end="0"/>
                                            </p:txEl>
                                          </p:spTgt>
                                        </p:tgtEl>
                                        <p:attrNameLst>
                                          <p:attrName>stroke.color</p:attrName>
                                        </p:attrNameLst>
                                      </p:cBhvr>
                                      <p:by>
                                        <p:hsl h="0" s="-70588" l="0"/>
                                      </p:by>
                                    </p:animClr>
                                    <p:set>
                                      <p:cBhvr>
                                        <p:cTn id="9" dur="500" fill="hold"/>
                                        <p:tgtEl>
                                          <p:spTgt spid="3">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5" presetClass="emph" presetSubtype="0" fill="hold" nodeType="clickEffect">
                                  <p:stCondLst>
                                    <p:cond delay="0"/>
                                  </p:stCondLst>
                                  <p:childTnLst>
                                    <p:animClr clrSpc="hsl" dir="cw">
                                      <p:cBhvr override="childStyle">
                                        <p:cTn id="13" dur="500" fill="hold"/>
                                        <p:tgtEl>
                                          <p:spTgt spid="3">
                                            <p:txEl>
                                              <p:pRg st="1" end="1"/>
                                            </p:txEl>
                                          </p:spTgt>
                                        </p:tgtEl>
                                        <p:attrNameLst>
                                          <p:attrName>style.color</p:attrName>
                                        </p:attrNameLst>
                                      </p:cBhvr>
                                      <p:by>
                                        <p:hsl h="0" s="-70588" l="0"/>
                                      </p:by>
                                    </p:animClr>
                                    <p:animClr clrSpc="hsl" dir="cw">
                                      <p:cBhvr>
                                        <p:cTn id="14" dur="500" fill="hold"/>
                                        <p:tgtEl>
                                          <p:spTgt spid="3">
                                            <p:txEl>
                                              <p:pRg st="1" end="1"/>
                                            </p:txEl>
                                          </p:spTgt>
                                        </p:tgtEl>
                                        <p:attrNameLst>
                                          <p:attrName>fillcolor</p:attrName>
                                        </p:attrNameLst>
                                      </p:cBhvr>
                                      <p:by>
                                        <p:hsl h="0" s="-70588" l="0"/>
                                      </p:by>
                                    </p:animClr>
                                    <p:animClr clrSpc="hsl" dir="cw">
                                      <p:cBhvr>
                                        <p:cTn id="15" dur="500" fill="hold"/>
                                        <p:tgtEl>
                                          <p:spTgt spid="3">
                                            <p:txEl>
                                              <p:pRg st="1" end="1"/>
                                            </p:txEl>
                                          </p:spTgt>
                                        </p:tgtEl>
                                        <p:attrNameLst>
                                          <p:attrName>stroke.color</p:attrName>
                                        </p:attrNameLst>
                                      </p:cBhvr>
                                      <p:by>
                                        <p:hsl h="0" s="-70588" l="0"/>
                                      </p:by>
                                    </p:animClr>
                                    <p:set>
                                      <p:cBhvr>
                                        <p:cTn id="16" dur="500" fill="hold"/>
                                        <p:tgtEl>
                                          <p:spTgt spid="3">
                                            <p:txEl>
                                              <p:pRg st="1" end="1"/>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5" presetClass="emph" presetSubtype="0" fill="hold" nodeType="clickEffect">
                                  <p:stCondLst>
                                    <p:cond delay="0"/>
                                  </p:stCondLst>
                                  <p:childTnLst>
                                    <p:animClr clrSpc="hsl" dir="cw">
                                      <p:cBhvr override="childStyle">
                                        <p:cTn id="20" dur="500" fill="hold"/>
                                        <p:tgtEl>
                                          <p:spTgt spid="3">
                                            <p:txEl>
                                              <p:pRg st="3" end="3"/>
                                            </p:txEl>
                                          </p:spTgt>
                                        </p:tgtEl>
                                        <p:attrNameLst>
                                          <p:attrName>style.color</p:attrName>
                                        </p:attrNameLst>
                                      </p:cBhvr>
                                      <p:by>
                                        <p:hsl h="0" s="-70588" l="0"/>
                                      </p:by>
                                    </p:animClr>
                                    <p:animClr clrSpc="hsl" dir="cw">
                                      <p:cBhvr>
                                        <p:cTn id="21" dur="500" fill="hold"/>
                                        <p:tgtEl>
                                          <p:spTgt spid="3">
                                            <p:txEl>
                                              <p:pRg st="3" end="3"/>
                                            </p:txEl>
                                          </p:spTgt>
                                        </p:tgtEl>
                                        <p:attrNameLst>
                                          <p:attrName>fillcolor</p:attrName>
                                        </p:attrNameLst>
                                      </p:cBhvr>
                                      <p:by>
                                        <p:hsl h="0" s="-70588" l="0"/>
                                      </p:by>
                                    </p:animClr>
                                    <p:animClr clrSpc="hsl" dir="cw">
                                      <p:cBhvr>
                                        <p:cTn id="22" dur="500" fill="hold"/>
                                        <p:tgtEl>
                                          <p:spTgt spid="3">
                                            <p:txEl>
                                              <p:pRg st="3" end="3"/>
                                            </p:txEl>
                                          </p:spTgt>
                                        </p:tgtEl>
                                        <p:attrNameLst>
                                          <p:attrName>stroke.color</p:attrName>
                                        </p:attrNameLst>
                                      </p:cBhvr>
                                      <p:by>
                                        <p:hsl h="0" s="-70588" l="0"/>
                                      </p:by>
                                    </p:animClr>
                                    <p:set>
                                      <p:cBhvr>
                                        <p:cTn id="23" dur="500" fill="hold"/>
                                        <p:tgtEl>
                                          <p:spTgt spid="3">
                                            <p:txEl>
                                              <p:pRg st="3" end="3"/>
                                            </p:txEl>
                                          </p:spTgt>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5" presetClass="emph" presetSubtype="0" fill="hold" nodeType="clickEffect">
                                  <p:stCondLst>
                                    <p:cond delay="0"/>
                                  </p:stCondLst>
                                  <p:childTnLst>
                                    <p:animClr clrSpc="hsl" dir="cw">
                                      <p:cBhvr override="childStyle">
                                        <p:cTn id="27" dur="500" fill="hold"/>
                                        <p:tgtEl>
                                          <p:spTgt spid="3">
                                            <p:txEl>
                                              <p:pRg st="4" end="4"/>
                                            </p:txEl>
                                          </p:spTgt>
                                        </p:tgtEl>
                                        <p:attrNameLst>
                                          <p:attrName>style.color</p:attrName>
                                        </p:attrNameLst>
                                      </p:cBhvr>
                                      <p:by>
                                        <p:hsl h="0" s="-70588" l="0"/>
                                      </p:by>
                                    </p:animClr>
                                    <p:animClr clrSpc="hsl" dir="cw">
                                      <p:cBhvr>
                                        <p:cTn id="28" dur="500" fill="hold"/>
                                        <p:tgtEl>
                                          <p:spTgt spid="3">
                                            <p:txEl>
                                              <p:pRg st="4" end="4"/>
                                            </p:txEl>
                                          </p:spTgt>
                                        </p:tgtEl>
                                        <p:attrNameLst>
                                          <p:attrName>fillcolor</p:attrName>
                                        </p:attrNameLst>
                                      </p:cBhvr>
                                      <p:by>
                                        <p:hsl h="0" s="-70588" l="0"/>
                                      </p:by>
                                    </p:animClr>
                                    <p:animClr clrSpc="hsl" dir="cw">
                                      <p:cBhvr>
                                        <p:cTn id="29" dur="500" fill="hold"/>
                                        <p:tgtEl>
                                          <p:spTgt spid="3">
                                            <p:txEl>
                                              <p:pRg st="4" end="4"/>
                                            </p:txEl>
                                          </p:spTgt>
                                        </p:tgtEl>
                                        <p:attrNameLst>
                                          <p:attrName>stroke.color</p:attrName>
                                        </p:attrNameLst>
                                      </p:cBhvr>
                                      <p:by>
                                        <p:hsl h="0" s="-70588" l="0"/>
                                      </p:by>
                                    </p:animClr>
                                    <p:set>
                                      <p:cBhvr>
                                        <p:cTn id="30" dur="500" fill="hold"/>
                                        <p:tgtEl>
                                          <p:spTgt spid="3">
                                            <p:txEl>
                                              <p:pRg st="4" end="4"/>
                                            </p:txEl>
                                          </p:spTgt>
                                        </p:tgtEl>
                                        <p:attrNameLst>
                                          <p:attrName>fill.type</p:attrName>
                                        </p:attrNameLst>
                                      </p:cBhvr>
                                      <p:to>
                                        <p:strVal val="solid"/>
                                      </p:to>
                                    </p:set>
                                  </p:childTnLst>
                                </p:cTn>
                              </p:par>
                            </p:childTnLst>
                          </p:cTn>
                        </p:par>
                      </p:childTnLst>
                    </p:cTn>
                  </p:par>
                  <p:par>
                    <p:cTn id="31" fill="hold">
                      <p:stCondLst>
                        <p:cond delay="indefinite"/>
                      </p:stCondLst>
                      <p:childTnLst>
                        <p:par>
                          <p:cTn id="32" fill="hold">
                            <p:stCondLst>
                              <p:cond delay="0"/>
                            </p:stCondLst>
                            <p:childTnLst>
                              <p:par>
                                <p:cTn id="33" presetID="25" presetClass="emph" presetSubtype="0" fill="hold" nodeType="clickEffect">
                                  <p:stCondLst>
                                    <p:cond delay="0"/>
                                  </p:stCondLst>
                                  <p:childTnLst>
                                    <p:animClr clrSpc="hsl" dir="cw">
                                      <p:cBhvr override="childStyle">
                                        <p:cTn id="34" dur="500" fill="hold"/>
                                        <p:tgtEl>
                                          <p:spTgt spid="3">
                                            <p:txEl>
                                              <p:pRg st="6" end="6"/>
                                            </p:txEl>
                                          </p:spTgt>
                                        </p:tgtEl>
                                        <p:attrNameLst>
                                          <p:attrName>style.color</p:attrName>
                                        </p:attrNameLst>
                                      </p:cBhvr>
                                      <p:by>
                                        <p:hsl h="0" s="-70588" l="0"/>
                                      </p:by>
                                    </p:animClr>
                                    <p:animClr clrSpc="hsl" dir="cw">
                                      <p:cBhvr>
                                        <p:cTn id="35" dur="500" fill="hold"/>
                                        <p:tgtEl>
                                          <p:spTgt spid="3">
                                            <p:txEl>
                                              <p:pRg st="6" end="6"/>
                                            </p:txEl>
                                          </p:spTgt>
                                        </p:tgtEl>
                                        <p:attrNameLst>
                                          <p:attrName>fillcolor</p:attrName>
                                        </p:attrNameLst>
                                      </p:cBhvr>
                                      <p:by>
                                        <p:hsl h="0" s="-70588" l="0"/>
                                      </p:by>
                                    </p:animClr>
                                    <p:animClr clrSpc="hsl" dir="cw">
                                      <p:cBhvr>
                                        <p:cTn id="36" dur="500" fill="hold"/>
                                        <p:tgtEl>
                                          <p:spTgt spid="3">
                                            <p:txEl>
                                              <p:pRg st="6" end="6"/>
                                            </p:txEl>
                                          </p:spTgt>
                                        </p:tgtEl>
                                        <p:attrNameLst>
                                          <p:attrName>stroke.color</p:attrName>
                                        </p:attrNameLst>
                                      </p:cBhvr>
                                      <p:by>
                                        <p:hsl h="0" s="-70588" l="0"/>
                                      </p:by>
                                    </p:animClr>
                                    <p:set>
                                      <p:cBhvr>
                                        <p:cTn id="37" dur="500" fill="hold"/>
                                        <p:tgtEl>
                                          <p:spTgt spid="3">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7">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9">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964788" y="804333"/>
            <a:ext cx="3391900" cy="5249334"/>
          </a:xfrm>
        </p:spPr>
        <p:txBody>
          <a:bodyPr>
            <a:normAutofit/>
          </a:bodyPr>
          <a:lstStyle/>
          <a:p>
            <a:pPr algn="r"/>
            <a:r>
              <a:rPr lang="en-US" dirty="0">
                <a:solidFill>
                  <a:srgbClr val="FFFFFF"/>
                </a:solidFill>
              </a:rPr>
              <a:t>Works cited</a:t>
            </a:r>
          </a:p>
        </p:txBody>
      </p:sp>
      <p:sp>
        <p:nvSpPr>
          <p:cNvPr id="3" name="Content Placeholder 2"/>
          <p:cNvSpPr>
            <a:spLocks noGrp="1"/>
          </p:cNvSpPr>
          <p:nvPr>
            <p:ph idx="1"/>
          </p:nvPr>
        </p:nvSpPr>
        <p:spPr>
          <a:xfrm>
            <a:off x="4951048" y="221129"/>
            <a:ext cx="6655258" cy="6371772"/>
          </a:xfrm>
        </p:spPr>
        <p:txBody>
          <a:bodyPr anchor="ctr">
            <a:noAutofit/>
          </a:bodyPr>
          <a:lstStyle/>
          <a:p>
            <a:pPr marL="0" indent="0">
              <a:lnSpc>
                <a:spcPct val="100000"/>
              </a:lnSpc>
              <a:spcBef>
                <a:spcPts val="0"/>
              </a:spcBef>
              <a:spcAft>
                <a:spcPts val="0"/>
              </a:spcAft>
              <a:buNone/>
            </a:pPr>
            <a:r>
              <a:rPr lang="en-GB" sz="700" dirty="0">
                <a:latin typeface="Tw Cen MT" panose="020B0602020104020603" pitchFamily="34" charset="0"/>
              </a:rPr>
              <a:t>Alderson, P. (2008) </a:t>
            </a:r>
            <a:r>
              <a:rPr lang="en-GB" sz="700" i="1" dirty="0">
                <a:latin typeface="Tw Cen MT" panose="020B0602020104020603" pitchFamily="34" charset="0"/>
              </a:rPr>
              <a:t>Young Children’s Rights: Exploring Beliefs, Principles and Practice. </a:t>
            </a:r>
            <a:r>
              <a:rPr lang="en-GB" sz="700" dirty="0">
                <a:latin typeface="Tw Cen MT" panose="020B0602020104020603" pitchFamily="34" charset="0"/>
              </a:rPr>
              <a:t>2nd ed. London: Jessica Kingsley.</a:t>
            </a:r>
          </a:p>
          <a:p>
            <a:pPr marL="0" indent="0">
              <a:lnSpc>
                <a:spcPct val="100000"/>
              </a:lnSpc>
              <a:spcBef>
                <a:spcPts val="0"/>
              </a:spcBef>
              <a:spcAft>
                <a:spcPts val="0"/>
              </a:spcAft>
              <a:buNone/>
            </a:pPr>
            <a:endParaRPr lang="en-GB" altLang="en-US" sz="700" dirty="0">
              <a:latin typeface="Tw Cen MT" panose="020B0602020104020603" pitchFamily="34" charset="0"/>
            </a:endParaRPr>
          </a:p>
          <a:p>
            <a:pPr marL="0" indent="0">
              <a:lnSpc>
                <a:spcPct val="100000"/>
              </a:lnSpc>
              <a:spcBef>
                <a:spcPts val="0"/>
              </a:spcBef>
              <a:spcAft>
                <a:spcPts val="0"/>
              </a:spcAft>
              <a:buNone/>
            </a:pPr>
            <a:r>
              <a:rPr lang="en-GB" altLang="en-US" sz="700" dirty="0">
                <a:latin typeface="Tw Cen MT" panose="020B0602020104020603" pitchFamily="34" charset="0"/>
              </a:rPr>
              <a:t>BERA, (2018). </a:t>
            </a:r>
            <a:r>
              <a:rPr lang="en-GB" altLang="en-US" sz="700" i="1" dirty="0">
                <a:latin typeface="Tw Cen MT" panose="020B0602020104020603" pitchFamily="34" charset="0"/>
              </a:rPr>
              <a:t>British Educational Research Association Ethical Guidelines </a:t>
            </a:r>
            <a:r>
              <a:rPr lang="en-GB" altLang="en-US" sz="700" dirty="0">
                <a:latin typeface="Tw Cen MT" panose="020B0602020104020603" pitchFamily="34" charset="0"/>
              </a:rPr>
              <a:t>(online) Available from https://www.bera.ac.uk/researchers-resources/publications/ethical-guidelines-for-educational-research-2018  (Accessed: 12</a:t>
            </a:r>
            <a:r>
              <a:rPr lang="en-GB" altLang="en-US" sz="700" baseline="30000" dirty="0">
                <a:latin typeface="Tw Cen MT" panose="020B0602020104020603" pitchFamily="34" charset="0"/>
              </a:rPr>
              <a:t>th</a:t>
            </a:r>
            <a:r>
              <a:rPr lang="en-GB" altLang="en-US" sz="700" dirty="0">
                <a:latin typeface="Tw Cen MT" panose="020B0602020104020603" pitchFamily="34" charset="0"/>
              </a:rPr>
              <a:t> January 2020).</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Bohling, V., Saarela, C., Miller, D. (2010) </a:t>
            </a:r>
            <a:r>
              <a:rPr lang="en-GB" sz="700" i="1" dirty="0">
                <a:latin typeface="Tw Cen MT" panose="020B0602020104020603" pitchFamily="34" charset="0"/>
              </a:rPr>
              <a:t>This Never Would have happened indoors: Supporting Preschool-age Children’s Learning in a Nature Explore Classroom in Minnesota. </a:t>
            </a:r>
            <a:r>
              <a:rPr lang="en-GB" sz="700" dirty="0">
                <a:latin typeface="Tw Cen MT" panose="020B0602020104020603" pitchFamily="34" charset="0"/>
              </a:rPr>
              <a:t>Lincoln: Dimensions Educational Research Foundation. Available at: www.dimensionsfoundation.org/research/documents/SkillsForestLkMN_10.pdf (Accessed: 5</a:t>
            </a:r>
            <a:r>
              <a:rPr lang="en-GB" sz="700" baseline="30000" dirty="0">
                <a:latin typeface="Tw Cen MT" panose="020B0602020104020603" pitchFamily="34" charset="0"/>
              </a:rPr>
              <a:t>th</a:t>
            </a:r>
            <a:r>
              <a:rPr lang="en-GB" sz="700" dirty="0">
                <a:latin typeface="Tw Cen MT" panose="020B0602020104020603" pitchFamily="34" charset="0"/>
              </a:rPr>
              <a:t> January 2020).</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Bolshaw, P., Josephidou, J. (2019). </a:t>
            </a:r>
            <a:r>
              <a:rPr lang="en-GB" sz="700" i="1" dirty="0">
                <a:latin typeface="Tw Cen MT" panose="020B0602020104020603" pitchFamily="34" charset="0"/>
              </a:rPr>
              <a:t>Introducing Research in Early Childhood. </a:t>
            </a:r>
            <a:r>
              <a:rPr lang="en-GB" sz="700" dirty="0">
                <a:latin typeface="Tw Cen MT" panose="020B0602020104020603" pitchFamily="34" charset="0"/>
              </a:rPr>
              <a:t>London: Sage Publications.</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Broadhead, P., Burt, A. (2012) </a:t>
            </a:r>
            <a:r>
              <a:rPr lang="en-GB" sz="700" i="1" dirty="0">
                <a:latin typeface="Tw Cen MT" panose="020B0602020104020603" pitchFamily="34" charset="0"/>
              </a:rPr>
              <a:t>Understanding Young Children’s Learning Through Play: Building Playful Pedagogies. </a:t>
            </a:r>
            <a:r>
              <a:rPr lang="en-GB" sz="700" dirty="0">
                <a:latin typeface="Tw Cen MT" panose="020B0602020104020603" pitchFamily="34" charset="0"/>
              </a:rPr>
              <a:t>London: Routledge.</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Christensen, P., Prout, A. (2002) ‘Working with ethical symmetry in social research with children’, </a:t>
            </a:r>
            <a:r>
              <a:rPr lang="en-GB" sz="700" i="1" dirty="0">
                <a:latin typeface="Tw Cen MT" panose="020B0602020104020603" pitchFamily="34" charset="0"/>
              </a:rPr>
              <a:t>Childhood, </a:t>
            </a:r>
            <a:r>
              <a:rPr lang="en-GB" sz="700" dirty="0">
                <a:latin typeface="Tw Cen MT" panose="020B0602020104020603" pitchFamily="34" charset="0"/>
              </a:rPr>
              <a:t>9(4): 477-97.</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Clark, A., Moss, P. (2017) </a:t>
            </a:r>
            <a:r>
              <a:rPr lang="en-GB" sz="700" i="1" dirty="0">
                <a:latin typeface="Tw Cen MT" panose="020B0602020104020603" pitchFamily="34" charset="0"/>
              </a:rPr>
              <a:t>Listening to Young Children: A Guide to Understanding and Using the Mosaic Approach. </a:t>
            </a:r>
            <a:r>
              <a:rPr lang="en-GB" sz="700" dirty="0">
                <a:latin typeface="Tw Cen MT" panose="020B0602020104020603" pitchFamily="34" charset="0"/>
              </a:rPr>
              <a:t>3</a:t>
            </a:r>
            <a:r>
              <a:rPr lang="en-GB" sz="700" baseline="30000" dirty="0">
                <a:latin typeface="Tw Cen MT" panose="020B0602020104020603" pitchFamily="34" charset="0"/>
              </a:rPr>
              <a:t>rd</a:t>
            </a:r>
            <a:r>
              <a:rPr lang="en-GB" sz="700" dirty="0">
                <a:latin typeface="Tw Cen MT" panose="020B0602020104020603" pitchFamily="34" charset="0"/>
              </a:rPr>
              <a:t> edn. London: National Children’s Bureau/Jessica Kingsley.</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Clements, J. (2019) </a:t>
            </a:r>
            <a:r>
              <a:rPr lang="en-GB" sz="700" i="1" dirty="0">
                <a:latin typeface="Tw Cen MT" panose="020B0602020104020603" pitchFamily="34" charset="0"/>
              </a:rPr>
              <a:t>Spatially Democratic Pedagogy: Children’s Design and Co‑Creation of Classroom Space. </a:t>
            </a:r>
            <a:r>
              <a:rPr lang="en-GB" sz="700" dirty="0">
                <a:latin typeface="Tw Cen MT" panose="020B0602020104020603" pitchFamily="34" charset="0"/>
              </a:rPr>
              <a:t>Available at: https://doi.org/10.1007/s13158-019-00253-4 (Accessed on 20</a:t>
            </a:r>
            <a:r>
              <a:rPr lang="en-GB" sz="700" baseline="30000" dirty="0">
                <a:latin typeface="Tw Cen MT" panose="020B0602020104020603" pitchFamily="34" charset="0"/>
              </a:rPr>
              <a:t>th</a:t>
            </a:r>
            <a:r>
              <a:rPr lang="en-GB" sz="700" dirty="0">
                <a:latin typeface="Tw Cen MT" panose="020B0602020104020603" pitchFamily="34" charset="0"/>
              </a:rPr>
              <a:t> December 2019).</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Coady, M. (2010) ‘</a:t>
            </a:r>
            <a:r>
              <a:rPr lang="en-GB" sz="700" i="1" dirty="0">
                <a:latin typeface="Tw Cen MT" panose="020B0602020104020603" pitchFamily="34" charset="0"/>
              </a:rPr>
              <a:t>Ethics in early childhood research’, Doing Early Childhood Research: International Perspectives on Theory and Practice. </a:t>
            </a:r>
            <a:r>
              <a:rPr lang="en-GB" sz="700" dirty="0">
                <a:latin typeface="Tw Cen MT" panose="020B0602020104020603" pitchFamily="34" charset="0"/>
              </a:rPr>
              <a:t>2nd Ed. Buckingham: Open University Press.</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Drake, J. (2006) Part 6: </a:t>
            </a:r>
            <a:r>
              <a:rPr lang="en-GB" sz="700" i="1" dirty="0">
                <a:latin typeface="Tw Cen MT" panose="020B0602020104020603" pitchFamily="34" charset="0"/>
              </a:rPr>
              <a:t>Observing Children. </a:t>
            </a:r>
            <a:r>
              <a:rPr lang="en-GB" sz="700" dirty="0">
                <a:latin typeface="Tw Cen MT" panose="020B0602020104020603" pitchFamily="34" charset="0"/>
              </a:rPr>
              <a:t>Available at: https://www.nurseryworld.co.uk/nursery-world/news/1102493/observing-children Accessed: 12th January 2020).</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Drake, J. (2010) </a:t>
            </a:r>
            <a:r>
              <a:rPr lang="en-GB" sz="700" i="1" dirty="0">
                <a:latin typeface="Tw Cen MT" panose="020B0602020104020603" pitchFamily="34" charset="0"/>
              </a:rPr>
              <a:t>Planning for Children’s Play and Learning. </a:t>
            </a:r>
            <a:r>
              <a:rPr lang="en-GB" sz="700" dirty="0">
                <a:latin typeface="Tw Cen MT" panose="020B0602020104020603" pitchFamily="34" charset="0"/>
              </a:rPr>
              <a:t>London: Routledge.</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Information Commissioner’s Office (ICO) (2018) </a:t>
            </a:r>
            <a:r>
              <a:rPr lang="en-GB" sz="700" i="1" dirty="0">
                <a:latin typeface="Tw Cen MT" panose="020B0602020104020603" pitchFamily="34" charset="0"/>
              </a:rPr>
              <a:t>Guide to the GDPR. </a:t>
            </a:r>
            <a:r>
              <a:rPr lang="en-GB" sz="700" dirty="0">
                <a:latin typeface="Tw Cen MT" panose="020B0602020104020603" pitchFamily="34" charset="0"/>
              </a:rPr>
              <a:t> Cardiff: ICO.</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Kellert, M. (2005) </a:t>
            </a:r>
            <a:r>
              <a:rPr lang="en-GB" sz="700" i="1" dirty="0">
                <a:latin typeface="Tw Cen MT" panose="020B0602020104020603" pitchFamily="34" charset="0"/>
              </a:rPr>
              <a:t>Children as active researchers: A New Research Paradigm for the 21</a:t>
            </a:r>
            <a:r>
              <a:rPr lang="en-GB" sz="700" i="1" baseline="30000" dirty="0">
                <a:latin typeface="Tw Cen MT" panose="020B0602020104020603" pitchFamily="34" charset="0"/>
              </a:rPr>
              <a:t>st</a:t>
            </a:r>
            <a:r>
              <a:rPr lang="en-GB" sz="700" i="1" dirty="0">
                <a:latin typeface="Tw Cen MT" panose="020B0602020104020603" pitchFamily="34" charset="0"/>
              </a:rPr>
              <a:t> Century? NCRM Methods Review Papers NCRM/003. </a:t>
            </a:r>
            <a:r>
              <a:rPr lang="en-GB" sz="700" dirty="0">
                <a:latin typeface="Tw Cen MT" panose="020B0602020104020603" pitchFamily="34" charset="0"/>
              </a:rPr>
              <a:t>Available at: http://eprints.ncrm.ac.uk/87/1/MethodsReviewPaperNCRM-003.pdf (Accessed: 12</a:t>
            </a:r>
            <a:r>
              <a:rPr lang="en-GB" sz="700" baseline="30000" dirty="0">
                <a:latin typeface="Tw Cen MT" panose="020B0602020104020603" pitchFamily="34" charset="0"/>
              </a:rPr>
              <a:t>th</a:t>
            </a:r>
            <a:r>
              <a:rPr lang="en-GB" sz="700" dirty="0">
                <a:latin typeface="Tw Cen MT" panose="020B0602020104020603" pitchFamily="34" charset="0"/>
              </a:rPr>
              <a:t> January 2020).</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Lancaster, Y. and Broadbent, V. (2010) </a:t>
            </a:r>
            <a:r>
              <a:rPr lang="en-GB" sz="700" i="1" dirty="0">
                <a:latin typeface="Tw Cen MT" panose="020B0602020104020603" pitchFamily="34" charset="0"/>
              </a:rPr>
              <a:t>Listening to Young Children. </a:t>
            </a:r>
            <a:r>
              <a:rPr lang="en-GB" sz="700" dirty="0">
                <a:latin typeface="Tw Cen MT" panose="020B0602020104020603" pitchFamily="34" charset="0"/>
              </a:rPr>
              <a:t>2nd Ed. Maidenhead: Coram Family and Open University Press.</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Lavers, F. (2008) </a:t>
            </a:r>
            <a:r>
              <a:rPr lang="en-GB" sz="700" i="1" dirty="0">
                <a:latin typeface="Tw Cen MT" panose="020B0602020104020603" pitchFamily="34" charset="0"/>
              </a:rPr>
              <a:t>HMIE Good Practice Conference: Dynamic Learning in the Early Years. </a:t>
            </a:r>
            <a:r>
              <a:rPr lang="en-GB" sz="700" dirty="0">
                <a:latin typeface="Tw Cen MT" panose="020B0602020104020603" pitchFamily="34" charset="0"/>
              </a:rPr>
              <a:t>Available at: </a:t>
            </a:r>
            <a:r>
              <a:rPr lang="en-GB" sz="700" dirty="0">
                <a:latin typeface="Tw Cen MT" panose="020B0602020104020603" pitchFamily="34" charset="0"/>
                <a:hlinkClick r:id="rId2">
                  <a:extLst>
                    <a:ext uri="{A12FA001-AC4F-418D-AE19-62706E023703}">
                      <ahyp:hlinkClr xmlns:ahyp="http://schemas.microsoft.com/office/drawing/2018/hyperlinkcolor" val="tx"/>
                    </a:ext>
                  </a:extLst>
                </a:hlinkClick>
              </a:rPr>
              <a:t>https://www.teachertoolkit.co.uk/wp-content/uploads/2016/03/LeuvenScale_tcm4-735285.pdf</a:t>
            </a:r>
            <a:r>
              <a:rPr lang="en-GB" sz="700" dirty="0">
                <a:latin typeface="Tw Cen MT" panose="020B0602020104020603" pitchFamily="34" charset="0"/>
              </a:rPr>
              <a:t> (Accessed: 12</a:t>
            </a:r>
            <a:r>
              <a:rPr lang="en-GB" sz="700" baseline="30000" dirty="0">
                <a:latin typeface="Tw Cen MT" panose="020B0602020104020603" pitchFamily="34" charset="0"/>
              </a:rPr>
              <a:t>th</a:t>
            </a:r>
            <a:r>
              <a:rPr lang="en-GB" sz="700" dirty="0">
                <a:latin typeface="Tw Cen MT" panose="020B0602020104020603" pitchFamily="34" charset="0"/>
              </a:rPr>
              <a:t> January 2020).</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Moyles, J. (2010) </a:t>
            </a:r>
            <a:r>
              <a:rPr lang="en-GB" sz="700" i="1" dirty="0">
                <a:latin typeface="Tw Cen MT" panose="020B0602020104020603" pitchFamily="34" charset="0"/>
              </a:rPr>
              <a:t>Thinking about Play. </a:t>
            </a:r>
            <a:r>
              <a:rPr lang="en-GB" sz="700" dirty="0">
                <a:latin typeface="Tw Cen MT" panose="020B0602020104020603" pitchFamily="34" charset="0"/>
              </a:rPr>
              <a:t>New York: Two Penn Plaza</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Mukherji, P. and Albon, D. (2009) </a:t>
            </a:r>
            <a:r>
              <a:rPr lang="en-GB" sz="700" i="1" dirty="0">
                <a:latin typeface="Tw Cen MT" panose="020B0602020104020603" pitchFamily="34" charset="0"/>
              </a:rPr>
              <a:t>Research methods in Early Childhood: An Introductory Guide. </a:t>
            </a:r>
            <a:r>
              <a:rPr lang="en-GB" sz="700" dirty="0">
                <a:latin typeface="Tw Cen MT" panose="020B0602020104020603" pitchFamily="34" charset="0"/>
              </a:rPr>
              <a:t>London: Sage Publications</a:t>
            </a:r>
            <a:r>
              <a:rPr lang="en-GB" sz="700" i="1" dirty="0">
                <a:latin typeface="Tw Cen MT" panose="020B0602020104020603" pitchFamily="34" charset="0"/>
              </a:rPr>
              <a:t>.</a:t>
            </a:r>
            <a:endParaRPr lang="en-GB" sz="700" dirty="0">
              <a:latin typeface="Tw Cen MT" panose="020B0602020104020603" pitchFamily="34" charset="0"/>
            </a:endParaRP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National Children’s Bureau (NCB). (2003) </a:t>
            </a:r>
            <a:r>
              <a:rPr lang="en-GB" sz="700" i="1" dirty="0">
                <a:latin typeface="Tw Cen MT" panose="020B0602020104020603" pitchFamily="34" charset="0"/>
              </a:rPr>
              <a:t>Guidelines for Research with Children and Young People. </a:t>
            </a:r>
            <a:r>
              <a:rPr lang="en-GB" sz="700" dirty="0">
                <a:latin typeface="Tw Cen MT" panose="020B0602020104020603" pitchFamily="34" charset="0"/>
              </a:rPr>
              <a:t>Available at: https://www.ncb.org.uk/sites/default/files/field/attachment/NCB%20guidelines%20CYP.pdf (Accessed: 12</a:t>
            </a:r>
            <a:r>
              <a:rPr lang="en-GB" sz="700" baseline="30000" dirty="0">
                <a:latin typeface="Tw Cen MT" panose="020B0602020104020603" pitchFamily="34" charset="0"/>
              </a:rPr>
              <a:t>th</a:t>
            </a:r>
            <a:r>
              <a:rPr lang="en-GB" sz="700" dirty="0">
                <a:latin typeface="Tw Cen MT" panose="020B0602020104020603" pitchFamily="34" charset="0"/>
              </a:rPr>
              <a:t> January 2020). 	</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Nicholson, S. (1971) </a:t>
            </a:r>
            <a:r>
              <a:rPr lang="en-GB" sz="700" i="1" dirty="0">
                <a:latin typeface="Tw Cen MT" panose="020B0602020104020603" pitchFamily="34" charset="0"/>
              </a:rPr>
              <a:t>How NOT to cheat children: The theory of loose parts. </a:t>
            </a:r>
            <a:r>
              <a:rPr lang="en-GB" sz="700" dirty="0">
                <a:latin typeface="Tw Cen MT" panose="020B0602020104020603" pitchFamily="34" charset="0"/>
              </a:rPr>
              <a:t>https://media.kaboom.org/docs/documents/pdf/ip/Imagination-Playground-Theory-of-Loose-Parts-Simon-Nicholson.pdf (Accessed: 16th January 2019).</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Nolan, A., Macfarlane, K. and Cartmel, J. (2013) </a:t>
            </a:r>
            <a:r>
              <a:rPr lang="en-GB" sz="700" i="1" dirty="0">
                <a:latin typeface="Tw Cen MT" panose="020B0602020104020603" pitchFamily="34" charset="0"/>
              </a:rPr>
              <a:t>Research in Early Childhood. </a:t>
            </a:r>
            <a:r>
              <a:rPr lang="en-GB" sz="700" dirty="0">
                <a:latin typeface="Tw Cen MT" panose="020B0602020104020603" pitchFamily="34" charset="0"/>
              </a:rPr>
              <a:t>London: Sage.</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Roberts-Holmes, G. (2011) </a:t>
            </a:r>
            <a:r>
              <a:rPr lang="en-GB" sz="700" i="1" dirty="0">
                <a:latin typeface="Tw Cen MT" panose="020B0602020104020603" pitchFamily="34" charset="0"/>
              </a:rPr>
              <a:t>Doing Your Early Years Research Project. </a:t>
            </a:r>
            <a:r>
              <a:rPr lang="en-GB" sz="700" dirty="0">
                <a:latin typeface="Tw Cen MT" panose="020B0602020104020603" pitchFamily="34" charset="0"/>
              </a:rPr>
              <a:t>London: Sage.</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Save the Children (2002) Children and participation: Research, monitoring and evaluation with children and young people Available at:  https://childethics.com/library/other-literature/children-and-participation-research-monitoring-and-evaluation-with-children-and-young-people/ (Accessed: 12</a:t>
            </a:r>
            <a:r>
              <a:rPr lang="en-GB" sz="700" baseline="30000" dirty="0">
                <a:latin typeface="Tw Cen MT" panose="020B0602020104020603" pitchFamily="34" charset="0"/>
              </a:rPr>
              <a:t>th</a:t>
            </a:r>
            <a:r>
              <a:rPr lang="en-GB" sz="700" dirty="0">
                <a:latin typeface="Tw Cen MT" panose="020B0602020104020603" pitchFamily="34" charset="0"/>
              </a:rPr>
              <a:t> January 2020).</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United Nations (UN). (1989) </a:t>
            </a:r>
            <a:r>
              <a:rPr lang="en-GB" sz="700" i="1" dirty="0">
                <a:latin typeface="Tw Cen MT" panose="020B0602020104020603" pitchFamily="34" charset="0"/>
              </a:rPr>
              <a:t>Convention on the Rights of the Child. </a:t>
            </a:r>
            <a:r>
              <a:rPr lang="en-GB" sz="700" dirty="0">
                <a:latin typeface="Tw Cen MT" panose="020B0602020104020603" pitchFamily="34" charset="0"/>
              </a:rPr>
              <a:t>New York: United Nations.</a:t>
            </a:r>
          </a:p>
          <a:p>
            <a:pPr marL="0" indent="0">
              <a:lnSpc>
                <a:spcPct val="100000"/>
              </a:lnSpc>
              <a:spcBef>
                <a:spcPts val="0"/>
              </a:spcBef>
              <a:spcAft>
                <a:spcPts val="0"/>
              </a:spcAft>
              <a:buNone/>
            </a:pPr>
            <a:r>
              <a:rPr lang="en-GB" sz="700" dirty="0">
                <a:latin typeface="Tw Cen MT" panose="020B0602020104020603" pitchFamily="34" charset="0"/>
              </a:rPr>
              <a:t>Vygotsky, L. (1978) </a:t>
            </a:r>
            <a:r>
              <a:rPr lang="en-GB" sz="700" i="1" dirty="0">
                <a:latin typeface="Tw Cen MT" panose="020B0602020104020603" pitchFamily="34" charset="0"/>
              </a:rPr>
              <a:t>Mind in society: The development of higher psychological processes. </a:t>
            </a:r>
            <a:r>
              <a:rPr lang="en-GB" sz="700" dirty="0">
                <a:latin typeface="Tw Cen MT" panose="020B0602020104020603" pitchFamily="34" charset="0"/>
              </a:rPr>
              <a:t>Cambridge, MA: Harvard University Press</a:t>
            </a:r>
          </a:p>
          <a:p>
            <a:pPr marL="0" indent="0">
              <a:lnSpc>
                <a:spcPct val="100000"/>
              </a:lnSpc>
              <a:spcBef>
                <a:spcPts val="0"/>
              </a:spcBef>
              <a:spcAft>
                <a:spcPts val="0"/>
              </a:spcAft>
              <a:buNone/>
            </a:pPr>
            <a:endParaRPr lang="en-GB" sz="700" dirty="0">
              <a:latin typeface="Tw Cen MT" panose="020B0602020104020603" pitchFamily="34" charset="0"/>
            </a:endParaRPr>
          </a:p>
          <a:p>
            <a:pPr marL="0" indent="0">
              <a:lnSpc>
                <a:spcPct val="100000"/>
              </a:lnSpc>
              <a:spcBef>
                <a:spcPts val="0"/>
              </a:spcBef>
              <a:spcAft>
                <a:spcPts val="0"/>
              </a:spcAft>
              <a:buNone/>
            </a:pPr>
            <a:r>
              <a:rPr lang="en-GB" sz="700" dirty="0">
                <a:latin typeface="Tw Cen MT" panose="020B0602020104020603" pitchFamily="34" charset="0"/>
              </a:rPr>
              <a:t>Welsh Government (2015) </a:t>
            </a:r>
            <a:r>
              <a:rPr lang="en-GB" sz="700" i="1" dirty="0">
                <a:latin typeface="Tw Cen MT" panose="020B0602020104020603" pitchFamily="34" charset="0"/>
              </a:rPr>
              <a:t>Curriculum for Wales</a:t>
            </a:r>
            <a:r>
              <a:rPr lang="en-GB" sz="700" dirty="0">
                <a:latin typeface="Tw Cen MT" panose="020B0602020104020603" pitchFamily="34" charset="0"/>
              </a:rPr>
              <a:t>: </a:t>
            </a:r>
            <a:r>
              <a:rPr lang="en-GB" sz="700" i="1" dirty="0">
                <a:latin typeface="Tw Cen MT" panose="020B0602020104020603" pitchFamily="34" charset="0"/>
              </a:rPr>
              <a:t>Foundation Phase Framework. </a:t>
            </a:r>
            <a:r>
              <a:rPr lang="en-GB" sz="700" dirty="0">
                <a:latin typeface="Tw Cen MT" panose="020B0602020104020603" pitchFamily="34" charset="0"/>
              </a:rPr>
              <a:t>Available at: https://hwb.gov.wales/storage/d5d8e39c-b534-40cb-a3f5-7e2e126d8077/foundation-phase-framework.pdf  (Accessed: 8</a:t>
            </a:r>
            <a:r>
              <a:rPr lang="en-GB" sz="700" baseline="30000" dirty="0">
                <a:latin typeface="Tw Cen MT" panose="020B0602020104020603" pitchFamily="34" charset="0"/>
              </a:rPr>
              <a:t>th</a:t>
            </a:r>
            <a:r>
              <a:rPr lang="en-GB" sz="700" dirty="0">
                <a:latin typeface="Tw Cen MT" panose="020B0602020104020603" pitchFamily="34" charset="0"/>
              </a:rPr>
              <a:t> December 2019).</a:t>
            </a:r>
          </a:p>
        </p:txBody>
      </p:sp>
    </p:spTree>
    <p:extLst>
      <p:ext uri="{BB962C8B-B14F-4D97-AF65-F5344CB8AC3E}">
        <p14:creationId xmlns:p14="http://schemas.microsoft.com/office/powerpoint/2010/main" val="21945939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Tm="385">
        <p15:prstTrans prst="peelOff"/>
      </p:transition>
    </mc:Choice>
    <mc:Fallback>
      <p:transition spd="slow" advTm="385">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1.5|10.6|26.9|5.8"/>
</p:tagLst>
</file>

<file path=ppt/tags/tag2.xml><?xml version="1.0" encoding="utf-8"?>
<p:tagLst xmlns:a="http://schemas.openxmlformats.org/drawingml/2006/main" xmlns:r="http://schemas.openxmlformats.org/officeDocument/2006/relationships" xmlns:p="http://schemas.openxmlformats.org/presentationml/2006/main">
  <p:tag name="TIMING" val="|1.7|28.6"/>
</p:tagLst>
</file>

<file path=ppt/tags/tag3.xml><?xml version="1.0" encoding="utf-8"?>
<p:tagLst xmlns:a="http://schemas.openxmlformats.org/drawingml/2006/main" xmlns:r="http://schemas.openxmlformats.org/officeDocument/2006/relationships" xmlns:p="http://schemas.openxmlformats.org/presentationml/2006/main">
  <p:tag name="TIMING" val="|1.6|1.6|30.7|12.9|4.6"/>
</p:tagLst>
</file>

<file path=ppt/tags/tag4.xml><?xml version="1.0" encoding="utf-8"?>
<p:tagLst xmlns:a="http://schemas.openxmlformats.org/drawingml/2006/main" xmlns:r="http://schemas.openxmlformats.org/officeDocument/2006/relationships" xmlns:p="http://schemas.openxmlformats.org/presentationml/2006/main">
  <p:tag name="TIMING" val="|1.2|79.4|52.3"/>
</p:tagLst>
</file>

<file path=ppt/tags/tag5.xml><?xml version="1.0" encoding="utf-8"?>
<p:tagLst xmlns:a="http://schemas.openxmlformats.org/drawingml/2006/main" xmlns:r="http://schemas.openxmlformats.org/officeDocument/2006/relationships" xmlns:p="http://schemas.openxmlformats.org/presentationml/2006/main">
  <p:tag name="TIMING" val="|0.5|1.1|3.9|6.8"/>
</p:tagLst>
</file>

<file path=ppt/tags/tag6.xml><?xml version="1.0" encoding="utf-8"?>
<p:tagLst xmlns:a="http://schemas.openxmlformats.org/drawingml/2006/main" xmlns:r="http://schemas.openxmlformats.org/officeDocument/2006/relationships" xmlns:p="http://schemas.openxmlformats.org/presentationml/2006/main">
  <p:tag name="TIMING" val="|38.5|4|0.8|1.4"/>
</p:tagLst>
</file>

<file path=ppt/tags/tag7.xml><?xml version="1.0" encoding="utf-8"?>
<p:tagLst xmlns:a="http://schemas.openxmlformats.org/drawingml/2006/main" xmlns:r="http://schemas.openxmlformats.org/officeDocument/2006/relationships" xmlns:p="http://schemas.openxmlformats.org/presentationml/2006/main">
  <p:tag name="TIMING" val="|3.6|5.8|37.7|36.6"/>
</p:tagLst>
</file>

<file path=ppt/tags/tag8.xml><?xml version="1.0" encoding="utf-8"?>
<p:tagLst xmlns:a="http://schemas.openxmlformats.org/drawingml/2006/main" xmlns:r="http://schemas.openxmlformats.org/officeDocument/2006/relationships" xmlns:p="http://schemas.openxmlformats.org/presentationml/2006/main">
  <p:tag name="TIMING" val="|0.9|2.4|1.7|1|3.9|107.7"/>
</p:tagLst>
</file>

<file path=ppt/tags/tag9.xml><?xml version="1.0" encoding="utf-8"?>
<p:tagLst xmlns:a="http://schemas.openxmlformats.org/drawingml/2006/main" xmlns:r="http://schemas.openxmlformats.org/officeDocument/2006/relationships" xmlns:p="http://schemas.openxmlformats.org/presentationml/2006/main">
  <p:tag name="TIMING" val="|0.3|1.4"/>
</p:tagLst>
</file>

<file path=ppt/tags/tag10.xml><?xml version="1.0" encoding="utf-8"?>
<p:tagLst xmlns:a="http://schemas.openxmlformats.org/drawingml/2006/main" xmlns:r="http://schemas.openxmlformats.org/officeDocument/2006/relationships" xmlns:p="http://schemas.openxmlformats.org/presentationml/2006/main">
  <p:tag name="TIMING" val="|5.7|37|21.9|1|1.2"/>
</p:tagLst>
</file>

<file path=ppt/tags/tag11.xml><?xml version="1.0" encoding="utf-8"?>
<p:tagLst xmlns:a="http://schemas.openxmlformats.org/drawingml/2006/main" xmlns:r="http://schemas.openxmlformats.org/officeDocument/2006/relationships" xmlns:p="http://schemas.openxmlformats.org/presentationml/2006/main">
  <p:tag name="TIMING" val="|1.3|1.5|2.4|1.1|44.4|37|18.2"/>
</p:tagLst>
</file>

<file path=ppt/tags/tag12.xml><?xml version="1.0" encoding="utf-8"?>
<p:tagLst xmlns:a="http://schemas.openxmlformats.org/drawingml/2006/main" xmlns:r="http://schemas.openxmlformats.org/officeDocument/2006/relationships" xmlns:p="http://schemas.openxmlformats.org/presentationml/2006/main">
  <p:tag name="TIMING" val="|55.7|14.3|2.2|3.7"/>
</p:tagLst>
</file>

<file path=ppt/tags/tag13.xml><?xml version="1.0" encoding="utf-8"?>
<p:tagLst xmlns:a="http://schemas.openxmlformats.org/drawingml/2006/main" xmlns:r="http://schemas.openxmlformats.org/officeDocument/2006/relationships" xmlns:p="http://schemas.openxmlformats.org/presentationml/2006/main">
  <p:tag name="TIMING" val="|3.9|3.2|21.3|18.7"/>
</p:tagLst>
</file>

<file path=ppt/tags/tag14.xml><?xml version="1.0" encoding="utf-8"?>
<p:tagLst xmlns:a="http://schemas.openxmlformats.org/drawingml/2006/main" xmlns:r="http://schemas.openxmlformats.org/officeDocument/2006/relationships" xmlns:p="http://schemas.openxmlformats.org/presentationml/2006/main">
  <p:tag name="TIMING" val="|0.4|7.6|13.2|1.7|3.8|1.7|3.7|1.1|1.4|2"/>
</p:tagLst>
</file>

<file path=ppt/tags/tag15.xml><?xml version="1.0" encoding="utf-8"?>
<p:tagLst xmlns:a="http://schemas.openxmlformats.org/drawingml/2006/main" xmlns:r="http://schemas.openxmlformats.org/officeDocument/2006/relationships" xmlns:p="http://schemas.openxmlformats.org/presentationml/2006/main">
  <p:tag name="TIMING" val="|0.5|12.4|3.2|1.1|12.7"/>
</p:tagLst>
</file>

<file path=ppt/tags/tag16.xml><?xml version="1.0" encoding="utf-8"?>
<p:tagLst xmlns:a="http://schemas.openxmlformats.org/drawingml/2006/main" xmlns:r="http://schemas.openxmlformats.org/officeDocument/2006/relationships" xmlns:p="http://schemas.openxmlformats.org/presentationml/2006/main">
  <p:tag name="TIMING" val="|1|0.9|9.7|3.2"/>
</p:tagLst>
</file>

<file path=ppt/tags/tag17.xml><?xml version="1.0" encoding="utf-8"?>
<p:tagLst xmlns:a="http://schemas.openxmlformats.org/drawingml/2006/main" xmlns:r="http://schemas.openxmlformats.org/officeDocument/2006/relationships" xmlns:p="http://schemas.openxmlformats.org/presentationml/2006/main">
  <p:tag name="TIMING" val="|22.7|1.4|1.1|9.5"/>
</p:tagLst>
</file>

<file path=ppt/tags/tag18.xml><?xml version="1.0" encoding="utf-8"?>
<p:tagLst xmlns:a="http://schemas.openxmlformats.org/drawingml/2006/main" xmlns:r="http://schemas.openxmlformats.org/officeDocument/2006/relationships" xmlns:p="http://schemas.openxmlformats.org/presentationml/2006/main">
  <p:tag name="TIMING" val="|32.9"/>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875</TotalTime>
  <Words>2895</Words>
  <Application>Microsoft Office PowerPoint</Application>
  <PresentationFormat>Widescreen</PresentationFormat>
  <Paragraphs>192</Paragraphs>
  <Slides>25</Slides>
  <Notes>18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25</vt:i4>
      </vt:variant>
    </vt:vector>
  </HeadingPairs>
  <TitlesOfParts>
    <vt:vector size="36" baseType="lpstr">
      <vt:lpstr>Arial</vt:lpstr>
      <vt:lpstr>Calibri</vt:lpstr>
      <vt:lpstr>Segoe UI Light</vt:lpstr>
      <vt:lpstr>Segoe UI Semilight</vt:lpstr>
      <vt:lpstr>Trebuchet MS</vt:lpstr>
      <vt:lpstr>Tw Cen MT</vt:lpstr>
      <vt:lpstr>Tw Cen MT Condensed</vt:lpstr>
      <vt:lpstr>Wingdings</vt:lpstr>
      <vt:lpstr>Wingdings 3</vt:lpstr>
      <vt:lpstr>Integral</vt:lpstr>
      <vt:lpstr>Facet</vt:lpstr>
      <vt:lpstr>Supporting children’s learning through their environment</vt:lpstr>
      <vt:lpstr>Research Proposal</vt:lpstr>
      <vt:lpstr>Research Proposal</vt:lpstr>
      <vt:lpstr>What does current research show?</vt:lpstr>
      <vt:lpstr>What does current research show?</vt:lpstr>
      <vt:lpstr>Research questions</vt:lpstr>
      <vt:lpstr>What do we want to find out?</vt:lpstr>
      <vt:lpstr>What do we want to find out?</vt:lpstr>
      <vt:lpstr>Research methods</vt:lpstr>
      <vt:lpstr>Research with children</vt:lpstr>
      <vt:lpstr>Sample</vt:lpstr>
      <vt:lpstr>Training session</vt:lpstr>
      <vt:lpstr>Child conferencing and tours</vt:lpstr>
      <vt:lpstr>Observations</vt:lpstr>
      <vt:lpstr>Mapping</vt:lpstr>
      <vt:lpstr>Considering the ethics</vt:lpstr>
      <vt:lpstr>Considering the ethics</vt:lpstr>
      <vt:lpstr>Informed Consent</vt:lpstr>
      <vt:lpstr>Informed Consent/Assent (Roberts-Holmes, 2011)</vt:lpstr>
      <vt:lpstr>Informed Consent/Assent (Roberts-Holmes, 2011)</vt:lpstr>
      <vt:lpstr>Power Relations</vt:lpstr>
      <vt:lpstr>Power relations (Nolan, Macfarlane and Cartmel, 2013)</vt:lpstr>
      <vt:lpstr>Power relations (Nolan, Macfarlane and Cartmel, 2013)</vt:lpstr>
      <vt:lpstr>Completing the research</vt:lpstr>
      <vt:lpstr>Works cited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children’s learning through their environment</dc:title>
  <dc:creator>Sarah Price</dc:creator>
  <cp:lastModifiedBy>Sarah Price</cp:lastModifiedBy>
  <cp:revision>5</cp:revision>
  <dcterms:created xsi:type="dcterms:W3CDTF">2020-01-19T20:38:24Z</dcterms:created>
  <dcterms:modified xsi:type="dcterms:W3CDTF">2020-01-24T15:22:56Z</dcterms:modified>
</cp:coreProperties>
</file>