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74" r:id="rId13"/>
    <p:sldId id="267" r:id="rId14"/>
    <p:sldId id="268" r:id="rId15"/>
    <p:sldId id="269" r:id="rId16"/>
    <p:sldId id="266" r:id="rId17"/>
    <p:sldId id="271" r:id="rId18"/>
    <p:sldId id="272" r:id="rId19"/>
    <p:sldId id="273" r:id="rId20"/>
    <p:sldId id="25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2" autoAdjust="0"/>
    <p:restoredTop sz="94660"/>
  </p:normalViewPr>
  <p:slideViewPr>
    <p:cSldViewPr snapToGrid="0">
      <p:cViewPr>
        <p:scale>
          <a:sx n="72" d="100"/>
          <a:sy n="72" d="100"/>
        </p:scale>
        <p:origin x="936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4FFF8B-4F40-4EAA-8A94-258E26DCA976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20DE0-FD77-4DAB-8ED7-663A118889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217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720DE0-FD77-4DAB-8ED7-663A1188894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272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34808-65BD-778A-7E19-C18BCD2D5C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A15059-50C0-FD22-0759-C520E73E43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1F6403-A326-3F53-1B2C-6879D586D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67BFA0-2017-6A59-6CD3-4D289D7D6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D7E35-6728-F830-0979-BEF3C9D64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696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5A4FB-383A-D52D-7051-4BD035E29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4C567-EE15-C91B-2843-39F7BB7AE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021764-6A7D-06AF-9775-834F70BF3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6BBFB6-6DE8-DDD9-658E-538D2C7CB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7A9781-EFE0-5376-78D3-0EDC79E95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18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6C269-212E-2409-041C-BF2F7DD5E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EE478D-9FBE-B9F3-0BBD-F95F2C9FC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561A24-1D89-9135-4FEB-DF6DA4706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7F158-553E-F187-A452-A8C874F41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A303C-118D-4A94-FDF3-E4B5B6E8C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001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53438-0B91-B690-41E7-1D69D75A0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4422E-242E-10F8-67A1-C9EFEAE331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D92E7E-8246-1758-3630-4C8B5501D8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20019D-9277-7B72-71D2-EBAA65A44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EA6483-822F-2BBD-1DA6-BEC434B01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6F4A45-D69F-F6BF-8B2A-8CD6616C2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61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CD778-436A-A045-30AD-3787FD5B5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E0C86B-61C6-421C-1F4B-D9AE6D350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5B977E-5259-480D-7CA5-1CEC25EFD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0FD586-12E5-48FC-0F36-A77692460F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045C79-EA34-063A-9177-CB2DF0050D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8FF841-D055-87E4-8318-D42527FD6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E6F749-B359-7B57-AD13-24C32BE48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EAFEF8-C025-4CAE-D4E5-2E385EBC3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98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731E5-39FC-D8C7-1ED2-263D49F02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7A6161-2925-8C3C-5414-A47338804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3685EB-BF74-408B-3E19-256F1F77E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18F471-3BA4-6CF8-774D-8DA3A9E04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078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628403-6C60-AB5C-AA35-94D0673CA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8E84F0-611D-6A1A-6075-36DD13B6E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86C3E2-98E1-8806-E1FC-773A6D8A1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119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F2CA2-7A04-2489-021F-BF791F44D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C749F8-BEBE-1C34-C2CB-EE153FBD2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8CF2B8-BD18-E66F-82D0-265327C817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AFA499-0E11-B67C-FC95-52A853E88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39241-B51F-565B-626F-7EE4F99CE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19DB26-51F8-0300-3B71-07A3EA041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3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ADF50-5CE2-A205-D6BC-619D6AA7A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C6536-65F9-CEAC-6218-7157E5DDCA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CA6788-EABC-DC5D-1C72-9CA8C9B85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F69033-181D-651A-1398-9018DA7AE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EA09B3-E9CF-8D1D-733D-2EF4F03E1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C4885A-C0C0-2C14-EC13-4B83320E6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919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FAD8A-55CD-DE1F-042F-0AA999BDE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586059-9E39-CFF4-585A-DA56B9F25C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463FD5-CF73-91D0-50D6-5921F417B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B2DB7-0FD9-C553-6326-7CCD5B306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61D8C7-FA98-FC69-2B99-5E9AFCA56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384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27D8EA-BDAE-0A4A-22C7-1763EC10B9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3F1DAB-68C4-9672-88B6-ABA9C3321E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01A105-CD72-9181-69DE-3097AB310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685AB-6656-D2F1-E59D-17ABF5820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58878C-0883-0FE5-BB15-70C585E5F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04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27059B-1940-4764-7C6E-0A6A86E1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B4AE04-9578-8215-A176-A8EA23C78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E512F5-7867-5473-F776-C240C69DB6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4F28CF-2F40-4617-B1B8-51E62EC9AC90}" type="datetimeFigureOut">
              <a:rPr lang="en-GB" smtClean="0"/>
              <a:t>07/12/2025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068EC0-25FE-B842-C1F9-1FBF15E5B1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CB57FA-8F57-170F-F2E8-4BAB4D87A3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80634A-EF3C-428A-8A77-5E5AC9AA64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21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81245A-88F8-FAF3-D03F-CECD30D9F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39698" y="0"/>
            <a:ext cx="13360893" cy="1979720"/>
          </a:xfrm>
        </p:spPr>
        <p:txBody>
          <a:bodyPr>
            <a:normAutofit fontScale="90000"/>
          </a:bodyPr>
          <a:lstStyle/>
          <a:p>
            <a:r>
              <a:rPr lang="en-GB" sz="3100" b="1" dirty="0">
                <a:solidFill>
                  <a:srgbClr val="002060"/>
                </a:solidFill>
              </a:rPr>
              <a:t>  </a:t>
            </a:r>
            <a:r>
              <a:rPr lang="en-GB" sz="4000" b="1" dirty="0">
                <a:solidFill>
                  <a:srgbClr val="002060"/>
                </a:solidFill>
              </a:rPr>
              <a:t>Empowerment Strategy, Teamwork &amp; Guest Service Excellence</a:t>
            </a:r>
            <a:br>
              <a:rPr lang="en-GB" sz="4000" b="1" dirty="0">
                <a:solidFill>
                  <a:srgbClr val="002060"/>
                </a:solidFill>
              </a:rPr>
            </a:br>
            <a:r>
              <a:rPr lang="en-GB" sz="4000" b="1" dirty="0">
                <a:solidFill>
                  <a:srgbClr val="002060"/>
                </a:solidFill>
              </a:rPr>
              <a:t>                     </a:t>
            </a:r>
            <a:r>
              <a:rPr lang="en-GB" sz="4000" b="1" dirty="0">
                <a:solidFill>
                  <a:srgbClr val="FF0000"/>
                </a:solidFill>
              </a:rPr>
              <a:t>OR</a:t>
            </a:r>
            <a:r>
              <a:rPr lang="en-GB" sz="4000" b="1" dirty="0">
                <a:solidFill>
                  <a:srgbClr val="002060"/>
                </a:solidFill>
              </a:rPr>
              <a:t>  </a:t>
            </a:r>
            <a:r>
              <a:rPr lang="en-GB" sz="4000" dirty="0"/>
              <a:t>Is it an Outdated Licence to Spend Money?</a:t>
            </a:r>
            <a:br>
              <a:rPr lang="en-GB" sz="3100" dirty="0"/>
            </a:br>
            <a:r>
              <a:rPr lang="en-GB" b="1" dirty="0">
                <a:solidFill>
                  <a:srgbClr val="002060"/>
                </a:solidFill>
              </a:rPr>
              <a:t>  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F351AE-DCF1-2AA3-3353-A1AD2D8DC4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1551"/>
            <a:ext cx="12268940" cy="544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174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B37884-066C-7DBB-6CCB-DCAAD6FFD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3604" y="97654"/>
            <a:ext cx="6243003" cy="6676008"/>
          </a:xfrm>
          <a:prstGeom prst="rect">
            <a:avLst/>
          </a:prstGeom>
        </p:spPr>
      </p:pic>
      <p:sp>
        <p:nvSpPr>
          <p:cNvPr id="4" name="AutoShape 2">
            <a:extLst>
              <a:ext uri="{FF2B5EF4-FFF2-40B4-BE49-F238E27FC236}">
                <a16:creationId xmlns:a16="http://schemas.microsoft.com/office/drawing/2014/main" id="{EC73AB57-7BA4-86EA-6BB4-2611506939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901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ACC9FD-4B59-CE3D-2BA9-63A480FE7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779" y="195309"/>
            <a:ext cx="7191149" cy="656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24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5F349E-348B-8F1C-C69B-C2102E8274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8396" y="159798"/>
            <a:ext cx="7004482" cy="661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74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D8E215-390A-ECC9-6A45-B6548CDF86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657" y="177553"/>
            <a:ext cx="8851036" cy="652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097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9EA368-9F15-7A19-36AB-EB8269AFF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672" y="124287"/>
            <a:ext cx="9916357" cy="6516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175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614674-0D90-938D-1593-492D3FE07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571" y="457200"/>
            <a:ext cx="907084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22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1613F7-774E-ED87-D5F1-C938279CE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629" y="168675"/>
            <a:ext cx="7420837" cy="6516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437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38B243-FBC9-507E-CE4B-D73CB257F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097" y="71021"/>
            <a:ext cx="7616523" cy="661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553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20B9C8-8C9D-AA15-A8ED-1218CBEC79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5018" y="124287"/>
            <a:ext cx="7383878" cy="662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275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C1D5CA-B8E5-1998-741B-93AE94E36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556" y="97654"/>
            <a:ext cx="6812622" cy="656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121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21B391-FDFE-A8C1-659A-FD9FAF35C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8610" y="133165"/>
            <a:ext cx="5614830" cy="6542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9979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2483BE-E169-B98A-0A4F-703C14938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656" y="150921"/>
            <a:ext cx="6959387" cy="6604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9451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7E0B63-B9CD-B684-4EC8-067348C54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194" y="159798"/>
            <a:ext cx="6432708" cy="6462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136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CB5357-E02A-20F3-713F-53B8E6DD2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4311" y="62143"/>
            <a:ext cx="6832014" cy="672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07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06E834-6D83-8161-1715-BE1336CF8D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1046" y="71021"/>
            <a:ext cx="6877850" cy="668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364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AB4360-CE3F-5BF4-133B-4A66E8CAE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928" y="204186"/>
            <a:ext cx="6463685" cy="652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97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6D68E0-4855-3B98-DE4D-F95C440B9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6455" y="150920"/>
            <a:ext cx="6836736" cy="656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836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F71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217CB2-4976-4AEC-4626-05FF8F51E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5010" y="643467"/>
            <a:ext cx="642197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9654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F0A604E4-7307-451C-93BE-F1F7E1BF3B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7F3A0AA-35E5-4085-942B-7378390306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82344"/>
            <a:ext cx="12191998" cy="159074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02F5C38-C747-4173-ABBF-656E39E82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5282344"/>
            <a:ext cx="8115300" cy="1590742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5282344"/>
            <a:ext cx="12191998" cy="1590742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C0D03E-C877-6ED1-771B-2154632F4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7891" y="5490972"/>
            <a:ext cx="5113894" cy="616866"/>
          </a:xfrm>
        </p:spPr>
        <p:txBody>
          <a:bodyPr anchor="ctr">
            <a:noAutofit/>
          </a:bodyPr>
          <a:lstStyle/>
          <a:p>
            <a:pPr algn="l"/>
            <a:r>
              <a:rPr lang="en-GB" dirty="0">
                <a:solidFill>
                  <a:srgbClr val="FFFFFF"/>
                </a:solidFill>
              </a:rPr>
              <a:t>                             Empowerment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C4CF91-C4C4-15DF-4092-D4D573441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087"/>
            <a:ext cx="12192000" cy="559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020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Widescreen</PresentationFormat>
  <Paragraphs>3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Office Theme</vt:lpstr>
      <vt:lpstr>  Empowerment Strategy, Teamwork &amp; Guest Service Excellence                      OR  Is it an Outdated Licence to Spend Money?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               Empowerment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Jacqui Jones</dc:creator>
  <cp:lastModifiedBy>Jacqui Jones</cp:lastModifiedBy>
  <cp:revision>1</cp:revision>
  <dcterms:created xsi:type="dcterms:W3CDTF">2025-12-07T13:50:09Z</dcterms:created>
  <dcterms:modified xsi:type="dcterms:W3CDTF">2025-12-09T13:01:19Z</dcterms:modified>
</cp:coreProperties>
</file>