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9" r:id="rId3"/>
    <p:sldId id="264" r:id="rId4"/>
    <p:sldId id="260" r:id="rId5"/>
    <p:sldId id="270" r:id="rId6"/>
    <p:sldId id="258" r:id="rId7"/>
    <p:sldId id="265" r:id="rId8"/>
    <p:sldId id="266" r:id="rId9"/>
    <p:sldId id="269" r:id="rId10"/>
    <p:sldId id="257" r:id="rId11"/>
    <p:sldId id="267" r:id="rId12"/>
    <p:sldId id="272" r:id="rId13"/>
    <p:sldId id="273" r:id="rId14"/>
    <p:sldId id="268" r:id="rId15"/>
    <p:sldId id="27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B6C08A3-49D8-FD44-89A0-B04E0B78498C}" name="Cameron Lane" initials="CL" userId="2368be02d9a8391f"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0A80D8-23AC-44B3-A786-C7D9E565C396}" v="210" dt="2026-03-24T10:49:28.2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9974" autoAdjust="0"/>
  </p:normalViewPr>
  <p:slideViewPr>
    <p:cSldViewPr snapToGrid="0">
      <p:cViewPr varScale="1">
        <p:scale>
          <a:sx n="57" d="100"/>
          <a:sy n="57" d="100"/>
        </p:scale>
        <p:origin x="86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8/10/relationships/authors" Target="authors.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meron Lane" userId="2368be02d9a8391f" providerId="LiveId" clId="{1B1DA90F-D98A-4ED6-AE7D-E76FD1C758CA}"/>
    <pc:docChg chg="custSel addSld modSld">
      <pc:chgData name="Cameron Lane" userId="2368be02d9a8391f" providerId="LiveId" clId="{1B1DA90F-D98A-4ED6-AE7D-E76FD1C758CA}" dt="2026-03-12T16:07:27.256" v="56" actId="1076"/>
      <pc:docMkLst>
        <pc:docMk/>
      </pc:docMkLst>
      <pc:sldChg chg="addSp delSp modSp mod">
        <pc:chgData name="Cameron Lane" userId="2368be02d9a8391f" providerId="LiveId" clId="{1B1DA90F-D98A-4ED6-AE7D-E76FD1C758CA}" dt="2026-03-12T16:07:27.256" v="56" actId="1076"/>
        <pc:sldMkLst>
          <pc:docMk/>
          <pc:sldMk cId="3951730108" sldId="256"/>
        </pc:sldMkLst>
        <pc:spChg chg="mod">
          <ac:chgData name="Cameron Lane" userId="2368be02d9a8391f" providerId="LiveId" clId="{1B1DA90F-D98A-4ED6-AE7D-E76FD1C758CA}" dt="2026-03-12T16:07:18.562" v="52" actId="1076"/>
          <ac:spMkLst>
            <pc:docMk/>
            <pc:sldMk cId="3951730108" sldId="256"/>
            <ac:spMk id="2" creationId="{68151457-F36E-48BB-413E-53B4F505765A}"/>
          </ac:spMkLst>
        </pc:spChg>
        <pc:picChg chg="add mod">
          <ac:chgData name="Cameron Lane" userId="2368be02d9a8391f" providerId="LiveId" clId="{1B1DA90F-D98A-4ED6-AE7D-E76FD1C758CA}" dt="2026-03-12T16:07:22.783" v="53" actId="1076"/>
          <ac:picMkLst>
            <pc:docMk/>
            <pc:sldMk cId="3951730108" sldId="256"/>
            <ac:picMk id="4" creationId="{65F11869-F733-F169-4841-563DD540240B}"/>
          </ac:picMkLst>
        </pc:picChg>
        <pc:picChg chg="add mod">
          <ac:chgData name="Cameron Lane" userId="2368be02d9a8391f" providerId="LiveId" clId="{1B1DA90F-D98A-4ED6-AE7D-E76FD1C758CA}" dt="2026-03-12T16:07:27.256" v="56" actId="1076"/>
          <ac:picMkLst>
            <pc:docMk/>
            <pc:sldMk cId="3951730108" sldId="256"/>
            <ac:picMk id="6" creationId="{774FD4CB-A9C4-9C89-E21B-E29005D78E72}"/>
          </ac:picMkLst>
        </pc:picChg>
      </pc:sldChg>
      <pc:sldChg chg="modSp mod">
        <pc:chgData name="Cameron Lane" userId="2368be02d9a8391f" providerId="LiveId" clId="{1B1DA90F-D98A-4ED6-AE7D-E76FD1C758CA}" dt="2026-03-11T16:52:56.269" v="30" actId="20577"/>
        <pc:sldMkLst>
          <pc:docMk/>
          <pc:sldMk cId="1361154527" sldId="259"/>
        </pc:sldMkLst>
        <pc:spChg chg="mod">
          <ac:chgData name="Cameron Lane" userId="2368be02d9a8391f" providerId="LiveId" clId="{1B1DA90F-D98A-4ED6-AE7D-E76FD1C758CA}" dt="2026-03-11T16:52:56.269" v="30" actId="20577"/>
          <ac:spMkLst>
            <pc:docMk/>
            <pc:sldMk cId="1361154527" sldId="259"/>
            <ac:spMk id="3" creationId="{3E5E9E1F-3EBE-5271-E8F6-19A880958556}"/>
          </ac:spMkLst>
        </pc:spChg>
      </pc:sldChg>
      <pc:sldChg chg="modSp new mod">
        <pc:chgData name="Cameron Lane" userId="2368be02d9a8391f" providerId="LiveId" clId="{1B1DA90F-D98A-4ED6-AE7D-E76FD1C758CA}" dt="2026-03-11T16:54:24.921" v="39" actId="20577"/>
        <pc:sldMkLst>
          <pc:docMk/>
          <pc:sldMk cId="1921111631" sldId="264"/>
        </pc:sldMkLst>
        <pc:spChg chg="mod">
          <ac:chgData name="Cameron Lane" userId="2368be02d9a8391f" providerId="LiveId" clId="{1B1DA90F-D98A-4ED6-AE7D-E76FD1C758CA}" dt="2026-03-11T16:54:24.921" v="39" actId="20577"/>
          <ac:spMkLst>
            <pc:docMk/>
            <pc:sldMk cId="1921111631" sldId="264"/>
            <ac:spMk id="2" creationId="{4166F2B1-BB8D-B85E-52A3-6B48A3C1DF17}"/>
          </ac:spMkLst>
        </pc:spChg>
      </pc:sldChg>
    </pc:docChg>
  </pc:docChgLst>
  <pc:docChgLst>
    <pc:chgData name="Cameron Lane" userId="2368be02d9a8391f" providerId="LiveId" clId="{0A4E8FAB-8BD6-4BCC-A20C-C21351671F38}"/>
    <pc:docChg chg="undo custSel addSld delSld modSld sldOrd">
      <pc:chgData name="Cameron Lane" userId="2368be02d9a8391f" providerId="LiveId" clId="{0A4E8FAB-8BD6-4BCC-A20C-C21351671F38}" dt="2026-03-27T09:42:59.418" v="15242" actId="313"/>
      <pc:docMkLst>
        <pc:docMk/>
      </pc:docMkLst>
      <pc:sldChg chg="addSp delSp modSp mod modNotesTx">
        <pc:chgData name="Cameron Lane" userId="2368be02d9a8391f" providerId="LiveId" clId="{0A4E8FAB-8BD6-4BCC-A20C-C21351671F38}" dt="2026-03-27T09:42:59.418" v="15242" actId="313"/>
        <pc:sldMkLst>
          <pc:docMk/>
          <pc:sldMk cId="3951730108" sldId="256"/>
        </pc:sldMkLst>
        <pc:spChg chg="mod">
          <ac:chgData name="Cameron Lane" userId="2368be02d9a8391f" providerId="LiveId" clId="{0A4E8FAB-8BD6-4BCC-A20C-C21351671F38}" dt="2026-03-22T23:27:48.292" v="3144" actId="1076"/>
          <ac:spMkLst>
            <pc:docMk/>
            <pc:sldMk cId="3951730108" sldId="256"/>
            <ac:spMk id="2" creationId="{68151457-F36E-48BB-413E-53B4F505765A}"/>
          </ac:spMkLst>
        </pc:spChg>
        <pc:spChg chg="add mod">
          <ac:chgData name="Cameron Lane" userId="2368be02d9a8391f" providerId="LiveId" clId="{0A4E8FAB-8BD6-4BCC-A20C-C21351671F38}" dt="2026-03-22T23:28:06.199" v="3145" actId="1076"/>
          <ac:spMkLst>
            <pc:docMk/>
            <pc:sldMk cId="3951730108" sldId="256"/>
            <ac:spMk id="8" creationId="{4B476D09-E5A5-F887-DC33-C4DB89D31489}"/>
          </ac:spMkLst>
        </pc:spChg>
        <pc:spChg chg="add mod">
          <ac:chgData name="Cameron Lane" userId="2368be02d9a8391f" providerId="LiveId" clId="{0A4E8FAB-8BD6-4BCC-A20C-C21351671F38}" dt="2026-03-22T23:28:12.078" v="3146" actId="1076"/>
          <ac:spMkLst>
            <pc:docMk/>
            <pc:sldMk cId="3951730108" sldId="256"/>
            <ac:spMk id="9" creationId="{3473C522-8E60-ECDD-1686-B7192F9703A1}"/>
          </ac:spMkLst>
        </pc:spChg>
        <pc:picChg chg="mod">
          <ac:chgData name="Cameron Lane" userId="2368be02d9a8391f" providerId="LiveId" clId="{0A4E8FAB-8BD6-4BCC-A20C-C21351671F38}" dt="2026-03-22T23:28:20.845" v="3149" actId="1076"/>
          <ac:picMkLst>
            <pc:docMk/>
            <pc:sldMk cId="3951730108" sldId="256"/>
            <ac:picMk id="4" creationId="{65F11869-F733-F169-4841-563DD540240B}"/>
          </ac:picMkLst>
        </pc:picChg>
        <pc:picChg chg="mod">
          <ac:chgData name="Cameron Lane" userId="2368be02d9a8391f" providerId="LiveId" clId="{0A4E8FAB-8BD6-4BCC-A20C-C21351671F38}" dt="2026-03-22T23:28:20.845" v="3149" actId="1076"/>
          <ac:picMkLst>
            <pc:docMk/>
            <pc:sldMk cId="3951730108" sldId="256"/>
            <ac:picMk id="6" creationId="{774FD4CB-A9C4-9C89-E21B-E29005D78E72}"/>
          </ac:picMkLst>
        </pc:picChg>
        <pc:cxnChg chg="add mod">
          <ac:chgData name="Cameron Lane" userId="2368be02d9a8391f" providerId="LiveId" clId="{0A4E8FAB-8BD6-4BCC-A20C-C21351671F38}" dt="2026-03-22T23:28:20.845" v="3149" actId="1076"/>
          <ac:cxnSpMkLst>
            <pc:docMk/>
            <pc:sldMk cId="3951730108" sldId="256"/>
            <ac:cxnSpMk id="5" creationId="{44A6194D-9017-418B-DDA4-5894F7F7DB7B}"/>
          </ac:cxnSpMkLst>
        </pc:cxnChg>
      </pc:sldChg>
      <pc:sldChg chg="modSp ord modNotesTx">
        <pc:chgData name="Cameron Lane" userId="2368be02d9a8391f" providerId="LiveId" clId="{0A4E8FAB-8BD6-4BCC-A20C-C21351671F38}" dt="2026-03-24T10:52:07.198" v="15239" actId="20577"/>
        <pc:sldMkLst>
          <pc:docMk/>
          <pc:sldMk cId="3901152580" sldId="257"/>
        </pc:sldMkLst>
        <pc:spChg chg="mod">
          <ac:chgData name="Cameron Lane" userId="2368be02d9a8391f" providerId="LiveId" clId="{0A4E8FAB-8BD6-4BCC-A20C-C21351671F38}" dt="2026-03-22T23:40:04.295" v="3175"/>
          <ac:spMkLst>
            <pc:docMk/>
            <pc:sldMk cId="3901152580" sldId="257"/>
            <ac:spMk id="2" creationId="{5DC412B9-55C2-DF46-C700-EB1A003D8079}"/>
          </ac:spMkLst>
        </pc:spChg>
        <pc:spChg chg="mod">
          <ac:chgData name="Cameron Lane" userId="2368be02d9a8391f" providerId="LiveId" clId="{0A4E8FAB-8BD6-4BCC-A20C-C21351671F38}" dt="2026-03-22T23:40:04.295" v="3175"/>
          <ac:spMkLst>
            <pc:docMk/>
            <pc:sldMk cId="3901152580" sldId="257"/>
            <ac:spMk id="3" creationId="{A825B7D8-111E-5F2E-E19E-D09B6F12300B}"/>
          </ac:spMkLst>
        </pc:spChg>
      </pc:sldChg>
      <pc:sldChg chg="addSp delSp modSp mod setBg delDesignElem modNotesTx">
        <pc:chgData name="Cameron Lane" userId="2368be02d9a8391f" providerId="LiveId" clId="{0A4E8FAB-8BD6-4BCC-A20C-C21351671F38}" dt="2026-03-23T20:42:29.724" v="6074" actId="20577"/>
        <pc:sldMkLst>
          <pc:docMk/>
          <pc:sldMk cId="1956824449" sldId="258"/>
        </pc:sldMkLst>
        <pc:spChg chg="mod">
          <ac:chgData name="Cameron Lane" userId="2368be02d9a8391f" providerId="LiveId" clId="{0A4E8FAB-8BD6-4BCC-A20C-C21351671F38}" dt="2026-03-22T20:39:03.479" v="2265" actId="26606"/>
          <ac:spMkLst>
            <pc:docMk/>
            <pc:sldMk cId="1956824449" sldId="258"/>
            <ac:spMk id="2" creationId="{174ABC12-ED9E-F740-C9C0-7DB04C9E208A}"/>
          </ac:spMkLst>
        </pc:spChg>
        <pc:spChg chg="mod">
          <ac:chgData name="Cameron Lane" userId="2368be02d9a8391f" providerId="LiveId" clId="{0A4E8FAB-8BD6-4BCC-A20C-C21351671F38}" dt="2026-03-23T19:53:55.014" v="4653" actId="20577"/>
          <ac:spMkLst>
            <pc:docMk/>
            <pc:sldMk cId="1956824449" sldId="258"/>
            <ac:spMk id="3" creationId="{06D9E8ED-24F7-3B43-4302-B5081206FF1A}"/>
          </ac:spMkLst>
        </pc:spChg>
        <pc:spChg chg="add del">
          <ac:chgData name="Cameron Lane" userId="2368be02d9a8391f" providerId="LiveId" clId="{0A4E8FAB-8BD6-4BCC-A20C-C21351671F38}" dt="2026-03-22T23:40:04.295" v="3175"/>
          <ac:spMkLst>
            <pc:docMk/>
            <pc:sldMk cId="1956824449" sldId="258"/>
            <ac:spMk id="1081" creationId="{352BEC0E-22F8-46D0-9632-375DB541B06C}"/>
          </ac:spMkLst>
        </pc:spChg>
        <pc:spChg chg="add del">
          <ac:chgData name="Cameron Lane" userId="2368be02d9a8391f" providerId="LiveId" clId="{0A4E8FAB-8BD6-4BCC-A20C-C21351671F38}" dt="2026-03-22T23:40:04.295" v="3175"/>
          <ac:spMkLst>
            <pc:docMk/>
            <pc:sldMk cId="1956824449" sldId="258"/>
            <ac:spMk id="1083" creationId="{3FCFB1DE-0B7E-48CC-BA90-B2AB0889F9D6}"/>
          </ac:spMkLst>
        </pc:spChg>
        <pc:picChg chg="add mod ord">
          <ac:chgData name="Cameron Lane" userId="2368be02d9a8391f" providerId="LiveId" clId="{0A4E8FAB-8BD6-4BCC-A20C-C21351671F38}" dt="2026-03-22T20:39:20.642" v="2270" actId="14100"/>
          <ac:picMkLst>
            <pc:docMk/>
            <pc:sldMk cId="1956824449" sldId="258"/>
            <ac:picMk id="4" creationId="{85C702DB-D434-8C61-3E4F-45C966A68585}"/>
          </ac:picMkLst>
        </pc:picChg>
        <pc:picChg chg="add mod">
          <ac:chgData name="Cameron Lane" userId="2368be02d9a8391f" providerId="LiveId" clId="{0A4E8FAB-8BD6-4BCC-A20C-C21351671F38}" dt="2026-03-22T20:39:11.844" v="2268" actId="14100"/>
          <ac:picMkLst>
            <pc:docMk/>
            <pc:sldMk cId="1956824449" sldId="258"/>
            <ac:picMk id="1026" creationId="{03D50799-5F86-0CFA-2CF4-85CCA47EC094}"/>
          </ac:picMkLst>
        </pc:picChg>
      </pc:sldChg>
      <pc:sldChg chg="addSp delSp modSp mod setBg delDesignElem">
        <pc:chgData name="Cameron Lane" userId="2368be02d9a8391f" providerId="LiveId" clId="{0A4E8FAB-8BD6-4BCC-A20C-C21351671F38}" dt="2026-03-23T20:56:17.912" v="6956" actId="2085"/>
        <pc:sldMkLst>
          <pc:docMk/>
          <pc:sldMk cId="1361154527" sldId="259"/>
        </pc:sldMkLst>
        <pc:spChg chg="add mod ord">
          <ac:chgData name="Cameron Lane" userId="2368be02d9a8391f" providerId="LiveId" clId="{0A4E8FAB-8BD6-4BCC-A20C-C21351671F38}" dt="2026-03-22T23:09:56.194" v="2992" actId="26606"/>
          <ac:spMkLst>
            <pc:docMk/>
            <pc:sldMk cId="1361154527" sldId="259"/>
            <ac:spMk id="2" creationId="{08628F6E-0B1E-C2D3-48E2-26C444818B22}"/>
          </ac:spMkLst>
        </pc:spChg>
        <pc:spChg chg="mod">
          <ac:chgData name="Cameron Lane" userId="2368be02d9a8391f" providerId="LiveId" clId="{0A4E8FAB-8BD6-4BCC-A20C-C21351671F38}" dt="2026-03-23T20:43:23.501" v="6088" actId="20577"/>
          <ac:spMkLst>
            <pc:docMk/>
            <pc:sldMk cId="1361154527" sldId="259"/>
            <ac:spMk id="3" creationId="{3E5E9E1F-3EBE-5271-E8F6-19A880958556}"/>
          </ac:spMkLst>
        </pc:spChg>
        <pc:spChg chg="add del">
          <ac:chgData name="Cameron Lane" userId="2368be02d9a8391f" providerId="LiveId" clId="{0A4E8FAB-8BD6-4BCC-A20C-C21351671F38}" dt="2026-03-22T23:40:04.295" v="3175"/>
          <ac:spMkLst>
            <pc:docMk/>
            <pc:sldMk cId="1361154527" sldId="259"/>
            <ac:spMk id="1054" creationId="{394842B0-684D-44CC-B4BC-D13331CFD290}"/>
          </ac:spMkLst>
        </pc:spChg>
        <pc:spChg chg="add del">
          <ac:chgData name="Cameron Lane" userId="2368be02d9a8391f" providerId="LiveId" clId="{0A4E8FAB-8BD6-4BCC-A20C-C21351671F38}" dt="2026-03-22T23:40:04.295" v="3175"/>
          <ac:spMkLst>
            <pc:docMk/>
            <pc:sldMk cId="1361154527" sldId="259"/>
            <ac:spMk id="1056" creationId="{4C2A3DC3-F495-4B99-9FF3-3FB30D63235E}"/>
          </ac:spMkLst>
        </pc:spChg>
        <pc:picChg chg="add mod">
          <ac:chgData name="Cameron Lane" userId="2368be02d9a8391f" providerId="LiveId" clId="{0A4E8FAB-8BD6-4BCC-A20C-C21351671F38}" dt="2026-03-23T20:56:14.795" v="6954" actId="2085"/>
          <ac:picMkLst>
            <pc:docMk/>
            <pc:sldMk cId="1361154527" sldId="259"/>
            <ac:picMk id="5" creationId="{80A9256F-97A7-C990-5F81-411C89EE751B}"/>
          </ac:picMkLst>
        </pc:picChg>
        <pc:picChg chg="add mod ord">
          <ac:chgData name="Cameron Lane" userId="2368be02d9a8391f" providerId="LiveId" clId="{0A4E8FAB-8BD6-4BCC-A20C-C21351671F38}" dt="2026-03-23T20:56:17.912" v="6956" actId="2085"/>
          <ac:picMkLst>
            <pc:docMk/>
            <pc:sldMk cId="1361154527" sldId="259"/>
            <ac:picMk id="1026" creationId="{7BFEFE08-AF96-AF7B-6495-4E224C11824A}"/>
          </ac:picMkLst>
        </pc:picChg>
      </pc:sldChg>
      <pc:sldChg chg="addSp delSp modSp mod setBg delDesignElem modNotesTx">
        <pc:chgData name="Cameron Lane" userId="2368be02d9a8391f" providerId="LiveId" clId="{0A4E8FAB-8BD6-4BCC-A20C-C21351671F38}" dt="2026-03-23T20:58:09.863" v="7139" actId="20577"/>
        <pc:sldMkLst>
          <pc:docMk/>
          <pc:sldMk cId="1549735634" sldId="260"/>
        </pc:sldMkLst>
        <pc:spChg chg="mod">
          <ac:chgData name="Cameron Lane" userId="2368be02d9a8391f" providerId="LiveId" clId="{0A4E8FAB-8BD6-4BCC-A20C-C21351671F38}" dt="2026-03-22T23:02:36.183" v="2916" actId="26606"/>
          <ac:spMkLst>
            <pc:docMk/>
            <pc:sldMk cId="1549735634" sldId="260"/>
            <ac:spMk id="2" creationId="{491748FB-98FD-B8AF-D0FB-0D2EEF7C426C}"/>
          </ac:spMkLst>
        </pc:spChg>
        <pc:spChg chg="mod">
          <ac:chgData name="Cameron Lane" userId="2368be02d9a8391f" providerId="LiveId" clId="{0A4E8FAB-8BD6-4BCC-A20C-C21351671F38}" dt="2026-03-22T23:02:36.183" v="2916" actId="26606"/>
          <ac:spMkLst>
            <pc:docMk/>
            <pc:sldMk cId="1549735634" sldId="260"/>
            <ac:spMk id="4" creationId="{B243FB29-2DD8-09C4-0A75-8B56E328D843}"/>
          </ac:spMkLst>
        </pc:spChg>
        <pc:spChg chg="add del">
          <ac:chgData name="Cameron Lane" userId="2368be02d9a8391f" providerId="LiveId" clId="{0A4E8FAB-8BD6-4BCC-A20C-C21351671F38}" dt="2026-03-22T23:40:04.295" v="3175"/>
          <ac:spMkLst>
            <pc:docMk/>
            <pc:sldMk cId="1549735634" sldId="260"/>
            <ac:spMk id="3088" creationId="{394842B0-684D-44CC-B4BC-D13331CFD290}"/>
          </ac:spMkLst>
        </pc:spChg>
        <pc:spChg chg="add del">
          <ac:chgData name="Cameron Lane" userId="2368be02d9a8391f" providerId="LiveId" clId="{0A4E8FAB-8BD6-4BCC-A20C-C21351671F38}" dt="2026-03-22T23:40:04.295" v="3175"/>
          <ac:spMkLst>
            <pc:docMk/>
            <pc:sldMk cId="1549735634" sldId="260"/>
            <ac:spMk id="3089" creationId="{4C2A3DC3-F495-4B99-9FF3-3FB30D63235E}"/>
          </ac:spMkLst>
        </pc:spChg>
        <pc:picChg chg="add mod">
          <ac:chgData name="Cameron Lane" userId="2368be02d9a8391f" providerId="LiveId" clId="{0A4E8FAB-8BD6-4BCC-A20C-C21351671F38}" dt="2026-03-23T20:56:07.935" v="6952" actId="2085"/>
          <ac:picMkLst>
            <pc:docMk/>
            <pc:sldMk cId="1549735634" sldId="260"/>
            <ac:picMk id="1026" creationId="{F120FB5A-11FE-7B5D-0052-FAAE4F4AFCA3}"/>
          </ac:picMkLst>
        </pc:picChg>
        <pc:picChg chg="mod ord">
          <ac:chgData name="Cameron Lane" userId="2368be02d9a8391f" providerId="LiveId" clId="{0A4E8FAB-8BD6-4BCC-A20C-C21351671F38}" dt="2026-03-23T20:55:58.461" v="6947" actId="2085"/>
          <ac:picMkLst>
            <pc:docMk/>
            <pc:sldMk cId="1549735634" sldId="260"/>
            <ac:picMk id="3076" creationId="{72087237-5929-EAC1-BFE8-FA6704E55D08}"/>
          </ac:picMkLst>
        </pc:picChg>
      </pc:sldChg>
      <pc:sldChg chg="addSp delSp modSp mod setBg delDesignElem modNotesTx">
        <pc:chgData name="Cameron Lane" userId="2368be02d9a8391f" providerId="LiveId" clId="{0A4E8FAB-8BD6-4BCC-A20C-C21351671F38}" dt="2026-03-23T20:49:41.145" v="6314" actId="20577"/>
        <pc:sldMkLst>
          <pc:docMk/>
          <pc:sldMk cId="1921111631" sldId="264"/>
        </pc:sldMkLst>
        <pc:spChg chg="mod">
          <ac:chgData name="Cameron Lane" userId="2368be02d9a8391f" providerId="LiveId" clId="{0A4E8FAB-8BD6-4BCC-A20C-C21351671F38}" dt="2026-03-23T19:06:22.508" v="3192" actId="20577"/>
          <ac:spMkLst>
            <pc:docMk/>
            <pc:sldMk cId="1921111631" sldId="264"/>
            <ac:spMk id="2" creationId="{4166F2B1-BB8D-B85E-52A3-6B48A3C1DF17}"/>
          </ac:spMkLst>
        </pc:spChg>
        <pc:spChg chg="mod">
          <ac:chgData name="Cameron Lane" userId="2368be02d9a8391f" providerId="LiveId" clId="{0A4E8FAB-8BD6-4BCC-A20C-C21351671F38}" dt="2026-03-23T19:21:23.087" v="3440" actId="20577"/>
          <ac:spMkLst>
            <pc:docMk/>
            <pc:sldMk cId="1921111631" sldId="264"/>
            <ac:spMk id="3" creationId="{428FA8DB-F5F2-E0B0-A8F0-DC384748466B}"/>
          </ac:spMkLst>
        </pc:spChg>
        <pc:spChg chg="add del">
          <ac:chgData name="Cameron Lane" userId="2368be02d9a8391f" providerId="LiveId" clId="{0A4E8FAB-8BD6-4BCC-A20C-C21351671F38}" dt="2026-03-22T23:40:04.295" v="3175"/>
          <ac:spMkLst>
            <pc:docMk/>
            <pc:sldMk cId="1921111631" sldId="264"/>
            <ac:spMk id="3079" creationId="{352BEC0E-22F8-46D0-9632-375DB541B06C}"/>
          </ac:spMkLst>
        </pc:spChg>
        <pc:spChg chg="add del">
          <ac:chgData name="Cameron Lane" userId="2368be02d9a8391f" providerId="LiveId" clId="{0A4E8FAB-8BD6-4BCC-A20C-C21351671F38}" dt="2026-03-22T23:40:04.295" v="3175"/>
          <ac:spMkLst>
            <pc:docMk/>
            <pc:sldMk cId="1921111631" sldId="264"/>
            <ac:spMk id="3081" creationId="{3FCFB1DE-0B7E-48CC-BA90-B2AB0889F9D6}"/>
          </ac:spMkLst>
        </pc:spChg>
        <pc:picChg chg="add mod">
          <ac:chgData name="Cameron Lane" userId="2368be02d9a8391f" providerId="LiveId" clId="{0A4E8FAB-8BD6-4BCC-A20C-C21351671F38}" dt="2026-03-23T19:23:08.346" v="3716" actId="14100"/>
          <ac:picMkLst>
            <pc:docMk/>
            <pc:sldMk cId="1921111631" sldId="264"/>
            <ac:picMk id="1026" creationId="{C2ED3A58-D4FB-BD6B-0D63-398225D1885B}"/>
          </ac:picMkLst>
        </pc:picChg>
        <pc:picChg chg="add mod ord">
          <ac:chgData name="Cameron Lane" userId="2368be02d9a8391f" providerId="LiveId" clId="{0A4E8FAB-8BD6-4BCC-A20C-C21351671F38}" dt="2026-03-23T19:22:55.966" v="3712" actId="14100"/>
          <ac:picMkLst>
            <pc:docMk/>
            <pc:sldMk cId="1921111631" sldId="264"/>
            <ac:picMk id="3074" creationId="{6E282BF6-0718-3A31-F7F0-C87C40BBE80F}"/>
          </ac:picMkLst>
        </pc:picChg>
      </pc:sldChg>
      <pc:sldChg chg="addSp delSp modSp new mod delAnim modAnim">
        <pc:chgData name="Cameron Lane" userId="2368be02d9a8391f" providerId="LiveId" clId="{0A4E8FAB-8BD6-4BCC-A20C-C21351671F38}" dt="2026-03-22T23:40:04.295" v="3175"/>
        <pc:sldMkLst>
          <pc:docMk/>
          <pc:sldMk cId="1187876420" sldId="265"/>
        </pc:sldMkLst>
        <pc:spChg chg="mod">
          <ac:chgData name="Cameron Lane" userId="2368be02d9a8391f" providerId="LiveId" clId="{0A4E8FAB-8BD6-4BCC-A20C-C21351671F38}" dt="2026-03-22T23:40:04.295" v="3175"/>
          <ac:spMkLst>
            <pc:docMk/>
            <pc:sldMk cId="1187876420" sldId="265"/>
            <ac:spMk id="2" creationId="{B0AEC555-61DA-3606-8B7B-2A7937C2D134}"/>
          </ac:spMkLst>
        </pc:spChg>
        <pc:picChg chg="add mod">
          <ac:chgData name="Cameron Lane" userId="2368be02d9a8391f" providerId="LiveId" clId="{0A4E8FAB-8BD6-4BCC-A20C-C21351671F38}" dt="2026-03-22T23:40:04.295" v="3175"/>
          <ac:picMkLst>
            <pc:docMk/>
            <pc:sldMk cId="1187876420" sldId="265"/>
            <ac:picMk id="7" creationId="{03B247AE-BC0C-8992-C915-EBDB9D726D7A}"/>
          </ac:picMkLst>
        </pc:picChg>
      </pc:sldChg>
      <pc:sldChg chg="addSp delSp modSp new mod delAnim modAnim">
        <pc:chgData name="Cameron Lane" userId="2368be02d9a8391f" providerId="LiveId" clId="{0A4E8FAB-8BD6-4BCC-A20C-C21351671F38}" dt="2026-03-22T23:40:04.295" v="3175"/>
        <pc:sldMkLst>
          <pc:docMk/>
          <pc:sldMk cId="1565053762" sldId="266"/>
        </pc:sldMkLst>
        <pc:spChg chg="mod">
          <ac:chgData name="Cameron Lane" userId="2368be02d9a8391f" providerId="LiveId" clId="{0A4E8FAB-8BD6-4BCC-A20C-C21351671F38}" dt="2026-03-22T23:40:04.295" v="3175"/>
          <ac:spMkLst>
            <pc:docMk/>
            <pc:sldMk cId="1565053762" sldId="266"/>
            <ac:spMk id="2" creationId="{A18034AA-6F0E-B9A7-5419-46A89B85B533}"/>
          </ac:spMkLst>
        </pc:spChg>
        <pc:picChg chg="add mod">
          <ac:chgData name="Cameron Lane" userId="2368be02d9a8391f" providerId="LiveId" clId="{0A4E8FAB-8BD6-4BCC-A20C-C21351671F38}" dt="2026-03-22T23:40:04.295" v="3175"/>
          <ac:picMkLst>
            <pc:docMk/>
            <pc:sldMk cId="1565053762" sldId="266"/>
            <ac:picMk id="7" creationId="{2EF69722-F16E-0D77-B7F9-76BBD1B41874}"/>
          </ac:picMkLst>
        </pc:picChg>
      </pc:sldChg>
      <pc:sldChg chg="addSp delSp modSp new mod setBg delDesignElem modNotesTx">
        <pc:chgData name="Cameron Lane" userId="2368be02d9a8391f" providerId="LiveId" clId="{0A4E8FAB-8BD6-4BCC-A20C-C21351671F38}" dt="2026-03-23T21:59:27.126" v="15174" actId="120"/>
        <pc:sldMkLst>
          <pc:docMk/>
          <pc:sldMk cId="3863218114" sldId="267"/>
        </pc:sldMkLst>
        <pc:spChg chg="mod">
          <ac:chgData name="Cameron Lane" userId="2368be02d9a8391f" providerId="LiveId" clId="{0A4E8FAB-8BD6-4BCC-A20C-C21351671F38}" dt="2026-03-21T17:41:22.186" v="439" actId="26606"/>
          <ac:spMkLst>
            <pc:docMk/>
            <pc:sldMk cId="3863218114" sldId="267"/>
            <ac:spMk id="2" creationId="{DF6FE25A-A659-0077-94CF-C97C2CE159C1}"/>
          </ac:spMkLst>
        </pc:spChg>
        <pc:spChg chg="add mod ord">
          <ac:chgData name="Cameron Lane" userId="2368be02d9a8391f" providerId="LiveId" clId="{0A4E8FAB-8BD6-4BCC-A20C-C21351671F38}" dt="2026-03-23T21:59:27.126" v="15174" actId="120"/>
          <ac:spMkLst>
            <pc:docMk/>
            <pc:sldMk cId="3863218114" sldId="267"/>
            <ac:spMk id="1034" creationId="{F3243F8F-0EE8-4F79-DDD7-197621D0F6A7}"/>
          </ac:spMkLst>
        </pc:spChg>
        <pc:spChg chg="add del">
          <ac:chgData name="Cameron Lane" userId="2368be02d9a8391f" providerId="LiveId" clId="{0A4E8FAB-8BD6-4BCC-A20C-C21351671F38}" dt="2026-03-22T23:40:04.295" v="3175"/>
          <ac:spMkLst>
            <pc:docMk/>
            <pc:sldMk cId="3863218114" sldId="267"/>
            <ac:spMk id="1041" creationId="{1E9986A5-A7D1-4022-BAC0-885FB7A141AE}"/>
          </ac:spMkLst>
        </pc:spChg>
        <pc:spChg chg="add del">
          <ac:chgData name="Cameron Lane" userId="2368be02d9a8391f" providerId="LiveId" clId="{0A4E8FAB-8BD6-4BCC-A20C-C21351671F38}" dt="2026-03-22T23:40:04.295" v="3175"/>
          <ac:spMkLst>
            <pc:docMk/>
            <pc:sldMk cId="3863218114" sldId="267"/>
            <ac:spMk id="1042" creationId="{D2758DA7-6A89-49A1-B9F5-546D993242F8}"/>
          </ac:spMkLst>
        </pc:spChg>
        <pc:picChg chg="add mod ord">
          <ac:chgData name="Cameron Lane" userId="2368be02d9a8391f" providerId="LiveId" clId="{0A4E8FAB-8BD6-4BCC-A20C-C21351671F38}" dt="2026-03-23T20:56:47.805" v="6962" actId="2085"/>
          <ac:picMkLst>
            <pc:docMk/>
            <pc:sldMk cId="3863218114" sldId="267"/>
            <ac:picMk id="4" creationId="{2B6A96BD-821C-374B-FDC0-8EC598C2A971}"/>
          </ac:picMkLst>
        </pc:picChg>
        <pc:picChg chg="add mod ord">
          <ac:chgData name="Cameron Lane" userId="2368be02d9a8391f" providerId="LiveId" clId="{0A4E8FAB-8BD6-4BCC-A20C-C21351671F38}" dt="2026-03-23T20:56:47.805" v="6962" actId="2085"/>
          <ac:picMkLst>
            <pc:docMk/>
            <pc:sldMk cId="3863218114" sldId="267"/>
            <ac:picMk id="1026" creationId="{22113EC9-7810-7144-15DD-DE8268DB32AB}"/>
          </ac:picMkLst>
        </pc:picChg>
        <pc:picChg chg="add mod">
          <ac:chgData name="Cameron Lane" userId="2368be02d9a8391f" providerId="LiveId" clId="{0A4E8FAB-8BD6-4BCC-A20C-C21351671F38}" dt="2026-03-23T20:56:47.805" v="6962" actId="2085"/>
          <ac:picMkLst>
            <pc:docMk/>
            <pc:sldMk cId="3863218114" sldId="267"/>
            <ac:picMk id="1030" creationId="{CD3384C4-E516-AAC2-583A-8B69B41C45C7}"/>
          </ac:picMkLst>
        </pc:picChg>
      </pc:sldChg>
      <pc:sldChg chg="addSp modSp new">
        <pc:chgData name="Cameron Lane" userId="2368be02d9a8391f" providerId="LiveId" clId="{0A4E8FAB-8BD6-4BCC-A20C-C21351671F38}" dt="2026-03-22T23:40:04.295" v="3175"/>
        <pc:sldMkLst>
          <pc:docMk/>
          <pc:sldMk cId="2927078325" sldId="268"/>
        </pc:sldMkLst>
        <pc:spChg chg="mod">
          <ac:chgData name="Cameron Lane" userId="2368be02d9a8391f" providerId="LiveId" clId="{0A4E8FAB-8BD6-4BCC-A20C-C21351671F38}" dt="2026-03-22T23:40:04.295" v="3175"/>
          <ac:spMkLst>
            <pc:docMk/>
            <pc:sldMk cId="2927078325" sldId="268"/>
            <ac:spMk id="2" creationId="{3894C906-DBC8-396C-ED62-03B2BC3378B4}"/>
          </ac:spMkLst>
        </pc:spChg>
        <pc:spChg chg="mod">
          <ac:chgData name="Cameron Lane" userId="2368be02d9a8391f" providerId="LiveId" clId="{0A4E8FAB-8BD6-4BCC-A20C-C21351671F38}" dt="2026-03-22T23:40:04.295" v="3175"/>
          <ac:spMkLst>
            <pc:docMk/>
            <pc:sldMk cId="2927078325" sldId="268"/>
            <ac:spMk id="3" creationId="{2E3881D1-EE79-CDC1-8280-9CDCBAD154F6}"/>
          </ac:spMkLst>
        </pc:spChg>
        <pc:picChg chg="add mod">
          <ac:chgData name="Cameron Lane" userId="2368be02d9a8391f" providerId="LiveId" clId="{0A4E8FAB-8BD6-4BCC-A20C-C21351671F38}" dt="2026-03-18T11:21:42.953" v="71" actId="14100"/>
          <ac:picMkLst>
            <pc:docMk/>
            <pc:sldMk cId="2927078325" sldId="268"/>
            <ac:picMk id="2050" creationId="{1FE20EA2-5419-860E-8066-F42C9BBB4E9C}"/>
          </ac:picMkLst>
        </pc:picChg>
      </pc:sldChg>
      <pc:sldChg chg="addSp delSp modSp new mod ord setBg delDesignElem modNotesTx">
        <pc:chgData name="Cameron Lane" userId="2368be02d9a8391f" providerId="LiveId" clId="{0A4E8FAB-8BD6-4BCC-A20C-C21351671F38}" dt="2026-03-24T10:52:28.718" v="15241" actId="113"/>
        <pc:sldMkLst>
          <pc:docMk/>
          <pc:sldMk cId="1193281684" sldId="269"/>
        </pc:sldMkLst>
        <pc:spChg chg="mod">
          <ac:chgData name="Cameron Lane" userId="2368be02d9a8391f" providerId="LiveId" clId="{0A4E8FAB-8BD6-4BCC-A20C-C21351671F38}" dt="2026-03-21T17:41:13.981" v="438" actId="26606"/>
          <ac:spMkLst>
            <pc:docMk/>
            <pc:sldMk cId="1193281684" sldId="269"/>
            <ac:spMk id="2" creationId="{3CC72C59-678B-21B6-4BB6-329A68024067}"/>
          </ac:spMkLst>
        </pc:spChg>
        <pc:spChg chg="add mod ord">
          <ac:chgData name="Cameron Lane" userId="2368be02d9a8391f" providerId="LiveId" clId="{0A4E8FAB-8BD6-4BCC-A20C-C21351671F38}" dt="2026-03-24T10:36:04.167" v="15184" actId="27636"/>
          <ac:spMkLst>
            <pc:docMk/>
            <pc:sldMk cId="1193281684" sldId="269"/>
            <ac:spMk id="9" creationId="{B51EF9BE-5EEC-A035-535C-5E55D1A7940A}"/>
          </ac:spMkLst>
        </pc:spChg>
        <pc:spChg chg="add del">
          <ac:chgData name="Cameron Lane" userId="2368be02d9a8391f" providerId="LiveId" clId="{0A4E8FAB-8BD6-4BCC-A20C-C21351671F38}" dt="2026-03-22T23:40:04.295" v="3175"/>
          <ac:spMkLst>
            <pc:docMk/>
            <pc:sldMk cId="1193281684" sldId="269"/>
            <ac:spMk id="3098" creationId="{1E9986A5-A7D1-4022-BAC0-885FB7A141AE}"/>
          </ac:spMkLst>
        </pc:spChg>
        <pc:spChg chg="add del">
          <ac:chgData name="Cameron Lane" userId="2368be02d9a8391f" providerId="LiveId" clId="{0A4E8FAB-8BD6-4BCC-A20C-C21351671F38}" dt="2026-03-22T23:40:04.295" v="3175"/>
          <ac:spMkLst>
            <pc:docMk/>
            <pc:sldMk cId="1193281684" sldId="269"/>
            <ac:spMk id="3099" creationId="{D2758DA7-6A89-49A1-B9F5-546D993242F8}"/>
          </ac:spMkLst>
        </pc:spChg>
        <pc:picChg chg="add mod ord">
          <ac:chgData name="Cameron Lane" userId="2368be02d9a8391f" providerId="LiveId" clId="{0A4E8FAB-8BD6-4BCC-A20C-C21351671F38}" dt="2026-03-23T20:56:38.322" v="6960" actId="2085"/>
          <ac:picMkLst>
            <pc:docMk/>
            <pc:sldMk cId="1193281684" sldId="269"/>
            <ac:picMk id="4" creationId="{0E86ECD5-F8B1-D3AB-47F9-9D1CDFA03258}"/>
          </ac:picMkLst>
        </pc:picChg>
        <pc:picChg chg="add mod ord modCrop">
          <ac:chgData name="Cameron Lane" userId="2368be02d9a8391f" providerId="LiveId" clId="{0A4E8FAB-8BD6-4BCC-A20C-C21351671F38}" dt="2026-03-23T20:56:38.322" v="6960" actId="2085"/>
          <ac:picMkLst>
            <pc:docMk/>
            <pc:sldMk cId="1193281684" sldId="269"/>
            <ac:picMk id="5" creationId="{8D2BD527-93C5-51A5-1270-B73FD53658C4}"/>
          </ac:picMkLst>
        </pc:picChg>
        <pc:picChg chg="add mod">
          <ac:chgData name="Cameron Lane" userId="2368be02d9a8391f" providerId="LiveId" clId="{0A4E8FAB-8BD6-4BCC-A20C-C21351671F38}" dt="2026-03-23T20:56:38.322" v="6960" actId="2085"/>
          <ac:picMkLst>
            <pc:docMk/>
            <pc:sldMk cId="1193281684" sldId="269"/>
            <ac:picMk id="3074" creationId="{94451878-6F3D-B629-DF35-AB9941641000}"/>
          </ac:picMkLst>
        </pc:picChg>
      </pc:sldChg>
      <pc:sldChg chg="addSp delSp modSp add mod setBg delDesignElem modNotesTx">
        <pc:chgData name="Cameron Lane" userId="2368be02d9a8391f" providerId="LiveId" clId="{0A4E8FAB-8BD6-4BCC-A20C-C21351671F38}" dt="2026-03-23T21:07:22.993" v="8809" actId="20577"/>
        <pc:sldMkLst>
          <pc:docMk/>
          <pc:sldMk cId="3600467148" sldId="270"/>
        </pc:sldMkLst>
        <pc:spChg chg="mod">
          <ac:chgData name="Cameron Lane" userId="2368be02d9a8391f" providerId="LiveId" clId="{0A4E8FAB-8BD6-4BCC-A20C-C21351671F38}" dt="2026-03-22T23:00:36.902" v="2867" actId="20577"/>
          <ac:spMkLst>
            <pc:docMk/>
            <pc:sldMk cId="3600467148" sldId="270"/>
            <ac:spMk id="2" creationId="{7669D986-5BAF-6808-119C-A567AC8A2320}"/>
          </ac:spMkLst>
        </pc:spChg>
        <pc:spChg chg="mod ord">
          <ac:chgData name="Cameron Lane" userId="2368be02d9a8391f" providerId="LiveId" clId="{0A4E8FAB-8BD6-4BCC-A20C-C21351671F38}" dt="2026-03-22T23:04:16.372" v="2926" actId="790"/>
          <ac:spMkLst>
            <pc:docMk/>
            <pc:sldMk cId="3600467148" sldId="270"/>
            <ac:spMk id="4" creationId="{C1A5AA64-405B-E495-8415-DD20CE5F382D}"/>
          </ac:spMkLst>
        </pc:spChg>
        <pc:spChg chg="add del">
          <ac:chgData name="Cameron Lane" userId="2368be02d9a8391f" providerId="LiveId" clId="{0A4E8FAB-8BD6-4BCC-A20C-C21351671F38}" dt="2026-03-22T23:40:04.295" v="3175"/>
          <ac:spMkLst>
            <pc:docMk/>
            <pc:sldMk cId="3600467148" sldId="270"/>
            <ac:spMk id="2055" creationId="{95B1FC96-0749-41C9-BAED-E089E77149FA}"/>
          </ac:spMkLst>
        </pc:spChg>
        <pc:spChg chg="add del">
          <ac:chgData name="Cameron Lane" userId="2368be02d9a8391f" providerId="LiveId" clId="{0A4E8FAB-8BD6-4BCC-A20C-C21351671F38}" dt="2026-03-22T23:40:04.295" v="3175"/>
          <ac:spMkLst>
            <pc:docMk/>
            <pc:sldMk cId="3600467148" sldId="270"/>
            <ac:spMk id="2057" creationId="{63C1A86C-B1A8-4AEC-B001-595C91716E77}"/>
          </ac:spMkLst>
        </pc:spChg>
        <pc:picChg chg="add mod">
          <ac:chgData name="Cameron Lane" userId="2368be02d9a8391f" providerId="LiveId" clId="{0A4E8FAB-8BD6-4BCC-A20C-C21351671F38}" dt="2026-03-23T20:56:28.531" v="6958" actId="2085"/>
          <ac:picMkLst>
            <pc:docMk/>
            <pc:sldMk cId="3600467148" sldId="270"/>
            <ac:picMk id="7" creationId="{4CC0FF8E-6C2E-7111-8F69-0AD49FBF1E70}"/>
          </ac:picMkLst>
        </pc:picChg>
        <pc:picChg chg="add mod">
          <ac:chgData name="Cameron Lane" userId="2368be02d9a8391f" providerId="LiveId" clId="{0A4E8FAB-8BD6-4BCC-A20C-C21351671F38}" dt="2026-03-23T20:56:28.531" v="6958" actId="2085"/>
          <ac:picMkLst>
            <pc:docMk/>
            <pc:sldMk cId="3600467148" sldId="270"/>
            <ac:picMk id="2050" creationId="{8078671D-CC37-8652-6E54-32E79FB62E49}"/>
          </ac:picMkLst>
        </pc:picChg>
      </pc:sldChg>
      <pc:sldChg chg="addSp delSp modSp new mod modAnim">
        <pc:chgData name="Cameron Lane" userId="2368be02d9a8391f" providerId="LiveId" clId="{0A4E8FAB-8BD6-4BCC-A20C-C21351671F38}" dt="2026-03-22T23:40:50.071" v="3184" actId="171"/>
        <pc:sldMkLst>
          <pc:docMk/>
          <pc:sldMk cId="2962902043" sldId="272"/>
        </pc:sldMkLst>
        <pc:spChg chg="add mod ord">
          <ac:chgData name="Cameron Lane" userId="2368be02d9a8391f" providerId="LiveId" clId="{0A4E8FAB-8BD6-4BCC-A20C-C21351671F38}" dt="2026-03-22T23:40:50.071" v="3184" actId="171"/>
          <ac:spMkLst>
            <pc:docMk/>
            <pc:sldMk cId="2962902043" sldId="272"/>
            <ac:spMk id="4" creationId="{95642EC8-2A79-4813-96D5-411A08433111}"/>
          </ac:spMkLst>
        </pc:spChg>
        <pc:picChg chg="add mod">
          <ac:chgData name="Cameron Lane" userId="2368be02d9a8391f" providerId="LiveId" clId="{0A4E8FAB-8BD6-4BCC-A20C-C21351671F38}" dt="2026-03-22T23:39:22.716" v="3155" actId="1076"/>
          <ac:picMkLst>
            <pc:docMk/>
            <pc:sldMk cId="2962902043" sldId="272"/>
            <ac:picMk id="2" creationId="{ECB8AC58-B1B5-95BC-B343-F5CE89CC8A21}"/>
          </ac:picMkLst>
        </pc:picChg>
      </pc:sldChg>
      <pc:sldChg chg="addSp delSp modSp new mod setBg">
        <pc:chgData name="Cameron Lane" userId="2368be02d9a8391f" providerId="LiveId" clId="{0A4E8FAB-8BD6-4BCC-A20C-C21351671F38}" dt="2026-03-24T10:40:49.039" v="15187" actId="120"/>
        <pc:sldMkLst>
          <pc:docMk/>
          <pc:sldMk cId="1366883855" sldId="273"/>
        </pc:sldMkLst>
        <pc:spChg chg="add mod">
          <ac:chgData name="Cameron Lane" userId="2368be02d9a8391f" providerId="LiveId" clId="{0A4E8FAB-8BD6-4BCC-A20C-C21351671F38}" dt="2026-03-24T10:40:49.039" v="15187" actId="120"/>
          <ac:spMkLst>
            <pc:docMk/>
            <pc:sldMk cId="1366883855" sldId="273"/>
            <ac:spMk id="3" creationId="{F3DB7F82-058D-FF8A-0C0F-7CCBF68D5A41}"/>
          </ac:spMkLst>
        </pc:spChg>
        <pc:spChg chg="add">
          <ac:chgData name="Cameron Lane" userId="2368be02d9a8391f" providerId="LiveId" clId="{0A4E8FAB-8BD6-4BCC-A20C-C21351671F38}" dt="2026-03-23T21:52:07.575" v="15128" actId="26606"/>
          <ac:spMkLst>
            <pc:docMk/>
            <pc:sldMk cId="1366883855" sldId="273"/>
            <ac:spMk id="1038" creationId="{CEF6118E-44FB-4509-B4D9-129052E4C6EE}"/>
          </ac:spMkLst>
        </pc:spChg>
        <pc:picChg chg="add mod ord">
          <ac:chgData name="Cameron Lane" userId="2368be02d9a8391f" providerId="LiveId" clId="{0A4E8FAB-8BD6-4BCC-A20C-C21351671F38}" dt="2026-03-23T21:58:55.267" v="15164" actId="1076"/>
          <ac:picMkLst>
            <pc:docMk/>
            <pc:sldMk cId="1366883855" sldId="273"/>
            <ac:picMk id="2" creationId="{3DA8D2ED-91A1-5CF3-551A-0B22E73945CF}"/>
          </ac:picMkLst>
        </pc:picChg>
        <pc:picChg chg="add mod ord">
          <ac:chgData name="Cameron Lane" userId="2368be02d9a8391f" providerId="LiveId" clId="{0A4E8FAB-8BD6-4BCC-A20C-C21351671F38}" dt="2026-03-23T21:58:53.833" v="15163" actId="1076"/>
          <ac:picMkLst>
            <pc:docMk/>
            <pc:sldMk cId="1366883855" sldId="273"/>
            <ac:picMk id="1026" creationId="{476E89AE-D259-35BB-029C-73B141085AFC}"/>
          </ac:picMkLst>
        </pc:picChg>
      </pc:sldChg>
      <pc:sldChg chg="modSp new mod">
        <pc:chgData name="Cameron Lane" userId="2368be02d9a8391f" providerId="LiveId" clId="{0A4E8FAB-8BD6-4BCC-A20C-C21351671F38}" dt="2026-03-24T10:49:34.774" v="15235" actId="20577"/>
        <pc:sldMkLst>
          <pc:docMk/>
          <pc:sldMk cId="1251154767" sldId="274"/>
        </pc:sldMkLst>
        <pc:spChg chg="mod">
          <ac:chgData name="Cameron Lane" userId="2368be02d9a8391f" providerId="LiveId" clId="{0A4E8FAB-8BD6-4BCC-A20C-C21351671F38}" dt="2026-03-24T10:44:31.945" v="15198" actId="20577"/>
          <ac:spMkLst>
            <pc:docMk/>
            <pc:sldMk cId="1251154767" sldId="274"/>
            <ac:spMk id="2" creationId="{CD3569CF-423D-DEAE-8260-3E83EB735B4B}"/>
          </ac:spMkLst>
        </pc:spChg>
        <pc:spChg chg="mod">
          <ac:chgData name="Cameron Lane" userId="2368be02d9a8391f" providerId="LiveId" clId="{0A4E8FAB-8BD6-4BCC-A20C-C21351671F38}" dt="2026-03-24T10:49:34.774" v="15235" actId="20577"/>
          <ac:spMkLst>
            <pc:docMk/>
            <pc:sldMk cId="1251154767" sldId="274"/>
            <ac:spMk id="3" creationId="{072989C6-94C7-C4BD-FC7C-E8853BEE0D6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1AAA0C-0045-4A3E-B4CF-1E28E7B69763}" type="datetimeFigureOut">
              <a:rPr lang="en-GB" smtClean="0"/>
              <a:t>27/03/2026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263EB-145F-4821-A36D-1818B79C624E}" type="slidenum">
              <a:rPr lang="en-GB" smtClean="0"/>
              <a:t>‹#›</a:t>
            </a:fld>
            <a:endParaRPr lang="en-GB" dirty="0"/>
          </a:p>
        </p:txBody>
      </p:sp>
    </p:spTree>
    <p:extLst>
      <p:ext uri="{BB962C8B-B14F-4D97-AF65-F5344CB8AC3E}">
        <p14:creationId xmlns:p14="http://schemas.microsoft.com/office/powerpoint/2010/main" val="7783199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we got from the cover story of a water carrying tank, to the armoured combat vehicles of today</a:t>
            </a:r>
          </a:p>
        </p:txBody>
      </p:sp>
      <p:sp>
        <p:nvSpPr>
          <p:cNvPr id="4" name="Slide Number Placeholder 3"/>
          <p:cNvSpPr>
            <a:spLocks noGrp="1"/>
          </p:cNvSpPr>
          <p:nvPr>
            <p:ph type="sldNum" sz="quarter" idx="5"/>
          </p:nvPr>
        </p:nvSpPr>
        <p:spPr/>
        <p:txBody>
          <a:bodyPr/>
          <a:lstStyle/>
          <a:p>
            <a:fld id="{7C3263EB-145F-4821-A36D-1818B79C624E}" type="slidenum">
              <a:rPr lang="en-GB" smtClean="0"/>
              <a:t>1</a:t>
            </a:fld>
            <a:endParaRPr lang="en-GB" dirty="0"/>
          </a:p>
        </p:txBody>
      </p:sp>
    </p:spTree>
    <p:extLst>
      <p:ext uri="{BB962C8B-B14F-4D97-AF65-F5344CB8AC3E}">
        <p14:creationId xmlns:p14="http://schemas.microsoft.com/office/powerpoint/2010/main" val="38322371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Mobility, perhaps the reason for the development of the tank. A solution was needed for crossing the mud and trenches of the Western, protected from small arms fire, while protecting the infantry.</a:t>
            </a:r>
          </a:p>
          <a:p>
            <a:endParaRPr lang="en-GB" dirty="0"/>
          </a:p>
          <a:p>
            <a:r>
              <a:rPr lang="en-GB" dirty="0"/>
              <a:t>When developing the first tanks, it was judged that tracked vehicles would be best suited for the conditions of the western front. This built heavily on the tractors starting to be used for farming. </a:t>
            </a:r>
          </a:p>
          <a:p>
            <a:endParaRPr lang="en-GB" dirty="0"/>
          </a:p>
          <a:p>
            <a:r>
              <a:rPr lang="en-GB" dirty="0"/>
              <a:t>Despite this, they still suffered heavily. Reliability was poor, resulting in them often breaking down. They were also notorious for getting bogged down in the mud, leaving them vulnerable to artillery fire</a:t>
            </a:r>
          </a:p>
          <a:p>
            <a:endParaRPr lang="en-GB" dirty="0"/>
          </a:p>
          <a:p>
            <a:r>
              <a:rPr lang="en-GB" dirty="0"/>
              <a:t>Tracks remained the dominant force in the development of tanks through the wars. Limited armoured vehicles in specialist roles were wheel based, such as the </a:t>
            </a:r>
            <a:r>
              <a:rPr lang="en-GB" dirty="0" err="1"/>
              <a:t>german</a:t>
            </a:r>
            <a:r>
              <a:rPr lang="en-GB" dirty="0"/>
              <a:t> Puma, however these were largely lighter and less armoured. The continued use of tracks allowed for the performance of tanks in numerous theatres, the sand of north Africa, the jungles of the pacific, and the snow and mud of the eastern front</a:t>
            </a:r>
          </a:p>
        </p:txBody>
      </p:sp>
      <p:sp>
        <p:nvSpPr>
          <p:cNvPr id="4" name="Slide Number Placeholder 3"/>
          <p:cNvSpPr>
            <a:spLocks noGrp="1"/>
          </p:cNvSpPr>
          <p:nvPr>
            <p:ph type="sldNum" sz="quarter" idx="5"/>
          </p:nvPr>
        </p:nvSpPr>
        <p:spPr/>
        <p:txBody>
          <a:bodyPr/>
          <a:lstStyle/>
          <a:p>
            <a:fld id="{7C3263EB-145F-4821-A36D-1818B79C624E}" type="slidenum">
              <a:rPr lang="en-GB" smtClean="0"/>
              <a:t>3</a:t>
            </a:fld>
            <a:endParaRPr lang="en-GB" dirty="0"/>
          </a:p>
        </p:txBody>
      </p:sp>
    </p:spTree>
    <p:extLst>
      <p:ext uri="{BB962C8B-B14F-4D97-AF65-F5344CB8AC3E}">
        <p14:creationId xmlns:p14="http://schemas.microsoft.com/office/powerpoint/2010/main" val="37757090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Armour changed considerably over the world wars. At the start of the tank, armour was designed around providing protection from the rifle and machine gun fire, with armour up to 12mm thick. Despite this, they were still vulnerable to small arms, with hits often causing spalling, the armour breaking apart from the force of the impact. Tanks also remained vulnerable to artillery fire</a:t>
            </a:r>
          </a:p>
          <a:p>
            <a:endParaRPr lang="en-GB" dirty="0"/>
          </a:p>
          <a:p>
            <a:r>
              <a:rPr lang="en-GB" dirty="0"/>
              <a:t>By the end of the second world war, armour had grown significantly, as had the threats it was facing. The tiger 2, one of the heaviest tanks used in the war, had a front plate 150mm thick, angled back at 40 degrees. Initial designed were often flat angles and thinner armour, however through the war armour was increasingly sloped, increasing the effective angle faced. This was needed for the cat and mouse game of increasing threats that tanks faced. Tank weapons grew increasingly focused on performance against other tanks, airpower grew significantly, and infantry were increasing armed with handheld weaponry</a:t>
            </a:r>
          </a:p>
        </p:txBody>
      </p:sp>
      <p:sp>
        <p:nvSpPr>
          <p:cNvPr id="4" name="Slide Number Placeholder 3"/>
          <p:cNvSpPr>
            <a:spLocks noGrp="1"/>
          </p:cNvSpPr>
          <p:nvPr>
            <p:ph type="sldNum" sz="quarter" idx="5"/>
          </p:nvPr>
        </p:nvSpPr>
        <p:spPr/>
        <p:txBody>
          <a:bodyPr/>
          <a:lstStyle/>
          <a:p>
            <a:fld id="{7C3263EB-145F-4821-A36D-1818B79C624E}" type="slidenum">
              <a:rPr lang="en-GB" smtClean="0"/>
              <a:t>4</a:t>
            </a:fld>
            <a:endParaRPr lang="en-GB" dirty="0"/>
          </a:p>
        </p:txBody>
      </p:sp>
    </p:spTree>
    <p:extLst>
      <p:ext uri="{BB962C8B-B14F-4D97-AF65-F5344CB8AC3E}">
        <p14:creationId xmlns:p14="http://schemas.microsoft.com/office/powerpoint/2010/main" val="15269980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the outbreak of the use of tanks, the goal was the crossing of trenches, and the defeat of the infantry inside. For this, tanks were armed with machine guns and light cannons, the latter for the destruction of minor fortifications. This remained the way throughout the war, with the largest guns small field cannons mounted in dedicated vehicles, to limited effect.</a:t>
            </a:r>
          </a:p>
          <a:p>
            <a:endParaRPr lang="en-GB" dirty="0"/>
          </a:p>
          <a:p>
            <a:r>
              <a:rPr lang="en-GB" dirty="0"/>
              <a:t>This had not significantly changed by the beginning of the second world war. Small cannons and machine guns were common, with limited larger guns for firing high explosives at fortifications. This changed significantly over the 5 years of warfare. Allied focus was largely on High Explosive performance, with the anti-tank role fulfilled by dedicated tank destroyers. Germany on the other hand quickly adapted to using higher velocity anti-tank weaponry on most tanks, at the expense of other performance. By the end of the war, almost all tanks mounted large guns, with the majority focused on armour penetration over high explosive performance. At the extreme end, the ISU-152 mounted 152mm cannon, capable of cracking welds on armour even if the shell didn’t penetrate fully.</a:t>
            </a:r>
          </a:p>
        </p:txBody>
      </p:sp>
      <p:sp>
        <p:nvSpPr>
          <p:cNvPr id="4" name="Slide Number Placeholder 3"/>
          <p:cNvSpPr>
            <a:spLocks noGrp="1"/>
          </p:cNvSpPr>
          <p:nvPr>
            <p:ph type="sldNum" sz="quarter" idx="5"/>
          </p:nvPr>
        </p:nvSpPr>
        <p:spPr/>
        <p:txBody>
          <a:bodyPr/>
          <a:lstStyle/>
          <a:p>
            <a:fld id="{7C3263EB-145F-4821-A36D-1818B79C624E}" type="slidenum">
              <a:rPr lang="en-GB" smtClean="0"/>
              <a:t>5</a:t>
            </a:fld>
            <a:endParaRPr lang="en-GB" dirty="0"/>
          </a:p>
        </p:txBody>
      </p:sp>
    </p:spTree>
    <p:extLst>
      <p:ext uri="{BB962C8B-B14F-4D97-AF65-F5344CB8AC3E}">
        <p14:creationId xmlns:p14="http://schemas.microsoft.com/office/powerpoint/2010/main" val="2181002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initial tanks rolling over the battlefield in 1916 had weapons mounted in the sponsons on the side of the vehicles. Fixed or limited traverse weapons remained common throughout the war amongst all combatants. It was the French FT-17 that started the trend of fully revolving turrets carrying the main armament, allowing for a far greater degree of fire.</a:t>
            </a:r>
          </a:p>
          <a:p>
            <a:endParaRPr lang="en-GB" dirty="0"/>
          </a:p>
          <a:p>
            <a:r>
              <a:rPr lang="en-GB" dirty="0"/>
              <a:t>Despite turrets proving to be better for overall performance, numerous vehicles were produced in a casemate style. 15,000 </a:t>
            </a:r>
            <a:r>
              <a:rPr lang="en-GB" dirty="0" err="1"/>
              <a:t>Sturmgeshutz</a:t>
            </a:r>
            <a:r>
              <a:rPr lang="en-GB" dirty="0"/>
              <a:t>, 20,000 SU variants, numerous other classes. This primarily for tank destroyers and assault guns, generally for ease of manufacture by removing the turret, lower profile for ambushes, or mounting of larger weapons, all the way up to the 152mm guns of the SU152s</a:t>
            </a:r>
          </a:p>
        </p:txBody>
      </p:sp>
      <p:sp>
        <p:nvSpPr>
          <p:cNvPr id="4" name="Slide Number Placeholder 3"/>
          <p:cNvSpPr>
            <a:spLocks noGrp="1"/>
          </p:cNvSpPr>
          <p:nvPr>
            <p:ph type="sldNum" sz="quarter" idx="5"/>
          </p:nvPr>
        </p:nvSpPr>
        <p:spPr/>
        <p:txBody>
          <a:bodyPr/>
          <a:lstStyle/>
          <a:p>
            <a:fld id="{7C3263EB-145F-4821-A36D-1818B79C624E}" type="slidenum">
              <a:rPr lang="en-GB" smtClean="0"/>
              <a:t>6</a:t>
            </a:fld>
            <a:endParaRPr lang="en-GB" dirty="0"/>
          </a:p>
        </p:txBody>
      </p:sp>
    </p:spTree>
    <p:extLst>
      <p:ext uri="{BB962C8B-B14F-4D97-AF65-F5344CB8AC3E}">
        <p14:creationId xmlns:p14="http://schemas.microsoft.com/office/powerpoint/2010/main" val="31370886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3263EB-145F-4821-A36D-1818B79C624E}" type="slidenum">
              <a:rPr lang="en-GB" smtClean="0"/>
              <a:t>8</a:t>
            </a:fld>
            <a:endParaRPr lang="en-GB" dirty="0"/>
          </a:p>
        </p:txBody>
      </p:sp>
    </p:spTree>
    <p:extLst>
      <p:ext uri="{BB962C8B-B14F-4D97-AF65-F5344CB8AC3E}">
        <p14:creationId xmlns:p14="http://schemas.microsoft.com/office/powerpoint/2010/main" val="32481751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key factors of tanks that developed during the world wars remained in development following the end of the war. Armour progressed significantly, firstly with thicker armour at higher and higher angles. This was then furthered with the use of composite armours, including other materials such as ceramics to increase the protection provided, breaking up kinetic munitions and disrupting shaped charges. At the extreme end, the use of reactive armours, in both explosive and non-explosive forms, and active protection systems have greatly increased the protection of armoured vehicles, many times the effective thickness of even the heaviest WW2 vehicles.</a:t>
            </a:r>
          </a:p>
          <a:p>
            <a:endParaRPr lang="en-GB" dirty="0"/>
          </a:p>
          <a:p>
            <a:r>
              <a:rPr lang="en-GB" dirty="0"/>
              <a:t>Firepower has largely been standardised across the numerous countries, at 120mm in the west and 125mm in Russia and </a:t>
            </a:r>
            <a:r>
              <a:rPr lang="en-GB" dirty="0" err="1"/>
              <a:t>china</a:t>
            </a:r>
            <a:r>
              <a:rPr lang="en-GB" dirty="0"/>
              <a:t>. These guns place significant emphasis on anti tank performance, firing APFSDS at multiple times the speed of sound, punching through up to a metre of steel. Similar to the second world war, this comes at the expense of high explosive performance, and </a:t>
            </a:r>
            <a:r>
              <a:rPr lang="en-GB" b="1" dirty="0"/>
              <a:t>significantly lessens the barrel life of the guns, as low as 200 rounds per barrel.</a:t>
            </a:r>
          </a:p>
          <a:p>
            <a:endParaRPr lang="en-GB" dirty="0"/>
          </a:p>
          <a:p>
            <a:r>
              <a:rPr lang="en-GB" dirty="0"/>
              <a:t>Tracks have remained the primary method of mobility, with wheels still limited to specific lighter vehicles such as the </a:t>
            </a:r>
            <a:r>
              <a:rPr lang="en-GB" dirty="0" err="1"/>
              <a:t>Centuro</a:t>
            </a:r>
            <a:r>
              <a:rPr lang="en-GB" dirty="0"/>
              <a:t> or Stryker. For the same reasons as the two world wars, the use of tracks is to increase cross-country performance.</a:t>
            </a:r>
            <a:r>
              <a:rPr lang="en-GB" b="1" dirty="0"/>
              <a:t> Despite this, tanks are still facing significant difficulties in the mud and snow of Ukraine, in a repeat of the struggles of WW2.</a:t>
            </a:r>
          </a:p>
        </p:txBody>
      </p:sp>
      <p:sp>
        <p:nvSpPr>
          <p:cNvPr id="4" name="Slide Number Placeholder 3"/>
          <p:cNvSpPr>
            <a:spLocks noGrp="1"/>
          </p:cNvSpPr>
          <p:nvPr>
            <p:ph type="sldNum" sz="quarter" idx="5"/>
          </p:nvPr>
        </p:nvSpPr>
        <p:spPr/>
        <p:txBody>
          <a:bodyPr/>
          <a:lstStyle/>
          <a:p>
            <a:fld id="{7C3263EB-145F-4821-A36D-1818B79C624E}" type="slidenum">
              <a:rPr lang="en-GB" smtClean="0"/>
              <a:t>9</a:t>
            </a:fld>
            <a:endParaRPr lang="en-GB" dirty="0"/>
          </a:p>
        </p:txBody>
      </p:sp>
    </p:spTree>
    <p:extLst>
      <p:ext uri="{BB962C8B-B14F-4D97-AF65-F5344CB8AC3E}">
        <p14:creationId xmlns:p14="http://schemas.microsoft.com/office/powerpoint/2010/main" val="40571698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Despite a few experiments, casemate designs have been effectively eliminated from service, the few benefits posed by them now equalled by the performance of turrets. </a:t>
            </a:r>
          </a:p>
          <a:p>
            <a:endParaRPr lang="en-GB" dirty="0"/>
          </a:p>
          <a:p>
            <a:r>
              <a:rPr lang="en-GB" dirty="0"/>
              <a:t>The use of turrets has also allowed for the stabilised guns, greatly improving the performance of tanks through the accuracy of guns. This allows for the acquiring targets on the move and firing upon them, lowering the time to engage targets and increasing the probability of hitting</a:t>
            </a:r>
          </a:p>
        </p:txBody>
      </p:sp>
      <p:sp>
        <p:nvSpPr>
          <p:cNvPr id="4" name="Slide Number Placeholder 3"/>
          <p:cNvSpPr>
            <a:spLocks noGrp="1"/>
          </p:cNvSpPr>
          <p:nvPr>
            <p:ph type="sldNum" sz="quarter" idx="5"/>
          </p:nvPr>
        </p:nvSpPr>
        <p:spPr/>
        <p:txBody>
          <a:bodyPr/>
          <a:lstStyle/>
          <a:p>
            <a:fld id="{7C3263EB-145F-4821-A36D-1818B79C624E}" type="slidenum">
              <a:rPr lang="en-GB" smtClean="0"/>
              <a:t>10</a:t>
            </a:fld>
            <a:endParaRPr lang="en-GB"/>
          </a:p>
        </p:txBody>
      </p:sp>
    </p:spTree>
    <p:extLst>
      <p:ext uri="{BB962C8B-B14F-4D97-AF65-F5344CB8AC3E}">
        <p14:creationId xmlns:p14="http://schemas.microsoft.com/office/powerpoint/2010/main" val="5820075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Despite the continued development of the same factors, a number of other factors have greatly impacted the design and tactics of tanks since the end of the second world war. Firstly is the impact of modern fire control systems. Combined with the stabilised guns, modern thermal and night vision systems, and advanced optics, tanks are now more lethal than ever. The Desert Storm saw the widespread use of </a:t>
            </a:r>
            <a:r>
              <a:rPr lang="en-GB" dirty="0" err="1"/>
              <a:t>themals</a:t>
            </a:r>
            <a:r>
              <a:rPr lang="en-GB" dirty="0"/>
              <a:t> by allied vehicles, resulting in Iraqi tanks being engaged at night and through visual obstructions such as dust, with no opportunity to see or engage the tanks that were firing on them. It was during this conflict that the current record for a tank on tank kill was recorded, 5.1km, far beyond even the highest claims from the world wars.</a:t>
            </a:r>
          </a:p>
          <a:p>
            <a:endParaRPr lang="en-GB" dirty="0"/>
          </a:p>
          <a:p>
            <a:r>
              <a:rPr lang="en-GB" dirty="0"/>
              <a:t>Drones have had a significant impact on the role of tanks in modern conflicts, as seen in Ukraine. In a similar style to the world wars, and seen in Desert storm, tanks were the spearhead of the ground attack, heavily armoured and armoured to punch through the lines, creating an advantage to exploit. Ukraine has seen this role change, tanks are now being used to support the attack, destroying any fortifications encountered by attacking forces while staying at a distance to reduce the threat of drones and other. Attempts to replicate the spearhead tactics of previous conflicts has seen numerous groups of Russian tanks engaged and destroyed before reaching the front lines</a:t>
            </a:r>
          </a:p>
          <a:p>
            <a:endParaRPr lang="en-GB" dirty="0"/>
          </a:p>
          <a:p>
            <a:r>
              <a:rPr lang="en-GB" dirty="0"/>
              <a:t>Finally, airpower has had one of the largest impacts on the role of tanks. The use of aircraft for ground attack has only increased since their use in WW2. Supply lines are increasingly being interdicted, limiting fuel and ammunition reaching units, routes of manoeuvre are being destroyed, primarily bridges. The primary increase however has been in the direct attack on armoured units. While aircraft did attack armoured units during WW2, modern aircraft can employ high performance optics to locate targets, and numerous forms of guided weaponry to engage and destroy tanks from greatly increased ranges. Missiles such as the maverick and hellfire are specifically designed for anti-tank roles, able to independently target and engage tanks, carrying warheads far beyond what is often fired on the ground</a:t>
            </a:r>
          </a:p>
        </p:txBody>
      </p:sp>
      <p:sp>
        <p:nvSpPr>
          <p:cNvPr id="4" name="Slide Number Placeholder 3"/>
          <p:cNvSpPr>
            <a:spLocks noGrp="1"/>
          </p:cNvSpPr>
          <p:nvPr>
            <p:ph type="sldNum" sz="quarter" idx="5"/>
          </p:nvPr>
        </p:nvSpPr>
        <p:spPr/>
        <p:txBody>
          <a:bodyPr/>
          <a:lstStyle/>
          <a:p>
            <a:fld id="{7C3263EB-145F-4821-A36D-1818B79C624E}" type="slidenum">
              <a:rPr lang="en-GB" smtClean="0"/>
              <a:t>11</a:t>
            </a:fld>
            <a:endParaRPr lang="en-GB" dirty="0"/>
          </a:p>
        </p:txBody>
      </p:sp>
    </p:spTree>
    <p:extLst>
      <p:ext uri="{BB962C8B-B14F-4D97-AF65-F5344CB8AC3E}">
        <p14:creationId xmlns:p14="http://schemas.microsoft.com/office/powerpoint/2010/main" val="25982718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3263EB-145F-4821-A36D-1818B79C624E}" type="slidenum">
              <a:rPr lang="en-GB" smtClean="0"/>
              <a:t>13</a:t>
            </a:fld>
            <a:endParaRPr lang="en-GB" dirty="0"/>
          </a:p>
        </p:txBody>
      </p:sp>
    </p:spTree>
    <p:extLst>
      <p:ext uri="{BB962C8B-B14F-4D97-AF65-F5344CB8AC3E}">
        <p14:creationId xmlns:p14="http://schemas.microsoft.com/office/powerpoint/2010/main" val="3944913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2D0F7-623F-1941-4214-C939DB8CB17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524E0D6-A906-7520-7FDC-0EBB0AF7E6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589B77-0CF7-41E4-D487-5DB918551FE6}"/>
              </a:ext>
            </a:extLst>
          </p:cNvPr>
          <p:cNvSpPr>
            <a:spLocks noGrp="1"/>
          </p:cNvSpPr>
          <p:nvPr>
            <p:ph type="dt" sz="half" idx="10"/>
          </p:nvPr>
        </p:nvSpPr>
        <p:spPr/>
        <p:txBody>
          <a:bodyPr/>
          <a:lstStyle/>
          <a:p>
            <a:fld id="{4FE5D2BB-EB2D-4709-88EA-07086E99F789}" type="datetimeFigureOut">
              <a:rPr lang="en-GB" smtClean="0"/>
              <a:t>27/03/2026</a:t>
            </a:fld>
            <a:endParaRPr lang="en-GB" dirty="0"/>
          </a:p>
        </p:txBody>
      </p:sp>
      <p:sp>
        <p:nvSpPr>
          <p:cNvPr id="5" name="Footer Placeholder 4">
            <a:extLst>
              <a:ext uri="{FF2B5EF4-FFF2-40B4-BE49-F238E27FC236}">
                <a16:creationId xmlns:a16="http://schemas.microsoft.com/office/drawing/2014/main" id="{23300D0B-0073-12F1-63A5-949BE8D21D2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DF008C3-3054-24F1-73D1-5CC0BD82D831}"/>
              </a:ext>
            </a:extLst>
          </p:cNvPr>
          <p:cNvSpPr>
            <a:spLocks noGrp="1"/>
          </p:cNvSpPr>
          <p:nvPr>
            <p:ph type="sldNum" sz="quarter" idx="12"/>
          </p:nvPr>
        </p:nvSpPr>
        <p:spPr/>
        <p:txBody>
          <a:bodyPr/>
          <a:lstStyle/>
          <a:p>
            <a:fld id="{2030581E-5D58-48A6-9997-A869828E0178}" type="slidenum">
              <a:rPr lang="en-GB" smtClean="0"/>
              <a:t>‹#›</a:t>
            </a:fld>
            <a:endParaRPr lang="en-GB" dirty="0"/>
          </a:p>
        </p:txBody>
      </p:sp>
    </p:spTree>
    <p:extLst>
      <p:ext uri="{BB962C8B-B14F-4D97-AF65-F5344CB8AC3E}">
        <p14:creationId xmlns:p14="http://schemas.microsoft.com/office/powerpoint/2010/main" val="13293682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8689E-C2C1-6F81-AF0E-9BF3D52BFF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B6A974-6671-2D12-4BC4-F46EA553A9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DDAC79-2C89-2654-E1E7-131EBD3C937D}"/>
              </a:ext>
            </a:extLst>
          </p:cNvPr>
          <p:cNvSpPr>
            <a:spLocks noGrp="1"/>
          </p:cNvSpPr>
          <p:nvPr>
            <p:ph type="dt" sz="half" idx="10"/>
          </p:nvPr>
        </p:nvSpPr>
        <p:spPr/>
        <p:txBody>
          <a:bodyPr/>
          <a:lstStyle/>
          <a:p>
            <a:fld id="{4FE5D2BB-EB2D-4709-88EA-07086E99F789}" type="datetimeFigureOut">
              <a:rPr lang="en-GB" smtClean="0"/>
              <a:t>27/03/2026</a:t>
            </a:fld>
            <a:endParaRPr lang="en-GB" dirty="0"/>
          </a:p>
        </p:txBody>
      </p:sp>
      <p:sp>
        <p:nvSpPr>
          <p:cNvPr id="5" name="Footer Placeholder 4">
            <a:extLst>
              <a:ext uri="{FF2B5EF4-FFF2-40B4-BE49-F238E27FC236}">
                <a16:creationId xmlns:a16="http://schemas.microsoft.com/office/drawing/2014/main" id="{DFC798E3-A3F5-5A9D-5CC1-5EEB4163539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52903C9-C46F-3997-4235-5755547C94DE}"/>
              </a:ext>
            </a:extLst>
          </p:cNvPr>
          <p:cNvSpPr>
            <a:spLocks noGrp="1"/>
          </p:cNvSpPr>
          <p:nvPr>
            <p:ph type="sldNum" sz="quarter" idx="12"/>
          </p:nvPr>
        </p:nvSpPr>
        <p:spPr/>
        <p:txBody>
          <a:bodyPr/>
          <a:lstStyle/>
          <a:p>
            <a:fld id="{2030581E-5D58-48A6-9997-A869828E0178}" type="slidenum">
              <a:rPr lang="en-GB" smtClean="0"/>
              <a:t>‹#›</a:t>
            </a:fld>
            <a:endParaRPr lang="en-GB" dirty="0"/>
          </a:p>
        </p:txBody>
      </p:sp>
    </p:spTree>
    <p:extLst>
      <p:ext uri="{BB962C8B-B14F-4D97-AF65-F5344CB8AC3E}">
        <p14:creationId xmlns:p14="http://schemas.microsoft.com/office/powerpoint/2010/main" val="1693503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10182-D1B4-5517-BABF-5870308220E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BE553C2-75A9-B800-4F1D-9BF62592257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8B77A89-2521-048D-A085-FA5B946D3C46}"/>
              </a:ext>
            </a:extLst>
          </p:cNvPr>
          <p:cNvSpPr>
            <a:spLocks noGrp="1"/>
          </p:cNvSpPr>
          <p:nvPr>
            <p:ph type="dt" sz="half" idx="10"/>
          </p:nvPr>
        </p:nvSpPr>
        <p:spPr/>
        <p:txBody>
          <a:bodyPr/>
          <a:lstStyle/>
          <a:p>
            <a:fld id="{4FE5D2BB-EB2D-4709-88EA-07086E99F789}" type="datetimeFigureOut">
              <a:rPr lang="en-GB" smtClean="0"/>
              <a:t>27/03/2026</a:t>
            </a:fld>
            <a:endParaRPr lang="en-GB" dirty="0"/>
          </a:p>
        </p:txBody>
      </p:sp>
      <p:sp>
        <p:nvSpPr>
          <p:cNvPr id="5" name="Footer Placeholder 4">
            <a:extLst>
              <a:ext uri="{FF2B5EF4-FFF2-40B4-BE49-F238E27FC236}">
                <a16:creationId xmlns:a16="http://schemas.microsoft.com/office/drawing/2014/main" id="{F40A08CD-731E-8659-B12A-67505161345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1B99B20-E8C8-AD55-9A5E-81E905E698FF}"/>
              </a:ext>
            </a:extLst>
          </p:cNvPr>
          <p:cNvSpPr>
            <a:spLocks noGrp="1"/>
          </p:cNvSpPr>
          <p:nvPr>
            <p:ph type="sldNum" sz="quarter" idx="12"/>
          </p:nvPr>
        </p:nvSpPr>
        <p:spPr/>
        <p:txBody>
          <a:bodyPr/>
          <a:lstStyle/>
          <a:p>
            <a:fld id="{2030581E-5D58-48A6-9997-A869828E0178}" type="slidenum">
              <a:rPr lang="en-GB" smtClean="0"/>
              <a:t>‹#›</a:t>
            </a:fld>
            <a:endParaRPr lang="en-GB" dirty="0"/>
          </a:p>
        </p:txBody>
      </p:sp>
    </p:spTree>
    <p:extLst>
      <p:ext uri="{BB962C8B-B14F-4D97-AF65-F5344CB8AC3E}">
        <p14:creationId xmlns:p14="http://schemas.microsoft.com/office/powerpoint/2010/main" val="112943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EA525-B4DA-5B42-D891-608ACF6699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586188-B000-10B0-9F21-143773E94DB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568500D-65D7-10CA-9BE0-BD2EBE3C932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8F140E5-0B9F-CDC6-E596-30D753B127E9}"/>
              </a:ext>
            </a:extLst>
          </p:cNvPr>
          <p:cNvSpPr>
            <a:spLocks noGrp="1"/>
          </p:cNvSpPr>
          <p:nvPr>
            <p:ph type="dt" sz="half" idx="10"/>
          </p:nvPr>
        </p:nvSpPr>
        <p:spPr/>
        <p:txBody>
          <a:bodyPr/>
          <a:lstStyle/>
          <a:p>
            <a:fld id="{4FE5D2BB-EB2D-4709-88EA-07086E99F789}" type="datetimeFigureOut">
              <a:rPr lang="en-GB" smtClean="0"/>
              <a:t>27/03/2026</a:t>
            </a:fld>
            <a:endParaRPr lang="en-GB" dirty="0"/>
          </a:p>
        </p:txBody>
      </p:sp>
      <p:sp>
        <p:nvSpPr>
          <p:cNvPr id="6" name="Footer Placeholder 5">
            <a:extLst>
              <a:ext uri="{FF2B5EF4-FFF2-40B4-BE49-F238E27FC236}">
                <a16:creationId xmlns:a16="http://schemas.microsoft.com/office/drawing/2014/main" id="{713B4126-275A-B1C9-2D6E-D8741D8F28B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3902DBC-D98F-B861-23C5-2DAED280E0D3}"/>
              </a:ext>
            </a:extLst>
          </p:cNvPr>
          <p:cNvSpPr>
            <a:spLocks noGrp="1"/>
          </p:cNvSpPr>
          <p:nvPr>
            <p:ph type="sldNum" sz="quarter" idx="12"/>
          </p:nvPr>
        </p:nvSpPr>
        <p:spPr/>
        <p:txBody>
          <a:bodyPr/>
          <a:lstStyle/>
          <a:p>
            <a:fld id="{2030581E-5D58-48A6-9997-A869828E0178}" type="slidenum">
              <a:rPr lang="en-GB" smtClean="0"/>
              <a:t>‹#›</a:t>
            </a:fld>
            <a:endParaRPr lang="en-GB" dirty="0"/>
          </a:p>
        </p:txBody>
      </p:sp>
    </p:spTree>
    <p:extLst>
      <p:ext uri="{BB962C8B-B14F-4D97-AF65-F5344CB8AC3E}">
        <p14:creationId xmlns:p14="http://schemas.microsoft.com/office/powerpoint/2010/main" val="512871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5607B-840F-03BC-DA8F-602A5FCA4BD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EDB7CB-9FB2-4F9B-1B33-3F5F07B8478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2912580-F58D-5934-1C8A-CB9A7172810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E82D0FC-5972-BFFF-9B68-676B0FCCB8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7353305-1038-1BA3-CC65-293C46C1359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67CD448-4802-5011-D217-3640435B160A}"/>
              </a:ext>
            </a:extLst>
          </p:cNvPr>
          <p:cNvSpPr>
            <a:spLocks noGrp="1"/>
          </p:cNvSpPr>
          <p:nvPr>
            <p:ph type="dt" sz="half" idx="10"/>
          </p:nvPr>
        </p:nvSpPr>
        <p:spPr/>
        <p:txBody>
          <a:bodyPr/>
          <a:lstStyle/>
          <a:p>
            <a:fld id="{4FE5D2BB-EB2D-4709-88EA-07086E99F789}" type="datetimeFigureOut">
              <a:rPr lang="en-GB" smtClean="0"/>
              <a:t>27/03/2026</a:t>
            </a:fld>
            <a:endParaRPr lang="en-GB" dirty="0"/>
          </a:p>
        </p:txBody>
      </p:sp>
      <p:sp>
        <p:nvSpPr>
          <p:cNvPr id="8" name="Footer Placeholder 7">
            <a:extLst>
              <a:ext uri="{FF2B5EF4-FFF2-40B4-BE49-F238E27FC236}">
                <a16:creationId xmlns:a16="http://schemas.microsoft.com/office/drawing/2014/main" id="{3CEE530D-3816-E4F2-9B5D-EE1F7EB5F39B}"/>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1E817934-306C-CBDE-01FA-C68D928DE48E}"/>
              </a:ext>
            </a:extLst>
          </p:cNvPr>
          <p:cNvSpPr>
            <a:spLocks noGrp="1"/>
          </p:cNvSpPr>
          <p:nvPr>
            <p:ph type="sldNum" sz="quarter" idx="12"/>
          </p:nvPr>
        </p:nvSpPr>
        <p:spPr/>
        <p:txBody>
          <a:bodyPr/>
          <a:lstStyle/>
          <a:p>
            <a:fld id="{2030581E-5D58-48A6-9997-A869828E0178}" type="slidenum">
              <a:rPr lang="en-GB" smtClean="0"/>
              <a:t>‹#›</a:t>
            </a:fld>
            <a:endParaRPr lang="en-GB" dirty="0"/>
          </a:p>
        </p:txBody>
      </p:sp>
    </p:spTree>
    <p:extLst>
      <p:ext uri="{BB962C8B-B14F-4D97-AF65-F5344CB8AC3E}">
        <p14:creationId xmlns:p14="http://schemas.microsoft.com/office/powerpoint/2010/main" val="9518107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0EBA8-C66E-9B76-318C-91159C82E5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30FF519-0C85-9084-725F-E9AA7301886E}"/>
              </a:ext>
            </a:extLst>
          </p:cNvPr>
          <p:cNvSpPr>
            <a:spLocks noGrp="1"/>
          </p:cNvSpPr>
          <p:nvPr>
            <p:ph type="dt" sz="half" idx="10"/>
          </p:nvPr>
        </p:nvSpPr>
        <p:spPr/>
        <p:txBody>
          <a:bodyPr/>
          <a:lstStyle/>
          <a:p>
            <a:fld id="{4FE5D2BB-EB2D-4709-88EA-07086E99F789}" type="datetimeFigureOut">
              <a:rPr lang="en-GB" smtClean="0"/>
              <a:t>27/03/2026</a:t>
            </a:fld>
            <a:endParaRPr lang="en-GB" dirty="0"/>
          </a:p>
        </p:txBody>
      </p:sp>
      <p:sp>
        <p:nvSpPr>
          <p:cNvPr id="4" name="Footer Placeholder 3">
            <a:extLst>
              <a:ext uri="{FF2B5EF4-FFF2-40B4-BE49-F238E27FC236}">
                <a16:creationId xmlns:a16="http://schemas.microsoft.com/office/drawing/2014/main" id="{7FC37FC1-BEC9-349E-3023-BED4239DDCA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2E92D555-5876-13C5-5880-401333CB8925}"/>
              </a:ext>
            </a:extLst>
          </p:cNvPr>
          <p:cNvSpPr>
            <a:spLocks noGrp="1"/>
          </p:cNvSpPr>
          <p:nvPr>
            <p:ph type="sldNum" sz="quarter" idx="12"/>
          </p:nvPr>
        </p:nvSpPr>
        <p:spPr/>
        <p:txBody>
          <a:bodyPr/>
          <a:lstStyle/>
          <a:p>
            <a:fld id="{2030581E-5D58-48A6-9997-A869828E0178}" type="slidenum">
              <a:rPr lang="en-GB" smtClean="0"/>
              <a:t>‹#›</a:t>
            </a:fld>
            <a:endParaRPr lang="en-GB" dirty="0"/>
          </a:p>
        </p:txBody>
      </p:sp>
    </p:spTree>
    <p:extLst>
      <p:ext uri="{BB962C8B-B14F-4D97-AF65-F5344CB8AC3E}">
        <p14:creationId xmlns:p14="http://schemas.microsoft.com/office/powerpoint/2010/main" val="273376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E0B1E0-E696-0D4A-7B4B-CF8F366D06F7}"/>
              </a:ext>
            </a:extLst>
          </p:cNvPr>
          <p:cNvSpPr>
            <a:spLocks noGrp="1"/>
          </p:cNvSpPr>
          <p:nvPr>
            <p:ph type="dt" sz="half" idx="10"/>
          </p:nvPr>
        </p:nvSpPr>
        <p:spPr/>
        <p:txBody>
          <a:bodyPr/>
          <a:lstStyle/>
          <a:p>
            <a:fld id="{4FE5D2BB-EB2D-4709-88EA-07086E99F789}" type="datetimeFigureOut">
              <a:rPr lang="en-GB" smtClean="0"/>
              <a:t>27/03/2026</a:t>
            </a:fld>
            <a:endParaRPr lang="en-GB" dirty="0"/>
          </a:p>
        </p:txBody>
      </p:sp>
      <p:sp>
        <p:nvSpPr>
          <p:cNvPr id="3" name="Footer Placeholder 2">
            <a:extLst>
              <a:ext uri="{FF2B5EF4-FFF2-40B4-BE49-F238E27FC236}">
                <a16:creationId xmlns:a16="http://schemas.microsoft.com/office/drawing/2014/main" id="{9600426C-5C30-5DE0-9150-57EAF610AA7A}"/>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A6C8DDD3-3D21-CF56-32D4-F37A6EC0D52C}"/>
              </a:ext>
            </a:extLst>
          </p:cNvPr>
          <p:cNvSpPr>
            <a:spLocks noGrp="1"/>
          </p:cNvSpPr>
          <p:nvPr>
            <p:ph type="sldNum" sz="quarter" idx="12"/>
          </p:nvPr>
        </p:nvSpPr>
        <p:spPr/>
        <p:txBody>
          <a:bodyPr/>
          <a:lstStyle/>
          <a:p>
            <a:fld id="{2030581E-5D58-48A6-9997-A869828E0178}" type="slidenum">
              <a:rPr lang="en-GB" smtClean="0"/>
              <a:t>‹#›</a:t>
            </a:fld>
            <a:endParaRPr lang="en-GB" dirty="0"/>
          </a:p>
        </p:txBody>
      </p:sp>
    </p:spTree>
    <p:extLst>
      <p:ext uri="{BB962C8B-B14F-4D97-AF65-F5344CB8AC3E}">
        <p14:creationId xmlns:p14="http://schemas.microsoft.com/office/powerpoint/2010/main" val="21235307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4BF04-E9BB-7D5C-575C-5DA5708E40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9075D82-7E4B-EDF6-CE6A-BE8A594F894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A7F6A1F-7806-5317-D54E-C9964B3332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D4B9C9-B4F1-DEBF-9CC7-4167AF38FDA7}"/>
              </a:ext>
            </a:extLst>
          </p:cNvPr>
          <p:cNvSpPr>
            <a:spLocks noGrp="1"/>
          </p:cNvSpPr>
          <p:nvPr>
            <p:ph type="dt" sz="half" idx="10"/>
          </p:nvPr>
        </p:nvSpPr>
        <p:spPr/>
        <p:txBody>
          <a:bodyPr/>
          <a:lstStyle/>
          <a:p>
            <a:fld id="{4FE5D2BB-EB2D-4709-88EA-07086E99F789}" type="datetimeFigureOut">
              <a:rPr lang="en-GB" smtClean="0"/>
              <a:t>27/03/2026</a:t>
            </a:fld>
            <a:endParaRPr lang="en-GB" dirty="0"/>
          </a:p>
        </p:txBody>
      </p:sp>
      <p:sp>
        <p:nvSpPr>
          <p:cNvPr id="6" name="Footer Placeholder 5">
            <a:extLst>
              <a:ext uri="{FF2B5EF4-FFF2-40B4-BE49-F238E27FC236}">
                <a16:creationId xmlns:a16="http://schemas.microsoft.com/office/drawing/2014/main" id="{79A975E7-84F2-C0F0-2D4C-240FCAA06E4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FD4C563-AF6E-02EF-DA66-9FD5DCD9FAB0}"/>
              </a:ext>
            </a:extLst>
          </p:cNvPr>
          <p:cNvSpPr>
            <a:spLocks noGrp="1"/>
          </p:cNvSpPr>
          <p:nvPr>
            <p:ph type="sldNum" sz="quarter" idx="12"/>
          </p:nvPr>
        </p:nvSpPr>
        <p:spPr/>
        <p:txBody>
          <a:bodyPr/>
          <a:lstStyle/>
          <a:p>
            <a:fld id="{2030581E-5D58-48A6-9997-A869828E0178}" type="slidenum">
              <a:rPr lang="en-GB" smtClean="0"/>
              <a:t>‹#›</a:t>
            </a:fld>
            <a:endParaRPr lang="en-GB" dirty="0"/>
          </a:p>
        </p:txBody>
      </p:sp>
    </p:spTree>
    <p:extLst>
      <p:ext uri="{BB962C8B-B14F-4D97-AF65-F5344CB8AC3E}">
        <p14:creationId xmlns:p14="http://schemas.microsoft.com/office/powerpoint/2010/main" val="12870522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7A35D-E9B4-C008-B132-D44BDBE922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DD4BCDF-594C-03B9-BE2C-19901F88BB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7568F60B-6315-8886-A5A3-F1CA3B67D9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7C1DF1-990F-FC89-6548-D2132AC5DA36}"/>
              </a:ext>
            </a:extLst>
          </p:cNvPr>
          <p:cNvSpPr>
            <a:spLocks noGrp="1"/>
          </p:cNvSpPr>
          <p:nvPr>
            <p:ph type="dt" sz="half" idx="10"/>
          </p:nvPr>
        </p:nvSpPr>
        <p:spPr/>
        <p:txBody>
          <a:bodyPr/>
          <a:lstStyle/>
          <a:p>
            <a:fld id="{4FE5D2BB-EB2D-4709-88EA-07086E99F789}" type="datetimeFigureOut">
              <a:rPr lang="en-GB" smtClean="0"/>
              <a:t>27/03/2026</a:t>
            </a:fld>
            <a:endParaRPr lang="en-GB" dirty="0"/>
          </a:p>
        </p:txBody>
      </p:sp>
      <p:sp>
        <p:nvSpPr>
          <p:cNvPr id="6" name="Footer Placeholder 5">
            <a:extLst>
              <a:ext uri="{FF2B5EF4-FFF2-40B4-BE49-F238E27FC236}">
                <a16:creationId xmlns:a16="http://schemas.microsoft.com/office/drawing/2014/main" id="{6E1D731F-E4A4-04D8-B75F-1879C64ED9C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4128E672-8115-ADDD-541C-C7676011EBDF}"/>
              </a:ext>
            </a:extLst>
          </p:cNvPr>
          <p:cNvSpPr>
            <a:spLocks noGrp="1"/>
          </p:cNvSpPr>
          <p:nvPr>
            <p:ph type="sldNum" sz="quarter" idx="12"/>
          </p:nvPr>
        </p:nvSpPr>
        <p:spPr/>
        <p:txBody>
          <a:bodyPr/>
          <a:lstStyle/>
          <a:p>
            <a:fld id="{2030581E-5D58-48A6-9997-A869828E0178}" type="slidenum">
              <a:rPr lang="en-GB" smtClean="0"/>
              <a:t>‹#›</a:t>
            </a:fld>
            <a:endParaRPr lang="en-GB" dirty="0"/>
          </a:p>
        </p:txBody>
      </p:sp>
    </p:spTree>
    <p:extLst>
      <p:ext uri="{BB962C8B-B14F-4D97-AF65-F5344CB8AC3E}">
        <p14:creationId xmlns:p14="http://schemas.microsoft.com/office/powerpoint/2010/main" val="38352648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12082-6238-D569-E27F-53C3F6583E7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688B088-22FD-D688-D96D-FFBBE6B598A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040A13-DB38-B985-DB99-A23A3E21B651}"/>
              </a:ext>
            </a:extLst>
          </p:cNvPr>
          <p:cNvSpPr>
            <a:spLocks noGrp="1"/>
          </p:cNvSpPr>
          <p:nvPr>
            <p:ph type="dt" sz="half" idx="10"/>
          </p:nvPr>
        </p:nvSpPr>
        <p:spPr/>
        <p:txBody>
          <a:bodyPr/>
          <a:lstStyle/>
          <a:p>
            <a:fld id="{4FE5D2BB-EB2D-4709-88EA-07086E99F789}" type="datetimeFigureOut">
              <a:rPr lang="en-GB" smtClean="0"/>
              <a:t>27/03/2026</a:t>
            </a:fld>
            <a:endParaRPr lang="en-GB" dirty="0"/>
          </a:p>
        </p:txBody>
      </p:sp>
      <p:sp>
        <p:nvSpPr>
          <p:cNvPr id="5" name="Footer Placeholder 4">
            <a:extLst>
              <a:ext uri="{FF2B5EF4-FFF2-40B4-BE49-F238E27FC236}">
                <a16:creationId xmlns:a16="http://schemas.microsoft.com/office/drawing/2014/main" id="{241352B1-0444-67A2-EBC7-F34C3587816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4EDA5D9-75DE-0CF3-A9DE-4672201B5930}"/>
              </a:ext>
            </a:extLst>
          </p:cNvPr>
          <p:cNvSpPr>
            <a:spLocks noGrp="1"/>
          </p:cNvSpPr>
          <p:nvPr>
            <p:ph type="sldNum" sz="quarter" idx="12"/>
          </p:nvPr>
        </p:nvSpPr>
        <p:spPr/>
        <p:txBody>
          <a:bodyPr/>
          <a:lstStyle/>
          <a:p>
            <a:fld id="{2030581E-5D58-48A6-9997-A869828E0178}" type="slidenum">
              <a:rPr lang="en-GB" smtClean="0"/>
              <a:t>‹#›</a:t>
            </a:fld>
            <a:endParaRPr lang="en-GB" dirty="0"/>
          </a:p>
        </p:txBody>
      </p:sp>
    </p:spTree>
    <p:extLst>
      <p:ext uri="{BB962C8B-B14F-4D97-AF65-F5344CB8AC3E}">
        <p14:creationId xmlns:p14="http://schemas.microsoft.com/office/powerpoint/2010/main" val="31479219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3818C0-3028-5D77-FD4A-C09A481CAF4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BC2B48-8128-899C-3CDA-FC9BFB4A294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22079F-BFEE-51A9-0FBA-383A2471149E}"/>
              </a:ext>
            </a:extLst>
          </p:cNvPr>
          <p:cNvSpPr>
            <a:spLocks noGrp="1"/>
          </p:cNvSpPr>
          <p:nvPr>
            <p:ph type="dt" sz="half" idx="10"/>
          </p:nvPr>
        </p:nvSpPr>
        <p:spPr/>
        <p:txBody>
          <a:bodyPr/>
          <a:lstStyle/>
          <a:p>
            <a:fld id="{4FE5D2BB-EB2D-4709-88EA-07086E99F789}" type="datetimeFigureOut">
              <a:rPr lang="en-GB" smtClean="0"/>
              <a:t>27/03/2026</a:t>
            </a:fld>
            <a:endParaRPr lang="en-GB" dirty="0"/>
          </a:p>
        </p:txBody>
      </p:sp>
      <p:sp>
        <p:nvSpPr>
          <p:cNvPr id="5" name="Footer Placeholder 4">
            <a:extLst>
              <a:ext uri="{FF2B5EF4-FFF2-40B4-BE49-F238E27FC236}">
                <a16:creationId xmlns:a16="http://schemas.microsoft.com/office/drawing/2014/main" id="{6D6B19C8-BB17-FBE0-8C77-FC1B2632A59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7BC106B-CAD3-7EC8-874D-5466C74F136E}"/>
              </a:ext>
            </a:extLst>
          </p:cNvPr>
          <p:cNvSpPr>
            <a:spLocks noGrp="1"/>
          </p:cNvSpPr>
          <p:nvPr>
            <p:ph type="sldNum" sz="quarter" idx="12"/>
          </p:nvPr>
        </p:nvSpPr>
        <p:spPr/>
        <p:txBody>
          <a:bodyPr/>
          <a:lstStyle/>
          <a:p>
            <a:fld id="{2030581E-5D58-48A6-9997-A869828E0178}" type="slidenum">
              <a:rPr lang="en-GB" smtClean="0"/>
              <a:t>‹#›</a:t>
            </a:fld>
            <a:endParaRPr lang="en-GB" dirty="0"/>
          </a:p>
        </p:txBody>
      </p:sp>
    </p:spTree>
    <p:extLst>
      <p:ext uri="{BB962C8B-B14F-4D97-AF65-F5344CB8AC3E}">
        <p14:creationId xmlns:p14="http://schemas.microsoft.com/office/powerpoint/2010/main" val="2888400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E6CE6C-AF54-C3FC-3715-B6BCE11B40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6AE8AE-0E1D-0765-FAA6-61C38E78982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044212-FA6E-323A-3616-D94EAA20179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FE5D2BB-EB2D-4709-88EA-07086E99F789}" type="datetimeFigureOut">
              <a:rPr lang="en-GB" smtClean="0"/>
              <a:t>27/03/2026</a:t>
            </a:fld>
            <a:endParaRPr lang="en-GB" dirty="0"/>
          </a:p>
        </p:txBody>
      </p:sp>
      <p:sp>
        <p:nvSpPr>
          <p:cNvPr id="5" name="Footer Placeholder 4">
            <a:extLst>
              <a:ext uri="{FF2B5EF4-FFF2-40B4-BE49-F238E27FC236}">
                <a16:creationId xmlns:a16="http://schemas.microsoft.com/office/drawing/2014/main" id="{371A21B3-76AF-2B12-978F-336F38DB6C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D87D346D-D85F-E817-C77B-2D1CED1C81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030581E-5D58-48A6-9997-A869828E0178}" type="slidenum">
              <a:rPr lang="en-GB" smtClean="0"/>
              <a:t>‹#›</a:t>
            </a:fld>
            <a:endParaRPr lang="en-GB" dirty="0"/>
          </a:p>
        </p:txBody>
      </p:sp>
    </p:spTree>
    <p:extLst>
      <p:ext uri="{BB962C8B-B14F-4D97-AF65-F5344CB8AC3E}">
        <p14:creationId xmlns:p14="http://schemas.microsoft.com/office/powerpoint/2010/main" val="34828761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4.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8.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4.jpeg"/></Relationships>
</file>

<file path=ppt/slides/_rels/slide14.xml.rels><?xml version="1.0" encoding="UTF-8" standalone="yes"?>
<Relationships xmlns="http://schemas.openxmlformats.org/package/2006/relationships"><Relationship Id="rId2" Type="http://schemas.openxmlformats.org/officeDocument/2006/relationships/image" Target="../media/image25.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cia.gov/readingroom/docs/CIA-RDP91B00390R000300220014-8.pdf" TargetMode="External"/><Relationship Id="rId2" Type="http://schemas.openxmlformats.org/officeDocument/2006/relationships/hyperlink" Target="https://media.defense.gov/2010/Sep/27/2001329801/-1/-1/0/AFD-100927-061.pdf" TargetMode="External"/><Relationship Id="rId1" Type="http://schemas.openxmlformats.org/officeDocument/2006/relationships/slideLayout" Target="../slideLayouts/slideLayout2.xml"/><Relationship Id="rId5" Type="http://schemas.openxmlformats.org/officeDocument/2006/relationships/hyperlink" Target="https://www.independent.co.uk/news/world/europe/ukraine-war-pictures-russia-putin-b2050339.html" TargetMode="External"/><Relationship Id="rId4" Type="http://schemas.openxmlformats.org/officeDocument/2006/relationships/hyperlink" Target="https://www.tankarchives.com/2020/11/an-overloaded-big-cat.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51457-F36E-48BB-413E-53B4F505765A}"/>
              </a:ext>
            </a:extLst>
          </p:cNvPr>
          <p:cNvSpPr>
            <a:spLocks noGrp="1"/>
          </p:cNvSpPr>
          <p:nvPr>
            <p:ph type="ctrTitle"/>
          </p:nvPr>
        </p:nvSpPr>
        <p:spPr>
          <a:xfrm>
            <a:off x="690085" y="436334"/>
            <a:ext cx="10811829" cy="1180086"/>
          </a:xfrm>
        </p:spPr>
        <p:txBody>
          <a:bodyPr>
            <a:noAutofit/>
          </a:bodyPr>
          <a:lstStyle/>
          <a:p>
            <a:r>
              <a:rPr lang="en-GB" sz="7200" dirty="0"/>
              <a:t>The Evolution of Tank Design </a:t>
            </a:r>
          </a:p>
        </p:txBody>
      </p:sp>
      <p:pic>
        <p:nvPicPr>
          <p:cNvPr id="4" name="Picture 2" descr="144000 Litres Galvanised Steel Water Tank with Liner">
            <a:extLst>
              <a:ext uri="{FF2B5EF4-FFF2-40B4-BE49-F238E27FC236}">
                <a16:creationId xmlns:a16="http://schemas.microsoft.com/office/drawing/2014/main" id="{65F11869-F733-F169-4841-563DD54024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27201" y="2768429"/>
            <a:ext cx="3352800" cy="33528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T-72B3M Main Battle Tank - Army Technology">
            <a:extLst>
              <a:ext uri="{FF2B5EF4-FFF2-40B4-BE49-F238E27FC236}">
                <a16:creationId xmlns:a16="http://schemas.microsoft.com/office/drawing/2014/main" id="{774FD4CB-A9C4-9C89-E21B-E29005D78E7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28981" y="2763178"/>
            <a:ext cx="4477401" cy="3358051"/>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a:extLst>
              <a:ext uri="{FF2B5EF4-FFF2-40B4-BE49-F238E27FC236}">
                <a16:creationId xmlns:a16="http://schemas.microsoft.com/office/drawing/2014/main" id="{44A6194D-9017-418B-DDA4-5894F7F7DB7B}"/>
              </a:ext>
            </a:extLst>
          </p:cNvPr>
          <p:cNvCxnSpPr>
            <a:cxnSpLocks/>
            <a:stCxn id="4" idx="3"/>
          </p:cNvCxnSpPr>
          <p:nvPr/>
        </p:nvCxnSpPr>
        <p:spPr>
          <a:xfrm flipV="1">
            <a:off x="5080001" y="4442203"/>
            <a:ext cx="1127759" cy="2626"/>
          </a:xfrm>
          <a:prstGeom prst="straightConnector1">
            <a:avLst/>
          </a:prstGeom>
          <a:ln w="76200">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8" name="TextBox 7">
            <a:extLst>
              <a:ext uri="{FF2B5EF4-FFF2-40B4-BE49-F238E27FC236}">
                <a16:creationId xmlns:a16="http://schemas.microsoft.com/office/drawing/2014/main" id="{4B476D09-E5A5-F887-DC33-C4DB89D31489}"/>
              </a:ext>
            </a:extLst>
          </p:cNvPr>
          <p:cNvSpPr txBox="1"/>
          <p:nvPr/>
        </p:nvSpPr>
        <p:spPr>
          <a:xfrm>
            <a:off x="6690884" y="2081114"/>
            <a:ext cx="3352800" cy="523220"/>
          </a:xfrm>
          <a:prstGeom prst="rect">
            <a:avLst/>
          </a:prstGeom>
          <a:noFill/>
        </p:spPr>
        <p:txBody>
          <a:bodyPr wrap="square" rtlCol="0">
            <a:spAutoFit/>
          </a:bodyPr>
          <a:lstStyle/>
          <a:p>
            <a:pPr algn="ctr"/>
            <a:r>
              <a:rPr lang="en-GB" sz="2800" dirty="0"/>
              <a:t>To this</a:t>
            </a:r>
          </a:p>
        </p:txBody>
      </p:sp>
      <p:sp>
        <p:nvSpPr>
          <p:cNvPr id="9" name="TextBox 8">
            <a:extLst>
              <a:ext uri="{FF2B5EF4-FFF2-40B4-BE49-F238E27FC236}">
                <a16:creationId xmlns:a16="http://schemas.microsoft.com/office/drawing/2014/main" id="{3473C522-8E60-ECDD-1686-B7192F9703A1}"/>
              </a:ext>
            </a:extLst>
          </p:cNvPr>
          <p:cNvSpPr txBox="1"/>
          <p:nvPr/>
        </p:nvSpPr>
        <p:spPr>
          <a:xfrm>
            <a:off x="1385618" y="2081114"/>
            <a:ext cx="4035966" cy="523220"/>
          </a:xfrm>
          <a:prstGeom prst="rect">
            <a:avLst/>
          </a:prstGeom>
          <a:noFill/>
        </p:spPr>
        <p:txBody>
          <a:bodyPr wrap="square" rtlCol="0">
            <a:spAutoFit/>
          </a:bodyPr>
          <a:lstStyle/>
          <a:p>
            <a:r>
              <a:rPr lang="en-GB" sz="2800" dirty="0"/>
              <a:t>How we got from this….</a:t>
            </a:r>
          </a:p>
        </p:txBody>
      </p:sp>
    </p:spTree>
    <p:extLst>
      <p:ext uri="{BB962C8B-B14F-4D97-AF65-F5344CB8AC3E}">
        <p14:creationId xmlns:p14="http://schemas.microsoft.com/office/powerpoint/2010/main" val="39517301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4" name="Rectangle 1053">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8628F6E-0B1E-C2D3-48E2-26C444818B22}"/>
              </a:ext>
            </a:extLst>
          </p:cNvPr>
          <p:cNvSpPr txBox="1"/>
          <p:nvPr/>
        </p:nvSpPr>
        <p:spPr>
          <a:xfrm>
            <a:off x="640080" y="329184"/>
            <a:ext cx="6894576"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600" kern="1200">
                <a:solidFill>
                  <a:schemeClr val="tx1"/>
                </a:solidFill>
                <a:latin typeface="+mj-lt"/>
                <a:ea typeface="+mj-ea"/>
                <a:cs typeface="+mj-cs"/>
              </a:rPr>
              <a:t>What this presentation will cover:</a:t>
            </a:r>
          </a:p>
        </p:txBody>
      </p:sp>
      <p:sp>
        <p:nvSpPr>
          <p:cNvPr id="1056"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E5E9E1F-3EBE-5271-E8F6-19A880958556}"/>
              </a:ext>
            </a:extLst>
          </p:cNvPr>
          <p:cNvSpPr>
            <a:spLocks noGrp="1"/>
          </p:cNvSpPr>
          <p:nvPr>
            <p:ph idx="1"/>
          </p:nvPr>
        </p:nvSpPr>
        <p:spPr>
          <a:xfrm>
            <a:off x="640080" y="2706624"/>
            <a:ext cx="6894576" cy="3483864"/>
          </a:xfrm>
        </p:spPr>
        <p:txBody>
          <a:bodyPr vert="horz" lIns="91440" tIns="45720" rIns="91440" bIns="45720" rtlCol="0">
            <a:normAutofit/>
          </a:bodyPr>
          <a:lstStyle/>
          <a:p>
            <a:r>
              <a:rPr lang="en-US" sz="2200" dirty="0"/>
              <a:t>World War 1 and 2 Developments</a:t>
            </a:r>
          </a:p>
          <a:p>
            <a:pPr lvl="1"/>
            <a:r>
              <a:rPr lang="en-US" sz="2200" dirty="0"/>
              <a:t>Mobility</a:t>
            </a:r>
          </a:p>
          <a:p>
            <a:pPr lvl="1"/>
            <a:r>
              <a:rPr lang="en-US" sz="2200" dirty="0" err="1"/>
              <a:t>Armour</a:t>
            </a:r>
            <a:endParaRPr lang="en-US" sz="2200" dirty="0"/>
          </a:p>
          <a:p>
            <a:pPr lvl="1"/>
            <a:r>
              <a:rPr lang="en-US" sz="2200" dirty="0"/>
              <a:t>Armament</a:t>
            </a:r>
          </a:p>
          <a:p>
            <a:pPr lvl="1"/>
            <a:r>
              <a:rPr lang="en-US" sz="2200" dirty="0"/>
              <a:t>Turrets</a:t>
            </a:r>
          </a:p>
          <a:p>
            <a:r>
              <a:rPr lang="en-US" sz="2200" dirty="0"/>
              <a:t>Post War Developments</a:t>
            </a:r>
          </a:p>
        </p:txBody>
      </p:sp>
      <p:pic>
        <p:nvPicPr>
          <p:cNvPr id="5" name="Picture 4" descr="Tiger II - Wikipedia">
            <a:extLst>
              <a:ext uri="{FF2B5EF4-FFF2-40B4-BE49-F238E27FC236}">
                <a16:creationId xmlns:a16="http://schemas.microsoft.com/office/drawing/2014/main" id="{80A9256F-97A7-C990-5F81-411C89EE75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3232" r="21722" b="-1"/>
          <a:stretch>
            <a:fillRect/>
          </a:stretch>
        </p:blipFill>
        <p:spPr bwMode="auto">
          <a:xfrm>
            <a:off x="8156454" y="-7"/>
            <a:ext cx="4035547" cy="4178808"/>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26" name="Picture 2" descr="Tank MK IV - Royal Tank Regiment">
            <a:extLst>
              <a:ext uri="{FF2B5EF4-FFF2-40B4-BE49-F238E27FC236}">
                <a16:creationId xmlns:a16="http://schemas.microsoft.com/office/drawing/2014/main" id="{7BFEFE08-AF96-AF7B-6495-4E224C1182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9065" r="15945" b="2"/>
          <a:stretch>
            <a:fillRect/>
          </a:stretch>
        </p:blipFill>
        <p:spPr bwMode="auto">
          <a:xfrm>
            <a:off x="8144356" y="4267201"/>
            <a:ext cx="4047645" cy="2590808"/>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3611545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166F2B1-BB8D-B85E-52A3-6B48A3C1DF17}"/>
              </a:ext>
            </a:extLst>
          </p:cNvPr>
          <p:cNvSpPr>
            <a:spLocks noGrp="1"/>
          </p:cNvSpPr>
          <p:nvPr>
            <p:ph type="title"/>
          </p:nvPr>
        </p:nvSpPr>
        <p:spPr>
          <a:xfrm>
            <a:off x="640080" y="329184"/>
            <a:ext cx="6894576" cy="1783080"/>
          </a:xfrm>
        </p:spPr>
        <p:txBody>
          <a:bodyPr anchor="b">
            <a:normAutofit/>
          </a:bodyPr>
          <a:lstStyle/>
          <a:p>
            <a:r>
              <a:rPr lang="en-GB" sz="5400" dirty="0"/>
              <a:t>Mobility</a:t>
            </a:r>
          </a:p>
        </p:txBody>
      </p:sp>
      <p:sp>
        <p:nvSpPr>
          <p:cNvPr id="308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28FA8DB-F5F2-E0B0-A8F0-DC384748466B}"/>
              </a:ext>
            </a:extLst>
          </p:cNvPr>
          <p:cNvSpPr>
            <a:spLocks noGrp="1"/>
          </p:cNvSpPr>
          <p:nvPr>
            <p:ph idx="1"/>
          </p:nvPr>
        </p:nvSpPr>
        <p:spPr>
          <a:xfrm>
            <a:off x="640080" y="2706624"/>
            <a:ext cx="6894576" cy="3483864"/>
          </a:xfrm>
        </p:spPr>
        <p:txBody>
          <a:bodyPr>
            <a:normAutofit/>
          </a:bodyPr>
          <a:lstStyle/>
          <a:p>
            <a:r>
              <a:rPr lang="en-GB" sz="2200" dirty="0"/>
              <a:t>Tracks were judged to be the best option for crossing the mud and trenches of the western front</a:t>
            </a:r>
          </a:p>
          <a:p>
            <a:r>
              <a:rPr lang="en-GB" sz="2200" dirty="0"/>
              <a:t>Tanks of all nations suffered heavily in the thick mud of the western front</a:t>
            </a:r>
          </a:p>
          <a:p>
            <a:r>
              <a:rPr lang="en-GB" sz="2200" dirty="0"/>
              <a:t>Tracks continue being the dominant choice for armoured vehicles</a:t>
            </a:r>
          </a:p>
        </p:txBody>
      </p:sp>
      <p:pic>
        <p:nvPicPr>
          <p:cNvPr id="1026" name="Picture 2" descr="CDN media">
            <a:extLst>
              <a:ext uri="{FF2B5EF4-FFF2-40B4-BE49-F238E27FC236}">
                <a16:creationId xmlns:a16="http://schemas.microsoft.com/office/drawing/2014/main" id="{C2ED3A58-D4FB-BD6B-0D63-398225D1885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325032" y="711224"/>
            <a:ext cx="4471236" cy="2928659"/>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Sd. Kfz. 234/2 Puma TACTICS – Germany’s BEST Armoured Recon Car in action  (’43 – ’44)">
            <a:extLst>
              <a:ext uri="{FF2B5EF4-FFF2-40B4-BE49-F238E27FC236}">
                <a16:creationId xmlns:a16="http://schemas.microsoft.com/office/drawing/2014/main" id="{6E282BF6-0718-3A31-F7F0-C87C40BBE80F}"/>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325032" y="3740395"/>
            <a:ext cx="4471236" cy="25150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11116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8" name="Rectangle 3087">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1748FB-98FD-B8AF-D0FB-0D2EEF7C426C}"/>
              </a:ext>
            </a:extLst>
          </p:cNvPr>
          <p:cNvSpPr>
            <a:spLocks noGrp="1"/>
          </p:cNvSpPr>
          <p:nvPr>
            <p:ph type="title"/>
          </p:nvPr>
        </p:nvSpPr>
        <p:spPr>
          <a:xfrm>
            <a:off x="640080" y="329184"/>
            <a:ext cx="6894576" cy="1783080"/>
          </a:xfrm>
        </p:spPr>
        <p:txBody>
          <a:bodyPr vert="horz" lIns="91440" tIns="45720" rIns="91440" bIns="45720" rtlCol="0" anchor="b">
            <a:normAutofit/>
          </a:bodyPr>
          <a:lstStyle/>
          <a:p>
            <a:r>
              <a:rPr lang="en-US" sz="6600" kern="1200" dirty="0" err="1">
                <a:solidFill>
                  <a:schemeClr val="tx1"/>
                </a:solidFill>
                <a:latin typeface="+mj-lt"/>
                <a:ea typeface="+mj-ea"/>
                <a:cs typeface="+mj-cs"/>
              </a:rPr>
              <a:t>Armour</a:t>
            </a:r>
            <a:endParaRPr lang="en-US" sz="6600" kern="1200" dirty="0">
              <a:solidFill>
                <a:schemeClr val="tx1"/>
              </a:solidFill>
              <a:latin typeface="+mj-lt"/>
              <a:ea typeface="+mj-ea"/>
              <a:cs typeface="+mj-cs"/>
            </a:endParaRPr>
          </a:p>
        </p:txBody>
      </p:sp>
      <p:sp>
        <p:nvSpPr>
          <p:cNvPr id="3089"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B243FB29-2DD8-09C4-0A75-8B56E328D843}"/>
              </a:ext>
            </a:extLst>
          </p:cNvPr>
          <p:cNvSpPr>
            <a:spLocks noGrp="1"/>
          </p:cNvSpPr>
          <p:nvPr>
            <p:ph sz="half" idx="2"/>
          </p:nvPr>
        </p:nvSpPr>
        <p:spPr>
          <a:xfrm>
            <a:off x="640080" y="2706624"/>
            <a:ext cx="6894576" cy="3483864"/>
          </a:xfrm>
        </p:spPr>
        <p:txBody>
          <a:bodyPr vert="horz" lIns="91440" tIns="45720" rIns="91440" bIns="45720" rtlCol="0">
            <a:normAutofit/>
          </a:bodyPr>
          <a:lstStyle/>
          <a:p>
            <a:r>
              <a:rPr lang="en-US" sz="2200"/>
              <a:t>Initial tanks were armoured against machine guns and rifles, with numerous lost to artillery</a:t>
            </a:r>
          </a:p>
          <a:p>
            <a:r>
              <a:rPr lang="en-US" sz="2200"/>
              <a:t>Armour did not significantly improve over the interwar period</a:t>
            </a:r>
          </a:p>
          <a:p>
            <a:r>
              <a:rPr lang="en-US" sz="2200"/>
              <a:t>Significant growth through the second world war, as seen in the Tiger II plate on the right</a:t>
            </a:r>
          </a:p>
        </p:txBody>
      </p:sp>
      <p:pic>
        <p:nvPicPr>
          <p:cNvPr id="1026" name="Picture 2" descr="CDN media">
            <a:extLst>
              <a:ext uri="{FF2B5EF4-FFF2-40B4-BE49-F238E27FC236}">
                <a16:creationId xmlns:a16="http://schemas.microsoft.com/office/drawing/2014/main" id="{F120FB5A-11FE-7B5D-0052-FAAE4F4AFC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516" r="15054" b="-3"/>
          <a:stretch>
            <a:fillRect/>
          </a:stretch>
        </p:blipFill>
        <p:spPr bwMode="auto">
          <a:xfrm>
            <a:off x="8156453" y="2679192"/>
            <a:ext cx="4035547" cy="4178808"/>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076" name="Picture 4" descr="undefined">
            <a:extLst>
              <a:ext uri="{FF2B5EF4-FFF2-40B4-BE49-F238E27FC236}">
                <a16:creationId xmlns:a16="http://schemas.microsoft.com/office/drawing/2014/main" id="{72087237-5929-EAC1-BFE8-FA6704E55D0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98" t="4108"/>
          <a:stretch>
            <a:fillRect/>
          </a:stretch>
        </p:blipFill>
        <p:spPr bwMode="auto">
          <a:xfrm>
            <a:off x="8153405" y="0"/>
            <a:ext cx="4035547" cy="2590808"/>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5497356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6446FF3-11C5-3EF2-183D-23E0BC22EB04}"/>
            </a:ext>
          </a:extLst>
        </p:cNvPr>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95B1FC96-0749-41C9-BAED-E089E7714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69D986-5BAF-6808-119C-A567AC8A2320}"/>
              </a:ext>
            </a:extLst>
          </p:cNvPr>
          <p:cNvSpPr>
            <a:spLocks noGrp="1"/>
          </p:cNvSpPr>
          <p:nvPr>
            <p:ph type="title"/>
          </p:nvPr>
        </p:nvSpPr>
        <p:spPr>
          <a:xfrm>
            <a:off x="630936" y="4562856"/>
            <a:ext cx="3419856" cy="1600200"/>
          </a:xfrm>
        </p:spPr>
        <p:txBody>
          <a:bodyPr vert="horz" lIns="91440" tIns="45720" rIns="91440" bIns="45720" rtlCol="0" anchor="ctr">
            <a:normAutofit/>
          </a:bodyPr>
          <a:lstStyle/>
          <a:p>
            <a:r>
              <a:rPr lang="en-US" sz="4800" kern="1200" dirty="0">
                <a:solidFill>
                  <a:schemeClr val="tx1"/>
                </a:solidFill>
                <a:latin typeface="+mj-lt"/>
                <a:ea typeface="+mj-ea"/>
                <a:cs typeface="+mj-cs"/>
              </a:rPr>
              <a:t>Armament</a:t>
            </a:r>
          </a:p>
        </p:txBody>
      </p:sp>
      <p:pic>
        <p:nvPicPr>
          <p:cNvPr id="2050" name="Picture 2">
            <a:extLst>
              <a:ext uri="{FF2B5EF4-FFF2-40B4-BE49-F238E27FC236}">
                <a16:creationId xmlns:a16="http://schemas.microsoft.com/office/drawing/2014/main" id="{8078671D-CC37-8652-6E54-32E79FB62E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8218"/>
          <a:stretch>
            <a:fillRect/>
          </a:stretch>
        </p:blipFill>
        <p:spPr bwMode="auto">
          <a:xfrm>
            <a:off x="6132576" y="-8609"/>
            <a:ext cx="6095995" cy="4196271"/>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Picture 2">
            <a:extLst>
              <a:ext uri="{FF2B5EF4-FFF2-40B4-BE49-F238E27FC236}">
                <a16:creationId xmlns:a16="http://schemas.microsoft.com/office/drawing/2014/main" id="{4CC0FF8E-6C2E-7111-8F69-0AD49FBF1E7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9422" r="-3" b="113"/>
          <a:stretch>
            <a:fillRect/>
          </a:stretch>
        </p:blipFill>
        <p:spPr bwMode="auto">
          <a:xfrm>
            <a:off x="0" y="0"/>
            <a:ext cx="6172195" cy="4187662"/>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057" name="sketch line">
            <a:extLst>
              <a:ext uri="{FF2B5EF4-FFF2-40B4-BE49-F238E27FC236}">
                <a16:creationId xmlns:a16="http://schemas.microsoft.com/office/drawing/2014/main" id="{63C1A86C-B1A8-4AEC-B001-595C91716E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89020" y="5404538"/>
            <a:ext cx="1554480" cy="18288"/>
          </a:xfrm>
          <a:custGeom>
            <a:avLst/>
            <a:gdLst>
              <a:gd name="csX0" fmla="*/ 0 w 1554480"/>
              <a:gd name="csY0" fmla="*/ 0 h 18288"/>
              <a:gd name="csX1" fmla="*/ 549250 w 1554480"/>
              <a:gd name="csY1" fmla="*/ 0 h 18288"/>
              <a:gd name="csX2" fmla="*/ 1082954 w 1554480"/>
              <a:gd name="csY2" fmla="*/ 0 h 18288"/>
              <a:gd name="csX3" fmla="*/ 1554480 w 1554480"/>
              <a:gd name="csY3" fmla="*/ 0 h 18288"/>
              <a:gd name="csX4" fmla="*/ 1554480 w 1554480"/>
              <a:gd name="csY4" fmla="*/ 18288 h 18288"/>
              <a:gd name="csX5" fmla="*/ 1067410 w 1554480"/>
              <a:gd name="csY5" fmla="*/ 18288 h 18288"/>
              <a:gd name="csX6" fmla="*/ 549250 w 1554480"/>
              <a:gd name="csY6" fmla="*/ 18288 h 18288"/>
              <a:gd name="csX7" fmla="*/ 0 w 1554480"/>
              <a:gd name="csY7" fmla="*/ 18288 h 18288"/>
              <a:gd name="csX8" fmla="*/ 0 w 1554480"/>
              <a:gd name="csY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C1A5AA64-405B-E495-8415-DD20CE5F382D}"/>
              </a:ext>
            </a:extLst>
          </p:cNvPr>
          <p:cNvSpPr>
            <a:spLocks noGrp="1"/>
          </p:cNvSpPr>
          <p:nvPr>
            <p:ph sz="half" idx="2"/>
          </p:nvPr>
        </p:nvSpPr>
        <p:spPr>
          <a:xfrm>
            <a:off x="4654294" y="4562856"/>
            <a:ext cx="6903721" cy="1600200"/>
          </a:xfrm>
        </p:spPr>
        <p:txBody>
          <a:bodyPr vert="horz" lIns="91440" tIns="45720" rIns="91440" bIns="45720" rtlCol="0" anchor="ctr">
            <a:normAutofit/>
          </a:bodyPr>
          <a:lstStyle/>
          <a:p>
            <a:r>
              <a:rPr lang="en-US" sz="1800" dirty="0"/>
              <a:t>WW1 tanks largely used machine guns and light cannons, adapted from other roles</a:t>
            </a:r>
          </a:p>
          <a:p>
            <a:r>
              <a:rPr lang="en-US" sz="1800" dirty="0"/>
              <a:t>Changing role of tanks lead to a changing importance in guns</a:t>
            </a:r>
          </a:p>
          <a:p>
            <a:pPr lvl="1"/>
            <a:r>
              <a:rPr lang="en-US" sz="1400" dirty="0"/>
              <a:t>Dedicated guns developed for tanks</a:t>
            </a:r>
          </a:p>
          <a:p>
            <a:pPr lvl="1"/>
            <a:r>
              <a:rPr lang="en-US" sz="1400" dirty="0"/>
              <a:t>Conflict between High Explosive and </a:t>
            </a:r>
            <a:r>
              <a:rPr lang="en-GB" sz="1400" noProof="0" dirty="0"/>
              <a:t>Armour</a:t>
            </a:r>
            <a:r>
              <a:rPr lang="en-US" sz="1400" dirty="0"/>
              <a:t> Penetration performance</a:t>
            </a:r>
          </a:p>
        </p:txBody>
      </p:sp>
    </p:spTree>
    <p:extLst>
      <p:ext uri="{BB962C8B-B14F-4D97-AF65-F5344CB8AC3E}">
        <p14:creationId xmlns:p14="http://schemas.microsoft.com/office/powerpoint/2010/main" val="3600467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81" name="Rectangle 1080">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4ABC12-ED9E-F740-C9C0-7DB04C9E208A}"/>
              </a:ext>
            </a:extLst>
          </p:cNvPr>
          <p:cNvSpPr>
            <a:spLocks noGrp="1"/>
          </p:cNvSpPr>
          <p:nvPr>
            <p:ph type="title"/>
          </p:nvPr>
        </p:nvSpPr>
        <p:spPr>
          <a:xfrm>
            <a:off x="640080" y="329184"/>
            <a:ext cx="6894576" cy="1783080"/>
          </a:xfrm>
        </p:spPr>
        <p:txBody>
          <a:bodyPr anchor="b">
            <a:normAutofit/>
          </a:bodyPr>
          <a:lstStyle/>
          <a:p>
            <a:r>
              <a:rPr lang="en-GB" sz="5400" dirty="0"/>
              <a:t>Turrets</a:t>
            </a:r>
          </a:p>
        </p:txBody>
      </p:sp>
      <p:sp>
        <p:nvSpPr>
          <p:cNvPr id="108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6D9E8ED-24F7-3B43-4302-B5081206FF1A}"/>
              </a:ext>
            </a:extLst>
          </p:cNvPr>
          <p:cNvSpPr>
            <a:spLocks noGrp="1"/>
          </p:cNvSpPr>
          <p:nvPr>
            <p:ph idx="1"/>
          </p:nvPr>
        </p:nvSpPr>
        <p:spPr>
          <a:xfrm>
            <a:off x="640080" y="2706624"/>
            <a:ext cx="6001880" cy="3483864"/>
          </a:xfrm>
        </p:spPr>
        <p:txBody>
          <a:bodyPr>
            <a:normAutofit/>
          </a:bodyPr>
          <a:lstStyle/>
          <a:p>
            <a:r>
              <a:rPr lang="en-GB" sz="2200" dirty="0"/>
              <a:t>For the outbreak of armoured warfare, weapons were sponson or casemate mounted</a:t>
            </a:r>
          </a:p>
          <a:p>
            <a:r>
              <a:rPr lang="en-GB" sz="2200" dirty="0"/>
              <a:t>The FT-17 was the first tank to feature a fully revolving turret</a:t>
            </a:r>
          </a:p>
          <a:p>
            <a:r>
              <a:rPr lang="en-GB" sz="2200" dirty="0"/>
              <a:t>This became the trend for tanks, however large numbers of vehicles continued with casemate guns</a:t>
            </a:r>
          </a:p>
        </p:txBody>
      </p:sp>
      <p:pic>
        <p:nvPicPr>
          <p:cNvPr id="4" name="Picture 3">
            <a:extLst>
              <a:ext uri="{FF2B5EF4-FFF2-40B4-BE49-F238E27FC236}">
                <a16:creationId xmlns:a16="http://schemas.microsoft.com/office/drawing/2014/main" id="{85C702DB-D434-8C61-3E4F-45C966A68585}"/>
              </a:ext>
            </a:extLst>
          </p:cNvPr>
          <p:cNvPicPr>
            <a:picLocks noChangeAspect="1"/>
          </p:cNvPicPr>
          <p:nvPr/>
        </p:nvPicPr>
        <p:blipFill>
          <a:blip r:embed="rId3"/>
          <a:stretch>
            <a:fillRect/>
          </a:stretch>
        </p:blipFill>
        <p:spPr>
          <a:xfrm>
            <a:off x="6850066" y="915169"/>
            <a:ext cx="5027990" cy="2828244"/>
          </a:xfrm>
          <a:prstGeom prst="rect">
            <a:avLst/>
          </a:prstGeom>
        </p:spPr>
      </p:pic>
      <p:pic>
        <p:nvPicPr>
          <p:cNvPr id="1026" name="Picture 2">
            <a:extLst>
              <a:ext uri="{FF2B5EF4-FFF2-40B4-BE49-F238E27FC236}">
                <a16:creationId xmlns:a16="http://schemas.microsoft.com/office/drawing/2014/main" id="{03D50799-5F86-0CFA-2CF4-85CCA47EC094}"/>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802905" y="3607291"/>
            <a:ext cx="5056863" cy="257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68244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EC555-61DA-3606-8B7B-2A7937C2D134}"/>
              </a:ext>
            </a:extLst>
          </p:cNvPr>
          <p:cNvSpPr>
            <a:spLocks noGrp="1"/>
          </p:cNvSpPr>
          <p:nvPr>
            <p:ph type="title"/>
          </p:nvPr>
        </p:nvSpPr>
        <p:spPr/>
        <p:txBody>
          <a:bodyPr/>
          <a:lstStyle/>
          <a:p>
            <a:endParaRPr lang="en-GB" dirty="0"/>
          </a:p>
        </p:txBody>
      </p:sp>
      <p:pic>
        <p:nvPicPr>
          <p:cNvPr id="7" name="0lwsgiie7xs21">
            <a:hlinkClick r:id="" action="ppaction://media"/>
            <a:extLst>
              <a:ext uri="{FF2B5EF4-FFF2-40B4-BE49-F238E27FC236}">
                <a16:creationId xmlns:a16="http://schemas.microsoft.com/office/drawing/2014/main" id="{03B247AE-BC0C-8992-C915-EBDB9D726D7A}"/>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9832" y="9832"/>
            <a:ext cx="12192000" cy="6933252"/>
          </a:xfrm>
        </p:spPr>
      </p:pic>
    </p:spTree>
    <p:extLst>
      <p:ext uri="{BB962C8B-B14F-4D97-AF65-F5344CB8AC3E}">
        <p14:creationId xmlns:p14="http://schemas.microsoft.com/office/powerpoint/2010/main" val="1187876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8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034AA-6F0E-B9A7-5419-46A89B85B533}"/>
              </a:ext>
            </a:extLst>
          </p:cNvPr>
          <p:cNvSpPr>
            <a:spLocks noGrp="1"/>
          </p:cNvSpPr>
          <p:nvPr>
            <p:ph type="title"/>
          </p:nvPr>
        </p:nvSpPr>
        <p:spPr/>
        <p:txBody>
          <a:bodyPr/>
          <a:lstStyle/>
          <a:p>
            <a:endParaRPr lang="en-GB" dirty="0"/>
          </a:p>
        </p:txBody>
      </p:sp>
      <p:pic>
        <p:nvPicPr>
          <p:cNvPr id="7" name="TANKY">
            <a:hlinkClick r:id="" action="ppaction://media"/>
            <a:extLst>
              <a:ext uri="{FF2B5EF4-FFF2-40B4-BE49-F238E27FC236}">
                <a16:creationId xmlns:a16="http://schemas.microsoft.com/office/drawing/2014/main" id="{2EF69722-F16E-0D77-B7F9-76BBD1B41874}"/>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0" y="-1"/>
            <a:ext cx="12192000" cy="6857845"/>
          </a:xfrm>
        </p:spPr>
      </p:pic>
    </p:spTree>
    <p:extLst>
      <p:ext uri="{BB962C8B-B14F-4D97-AF65-F5344CB8AC3E}">
        <p14:creationId xmlns:p14="http://schemas.microsoft.com/office/powerpoint/2010/main" val="1565053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0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8" name="Rectangle 3097">
            <a:extLst>
              <a:ext uri="{FF2B5EF4-FFF2-40B4-BE49-F238E27FC236}">
                <a16:creationId xmlns:a16="http://schemas.microsoft.com/office/drawing/2014/main" id="{1E9986A5-A7D1-4022-BAC0-885FB7A141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C72C59-678B-21B6-4BB6-329A68024067}"/>
              </a:ext>
            </a:extLst>
          </p:cNvPr>
          <p:cNvSpPr>
            <a:spLocks noGrp="1"/>
          </p:cNvSpPr>
          <p:nvPr>
            <p:ph type="title"/>
          </p:nvPr>
        </p:nvSpPr>
        <p:spPr>
          <a:xfrm>
            <a:off x="630936" y="4544570"/>
            <a:ext cx="3344528" cy="1703830"/>
          </a:xfrm>
        </p:spPr>
        <p:txBody>
          <a:bodyPr anchor="ctr">
            <a:normAutofit/>
          </a:bodyPr>
          <a:lstStyle/>
          <a:p>
            <a:r>
              <a:rPr lang="en-GB" sz="3700" dirty="0"/>
              <a:t>Evolution of World War Developments</a:t>
            </a:r>
          </a:p>
        </p:txBody>
      </p:sp>
      <p:pic>
        <p:nvPicPr>
          <p:cNvPr id="4" name="Picture 3">
            <a:extLst>
              <a:ext uri="{FF2B5EF4-FFF2-40B4-BE49-F238E27FC236}">
                <a16:creationId xmlns:a16="http://schemas.microsoft.com/office/drawing/2014/main" id="{0E86ECD5-F8B1-D3AB-47F9-9D1CDFA03258}"/>
              </a:ext>
            </a:extLst>
          </p:cNvPr>
          <p:cNvPicPr>
            <a:picLocks noChangeAspect="1"/>
          </p:cNvPicPr>
          <p:nvPr/>
        </p:nvPicPr>
        <p:blipFill>
          <a:blip r:embed="rId3"/>
          <a:srcRect l="17607" r="15928" b="-3"/>
          <a:stretch>
            <a:fillRect/>
          </a:stretch>
        </p:blipFill>
        <p:spPr>
          <a:xfrm>
            <a:off x="20" y="-1"/>
            <a:ext cx="3975444" cy="4306593"/>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Content Placeholder 4">
            <a:extLst>
              <a:ext uri="{FF2B5EF4-FFF2-40B4-BE49-F238E27FC236}">
                <a16:creationId xmlns:a16="http://schemas.microsoft.com/office/drawing/2014/main" id="{8D2BD527-93C5-51A5-1270-B73FD53658C4}"/>
              </a:ext>
            </a:extLst>
          </p:cNvPr>
          <p:cNvPicPr>
            <a:picLocks noChangeAspect="1"/>
          </p:cNvPicPr>
          <p:nvPr/>
        </p:nvPicPr>
        <p:blipFill>
          <a:blip r:embed="rId4"/>
          <a:srcRect t="13606" r="1" b="2991"/>
          <a:stretch>
            <a:fillRect/>
          </a:stretch>
        </p:blipFill>
        <p:spPr>
          <a:xfrm>
            <a:off x="4148881" y="-1"/>
            <a:ext cx="3872656" cy="4306594"/>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074" name="Picture 2" descr="Ukrainian tankers near an undisclosed front line position in eastern Ukraine on Nov. 28, 2022.">
            <a:extLst>
              <a:ext uri="{FF2B5EF4-FFF2-40B4-BE49-F238E27FC236}">
                <a16:creationId xmlns:a16="http://schemas.microsoft.com/office/drawing/2014/main" id="{94451878-6F3D-B629-DF35-AB994164100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32832" r="14960" b="-2"/>
          <a:stretch>
            <a:fillRect/>
          </a:stretch>
        </p:blipFill>
        <p:spPr bwMode="auto">
          <a:xfrm>
            <a:off x="8194953" y="-1"/>
            <a:ext cx="3997047" cy="4306593"/>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099" name="sketch line">
            <a:extLst>
              <a:ext uri="{FF2B5EF4-FFF2-40B4-BE49-F238E27FC236}">
                <a16:creationId xmlns:a16="http://schemas.microsoft.com/office/drawing/2014/main" id="{D2758DA7-6A89-49A1-B9F5-546D993242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422904" y="5413767"/>
            <a:ext cx="1554480" cy="18288"/>
          </a:xfrm>
          <a:custGeom>
            <a:avLst/>
            <a:gdLst>
              <a:gd name="csX0" fmla="*/ 0 w 1554480"/>
              <a:gd name="csY0" fmla="*/ 0 h 18288"/>
              <a:gd name="csX1" fmla="*/ 549250 w 1554480"/>
              <a:gd name="csY1" fmla="*/ 0 h 18288"/>
              <a:gd name="csX2" fmla="*/ 1082954 w 1554480"/>
              <a:gd name="csY2" fmla="*/ 0 h 18288"/>
              <a:gd name="csX3" fmla="*/ 1554480 w 1554480"/>
              <a:gd name="csY3" fmla="*/ 0 h 18288"/>
              <a:gd name="csX4" fmla="*/ 1554480 w 1554480"/>
              <a:gd name="csY4" fmla="*/ 18288 h 18288"/>
              <a:gd name="csX5" fmla="*/ 1067410 w 1554480"/>
              <a:gd name="csY5" fmla="*/ 18288 h 18288"/>
              <a:gd name="csX6" fmla="*/ 549250 w 1554480"/>
              <a:gd name="csY6" fmla="*/ 18288 h 18288"/>
              <a:gd name="csX7" fmla="*/ 0 w 1554480"/>
              <a:gd name="csY7" fmla="*/ 18288 h 18288"/>
              <a:gd name="csX8" fmla="*/ 0 w 1554480"/>
              <a:gd name="csY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Content Placeholder 8">
            <a:extLst>
              <a:ext uri="{FF2B5EF4-FFF2-40B4-BE49-F238E27FC236}">
                <a16:creationId xmlns:a16="http://schemas.microsoft.com/office/drawing/2014/main" id="{B51EF9BE-5EEC-A035-535C-5E55D1A7940A}"/>
              </a:ext>
            </a:extLst>
          </p:cNvPr>
          <p:cNvSpPr>
            <a:spLocks noGrp="1"/>
          </p:cNvSpPr>
          <p:nvPr>
            <p:ph idx="1"/>
          </p:nvPr>
        </p:nvSpPr>
        <p:spPr>
          <a:xfrm>
            <a:off x="4413582" y="4544570"/>
            <a:ext cx="7147481" cy="1703830"/>
          </a:xfrm>
        </p:spPr>
        <p:txBody>
          <a:bodyPr anchor="ctr">
            <a:normAutofit fontScale="92500"/>
          </a:bodyPr>
          <a:lstStyle/>
          <a:p>
            <a:r>
              <a:rPr lang="en-US" sz="2200" dirty="0" err="1"/>
              <a:t>Armour</a:t>
            </a:r>
            <a:r>
              <a:rPr lang="en-US" sz="2200" dirty="0"/>
              <a:t> continued to evolve as threats did- composite </a:t>
            </a:r>
            <a:r>
              <a:rPr lang="en-US" sz="2200" dirty="0" err="1"/>
              <a:t>armour</a:t>
            </a:r>
            <a:r>
              <a:rPr lang="en-US" sz="2200" dirty="0"/>
              <a:t>, ERA/NERA, active protection</a:t>
            </a:r>
          </a:p>
          <a:p>
            <a:r>
              <a:rPr lang="en-US" sz="2200" dirty="0"/>
              <a:t>Modern guns, evolution of discarding sabot ammo from WW2</a:t>
            </a:r>
          </a:p>
          <a:p>
            <a:r>
              <a:rPr lang="en-US" sz="2200" dirty="0"/>
              <a:t>Continued use of tracks- Sand of the gulf, mud of Ukraine</a:t>
            </a:r>
          </a:p>
        </p:txBody>
      </p:sp>
    </p:spTree>
    <p:extLst>
      <p:ext uri="{BB962C8B-B14F-4D97-AF65-F5344CB8AC3E}">
        <p14:creationId xmlns:p14="http://schemas.microsoft.com/office/powerpoint/2010/main" val="11932816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412B9-55C2-DF46-C700-EB1A003D807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825B7D8-111E-5F2E-E19E-D09B6F12300B}"/>
              </a:ext>
            </a:extLst>
          </p:cNvPr>
          <p:cNvSpPr>
            <a:spLocks noGrp="1"/>
          </p:cNvSpPr>
          <p:nvPr>
            <p:ph idx="1"/>
          </p:nvPr>
        </p:nvSpPr>
        <p:spPr/>
        <p:txBody>
          <a:bodyPr/>
          <a:lstStyle/>
          <a:p>
            <a:endParaRPr lang="en-GB"/>
          </a:p>
        </p:txBody>
      </p:sp>
      <p:pic>
        <p:nvPicPr>
          <p:cNvPr id="5" name="Video 4">
            <a:hlinkClick r:id="" action="ppaction://media"/>
            <a:extLst>
              <a:ext uri="{FF2B5EF4-FFF2-40B4-BE49-F238E27FC236}">
                <a16:creationId xmlns:a16="http://schemas.microsoft.com/office/drawing/2014/main" id="{A743D2B9-A29C-3487-8F2F-2695CAD169C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0749"/>
            <a:ext cx="12192000" cy="6879498"/>
          </a:xfrm>
          <a:prstGeom prst="rect">
            <a:avLst/>
          </a:prstGeom>
        </p:spPr>
      </p:pic>
    </p:spTree>
    <p:extLst>
      <p:ext uri="{BB962C8B-B14F-4D97-AF65-F5344CB8AC3E}">
        <p14:creationId xmlns:p14="http://schemas.microsoft.com/office/powerpoint/2010/main" val="3901152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504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1" name="Rectangle 1040">
            <a:extLst>
              <a:ext uri="{FF2B5EF4-FFF2-40B4-BE49-F238E27FC236}">
                <a16:creationId xmlns:a16="http://schemas.microsoft.com/office/drawing/2014/main" id="{1E9986A5-A7D1-4022-BAC0-885FB7A141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6FE25A-A659-0077-94CF-C97C2CE159C1}"/>
              </a:ext>
            </a:extLst>
          </p:cNvPr>
          <p:cNvSpPr>
            <a:spLocks noGrp="1"/>
          </p:cNvSpPr>
          <p:nvPr>
            <p:ph type="title"/>
          </p:nvPr>
        </p:nvSpPr>
        <p:spPr>
          <a:xfrm>
            <a:off x="630936" y="4544570"/>
            <a:ext cx="3344528" cy="1703830"/>
          </a:xfrm>
        </p:spPr>
        <p:txBody>
          <a:bodyPr anchor="ctr">
            <a:normAutofit/>
          </a:bodyPr>
          <a:lstStyle/>
          <a:p>
            <a:r>
              <a:rPr lang="en-GB" sz="3700"/>
              <a:t>Post World War Developments</a:t>
            </a:r>
          </a:p>
        </p:txBody>
      </p:sp>
      <p:pic>
        <p:nvPicPr>
          <p:cNvPr id="1030" name="Picture 6">
            <a:extLst>
              <a:ext uri="{FF2B5EF4-FFF2-40B4-BE49-F238E27FC236}">
                <a16:creationId xmlns:a16="http://schemas.microsoft.com/office/drawing/2014/main" id="{CD3384C4-E516-AAC2-583A-8B69B41C45C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968" r="26107" b="-2"/>
          <a:stretch>
            <a:fillRect/>
          </a:stretch>
        </p:blipFill>
        <p:spPr bwMode="auto">
          <a:xfrm>
            <a:off x="20" y="-1"/>
            <a:ext cx="3975444" cy="4306593"/>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 name="Content Placeholder 3">
            <a:extLst>
              <a:ext uri="{FF2B5EF4-FFF2-40B4-BE49-F238E27FC236}">
                <a16:creationId xmlns:a16="http://schemas.microsoft.com/office/drawing/2014/main" id="{2B6A96BD-821C-374B-FDC0-8EC598C2A971}"/>
              </a:ext>
            </a:extLst>
          </p:cNvPr>
          <p:cNvPicPr>
            <a:picLocks noChangeAspect="1"/>
          </p:cNvPicPr>
          <p:nvPr/>
        </p:nvPicPr>
        <p:blipFill>
          <a:blip r:embed="rId4"/>
          <a:srcRect l="27163" r="22254" b="-2"/>
          <a:stretch>
            <a:fillRect/>
          </a:stretch>
        </p:blipFill>
        <p:spPr>
          <a:xfrm>
            <a:off x="4148881" y="-1"/>
            <a:ext cx="3872656" cy="4306594"/>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26" name="Picture 2" descr="CDN media">
            <a:extLst>
              <a:ext uri="{FF2B5EF4-FFF2-40B4-BE49-F238E27FC236}">
                <a16:creationId xmlns:a16="http://schemas.microsoft.com/office/drawing/2014/main" id="{22113EC9-7810-7144-15DD-DE8268DB32A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9616" r="16134" b="-1"/>
          <a:stretch>
            <a:fillRect/>
          </a:stretch>
        </p:blipFill>
        <p:spPr bwMode="auto">
          <a:xfrm>
            <a:off x="8194953" y="-1"/>
            <a:ext cx="3997047" cy="4306593"/>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042" name="sketch line">
            <a:extLst>
              <a:ext uri="{FF2B5EF4-FFF2-40B4-BE49-F238E27FC236}">
                <a16:creationId xmlns:a16="http://schemas.microsoft.com/office/drawing/2014/main" id="{D2758DA7-6A89-49A1-B9F5-546D993242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422904" y="5413767"/>
            <a:ext cx="1554480" cy="18288"/>
          </a:xfrm>
          <a:custGeom>
            <a:avLst/>
            <a:gdLst>
              <a:gd name="csX0" fmla="*/ 0 w 1554480"/>
              <a:gd name="csY0" fmla="*/ 0 h 18288"/>
              <a:gd name="csX1" fmla="*/ 549250 w 1554480"/>
              <a:gd name="csY1" fmla="*/ 0 h 18288"/>
              <a:gd name="csX2" fmla="*/ 1082954 w 1554480"/>
              <a:gd name="csY2" fmla="*/ 0 h 18288"/>
              <a:gd name="csX3" fmla="*/ 1554480 w 1554480"/>
              <a:gd name="csY3" fmla="*/ 0 h 18288"/>
              <a:gd name="csX4" fmla="*/ 1554480 w 1554480"/>
              <a:gd name="csY4" fmla="*/ 18288 h 18288"/>
              <a:gd name="csX5" fmla="*/ 1067410 w 1554480"/>
              <a:gd name="csY5" fmla="*/ 18288 h 18288"/>
              <a:gd name="csX6" fmla="*/ 549250 w 1554480"/>
              <a:gd name="csY6" fmla="*/ 18288 h 18288"/>
              <a:gd name="csX7" fmla="*/ 0 w 1554480"/>
              <a:gd name="csY7" fmla="*/ 18288 h 18288"/>
              <a:gd name="csX8" fmla="*/ 0 w 1554480"/>
              <a:gd name="csY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4" name="Content Placeholder 1033">
            <a:extLst>
              <a:ext uri="{FF2B5EF4-FFF2-40B4-BE49-F238E27FC236}">
                <a16:creationId xmlns:a16="http://schemas.microsoft.com/office/drawing/2014/main" id="{F3243F8F-0EE8-4F79-DDD7-197621D0F6A7}"/>
              </a:ext>
            </a:extLst>
          </p:cNvPr>
          <p:cNvSpPr>
            <a:spLocks noGrp="1"/>
          </p:cNvSpPr>
          <p:nvPr>
            <p:ph idx="1"/>
          </p:nvPr>
        </p:nvSpPr>
        <p:spPr>
          <a:xfrm>
            <a:off x="4413582" y="4544570"/>
            <a:ext cx="7147481" cy="1703830"/>
          </a:xfrm>
        </p:spPr>
        <p:txBody>
          <a:bodyPr anchor="ctr">
            <a:normAutofit lnSpcReduction="10000"/>
          </a:bodyPr>
          <a:lstStyle/>
          <a:p>
            <a:r>
              <a:rPr lang="en-US" sz="2200" dirty="0"/>
              <a:t>Thermal/ </a:t>
            </a:r>
            <a:r>
              <a:rPr lang="en-US" sz="2200" dirty="0" err="1"/>
              <a:t>Nightvision</a:t>
            </a:r>
            <a:r>
              <a:rPr lang="en-US" sz="2200" dirty="0"/>
              <a:t>/ computerized fire control</a:t>
            </a:r>
          </a:p>
          <a:p>
            <a:r>
              <a:rPr lang="en-US" sz="2200" dirty="0"/>
              <a:t>Significant use of drones in Ukraine- reconnaissance and direct attack</a:t>
            </a:r>
          </a:p>
          <a:p>
            <a:r>
              <a:rPr lang="en-US" sz="2200" dirty="0"/>
              <a:t>Air attack led to 50% attrition amongst armored divisions at the beginning of Desert Storm</a:t>
            </a:r>
          </a:p>
        </p:txBody>
      </p:sp>
    </p:spTree>
    <p:extLst>
      <p:ext uri="{BB962C8B-B14F-4D97-AF65-F5344CB8AC3E}">
        <p14:creationId xmlns:p14="http://schemas.microsoft.com/office/powerpoint/2010/main" val="38632181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5642EC8-2A79-4813-96D5-411A08433111}"/>
              </a:ext>
            </a:extLst>
          </p:cNvPr>
          <p:cNvSpPr/>
          <p:nvPr/>
        </p:nvSpPr>
        <p:spPr>
          <a:xfrm>
            <a:off x="0" y="0"/>
            <a:ext cx="12192000" cy="687604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pic>
        <p:nvPicPr>
          <p:cNvPr id="2" name="X_wM8VM8a6Xf6U_h0128MmtrcrFPC5KeW1BaOX0ShDQ">
            <a:hlinkClick r:id="" action="ppaction://media"/>
            <a:extLst>
              <a:ext uri="{FF2B5EF4-FFF2-40B4-BE49-F238E27FC236}">
                <a16:creationId xmlns:a16="http://schemas.microsoft.com/office/drawing/2014/main" id="{ECB8AC58-B1B5-95BC-B343-F5CE89CC8A2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924910" y="0"/>
            <a:ext cx="10342179" cy="6876040"/>
          </a:xfrm>
          <a:prstGeom prst="rect">
            <a:avLst/>
          </a:prstGeom>
        </p:spPr>
      </p:pic>
    </p:spTree>
    <p:extLst>
      <p:ext uri="{BB962C8B-B14F-4D97-AF65-F5344CB8AC3E}">
        <p14:creationId xmlns:p14="http://schemas.microsoft.com/office/powerpoint/2010/main" val="2962902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03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CEF6118E-44FB-4509-B4D9-129052E4C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476E89AE-D259-35BB-029C-73B141085A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6007" r="1" b="1"/>
          <a:stretch>
            <a:fillRect/>
          </a:stretch>
        </p:blipFill>
        <p:spPr bwMode="auto">
          <a:xfrm>
            <a:off x="5382248" y="4234903"/>
            <a:ext cx="6806703" cy="262309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3DB7F82-058D-FF8A-0C0F-7CCBF68D5A41}"/>
              </a:ext>
            </a:extLst>
          </p:cNvPr>
          <p:cNvSpPr txBox="1"/>
          <p:nvPr/>
        </p:nvSpPr>
        <p:spPr>
          <a:xfrm>
            <a:off x="463596" y="1273630"/>
            <a:ext cx="4259359" cy="3820886"/>
          </a:xfrm>
          <a:prstGeom prst="rect">
            <a:avLst/>
          </a:prstGeom>
        </p:spPr>
        <p:txBody>
          <a:bodyPr vert="horz" lIns="91440" tIns="45720" rIns="91440" bIns="45720" numCol="1" rtlCol="0">
            <a:normAutofit fontScale="92500"/>
          </a:bodyPr>
          <a:lstStyle/>
          <a:p>
            <a:pPr marL="57150" algn="just">
              <a:lnSpc>
                <a:spcPct val="90000"/>
              </a:lnSpc>
              <a:spcAft>
                <a:spcPts val="600"/>
              </a:spcAft>
            </a:pPr>
            <a:r>
              <a:rPr lang="en-US" sz="3200" dirty="0"/>
              <a:t>Conclusions</a:t>
            </a:r>
            <a:endParaRPr lang="en-US" sz="1600" dirty="0"/>
          </a:p>
          <a:p>
            <a:pPr marL="285750" indent="-228600" algn="just">
              <a:lnSpc>
                <a:spcPct val="90000"/>
              </a:lnSpc>
              <a:spcAft>
                <a:spcPts val="600"/>
              </a:spcAft>
              <a:buFont typeface="Arial" panose="020B0604020202020204" pitchFamily="34" charset="0"/>
              <a:buChar char="•"/>
            </a:pPr>
            <a:r>
              <a:rPr lang="en-US" sz="2400" dirty="0"/>
              <a:t>Both World War and Post War Developments have played an important role</a:t>
            </a:r>
          </a:p>
          <a:p>
            <a:pPr marL="285750" indent="-228600" algn="just">
              <a:lnSpc>
                <a:spcPct val="90000"/>
              </a:lnSpc>
              <a:spcAft>
                <a:spcPts val="600"/>
              </a:spcAft>
              <a:buFont typeface="Arial" panose="020B0604020202020204" pitchFamily="34" charset="0"/>
              <a:buChar char="•"/>
            </a:pPr>
            <a:r>
              <a:rPr lang="en-US" sz="2400" dirty="0"/>
              <a:t>Tanks retain their place on the battlefield, however changed from that of the world wars</a:t>
            </a:r>
          </a:p>
          <a:p>
            <a:pPr marL="285750" indent="-228600">
              <a:lnSpc>
                <a:spcPct val="90000"/>
              </a:lnSpc>
              <a:spcAft>
                <a:spcPts val="600"/>
              </a:spcAft>
              <a:buFont typeface="Arial" panose="020B0604020202020204" pitchFamily="34" charset="0"/>
              <a:buChar char="•"/>
            </a:pPr>
            <a:r>
              <a:rPr lang="en-US" sz="2400" dirty="0"/>
              <a:t>Their current position is largely down to the impact of post war developments on the survivability of tanks</a:t>
            </a:r>
          </a:p>
        </p:txBody>
      </p:sp>
      <p:pic>
        <p:nvPicPr>
          <p:cNvPr id="2" name="Picture 4" descr="Ukraine war: Pictures show devastation wrought by Putin's invasion | The  Independent">
            <a:extLst>
              <a:ext uri="{FF2B5EF4-FFF2-40B4-BE49-F238E27FC236}">
                <a16:creationId xmlns:a16="http://schemas.microsoft.com/office/drawing/2014/main" id="{3DA8D2ED-91A1-5CF3-551A-0B22E73945C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87" b="14236"/>
          <a:stretch>
            <a:fillRect/>
          </a:stretch>
        </p:blipFill>
        <p:spPr bwMode="auto">
          <a:xfrm>
            <a:off x="5385297" y="0"/>
            <a:ext cx="6806703" cy="43827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68838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4C906-DBC8-396C-ED62-03B2BC3378B4}"/>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2E3881D1-EE79-CDC1-8280-9CDCBAD154F6}"/>
              </a:ext>
            </a:extLst>
          </p:cNvPr>
          <p:cNvSpPr>
            <a:spLocks noGrp="1"/>
          </p:cNvSpPr>
          <p:nvPr>
            <p:ph idx="1"/>
          </p:nvPr>
        </p:nvSpPr>
        <p:spPr/>
        <p:txBody>
          <a:bodyPr/>
          <a:lstStyle/>
          <a:p>
            <a:endParaRPr lang="en-GB" dirty="0"/>
          </a:p>
        </p:txBody>
      </p:sp>
      <p:pic>
        <p:nvPicPr>
          <p:cNvPr id="2050" name="Picture 2" descr="a man is pushing a large tank against a stone wall with the words tank you written on it .">
            <a:extLst>
              <a:ext uri="{FF2B5EF4-FFF2-40B4-BE49-F238E27FC236}">
                <a16:creationId xmlns:a16="http://schemas.microsoft.com/office/drawing/2014/main" id="{1FE20EA2-5419-860E-8066-F42C9BBB4E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70783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569CF-423D-DEAE-8260-3E83EB735B4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72989C6-94C7-C4BD-FC7C-E8853BEE0D67}"/>
              </a:ext>
            </a:extLst>
          </p:cNvPr>
          <p:cNvSpPr>
            <a:spLocks noGrp="1"/>
          </p:cNvSpPr>
          <p:nvPr>
            <p:ph idx="1"/>
          </p:nvPr>
        </p:nvSpPr>
        <p:spPr/>
        <p:txBody>
          <a:bodyPr>
            <a:normAutofit fontScale="85000" lnSpcReduction="20000"/>
          </a:bodyPr>
          <a:lstStyle/>
          <a:p>
            <a:r>
              <a:rPr lang="en-GB" dirty="0"/>
              <a:t>U.S. Department of </a:t>
            </a:r>
            <a:r>
              <a:rPr lang="en-GB" dirty="0" err="1"/>
              <a:t>Defense</a:t>
            </a:r>
            <a:r>
              <a:rPr lang="en-GB" dirty="0"/>
              <a:t>, </a:t>
            </a:r>
            <a:r>
              <a:rPr lang="en-GB" i="1" dirty="0"/>
              <a:t>[PDF Document]</a:t>
            </a:r>
            <a:r>
              <a:rPr lang="en-GB" dirty="0"/>
              <a:t>, Dec. 1, 2005. Accessed: Mar. 20, 2026. [Online]. Available: </a:t>
            </a:r>
            <a:r>
              <a:rPr lang="en-GB" dirty="0">
                <a:hlinkClick r:id="rId2"/>
              </a:rPr>
              <a:t>https://media.defense.gov/2010/Sep/27/2001329801/-1/-1/0/AFD-100927-061.pdf</a:t>
            </a:r>
            <a:endParaRPr lang="en-GB" dirty="0"/>
          </a:p>
          <a:p>
            <a:r>
              <a:rPr lang="en-GB" dirty="0"/>
              <a:t>Department of the Army, </a:t>
            </a:r>
            <a:r>
              <a:rPr lang="en-GB" i="1" dirty="0"/>
              <a:t>Special Armor Security Classification Guide</a:t>
            </a:r>
            <a:r>
              <a:rPr lang="en-GB" dirty="0"/>
              <a:t>, Warren, MI, USA, Feb. 16, 1988. Accessed: Mar. 20, 2026. [Online]. Available: </a:t>
            </a:r>
            <a:r>
              <a:rPr lang="en-GB" dirty="0">
                <a:hlinkClick r:id="rId3"/>
              </a:rPr>
              <a:t>https://www.cia.gov/readingroom/docs/CIA-RDP91B00390R000300220014-8.pdf</a:t>
            </a:r>
            <a:endParaRPr lang="en-GB" dirty="0"/>
          </a:p>
          <a:p>
            <a:r>
              <a:rPr lang="en-GB" dirty="0" err="1"/>
              <a:t>Pasholok</a:t>
            </a:r>
            <a:r>
              <a:rPr lang="en-GB" dirty="0"/>
              <a:t>, “An overloaded big cat,” </a:t>
            </a:r>
            <a:r>
              <a:rPr lang="en-GB" i="1" dirty="0"/>
              <a:t>Tank Archives</a:t>
            </a:r>
            <a:r>
              <a:rPr lang="en-GB" dirty="0"/>
              <a:t>, Nov. 2, 2020. Accessed: Mar. 20, 2026. [Online]. Available: </a:t>
            </a:r>
            <a:r>
              <a:rPr lang="en-GB" dirty="0">
                <a:hlinkClick r:id="rId4"/>
              </a:rPr>
              <a:t>https://www.tankarchives.com/2020/11/an-overloaded-big-cat.html</a:t>
            </a:r>
            <a:endParaRPr lang="en-GB" dirty="0"/>
          </a:p>
          <a:p>
            <a:r>
              <a:rPr lang="en-GB" dirty="0" err="1"/>
              <a:t>Sommerlad</a:t>
            </a:r>
            <a:r>
              <a:rPr lang="en-GB" dirty="0"/>
              <a:t>, “Ukraine war: Pictures show devastation wrought by Putin’s invasion,” </a:t>
            </a:r>
            <a:r>
              <a:rPr lang="en-GB" i="1" dirty="0"/>
              <a:t>The Independent</a:t>
            </a:r>
            <a:r>
              <a:rPr lang="en-GB" dirty="0"/>
              <a:t>, Apr. 4, 2022. Accessed: Mar. 20, 2026. [Online]. Available: </a:t>
            </a:r>
            <a:r>
              <a:rPr lang="en-GB" dirty="0">
                <a:hlinkClick r:id="rId5"/>
              </a:rPr>
              <a:t>https://www.independent.co.uk/news/world/europe/ukraine-war-pictures-russia-putin-b2050339.html</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2511547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4672</TotalTime>
  <Words>2016</Words>
  <Application>Microsoft Office PowerPoint</Application>
  <PresentationFormat>Widescreen</PresentationFormat>
  <Paragraphs>85</Paragraphs>
  <Slides>15</Slides>
  <Notes>10</Notes>
  <HiddenSlides>0</HiddenSlides>
  <MMClips>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The Evolution of Tank Design </vt:lpstr>
      <vt:lpstr>PowerPoint Presentation</vt:lpstr>
      <vt:lpstr>Mobility</vt:lpstr>
      <vt:lpstr>Armour</vt:lpstr>
      <vt:lpstr>Armament</vt:lpstr>
      <vt:lpstr>Turrets</vt:lpstr>
      <vt:lpstr>PowerPoint Presentation</vt:lpstr>
      <vt:lpstr>PowerPoint Presentation</vt:lpstr>
      <vt:lpstr>Evolution of World War Developments</vt:lpstr>
      <vt:lpstr>PowerPoint Presentation</vt:lpstr>
      <vt:lpstr>Post World War Developments</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Cameron Lane</dc:creator>
  <cp:lastModifiedBy>Cameron Lane</cp:lastModifiedBy>
  <cp:revision>1</cp:revision>
  <dcterms:created xsi:type="dcterms:W3CDTF">2026-02-27T12:02:03Z</dcterms:created>
  <dcterms:modified xsi:type="dcterms:W3CDTF">2026-03-27T09:43:30Z</dcterms:modified>
</cp:coreProperties>
</file>