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D6F35F-780B-46FB-B3FB-0A8F18D0196D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16849-0CAD-4B2F-BA55-89EEC09EA6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247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4E419D1-50B1-40D1-83FF-B0CDD1039C83}" type="datetime1">
              <a:rPr lang="en-US" smtClean="0"/>
              <a:t>4/28/2023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0E04C-B12F-48A6-8BD4-1F148BBA6206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F9E88-32AC-4A0B-9B9E-ACEF39D0F781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65F06-C0A9-42FE-B194-1BA0A110BFA5}" type="datetime1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6935C-5302-40C9-8203-CF935A079AA1}" type="datetime1">
              <a:rPr lang="en-US" smtClean="0"/>
              <a:t>4/28/2023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E95C4-B94D-4488-B41F-D037BD7E41A6}" type="datetime1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1979D-95D1-4E5F-830D-92D21511957A}" type="datetime1">
              <a:rPr lang="en-US" smtClean="0"/>
              <a:t>4/28/2023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5BD98-5123-48FD-AD32-E8A97C4C98D1}" type="datetime1">
              <a:rPr lang="en-US" smtClean="0"/>
              <a:t>4/28/2023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FD1A9-3506-4888-B5A2-E5B40C36BDD0}" type="datetime1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88220-7899-482E-A867-949A05C1B506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EAA8B-5FFC-4C23-AA73-56605F43EC6D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808AE7C-5FAF-415E-9B00-E8474B2E84AE}" type="datetime1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E79773D-DB20-41AA-B595-ABD2342DB2E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ASSIGNMENT 2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PRESENTATION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929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Introduction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In the 1</a:t>
            </a:r>
            <a:r>
              <a:rPr lang="en-US" baseline="30000" dirty="0" smtClean="0"/>
              <a:t>st</a:t>
            </a:r>
            <a:r>
              <a:rPr lang="en-US" dirty="0" smtClean="0"/>
              <a:t> assignment, there are a number of HR challenges that were identified at McDonald's</a:t>
            </a:r>
          </a:p>
          <a:p>
            <a:r>
              <a:rPr lang="en-US" dirty="0" smtClean="0"/>
              <a:t>There is need for the aforementioned problems to be solved so that the company’s HR activities are well aligned </a:t>
            </a:r>
          </a:p>
          <a:p>
            <a:r>
              <a:rPr lang="en-US" dirty="0" smtClean="0"/>
              <a:t>The challenges included: job insecurity, lack of good training programs, remuneration conflicts and staff harassments</a:t>
            </a:r>
          </a:p>
          <a:p>
            <a:r>
              <a:rPr lang="en-US" dirty="0" smtClean="0"/>
              <a:t>There are HRM skills that need to be developed within the company and they are discussed in this report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561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Skills that need to be developed by the HR team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u="sng" dirty="0" smtClean="0"/>
              <a:t>Employee engagement skills </a:t>
            </a:r>
          </a:p>
          <a:p>
            <a:r>
              <a:rPr lang="en-US" dirty="0" smtClean="0"/>
              <a:t>The HR team needs these skills to establish good relationship with employees (</a:t>
            </a:r>
            <a:r>
              <a:rPr lang="en-US" dirty="0" err="1" smtClean="0"/>
              <a:t>Aust</a:t>
            </a:r>
            <a:r>
              <a:rPr lang="en-US" dirty="0" smtClean="0"/>
              <a:t> et al., 2020)</a:t>
            </a:r>
          </a:p>
          <a:p>
            <a:r>
              <a:rPr lang="en-US" dirty="0" smtClean="0"/>
              <a:t>Will ensure that employees air their views and opinions </a:t>
            </a:r>
          </a:p>
          <a:p>
            <a:r>
              <a:rPr lang="en-US" dirty="0" smtClean="0"/>
              <a:t>This enables them understand ways to counter the harassment cases</a:t>
            </a:r>
          </a:p>
          <a:p>
            <a:r>
              <a:rPr lang="en-US" dirty="0" smtClean="0"/>
              <a:t>Important to source information to improve the company’s HRM plan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362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Cont..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u="sng" dirty="0" smtClean="0"/>
              <a:t>Leadership skills </a:t>
            </a:r>
          </a:p>
          <a:p>
            <a:r>
              <a:rPr lang="en-US" dirty="0" smtClean="0"/>
              <a:t>Company needs to improve the leadership skills of its HR team</a:t>
            </a:r>
          </a:p>
          <a:p>
            <a:r>
              <a:rPr lang="en-US" dirty="0" smtClean="0"/>
              <a:t>Need to implement sustainable leadership to focus on the well being of employees (</a:t>
            </a:r>
            <a:r>
              <a:rPr lang="en-US" dirty="0" err="1" smtClean="0"/>
              <a:t>Bannikov</a:t>
            </a:r>
            <a:r>
              <a:rPr lang="en-US" dirty="0" smtClean="0"/>
              <a:t> and </a:t>
            </a:r>
            <a:r>
              <a:rPr lang="en-US" dirty="0"/>
              <a:t> </a:t>
            </a:r>
            <a:r>
              <a:rPr lang="en-US" dirty="0" smtClean="0"/>
              <a:t>Abzeldinova, 2021) </a:t>
            </a:r>
          </a:p>
          <a:p>
            <a:r>
              <a:rPr lang="en-US" dirty="0" smtClean="0"/>
              <a:t>This will ensure that their needs are timely met and satisfied </a:t>
            </a:r>
          </a:p>
          <a:p>
            <a:r>
              <a:rPr lang="en-US" dirty="0" smtClean="0"/>
              <a:t>They will be offered good empowerment opportunities to improve their skills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59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0000"/>
                </a:solidFill>
              </a:rPr>
              <a:t>Cont</a:t>
            </a:r>
            <a:r>
              <a:rPr lang="en-US" dirty="0" smtClean="0">
                <a:solidFill>
                  <a:srgbClr val="FF0000"/>
                </a:solidFill>
              </a:rPr>
              <a:t>…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 smtClean="0"/>
              <a:t>Employee motivation skills </a:t>
            </a:r>
          </a:p>
          <a:p>
            <a:r>
              <a:rPr lang="en-US" dirty="0" smtClean="0"/>
              <a:t>Employees need to be of good motivation at all times</a:t>
            </a:r>
          </a:p>
          <a:p>
            <a:r>
              <a:rPr lang="en-US" dirty="0" smtClean="0"/>
              <a:t>Need to be well rewarded to recognize their efforts </a:t>
            </a:r>
          </a:p>
          <a:p>
            <a:r>
              <a:rPr lang="en-US" dirty="0" smtClean="0"/>
              <a:t>This will make them focus on their roles to improve the company’s sales and revenues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953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Cont..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4400" u="sng" dirty="0" smtClean="0"/>
              <a:t>Employee development skills </a:t>
            </a:r>
          </a:p>
          <a:p>
            <a:r>
              <a:rPr lang="en-US" sz="3600" dirty="0" smtClean="0"/>
              <a:t>There is need to conduct employee audits</a:t>
            </a:r>
          </a:p>
          <a:p>
            <a:r>
              <a:rPr lang="en-US" sz="3400" dirty="0" smtClean="0"/>
              <a:t>Development areas will be identified (</a:t>
            </a:r>
            <a:r>
              <a:rPr lang="en-US" sz="3400" dirty="0" err="1" smtClean="0"/>
              <a:t>Bannikov</a:t>
            </a:r>
            <a:r>
              <a:rPr lang="en-US" sz="3400" dirty="0" smtClean="0"/>
              <a:t> and Abzeldinova, 2021)</a:t>
            </a:r>
          </a:p>
          <a:p>
            <a:r>
              <a:rPr lang="en-US" sz="3600" dirty="0" smtClean="0"/>
              <a:t>This will ensure that their skills are developed to be highly productive</a:t>
            </a:r>
          </a:p>
          <a:p>
            <a:r>
              <a:rPr lang="en-US" sz="3600" dirty="0" smtClean="0"/>
              <a:t>This will be make the company very productive </a:t>
            </a:r>
          </a:p>
          <a:p>
            <a:r>
              <a:rPr lang="en-US" sz="3600" dirty="0" smtClean="0"/>
              <a:t>Hence, employees will be easily retained and empowered making them productive 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</a:t>
            </a:r>
          </a:p>
          <a:p>
            <a:pPr marL="0" indent="0">
              <a:buNone/>
            </a:pPr>
            <a:r>
              <a:rPr lang="en-US" dirty="0" smtClean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761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Conclusion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McDonald’s should invest in its HRM team</a:t>
            </a:r>
          </a:p>
          <a:p>
            <a:r>
              <a:rPr lang="en-US" dirty="0" smtClean="0"/>
              <a:t>The aforementioned skills need to be developed</a:t>
            </a:r>
          </a:p>
          <a:p>
            <a:r>
              <a:rPr lang="en-US" dirty="0" smtClean="0"/>
              <a:t>This means that the HRM team should be trained to improve on the aforementioned areas </a:t>
            </a:r>
          </a:p>
          <a:p>
            <a:r>
              <a:rPr lang="en-US" dirty="0" smtClean="0"/>
              <a:t>This will improve the company’s HRM management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78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References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/>
              <a:t>Aust</a:t>
            </a:r>
            <a:r>
              <a:rPr lang="en-US" dirty="0"/>
              <a:t>, I., Matthews, B. and Muller-</a:t>
            </a:r>
            <a:r>
              <a:rPr lang="en-US" dirty="0" err="1"/>
              <a:t>Camen</a:t>
            </a:r>
            <a:r>
              <a:rPr lang="en-US" dirty="0"/>
              <a:t>, M., (2020). Common Good HRM: A paradigm shift in Sustainable HRM?. </a:t>
            </a:r>
            <a:r>
              <a:rPr lang="en-US" i="1" dirty="0"/>
              <a:t>Human Resource Management Review</a:t>
            </a:r>
            <a:r>
              <a:rPr lang="en-US" dirty="0"/>
              <a:t>, </a:t>
            </a:r>
            <a:r>
              <a:rPr lang="en-US" i="1" dirty="0"/>
              <a:t>30</a:t>
            </a:r>
            <a:r>
              <a:rPr lang="en-US" dirty="0"/>
              <a:t>(3), p.100705.</a:t>
            </a:r>
          </a:p>
          <a:p>
            <a:r>
              <a:rPr lang="en-US" dirty="0" err="1"/>
              <a:t>Bannikov</a:t>
            </a:r>
            <a:r>
              <a:rPr lang="en-US" dirty="0"/>
              <a:t>, S. A., and Abzeldinova, K. T. (2021, February). Digital transformation of HR management system. In </a:t>
            </a:r>
            <a:r>
              <a:rPr lang="en-US" i="1" dirty="0"/>
              <a:t>International Scientific and Practical Conference “Russia 2020-a new reality: economy and society”(ISPCR 2020)</a:t>
            </a:r>
            <a:r>
              <a:rPr lang="en-US" dirty="0"/>
              <a:t> (pp. 54-58). Atlantis Press.</a:t>
            </a:r>
          </a:p>
          <a:p>
            <a:r>
              <a:rPr lang="en-US" dirty="0" err="1"/>
              <a:t>Bannikov</a:t>
            </a:r>
            <a:r>
              <a:rPr lang="en-US" dirty="0"/>
              <a:t>, S. A., and Abzeldinova, K. T. (2021, February). Digital transformation of HR management system. In </a:t>
            </a:r>
            <a:r>
              <a:rPr lang="en-US" i="1" dirty="0"/>
              <a:t>International Scientific and Practical Conference “Russia 2020-a new reality: economy and society”(ISPCR 2020)</a:t>
            </a:r>
            <a:r>
              <a:rPr lang="en-US" dirty="0"/>
              <a:t> (pp. 54-58). Atlantis Press.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9773D-DB20-41AA-B595-ABD2342DB2E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125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</TotalTime>
  <Words>365</Words>
  <Application>Microsoft Office PowerPoint</Application>
  <PresentationFormat>On-screen Show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Austin</vt:lpstr>
      <vt:lpstr>ASSIGNMENT 2</vt:lpstr>
      <vt:lpstr>Introduction</vt:lpstr>
      <vt:lpstr>Skills that need to be developed by the HR team </vt:lpstr>
      <vt:lpstr>Cont..</vt:lpstr>
      <vt:lpstr>Cont…</vt:lpstr>
      <vt:lpstr>Cont..</vt:lpstr>
      <vt:lpstr>Conclusion 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</dc:title>
  <dc:creator>Windows User</dc:creator>
  <cp:lastModifiedBy>Windows User</cp:lastModifiedBy>
  <cp:revision>13</cp:revision>
  <dcterms:created xsi:type="dcterms:W3CDTF">2023-04-28T11:14:25Z</dcterms:created>
  <dcterms:modified xsi:type="dcterms:W3CDTF">2023-04-28T11:35:31Z</dcterms:modified>
</cp:coreProperties>
</file>