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sldIdLst>
    <p:sldId id="256" r:id="rId10"/>
    <p:sldId id="260" r:id="rId11"/>
    <p:sldId id="258" r:id="rId12"/>
    <p:sldId id="261" r:id="rId13"/>
    <p:sldId id="262" r:id="rId14"/>
    <p:sldId id="263" r:id="rId15"/>
    <p:sldId id="264" r:id="rId16"/>
    <p:sldId id="265" r:id="rId17"/>
    <p:sldId id="266" r:id="rId18"/>
    <p:sldId id="267" r:id="rId19"/>
    <p:sldId id="268" r:id="rId20"/>
    <p:sldId id="25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00665C-7EE6-41B3-B548-5FEE313747EB}" v="4" dt="2023-11-13T08:54:57.6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02"/>
    <p:restoredTop sz="96327"/>
  </p:normalViewPr>
  <p:slideViewPr>
    <p:cSldViewPr snapToGrid="0" snapToObjects="1">
      <p:cViewPr varScale="1">
        <p:scale>
          <a:sx n="93" d="100"/>
          <a:sy n="93" d="100"/>
        </p:scale>
        <p:origin x="96"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26" Type="http://schemas.microsoft.com/office/2016/11/relationships/changesInfo" Target="changesInfos/changesInfo1.xml"/><Relationship Id="rId3" Type="http://schemas.openxmlformats.org/officeDocument/2006/relationships/slideMaster" Target="slideMasters/slideMaster1.xml"/><Relationship Id="rId21" Type="http://schemas.openxmlformats.org/officeDocument/2006/relationships/slide" Target="slides/slide12.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viewProps" Target="viewProps.xml"/><Relationship Id="rId10" Type="http://schemas.openxmlformats.org/officeDocument/2006/relationships/slide" Target="slides/slide1.xml"/><Relationship Id="rId19" Type="http://schemas.openxmlformats.org/officeDocument/2006/relationships/slide" Target="slides/slide10.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ry Metcalfe (IMH)" userId="7e356c24-f8ea-4bc0-9390-f9f190be2cd2" providerId="ADAL" clId="{8200665C-7EE6-41B3-B548-5FEE313747EB}"/>
    <pc:docChg chg="undo redo custSel addSld modSld sldOrd">
      <pc:chgData name="Gary Metcalfe (IMH)" userId="7e356c24-f8ea-4bc0-9390-f9f190be2cd2" providerId="ADAL" clId="{8200665C-7EE6-41B3-B548-5FEE313747EB}" dt="2023-11-13T09:08:01.523" v="608" actId="20577"/>
      <pc:docMkLst>
        <pc:docMk/>
      </pc:docMkLst>
      <pc:sldChg chg="modSp mod">
        <pc:chgData name="Gary Metcalfe (IMH)" userId="7e356c24-f8ea-4bc0-9390-f9f190be2cd2" providerId="ADAL" clId="{8200665C-7EE6-41B3-B548-5FEE313747EB}" dt="2023-11-13T09:08:01.523" v="608" actId="20577"/>
        <pc:sldMkLst>
          <pc:docMk/>
          <pc:sldMk cId="1583089521" sldId="258"/>
        </pc:sldMkLst>
        <pc:spChg chg="mod">
          <ac:chgData name="Gary Metcalfe (IMH)" userId="7e356c24-f8ea-4bc0-9390-f9f190be2cd2" providerId="ADAL" clId="{8200665C-7EE6-41B3-B548-5FEE313747EB}" dt="2023-11-13T09:08:01.523" v="608" actId="20577"/>
          <ac:spMkLst>
            <pc:docMk/>
            <pc:sldMk cId="1583089521" sldId="258"/>
            <ac:spMk id="2" creationId="{7F4AD9F8-8B95-5831-9559-D6B6074D971D}"/>
          </ac:spMkLst>
        </pc:spChg>
        <pc:spChg chg="mod">
          <ac:chgData name="Gary Metcalfe (IMH)" userId="7e356c24-f8ea-4bc0-9390-f9f190be2cd2" providerId="ADAL" clId="{8200665C-7EE6-41B3-B548-5FEE313747EB}" dt="2023-11-13T08:23:06.733" v="155" actId="20577"/>
          <ac:spMkLst>
            <pc:docMk/>
            <pc:sldMk cId="1583089521" sldId="258"/>
            <ac:spMk id="3" creationId="{FA4FF373-4375-92C0-68AB-43F7F2C56E02}"/>
          </ac:spMkLst>
        </pc:spChg>
      </pc:sldChg>
      <pc:sldChg chg="ord">
        <pc:chgData name="Gary Metcalfe (IMH)" userId="7e356c24-f8ea-4bc0-9390-f9f190be2cd2" providerId="ADAL" clId="{8200665C-7EE6-41B3-B548-5FEE313747EB}" dt="2023-11-13T08:21:55.292" v="31"/>
        <pc:sldMkLst>
          <pc:docMk/>
          <pc:sldMk cId="2024540728" sldId="259"/>
        </pc:sldMkLst>
      </pc:sldChg>
      <pc:sldChg chg="modSp mod ord">
        <pc:chgData name="Gary Metcalfe (IMH)" userId="7e356c24-f8ea-4bc0-9390-f9f190be2cd2" providerId="ADAL" clId="{8200665C-7EE6-41B3-B548-5FEE313747EB}" dt="2023-11-13T08:21:42.274" v="29"/>
        <pc:sldMkLst>
          <pc:docMk/>
          <pc:sldMk cId="148085050" sldId="260"/>
        </pc:sldMkLst>
        <pc:spChg chg="mod">
          <ac:chgData name="Gary Metcalfe (IMH)" userId="7e356c24-f8ea-4bc0-9390-f9f190be2cd2" providerId="ADAL" clId="{8200665C-7EE6-41B3-B548-5FEE313747EB}" dt="2023-11-13T08:21:33.801" v="27" actId="20577"/>
          <ac:spMkLst>
            <pc:docMk/>
            <pc:sldMk cId="148085050" sldId="260"/>
            <ac:spMk id="2" creationId="{514D09C2-6E45-CCB1-116C-557175CD3B6E}"/>
          </ac:spMkLst>
        </pc:spChg>
      </pc:sldChg>
      <pc:sldChg chg="modSp new mod">
        <pc:chgData name="Gary Metcalfe (IMH)" userId="7e356c24-f8ea-4bc0-9390-f9f190be2cd2" providerId="ADAL" clId="{8200665C-7EE6-41B3-B548-5FEE313747EB}" dt="2023-11-13T08:25:15.439" v="364" actId="20577"/>
        <pc:sldMkLst>
          <pc:docMk/>
          <pc:sldMk cId="994007375" sldId="261"/>
        </pc:sldMkLst>
        <pc:spChg chg="mod">
          <ac:chgData name="Gary Metcalfe (IMH)" userId="7e356c24-f8ea-4bc0-9390-f9f190be2cd2" providerId="ADAL" clId="{8200665C-7EE6-41B3-B548-5FEE313747EB}" dt="2023-11-13T08:23:30.635" v="171" actId="20577"/>
          <ac:spMkLst>
            <pc:docMk/>
            <pc:sldMk cId="994007375" sldId="261"/>
            <ac:spMk id="2" creationId="{5C0E4BA3-15E9-FF15-286A-7D3DCA95395D}"/>
          </ac:spMkLst>
        </pc:spChg>
        <pc:spChg chg="mod">
          <ac:chgData name="Gary Metcalfe (IMH)" userId="7e356c24-f8ea-4bc0-9390-f9f190be2cd2" providerId="ADAL" clId="{8200665C-7EE6-41B3-B548-5FEE313747EB}" dt="2023-11-13T08:25:15.439" v="364" actId="20577"/>
          <ac:spMkLst>
            <pc:docMk/>
            <pc:sldMk cId="994007375" sldId="261"/>
            <ac:spMk id="3" creationId="{188F07BE-2FEC-E59A-CCD9-F0091AC9D106}"/>
          </ac:spMkLst>
        </pc:spChg>
      </pc:sldChg>
      <pc:sldChg chg="modSp new mod">
        <pc:chgData name="Gary Metcalfe (IMH)" userId="7e356c24-f8ea-4bc0-9390-f9f190be2cd2" providerId="ADAL" clId="{8200665C-7EE6-41B3-B548-5FEE313747EB}" dt="2023-11-13T08:26:32.257" v="403" actId="403"/>
        <pc:sldMkLst>
          <pc:docMk/>
          <pc:sldMk cId="3024337007" sldId="262"/>
        </pc:sldMkLst>
        <pc:spChg chg="mod">
          <ac:chgData name="Gary Metcalfe (IMH)" userId="7e356c24-f8ea-4bc0-9390-f9f190be2cd2" providerId="ADAL" clId="{8200665C-7EE6-41B3-B548-5FEE313747EB}" dt="2023-11-13T08:26:15.627" v="399" actId="20577"/>
          <ac:spMkLst>
            <pc:docMk/>
            <pc:sldMk cId="3024337007" sldId="262"/>
            <ac:spMk id="2" creationId="{5A76B0F0-63F9-43B8-4FED-A241C902AFCA}"/>
          </ac:spMkLst>
        </pc:spChg>
        <pc:spChg chg="mod">
          <ac:chgData name="Gary Metcalfe (IMH)" userId="7e356c24-f8ea-4bc0-9390-f9f190be2cd2" providerId="ADAL" clId="{8200665C-7EE6-41B3-B548-5FEE313747EB}" dt="2023-11-13T08:26:32.257" v="403" actId="403"/>
          <ac:spMkLst>
            <pc:docMk/>
            <pc:sldMk cId="3024337007" sldId="262"/>
            <ac:spMk id="3" creationId="{4E1EE339-D542-8F2B-CA4A-F3ACB55FF54F}"/>
          </ac:spMkLst>
        </pc:spChg>
      </pc:sldChg>
      <pc:sldChg chg="modSp new mod">
        <pc:chgData name="Gary Metcalfe (IMH)" userId="7e356c24-f8ea-4bc0-9390-f9f190be2cd2" providerId="ADAL" clId="{8200665C-7EE6-41B3-B548-5FEE313747EB}" dt="2023-11-13T08:29:19.417" v="481" actId="20577"/>
        <pc:sldMkLst>
          <pc:docMk/>
          <pc:sldMk cId="3022562439" sldId="263"/>
        </pc:sldMkLst>
        <pc:spChg chg="mod">
          <ac:chgData name="Gary Metcalfe (IMH)" userId="7e356c24-f8ea-4bc0-9390-f9f190be2cd2" providerId="ADAL" clId="{8200665C-7EE6-41B3-B548-5FEE313747EB}" dt="2023-11-13T08:27:30.251" v="438" actId="20577"/>
          <ac:spMkLst>
            <pc:docMk/>
            <pc:sldMk cId="3022562439" sldId="263"/>
            <ac:spMk id="2" creationId="{7751F41A-D3C1-3380-9901-5DF8E002D6D1}"/>
          </ac:spMkLst>
        </pc:spChg>
        <pc:spChg chg="mod">
          <ac:chgData name="Gary Metcalfe (IMH)" userId="7e356c24-f8ea-4bc0-9390-f9f190be2cd2" providerId="ADAL" clId="{8200665C-7EE6-41B3-B548-5FEE313747EB}" dt="2023-11-13T08:29:19.417" v="481" actId="20577"/>
          <ac:spMkLst>
            <pc:docMk/>
            <pc:sldMk cId="3022562439" sldId="263"/>
            <ac:spMk id="3" creationId="{800EE098-6290-07F7-698F-F7A76EBAD71A}"/>
          </ac:spMkLst>
        </pc:spChg>
      </pc:sldChg>
      <pc:sldChg chg="addSp delSp modSp new mod setBg">
        <pc:chgData name="Gary Metcalfe (IMH)" userId="7e356c24-f8ea-4bc0-9390-f9f190be2cd2" providerId="ADAL" clId="{8200665C-7EE6-41B3-B548-5FEE313747EB}" dt="2023-11-13T08:52:47.101" v="525" actId="26606"/>
        <pc:sldMkLst>
          <pc:docMk/>
          <pc:sldMk cId="906289158" sldId="264"/>
        </pc:sldMkLst>
        <pc:spChg chg="mod">
          <ac:chgData name="Gary Metcalfe (IMH)" userId="7e356c24-f8ea-4bc0-9390-f9f190be2cd2" providerId="ADAL" clId="{8200665C-7EE6-41B3-B548-5FEE313747EB}" dt="2023-11-13T08:52:47.101" v="525" actId="26606"/>
          <ac:spMkLst>
            <pc:docMk/>
            <pc:sldMk cId="906289158" sldId="264"/>
            <ac:spMk id="2" creationId="{7F64BC7A-3B61-EE02-07F3-CA9E7F15CC7B}"/>
          </ac:spMkLst>
        </pc:spChg>
        <pc:spChg chg="add del mod">
          <ac:chgData name="Gary Metcalfe (IMH)" userId="7e356c24-f8ea-4bc0-9390-f9f190be2cd2" providerId="ADAL" clId="{8200665C-7EE6-41B3-B548-5FEE313747EB}" dt="2023-11-13T08:52:47.101" v="525" actId="26606"/>
          <ac:spMkLst>
            <pc:docMk/>
            <pc:sldMk cId="906289158" sldId="264"/>
            <ac:spMk id="3" creationId="{5793806B-A989-2A25-629F-33F4C97230EC}"/>
          </ac:spMkLst>
        </pc:spChg>
        <pc:spChg chg="add del">
          <ac:chgData name="Gary Metcalfe (IMH)" userId="7e356c24-f8ea-4bc0-9390-f9f190be2cd2" providerId="ADAL" clId="{8200665C-7EE6-41B3-B548-5FEE313747EB}" dt="2023-11-13T08:51:26.363" v="508" actId="26606"/>
          <ac:spMkLst>
            <pc:docMk/>
            <pc:sldMk cId="906289158" sldId="264"/>
            <ac:spMk id="9" creationId="{7301F447-EEF7-48F5-AF73-7566EE7F64AD}"/>
          </ac:spMkLst>
        </pc:spChg>
        <pc:spChg chg="add">
          <ac:chgData name="Gary Metcalfe (IMH)" userId="7e356c24-f8ea-4bc0-9390-f9f190be2cd2" providerId="ADAL" clId="{8200665C-7EE6-41B3-B548-5FEE313747EB}" dt="2023-11-13T08:52:47.101" v="525" actId="26606"/>
          <ac:spMkLst>
            <pc:docMk/>
            <pc:sldMk cId="906289158" sldId="264"/>
            <ac:spMk id="10" creationId="{4AC6B390-BC59-4F1D-A0EE-D71A92F0A0B2}"/>
          </ac:spMkLst>
        </pc:spChg>
        <pc:spChg chg="add del">
          <ac:chgData name="Gary Metcalfe (IMH)" userId="7e356c24-f8ea-4bc0-9390-f9f190be2cd2" providerId="ADAL" clId="{8200665C-7EE6-41B3-B548-5FEE313747EB}" dt="2023-11-13T08:51:26.363" v="508" actId="26606"/>
          <ac:spMkLst>
            <pc:docMk/>
            <pc:sldMk cId="906289158" sldId="264"/>
            <ac:spMk id="11" creationId="{F7117410-A2A4-4085-9ADC-46744551DBDE}"/>
          </ac:spMkLst>
        </pc:spChg>
        <pc:spChg chg="add">
          <ac:chgData name="Gary Metcalfe (IMH)" userId="7e356c24-f8ea-4bc0-9390-f9f190be2cd2" providerId="ADAL" clId="{8200665C-7EE6-41B3-B548-5FEE313747EB}" dt="2023-11-13T08:52:47.101" v="525" actId="26606"/>
          <ac:spMkLst>
            <pc:docMk/>
            <pc:sldMk cId="906289158" sldId="264"/>
            <ac:spMk id="12" creationId="{B6C60D79-16F1-4C4B-B7E3-7634E7069CDE}"/>
          </ac:spMkLst>
        </pc:spChg>
        <pc:spChg chg="add del">
          <ac:chgData name="Gary Metcalfe (IMH)" userId="7e356c24-f8ea-4bc0-9390-f9f190be2cd2" providerId="ADAL" clId="{8200665C-7EE6-41B3-B548-5FEE313747EB}" dt="2023-11-13T08:51:26.363" v="508" actId="26606"/>
          <ac:spMkLst>
            <pc:docMk/>
            <pc:sldMk cId="906289158" sldId="264"/>
            <ac:spMk id="13" creationId="{99F74EB5-E547-4FB4-95F5-BCC788F3C4A0}"/>
          </ac:spMkLst>
        </pc:spChg>
        <pc:spChg chg="add">
          <ac:chgData name="Gary Metcalfe (IMH)" userId="7e356c24-f8ea-4bc0-9390-f9f190be2cd2" providerId="ADAL" clId="{8200665C-7EE6-41B3-B548-5FEE313747EB}" dt="2023-11-13T08:52:47.101" v="525" actId="26606"/>
          <ac:spMkLst>
            <pc:docMk/>
            <pc:sldMk cId="906289158" sldId="264"/>
            <ac:spMk id="14" creationId="{426B127E-6498-4C77-9C9D-4553A5113B80}"/>
          </ac:spMkLst>
        </pc:spChg>
        <pc:graphicFrameChg chg="add del mod modGraphic">
          <ac:chgData name="Gary Metcalfe (IMH)" userId="7e356c24-f8ea-4bc0-9390-f9f190be2cd2" providerId="ADAL" clId="{8200665C-7EE6-41B3-B548-5FEE313747EB}" dt="2023-11-13T08:51:27.603" v="509"/>
          <ac:graphicFrameMkLst>
            <pc:docMk/>
            <pc:sldMk cId="906289158" sldId="264"/>
            <ac:graphicFrameMk id="4" creationId="{C32DB54F-E78D-870B-9C36-43B9397C6435}"/>
          </ac:graphicFrameMkLst>
        </pc:graphicFrameChg>
        <pc:graphicFrameChg chg="add mod modGraphic">
          <ac:chgData name="Gary Metcalfe (IMH)" userId="7e356c24-f8ea-4bc0-9390-f9f190be2cd2" providerId="ADAL" clId="{8200665C-7EE6-41B3-B548-5FEE313747EB}" dt="2023-11-13T08:52:47.101" v="525" actId="26606"/>
          <ac:graphicFrameMkLst>
            <pc:docMk/>
            <pc:sldMk cId="906289158" sldId="264"/>
            <ac:graphicFrameMk id="5" creationId="{F5D08BEA-017E-DEC7-61AD-AFE03546A737}"/>
          </ac:graphicFrameMkLst>
        </pc:graphicFrameChg>
      </pc:sldChg>
      <pc:sldChg chg="modSp new mod ord">
        <pc:chgData name="Gary Metcalfe (IMH)" userId="7e356c24-f8ea-4bc0-9390-f9f190be2cd2" providerId="ADAL" clId="{8200665C-7EE6-41B3-B548-5FEE313747EB}" dt="2023-11-13T08:53:48.040" v="545" actId="20577"/>
        <pc:sldMkLst>
          <pc:docMk/>
          <pc:sldMk cId="1934003366" sldId="265"/>
        </pc:sldMkLst>
        <pc:spChg chg="mod">
          <ac:chgData name="Gary Metcalfe (IMH)" userId="7e356c24-f8ea-4bc0-9390-f9f190be2cd2" providerId="ADAL" clId="{8200665C-7EE6-41B3-B548-5FEE313747EB}" dt="2023-11-13T08:53:11.137" v="539" actId="20577"/>
          <ac:spMkLst>
            <pc:docMk/>
            <pc:sldMk cId="1934003366" sldId="265"/>
            <ac:spMk id="2" creationId="{2F545530-5DB0-E65F-B5CF-72BEE9485C65}"/>
          </ac:spMkLst>
        </pc:spChg>
        <pc:spChg chg="mod">
          <ac:chgData name="Gary Metcalfe (IMH)" userId="7e356c24-f8ea-4bc0-9390-f9f190be2cd2" providerId="ADAL" clId="{8200665C-7EE6-41B3-B548-5FEE313747EB}" dt="2023-11-13T08:53:48.040" v="545" actId="20577"/>
          <ac:spMkLst>
            <pc:docMk/>
            <pc:sldMk cId="1934003366" sldId="265"/>
            <ac:spMk id="3" creationId="{F1F22699-D67F-FE86-0E44-56408F9F6BA7}"/>
          </ac:spMkLst>
        </pc:spChg>
      </pc:sldChg>
      <pc:sldChg chg="modSp new mod">
        <pc:chgData name="Gary Metcalfe (IMH)" userId="7e356c24-f8ea-4bc0-9390-f9f190be2cd2" providerId="ADAL" clId="{8200665C-7EE6-41B3-B548-5FEE313747EB}" dt="2023-11-13T08:54:26.639" v="566" actId="20577"/>
        <pc:sldMkLst>
          <pc:docMk/>
          <pc:sldMk cId="3122887504" sldId="266"/>
        </pc:sldMkLst>
        <pc:spChg chg="mod">
          <ac:chgData name="Gary Metcalfe (IMH)" userId="7e356c24-f8ea-4bc0-9390-f9f190be2cd2" providerId="ADAL" clId="{8200665C-7EE6-41B3-B548-5FEE313747EB}" dt="2023-11-13T08:54:26.639" v="566" actId="20577"/>
          <ac:spMkLst>
            <pc:docMk/>
            <pc:sldMk cId="3122887504" sldId="266"/>
            <ac:spMk id="2" creationId="{DC09A51F-9E44-DC6C-4EFB-FFD6B65F7297}"/>
          </ac:spMkLst>
        </pc:spChg>
        <pc:spChg chg="mod">
          <ac:chgData name="Gary Metcalfe (IMH)" userId="7e356c24-f8ea-4bc0-9390-f9f190be2cd2" providerId="ADAL" clId="{8200665C-7EE6-41B3-B548-5FEE313747EB}" dt="2023-11-13T08:54:19.722" v="548" actId="5793"/>
          <ac:spMkLst>
            <pc:docMk/>
            <pc:sldMk cId="3122887504" sldId="266"/>
            <ac:spMk id="3" creationId="{8DBEFC44-C899-D0AB-A56C-3ACF8A070B87}"/>
          </ac:spMkLst>
        </pc:spChg>
      </pc:sldChg>
      <pc:sldChg chg="addSp delSp modSp new mod setBg">
        <pc:chgData name="Gary Metcalfe (IMH)" userId="7e356c24-f8ea-4bc0-9390-f9f190be2cd2" providerId="ADAL" clId="{8200665C-7EE6-41B3-B548-5FEE313747EB}" dt="2023-11-13T08:55:46.811" v="589" actId="26606"/>
        <pc:sldMkLst>
          <pc:docMk/>
          <pc:sldMk cId="1183005981" sldId="267"/>
        </pc:sldMkLst>
        <pc:spChg chg="mod">
          <ac:chgData name="Gary Metcalfe (IMH)" userId="7e356c24-f8ea-4bc0-9390-f9f190be2cd2" providerId="ADAL" clId="{8200665C-7EE6-41B3-B548-5FEE313747EB}" dt="2023-11-13T08:55:46.811" v="589" actId="26606"/>
          <ac:spMkLst>
            <pc:docMk/>
            <pc:sldMk cId="1183005981" sldId="267"/>
            <ac:spMk id="2" creationId="{6531CBC4-58FF-ACB0-3B48-E04CB7CC1EC3}"/>
          </ac:spMkLst>
        </pc:spChg>
        <pc:spChg chg="del">
          <ac:chgData name="Gary Metcalfe (IMH)" userId="7e356c24-f8ea-4bc0-9390-f9f190be2cd2" providerId="ADAL" clId="{8200665C-7EE6-41B3-B548-5FEE313747EB}" dt="2023-11-13T08:54:57.618" v="568"/>
          <ac:spMkLst>
            <pc:docMk/>
            <pc:sldMk cId="1183005981" sldId="267"/>
            <ac:spMk id="3" creationId="{7B3EF61B-3A1F-855D-5126-0718E0854C2D}"/>
          </ac:spMkLst>
        </pc:spChg>
        <pc:spChg chg="add del">
          <ac:chgData name="Gary Metcalfe (IMH)" userId="7e356c24-f8ea-4bc0-9390-f9f190be2cd2" providerId="ADAL" clId="{8200665C-7EE6-41B3-B548-5FEE313747EB}" dt="2023-11-13T08:55:46.811" v="589" actId="26606"/>
          <ac:spMkLst>
            <pc:docMk/>
            <pc:sldMk cId="1183005981" sldId="267"/>
            <ac:spMk id="9" creationId="{5C8908E2-EE49-44D2-9428-A28D2312A8D5}"/>
          </ac:spMkLst>
        </pc:spChg>
        <pc:spChg chg="add del">
          <ac:chgData name="Gary Metcalfe (IMH)" userId="7e356c24-f8ea-4bc0-9390-f9f190be2cd2" providerId="ADAL" clId="{8200665C-7EE6-41B3-B548-5FEE313747EB}" dt="2023-11-13T08:55:46.811" v="589" actId="26606"/>
          <ac:spMkLst>
            <pc:docMk/>
            <pc:sldMk cId="1183005981" sldId="267"/>
            <ac:spMk id="15" creationId="{7449A6C7-D15F-4AA5-BFA5-71A404B47016}"/>
          </ac:spMkLst>
        </pc:spChg>
        <pc:spChg chg="add del">
          <ac:chgData name="Gary Metcalfe (IMH)" userId="7e356c24-f8ea-4bc0-9390-f9f190be2cd2" providerId="ADAL" clId="{8200665C-7EE6-41B3-B548-5FEE313747EB}" dt="2023-11-13T08:55:46.811" v="589" actId="26606"/>
          <ac:spMkLst>
            <pc:docMk/>
            <pc:sldMk cId="1183005981" sldId="267"/>
            <ac:spMk id="17" creationId="{ED888B23-07FA-482A-96DF-47E31AF1A603}"/>
          </ac:spMkLst>
        </pc:spChg>
        <pc:spChg chg="add del">
          <ac:chgData name="Gary Metcalfe (IMH)" userId="7e356c24-f8ea-4bc0-9390-f9f190be2cd2" providerId="ADAL" clId="{8200665C-7EE6-41B3-B548-5FEE313747EB}" dt="2023-11-13T08:55:46.811" v="589" actId="26606"/>
          <ac:spMkLst>
            <pc:docMk/>
            <pc:sldMk cId="1183005981" sldId="267"/>
            <ac:spMk id="22" creationId="{9DBC8166-481C-4473-95F5-9A5B9073B7F1}"/>
          </ac:spMkLst>
        </pc:spChg>
        <pc:spChg chg="add del">
          <ac:chgData name="Gary Metcalfe (IMH)" userId="7e356c24-f8ea-4bc0-9390-f9f190be2cd2" providerId="ADAL" clId="{8200665C-7EE6-41B3-B548-5FEE313747EB}" dt="2023-11-13T08:55:46.811" v="589" actId="26606"/>
          <ac:spMkLst>
            <pc:docMk/>
            <pc:sldMk cId="1183005981" sldId="267"/>
            <ac:spMk id="24" creationId="{A5A5CE6E-90AF-4D43-A014-1F9EC83EB93D}"/>
          </ac:spMkLst>
        </pc:spChg>
        <pc:grpChg chg="add del">
          <ac:chgData name="Gary Metcalfe (IMH)" userId="7e356c24-f8ea-4bc0-9390-f9f190be2cd2" providerId="ADAL" clId="{8200665C-7EE6-41B3-B548-5FEE313747EB}" dt="2023-11-13T08:55:46.811" v="589" actId="26606"/>
          <ac:grpSpMkLst>
            <pc:docMk/>
            <pc:sldMk cId="1183005981" sldId="267"/>
            <ac:grpSpMk id="11" creationId="{05314994-6337-4875-8CF5-652CAFE8342C}"/>
          </ac:grpSpMkLst>
        </pc:grpChg>
        <pc:graphicFrameChg chg="add mod modGraphic">
          <ac:chgData name="Gary Metcalfe (IMH)" userId="7e356c24-f8ea-4bc0-9390-f9f190be2cd2" providerId="ADAL" clId="{8200665C-7EE6-41B3-B548-5FEE313747EB}" dt="2023-11-13T08:55:46.811" v="589" actId="26606"/>
          <ac:graphicFrameMkLst>
            <pc:docMk/>
            <pc:sldMk cId="1183005981" sldId="267"/>
            <ac:graphicFrameMk id="4" creationId="{56EB48D2-7858-8549-D0A7-E45834335E46}"/>
          </ac:graphicFrameMkLst>
        </pc:graphicFrameChg>
      </pc:sldChg>
      <pc:sldChg chg="modSp new mod">
        <pc:chgData name="Gary Metcalfe (IMH)" userId="7e356c24-f8ea-4bc0-9390-f9f190be2cd2" providerId="ADAL" clId="{8200665C-7EE6-41B3-B548-5FEE313747EB}" dt="2023-11-13T08:56:09.773" v="607" actId="20577"/>
        <pc:sldMkLst>
          <pc:docMk/>
          <pc:sldMk cId="1146800736" sldId="268"/>
        </pc:sldMkLst>
        <pc:spChg chg="mod">
          <ac:chgData name="Gary Metcalfe (IMH)" userId="7e356c24-f8ea-4bc0-9390-f9f190be2cd2" providerId="ADAL" clId="{8200665C-7EE6-41B3-B548-5FEE313747EB}" dt="2023-11-13T08:56:09.773" v="607" actId="20577"/>
          <ac:spMkLst>
            <pc:docMk/>
            <pc:sldMk cId="1146800736" sldId="268"/>
            <ac:spMk id="2" creationId="{459B5A3A-DDEA-5424-613A-9542F20D01B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11/13/2023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14D09C2-6E45-CCB1-116C-557175CD3B6E}"/>
              </a:ext>
            </a:extLst>
          </p:cNvPr>
          <p:cNvSpPr>
            <a:spLocks noGrp="1"/>
          </p:cNvSpPr>
          <p:nvPr>
            <p:ph idx="1"/>
          </p:nvPr>
        </p:nvSpPr>
        <p:spPr/>
        <p:txBody>
          <a:bodyPr/>
          <a:lstStyle/>
          <a:p>
            <a:pPr marL="0" indent="0" algn="ctr">
              <a:buNone/>
            </a:pPr>
            <a:endParaRPr lang="en-GB" dirty="0">
              <a:solidFill>
                <a:schemeClr val="bg1"/>
              </a:solidFill>
            </a:endParaRPr>
          </a:p>
          <a:p>
            <a:pPr marL="0" indent="0" algn="ctr">
              <a:buNone/>
            </a:pPr>
            <a:r>
              <a:rPr lang="en-GB" sz="3200" dirty="0">
                <a:solidFill>
                  <a:schemeClr val="bg1"/>
                </a:solidFill>
              </a:rPr>
              <a:t>Organisational Context for Coaching and Mentoring</a:t>
            </a:r>
          </a:p>
          <a:p>
            <a:pPr marL="0" indent="0" algn="ctr">
              <a:buNone/>
            </a:pPr>
            <a:r>
              <a:rPr lang="en-GB" sz="3200" dirty="0">
                <a:solidFill>
                  <a:schemeClr val="bg1"/>
                </a:solidFill>
              </a:rPr>
              <a:t>BMPF7062 and BMPF7062D</a:t>
            </a:r>
          </a:p>
        </p:txBody>
      </p:sp>
    </p:spTree>
    <p:extLst>
      <p:ext uri="{BB962C8B-B14F-4D97-AF65-F5344CB8AC3E}">
        <p14:creationId xmlns:p14="http://schemas.microsoft.com/office/powerpoint/2010/main" val="148085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AD9F8-8B95-5831-9559-D6B6074D971D}"/>
              </a:ext>
            </a:extLst>
          </p:cNvPr>
          <p:cNvSpPr>
            <a:spLocks noGrp="1"/>
          </p:cNvSpPr>
          <p:nvPr>
            <p:ph type="title"/>
          </p:nvPr>
        </p:nvSpPr>
        <p:spPr/>
        <p:txBody>
          <a:bodyPr/>
          <a:lstStyle/>
          <a:p>
            <a:r>
              <a:rPr lang="en-GB"/>
              <a:t>Session 1a: </a:t>
            </a:r>
            <a:r>
              <a:rPr lang="en-GB" dirty="0"/>
              <a:t>Module Introduction</a:t>
            </a:r>
          </a:p>
        </p:txBody>
      </p:sp>
      <p:sp>
        <p:nvSpPr>
          <p:cNvPr id="3" name="Content Placeholder 2">
            <a:extLst>
              <a:ext uri="{FF2B5EF4-FFF2-40B4-BE49-F238E27FC236}">
                <a16:creationId xmlns:a16="http://schemas.microsoft.com/office/drawing/2014/main" id="{FA4FF373-4375-92C0-68AB-43F7F2C56E02}"/>
              </a:ext>
            </a:extLst>
          </p:cNvPr>
          <p:cNvSpPr>
            <a:spLocks noGrp="1"/>
          </p:cNvSpPr>
          <p:nvPr>
            <p:ph idx="1"/>
          </p:nvPr>
        </p:nvSpPr>
        <p:spPr/>
        <p:txBody>
          <a:bodyPr/>
          <a:lstStyle/>
          <a:p>
            <a:pPr marL="0" indent="0">
              <a:buNone/>
            </a:pPr>
            <a:r>
              <a:rPr lang="en-GB" dirty="0"/>
              <a:t>Welcome to:</a:t>
            </a:r>
          </a:p>
          <a:p>
            <a:pPr marL="0" indent="0">
              <a:buNone/>
            </a:pPr>
            <a:endParaRPr lang="en-GB" dirty="0"/>
          </a:p>
          <a:p>
            <a:pPr marL="0" indent="0">
              <a:buNone/>
            </a:pPr>
            <a:r>
              <a:rPr lang="en-GB" dirty="0"/>
              <a:t>BMPF7062 (D) Organisational Context for Coaching and Mentoring</a:t>
            </a:r>
          </a:p>
        </p:txBody>
      </p:sp>
    </p:spTree>
    <p:extLst>
      <p:ext uri="{BB962C8B-B14F-4D97-AF65-F5344CB8AC3E}">
        <p14:creationId xmlns:p14="http://schemas.microsoft.com/office/powerpoint/2010/main" val="1583089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E4BA3-15E9-FF15-286A-7D3DCA95395D}"/>
              </a:ext>
            </a:extLst>
          </p:cNvPr>
          <p:cNvSpPr>
            <a:spLocks noGrp="1"/>
          </p:cNvSpPr>
          <p:nvPr>
            <p:ph type="title"/>
          </p:nvPr>
        </p:nvSpPr>
        <p:spPr/>
        <p:txBody>
          <a:bodyPr/>
          <a:lstStyle/>
          <a:p>
            <a:r>
              <a:rPr lang="en-GB" dirty="0"/>
              <a:t>Introductions</a:t>
            </a:r>
          </a:p>
        </p:txBody>
      </p:sp>
      <p:sp>
        <p:nvSpPr>
          <p:cNvPr id="3" name="Content Placeholder 2">
            <a:extLst>
              <a:ext uri="{FF2B5EF4-FFF2-40B4-BE49-F238E27FC236}">
                <a16:creationId xmlns:a16="http://schemas.microsoft.com/office/drawing/2014/main" id="{188F07BE-2FEC-E59A-CCD9-F0091AC9D106}"/>
              </a:ext>
            </a:extLst>
          </p:cNvPr>
          <p:cNvSpPr>
            <a:spLocks noGrp="1"/>
          </p:cNvSpPr>
          <p:nvPr>
            <p:ph idx="1"/>
          </p:nvPr>
        </p:nvSpPr>
        <p:spPr/>
        <p:txBody>
          <a:bodyPr/>
          <a:lstStyle/>
          <a:p>
            <a:r>
              <a:rPr lang="en-GB" dirty="0"/>
              <a:t>Name</a:t>
            </a:r>
          </a:p>
          <a:p>
            <a:r>
              <a:rPr lang="en-GB" dirty="0"/>
              <a:t>Role</a:t>
            </a:r>
          </a:p>
          <a:p>
            <a:r>
              <a:rPr lang="en-GB" dirty="0"/>
              <a:t>Experience of coaching and mentoring</a:t>
            </a:r>
          </a:p>
          <a:p>
            <a:r>
              <a:rPr lang="en-GB" dirty="0"/>
              <a:t>Why are you undertaking this module?</a:t>
            </a:r>
          </a:p>
          <a:p>
            <a:r>
              <a:rPr lang="en-GB" dirty="0"/>
              <a:t>What would you like to get out of this module?</a:t>
            </a:r>
          </a:p>
        </p:txBody>
      </p:sp>
    </p:spTree>
    <p:extLst>
      <p:ext uri="{BB962C8B-B14F-4D97-AF65-F5344CB8AC3E}">
        <p14:creationId xmlns:p14="http://schemas.microsoft.com/office/powerpoint/2010/main" val="994007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6B0F0-63F9-43B8-4FED-A241C902AFCA}"/>
              </a:ext>
            </a:extLst>
          </p:cNvPr>
          <p:cNvSpPr>
            <a:spLocks noGrp="1"/>
          </p:cNvSpPr>
          <p:nvPr>
            <p:ph type="title"/>
          </p:nvPr>
        </p:nvSpPr>
        <p:spPr/>
        <p:txBody>
          <a:bodyPr/>
          <a:lstStyle/>
          <a:p>
            <a:r>
              <a:rPr lang="en-GB" dirty="0"/>
              <a:t>Domestics</a:t>
            </a:r>
          </a:p>
        </p:txBody>
      </p:sp>
      <p:sp>
        <p:nvSpPr>
          <p:cNvPr id="3" name="Content Placeholder 2">
            <a:extLst>
              <a:ext uri="{FF2B5EF4-FFF2-40B4-BE49-F238E27FC236}">
                <a16:creationId xmlns:a16="http://schemas.microsoft.com/office/drawing/2014/main" id="{4E1EE339-D542-8F2B-CA4A-F3ACB55FF54F}"/>
              </a:ext>
            </a:extLst>
          </p:cNvPr>
          <p:cNvSpPr>
            <a:spLocks noGrp="1"/>
          </p:cNvSpPr>
          <p:nvPr>
            <p:ph idx="1"/>
          </p:nvPr>
        </p:nvSpPr>
        <p:spPr/>
        <p:txBody>
          <a:bodyPr/>
          <a:lstStyle/>
          <a:p>
            <a:pPr marL="342900" lvl="0" indent="-342900" rtl="0">
              <a:buFont typeface="Times New Roman" panose="02020603050405020304" pitchFamily="18" charset="0"/>
              <a:buChar char="•"/>
              <a:tabLst>
                <a:tab pos="228600" algn="l"/>
              </a:tabLst>
            </a:pPr>
            <a:r>
              <a:rPr lang="en-US" sz="2400" dirty="0">
                <a:effectLst/>
                <a:latin typeface="Calibri" panose="020F0502020204030204" pitchFamily="34" charset="0"/>
                <a:ea typeface="Times New Roman" panose="02020603050405020304" pitchFamily="18" charset="0"/>
              </a:rPr>
              <a:t>Attendance register</a:t>
            </a:r>
            <a:endParaRPr lang="en-GB" sz="24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Char char="•"/>
              <a:tabLst>
                <a:tab pos="228600" algn="l"/>
              </a:tabLst>
            </a:pPr>
            <a:r>
              <a:rPr lang="en-US" sz="2400" dirty="0">
                <a:effectLst/>
                <a:latin typeface="Calibri" panose="020F0502020204030204" pitchFamily="34" charset="0"/>
                <a:ea typeface="Times New Roman" panose="02020603050405020304" pitchFamily="18" charset="0"/>
              </a:rPr>
              <a:t>Health &amp; Safety </a:t>
            </a:r>
            <a:endParaRPr lang="en-GB" sz="24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Char char="•"/>
              <a:tabLst>
                <a:tab pos="228600" algn="l"/>
              </a:tabLst>
            </a:pPr>
            <a:r>
              <a:rPr lang="en-GB" sz="2400" dirty="0">
                <a:effectLst/>
                <a:latin typeface="Calibri" panose="020F0502020204030204" pitchFamily="34" charset="0"/>
                <a:ea typeface="Times New Roman" panose="02020603050405020304" pitchFamily="18" charset="0"/>
              </a:rPr>
              <a:t>Toilets</a:t>
            </a:r>
            <a:endParaRPr lang="en-GB" sz="24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Char char="•"/>
              <a:tabLst>
                <a:tab pos="228600" algn="l"/>
              </a:tabLst>
            </a:pPr>
            <a:r>
              <a:rPr lang="en-GB" sz="2400" dirty="0">
                <a:effectLst/>
                <a:latin typeface="Calibri" panose="020F0502020204030204" pitchFamily="34" charset="0"/>
                <a:ea typeface="Times New Roman" panose="02020603050405020304" pitchFamily="18" charset="0"/>
              </a:rPr>
              <a:t>Breaks</a:t>
            </a:r>
            <a:endParaRPr lang="en-GB" sz="24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Char char="•"/>
              <a:tabLst>
                <a:tab pos="228600" algn="l"/>
              </a:tabLst>
            </a:pPr>
            <a:r>
              <a:rPr lang="en-GB" sz="2400" dirty="0">
                <a:effectLst/>
                <a:latin typeface="Calibri" panose="020F0502020204030204" pitchFamily="34" charset="0"/>
                <a:ea typeface="Times New Roman" panose="02020603050405020304" pitchFamily="18" charset="0"/>
              </a:rPr>
              <a:t>Time keeping</a:t>
            </a:r>
            <a:endParaRPr lang="en-GB" sz="24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Char char="•"/>
              <a:tabLst>
                <a:tab pos="228600" algn="l"/>
              </a:tabLst>
            </a:pPr>
            <a:r>
              <a:rPr lang="en-GB" sz="2400" dirty="0">
                <a:effectLst/>
                <a:latin typeface="Calibri" panose="020F0502020204030204" pitchFamily="34" charset="0"/>
                <a:ea typeface="Times New Roman" panose="02020603050405020304" pitchFamily="18" charset="0"/>
              </a:rPr>
              <a:t>Mutual respect</a:t>
            </a:r>
            <a:endParaRPr lang="en-GB" sz="2400"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Char char="•"/>
              <a:tabLst>
                <a:tab pos="228600" algn="l"/>
              </a:tabLst>
            </a:pPr>
            <a:r>
              <a:rPr lang="en-GB" sz="2400" dirty="0">
                <a:effectLst/>
                <a:latin typeface="Calibri" panose="020F0502020204030204" pitchFamily="34" charset="0"/>
                <a:ea typeface="Times New Roman" panose="02020603050405020304" pitchFamily="18" charset="0"/>
              </a:rPr>
              <a:t>Mobile phones</a:t>
            </a:r>
          </a:p>
          <a:p>
            <a:pPr marL="342900" lvl="0" indent="-342900">
              <a:buFont typeface="Times New Roman" panose="02020603050405020304" pitchFamily="18" charset="0"/>
              <a:buChar char="•"/>
              <a:tabLst>
                <a:tab pos="228600" algn="l"/>
              </a:tabLst>
            </a:pPr>
            <a:r>
              <a:rPr lang="en-GB" sz="2400" dirty="0">
                <a:latin typeface="Calibri" panose="020F0502020204030204" pitchFamily="34" charset="0"/>
                <a:ea typeface="Times New Roman" panose="02020603050405020304" pitchFamily="18" charset="0"/>
              </a:rPr>
              <a:t>Confidentiality</a:t>
            </a:r>
            <a:endParaRPr lang="en-GB" sz="24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024337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1F41A-D3C1-3380-9901-5DF8E002D6D1}"/>
              </a:ext>
            </a:extLst>
          </p:cNvPr>
          <p:cNvSpPr>
            <a:spLocks noGrp="1"/>
          </p:cNvSpPr>
          <p:nvPr>
            <p:ph type="title"/>
          </p:nvPr>
        </p:nvSpPr>
        <p:spPr/>
        <p:txBody>
          <a:bodyPr/>
          <a:lstStyle/>
          <a:p>
            <a:r>
              <a:rPr lang="en-GB" dirty="0"/>
              <a:t>Being a student on this module</a:t>
            </a:r>
          </a:p>
        </p:txBody>
      </p:sp>
      <p:sp>
        <p:nvSpPr>
          <p:cNvPr id="3" name="Content Placeholder 2">
            <a:extLst>
              <a:ext uri="{FF2B5EF4-FFF2-40B4-BE49-F238E27FC236}">
                <a16:creationId xmlns:a16="http://schemas.microsoft.com/office/drawing/2014/main" id="{800EE098-6290-07F7-698F-F7A76EBAD71A}"/>
              </a:ext>
            </a:extLst>
          </p:cNvPr>
          <p:cNvSpPr>
            <a:spLocks noGrp="1"/>
          </p:cNvSpPr>
          <p:nvPr>
            <p:ph idx="1"/>
          </p:nvPr>
        </p:nvSpPr>
        <p:spPr/>
        <p:txBody>
          <a:bodyPr/>
          <a:lstStyle/>
          <a:p>
            <a:pPr marL="342900" lvl="0" indent="-342900" rtl="0">
              <a:buFont typeface="Times New Roman" panose="02020603050405020304" pitchFamily="18" charset="0"/>
              <a:buChar char="•"/>
              <a:tabLst>
                <a:tab pos="228600" algn="l"/>
              </a:tabLst>
            </a:pPr>
            <a:r>
              <a:rPr lang="en-GB" dirty="0">
                <a:effectLst/>
                <a:latin typeface="Calibri" panose="020F0502020204030204" pitchFamily="34" charset="0"/>
                <a:ea typeface="Times New Roman" panose="02020603050405020304" pitchFamily="18" charset="0"/>
              </a:rPr>
              <a:t>Introduction to Moodle and course resources</a:t>
            </a:r>
            <a:endParaRPr lang="en-GB"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Char char="•"/>
              <a:tabLst>
                <a:tab pos="228600" algn="l"/>
              </a:tabLst>
            </a:pPr>
            <a:r>
              <a:rPr lang="en-GB" dirty="0">
                <a:effectLst/>
                <a:latin typeface="Calibri" panose="020F0502020204030204" pitchFamily="34" charset="0"/>
                <a:ea typeface="Times New Roman" panose="02020603050405020304" pitchFamily="18" charset="0"/>
              </a:rPr>
              <a:t>Assessment process and format</a:t>
            </a:r>
            <a:endParaRPr lang="en-GB" dirty="0">
              <a:effectLst/>
              <a:latin typeface="Times New Roman" panose="02020603050405020304" pitchFamily="18" charset="0"/>
              <a:ea typeface="Times New Roman" panose="02020603050405020304" pitchFamily="18" charset="0"/>
            </a:endParaRPr>
          </a:p>
          <a:p>
            <a:pPr marL="342900" lvl="0" indent="-342900">
              <a:buFont typeface="Times New Roman" panose="02020603050405020304" pitchFamily="18" charset="0"/>
              <a:buChar char="•"/>
              <a:tabLst>
                <a:tab pos="228600" algn="l"/>
              </a:tabLst>
            </a:pPr>
            <a:r>
              <a:rPr lang="en-GB" dirty="0">
                <a:effectLst/>
                <a:latin typeface="Calibri" panose="020F0502020204030204" pitchFamily="34" charset="0"/>
                <a:ea typeface="Times New Roman" panose="02020603050405020304" pitchFamily="18" charset="0"/>
              </a:rPr>
              <a:t>Student manuals</a:t>
            </a:r>
          </a:p>
          <a:p>
            <a:pPr marL="342900" lvl="0" indent="-342900">
              <a:buFont typeface="Times New Roman" panose="02020603050405020304" pitchFamily="18" charset="0"/>
              <a:buChar char="•"/>
              <a:tabLst>
                <a:tab pos="228600" algn="l"/>
              </a:tabLst>
            </a:pPr>
            <a:r>
              <a:rPr lang="en-GB" dirty="0">
                <a:latin typeface="Calibri" panose="020F0502020204030204" pitchFamily="34" charset="0"/>
                <a:ea typeface="Times New Roman" panose="02020603050405020304" pitchFamily="18" charset="0"/>
              </a:rPr>
              <a:t>Learning resources</a:t>
            </a:r>
          </a:p>
          <a:p>
            <a:pPr marL="342900" lvl="0" indent="-342900">
              <a:buFont typeface="Times New Roman" panose="02020603050405020304" pitchFamily="18" charset="0"/>
              <a:buChar char="•"/>
              <a:tabLst>
                <a:tab pos="228600" algn="l"/>
              </a:tabLst>
            </a:pPr>
            <a:r>
              <a:rPr lang="en-GB" dirty="0">
                <a:effectLst/>
                <a:latin typeface="Calibri" panose="020F0502020204030204" pitchFamily="34" charset="0"/>
                <a:ea typeface="Times New Roman" panose="02020603050405020304" pitchFamily="18" charset="0"/>
              </a:rPr>
              <a:t>Harvard Referencing</a:t>
            </a:r>
            <a:endParaRPr lang="en-GB"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022562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Shape 1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Arc 1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F64BC7A-3B61-EE02-07F3-CA9E7F15CC7B}"/>
              </a:ext>
            </a:extLst>
          </p:cNvPr>
          <p:cNvSpPr>
            <a:spLocks noGrp="1"/>
          </p:cNvSpPr>
          <p:nvPr>
            <p:ph type="title"/>
          </p:nvPr>
        </p:nvSpPr>
        <p:spPr>
          <a:xfrm>
            <a:off x="838201" y="479493"/>
            <a:ext cx="5257800" cy="1325563"/>
          </a:xfrm>
        </p:spPr>
        <p:txBody>
          <a:bodyPr vert="horz" lIns="91440" tIns="45720" rIns="91440" bIns="45720" rtlCol="0" anchor="ctr">
            <a:normAutofit/>
          </a:bodyPr>
          <a:lstStyle/>
          <a:p>
            <a:r>
              <a:rPr lang="en-US" kern="1200">
                <a:solidFill>
                  <a:schemeClr val="tx1"/>
                </a:solidFill>
                <a:latin typeface="+mj-lt"/>
                <a:ea typeface="+mj-ea"/>
                <a:cs typeface="+mj-cs"/>
              </a:rPr>
              <a:t>The sessions:</a:t>
            </a:r>
          </a:p>
        </p:txBody>
      </p:sp>
      <p:sp>
        <p:nvSpPr>
          <p:cNvPr id="3" name="Content Placeholder 2">
            <a:extLst>
              <a:ext uri="{FF2B5EF4-FFF2-40B4-BE49-F238E27FC236}">
                <a16:creationId xmlns:a16="http://schemas.microsoft.com/office/drawing/2014/main" id="{5793806B-A989-2A25-629F-33F4C97230EC}"/>
              </a:ext>
            </a:extLst>
          </p:cNvPr>
          <p:cNvSpPr>
            <a:spLocks noGrp="1"/>
          </p:cNvSpPr>
          <p:nvPr>
            <p:ph idx="1"/>
          </p:nvPr>
        </p:nvSpPr>
        <p:spPr>
          <a:xfrm>
            <a:off x="838201" y="1984443"/>
            <a:ext cx="5257800" cy="4192520"/>
          </a:xfrm>
        </p:spPr>
        <p:txBody>
          <a:bodyPr vert="horz" lIns="91440" tIns="45720" rIns="91440" bIns="45720" rtlCol="0">
            <a:normAutofit/>
          </a:bodyPr>
          <a:lstStyle/>
          <a:p>
            <a:pPr marL="342900"/>
            <a:r>
              <a:rPr lang="en-US" sz="2400">
                <a:effectLst/>
              </a:rPr>
              <a:t>Introduction and Organisational Development through Coaching and Mentoring.</a:t>
            </a:r>
          </a:p>
          <a:p>
            <a:pPr marL="342900"/>
            <a:r>
              <a:rPr lang="en-US" sz="2400">
                <a:effectLst/>
              </a:rPr>
              <a:t>Coaching and Mentoring in your organisation.</a:t>
            </a:r>
          </a:p>
          <a:p>
            <a:pPr marL="342900"/>
            <a:r>
              <a:rPr lang="en-US" sz="2400">
                <a:effectLst/>
              </a:rPr>
              <a:t>Implementation, monitoring and evaluating your organisation’s coaching and mentoring programme.</a:t>
            </a:r>
          </a:p>
          <a:p>
            <a:pPr marL="342900"/>
            <a:r>
              <a:rPr lang="en-US" sz="2400">
                <a:effectLst/>
              </a:rPr>
              <a:t>Ethical consideration and links to organisational development.</a:t>
            </a:r>
          </a:p>
          <a:p>
            <a:pPr marL="342900"/>
            <a:endParaRPr lang="en-US" sz="2400"/>
          </a:p>
          <a:p>
            <a:pPr marL="0"/>
            <a:endParaRPr lang="en-US" sz="2400"/>
          </a:p>
        </p:txBody>
      </p:sp>
      <p:graphicFrame>
        <p:nvGraphicFramePr>
          <p:cNvPr id="5" name="Table 4">
            <a:extLst>
              <a:ext uri="{FF2B5EF4-FFF2-40B4-BE49-F238E27FC236}">
                <a16:creationId xmlns:a16="http://schemas.microsoft.com/office/drawing/2014/main" id="{F5D08BEA-017E-DEC7-61AD-AFE03546A737}"/>
              </a:ext>
            </a:extLst>
          </p:cNvPr>
          <p:cNvGraphicFramePr>
            <a:graphicFrameLocks noGrp="1"/>
          </p:cNvGraphicFramePr>
          <p:nvPr>
            <p:extLst>
              <p:ext uri="{D42A27DB-BD31-4B8C-83A1-F6EECF244321}">
                <p14:modId xmlns:p14="http://schemas.microsoft.com/office/powerpoint/2010/main" val="1275656519"/>
              </p:ext>
            </p:extLst>
          </p:nvPr>
        </p:nvGraphicFramePr>
        <p:xfrm>
          <a:off x="6541053" y="2770932"/>
          <a:ext cx="4777382" cy="1143429"/>
        </p:xfrm>
        <a:graphic>
          <a:graphicData uri="http://schemas.openxmlformats.org/drawingml/2006/table">
            <a:tbl>
              <a:tblPr firstRow="1" firstCol="1" bandRow="1">
                <a:tableStyleId>{5C22544A-7EE6-4342-B048-85BDC9FD1C3A}</a:tableStyleId>
              </a:tblPr>
              <a:tblGrid>
                <a:gridCol w="1405819">
                  <a:extLst>
                    <a:ext uri="{9D8B030D-6E8A-4147-A177-3AD203B41FA5}">
                      <a16:colId xmlns:a16="http://schemas.microsoft.com/office/drawing/2014/main" val="60902467"/>
                    </a:ext>
                  </a:extLst>
                </a:gridCol>
                <a:gridCol w="1405819">
                  <a:extLst>
                    <a:ext uri="{9D8B030D-6E8A-4147-A177-3AD203B41FA5}">
                      <a16:colId xmlns:a16="http://schemas.microsoft.com/office/drawing/2014/main" val="348575615"/>
                    </a:ext>
                  </a:extLst>
                </a:gridCol>
                <a:gridCol w="982872">
                  <a:extLst>
                    <a:ext uri="{9D8B030D-6E8A-4147-A177-3AD203B41FA5}">
                      <a16:colId xmlns:a16="http://schemas.microsoft.com/office/drawing/2014/main" val="3165083955"/>
                    </a:ext>
                  </a:extLst>
                </a:gridCol>
                <a:gridCol w="982872">
                  <a:extLst>
                    <a:ext uri="{9D8B030D-6E8A-4147-A177-3AD203B41FA5}">
                      <a16:colId xmlns:a16="http://schemas.microsoft.com/office/drawing/2014/main" val="2489319702"/>
                    </a:ext>
                  </a:extLst>
                </a:gridCol>
              </a:tblGrid>
              <a:tr h="1143429">
                <a:tc>
                  <a:txBody>
                    <a:bodyPr/>
                    <a:lstStyle/>
                    <a:p>
                      <a:pPr algn="ctr"/>
                      <a:r>
                        <a:rPr lang="en-GB" sz="1700">
                          <a:effectLst/>
                        </a:rPr>
                        <a:t>Monday 13</a:t>
                      </a:r>
                      <a:r>
                        <a:rPr lang="en-GB" sz="1700" baseline="30000">
                          <a:effectLst/>
                        </a:rPr>
                        <a:t>th</a:t>
                      </a:r>
                      <a:r>
                        <a:rPr lang="en-GB" sz="1700">
                          <a:effectLst/>
                        </a:rPr>
                        <a:t> November 2023</a:t>
                      </a:r>
                      <a:endParaRPr lang="en-GB" sz="2100">
                        <a:effectLst/>
                        <a:latin typeface="Times New Roman" panose="02020603050405020304" pitchFamily="18" charset="0"/>
                        <a:ea typeface="Times New Roman" panose="02020603050405020304" pitchFamily="18" charset="0"/>
                        <a:cs typeface="Arial" panose="020B0604020202020204" pitchFamily="34" charset="0"/>
                      </a:endParaRPr>
                    </a:p>
                  </a:txBody>
                  <a:tcPr marL="16372" marR="16372" marT="16372" marB="16372" anchor="ctr"/>
                </a:tc>
                <a:tc>
                  <a:txBody>
                    <a:bodyPr/>
                    <a:lstStyle/>
                    <a:p>
                      <a:pPr algn="ctr"/>
                      <a:r>
                        <a:rPr lang="en-GB" sz="1700">
                          <a:effectLst/>
                        </a:rPr>
                        <a:t>Monday 11</a:t>
                      </a:r>
                      <a:r>
                        <a:rPr lang="en-GB" sz="1700" baseline="30000">
                          <a:effectLst/>
                        </a:rPr>
                        <a:t>th</a:t>
                      </a:r>
                      <a:r>
                        <a:rPr lang="en-GB" sz="1700">
                          <a:effectLst/>
                        </a:rPr>
                        <a:t> December 2023</a:t>
                      </a:r>
                      <a:endParaRPr lang="en-GB" sz="2100">
                        <a:effectLst/>
                        <a:latin typeface="Times New Roman" panose="02020603050405020304" pitchFamily="18" charset="0"/>
                        <a:ea typeface="Times New Roman" panose="02020603050405020304" pitchFamily="18" charset="0"/>
                        <a:cs typeface="Arial" panose="020B0604020202020204" pitchFamily="34" charset="0"/>
                      </a:endParaRPr>
                    </a:p>
                  </a:txBody>
                  <a:tcPr marL="16372" marR="16372" marT="16372" marB="16372" anchor="ctr"/>
                </a:tc>
                <a:tc>
                  <a:txBody>
                    <a:bodyPr/>
                    <a:lstStyle/>
                    <a:p>
                      <a:pPr algn="ctr"/>
                      <a:r>
                        <a:rPr lang="en-GB" sz="1700">
                          <a:effectLst/>
                        </a:rPr>
                        <a:t>Monday 8</a:t>
                      </a:r>
                      <a:r>
                        <a:rPr lang="en-GB" sz="1700" baseline="30000">
                          <a:effectLst/>
                        </a:rPr>
                        <a:t>th</a:t>
                      </a:r>
                      <a:r>
                        <a:rPr lang="en-GB" sz="1700">
                          <a:effectLst/>
                        </a:rPr>
                        <a:t> January 2024</a:t>
                      </a:r>
                      <a:endParaRPr lang="en-GB" sz="2100">
                        <a:effectLst/>
                        <a:latin typeface="Times New Roman" panose="02020603050405020304" pitchFamily="18" charset="0"/>
                        <a:ea typeface="Times New Roman" panose="02020603050405020304" pitchFamily="18" charset="0"/>
                        <a:cs typeface="Arial" panose="020B0604020202020204" pitchFamily="34" charset="0"/>
                      </a:endParaRPr>
                    </a:p>
                  </a:txBody>
                  <a:tcPr marL="16372" marR="16372" marT="16372" marB="16372" anchor="ctr"/>
                </a:tc>
                <a:tc>
                  <a:txBody>
                    <a:bodyPr/>
                    <a:lstStyle/>
                    <a:p>
                      <a:pPr algn="ctr"/>
                      <a:r>
                        <a:rPr lang="en-GB" sz="1700" dirty="0">
                          <a:effectLst/>
                        </a:rPr>
                        <a:t>Monday 22</a:t>
                      </a:r>
                      <a:r>
                        <a:rPr lang="en-GB" sz="1700" baseline="30000" dirty="0">
                          <a:effectLst/>
                        </a:rPr>
                        <a:t>nd</a:t>
                      </a:r>
                      <a:r>
                        <a:rPr lang="en-GB" sz="1700" dirty="0">
                          <a:effectLst/>
                        </a:rPr>
                        <a:t> January 2024</a:t>
                      </a:r>
                      <a:endParaRPr lang="en-GB" sz="2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16372" marR="16372" marT="16372" marB="16372"/>
                </a:tc>
                <a:extLst>
                  <a:ext uri="{0D108BD9-81ED-4DB2-BD59-A6C34878D82A}">
                    <a16:rowId xmlns:a16="http://schemas.microsoft.com/office/drawing/2014/main" val="2518329083"/>
                  </a:ext>
                </a:extLst>
              </a:tr>
            </a:tbl>
          </a:graphicData>
        </a:graphic>
      </p:graphicFrame>
    </p:spTree>
    <p:extLst>
      <p:ext uri="{BB962C8B-B14F-4D97-AF65-F5344CB8AC3E}">
        <p14:creationId xmlns:p14="http://schemas.microsoft.com/office/powerpoint/2010/main" val="9062891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45530-5DB0-E65F-B5CF-72BEE9485C65}"/>
              </a:ext>
            </a:extLst>
          </p:cNvPr>
          <p:cNvSpPr>
            <a:spLocks noGrp="1"/>
          </p:cNvSpPr>
          <p:nvPr>
            <p:ph type="title"/>
          </p:nvPr>
        </p:nvSpPr>
        <p:spPr/>
        <p:txBody>
          <a:bodyPr/>
          <a:lstStyle/>
          <a:p>
            <a:r>
              <a:rPr lang="en-GB" dirty="0"/>
              <a:t>Module Aim:</a:t>
            </a:r>
          </a:p>
        </p:txBody>
      </p:sp>
      <p:sp>
        <p:nvSpPr>
          <p:cNvPr id="3" name="Content Placeholder 2">
            <a:extLst>
              <a:ext uri="{FF2B5EF4-FFF2-40B4-BE49-F238E27FC236}">
                <a16:creationId xmlns:a16="http://schemas.microsoft.com/office/drawing/2014/main" id="{F1F22699-D67F-FE86-0E44-56408F9F6BA7}"/>
              </a:ext>
            </a:extLst>
          </p:cNvPr>
          <p:cNvSpPr>
            <a:spLocks noGrp="1"/>
          </p:cNvSpPr>
          <p:nvPr>
            <p:ph idx="1"/>
          </p:nvPr>
        </p:nvSpPr>
        <p:spPr/>
        <p:txBody>
          <a:bodyPr>
            <a:normAutofit/>
          </a:bodyPr>
          <a:lstStyle/>
          <a:p>
            <a:pPr marL="0" indent="0">
              <a:buNone/>
            </a:pPr>
            <a:r>
              <a:rPr lang="en-GB" dirty="0">
                <a:effectLst/>
                <a:latin typeface="Arial" panose="020B0604020202020204" pitchFamily="34" charset="0"/>
                <a:ea typeface="Times New Roman" panose="02020603050405020304" pitchFamily="18" charset="0"/>
              </a:rPr>
              <a:t>To provide a comprehensive review of how the context of coaching and mentoring (e.g. organisational setting, purpose or logistics) can influence the type, mode of delivery and model of coaching and mentoring required and the impact that can be achieved. </a:t>
            </a:r>
          </a:p>
          <a:p>
            <a:pPr marL="0" indent="0">
              <a:buNone/>
            </a:pPr>
            <a:r>
              <a:rPr lang="en-GB" dirty="0">
                <a:effectLst/>
                <a:latin typeface="Arial" panose="020B0604020202020204" pitchFamily="34" charset="0"/>
                <a:ea typeface="Times New Roman" panose="02020603050405020304" pitchFamily="18" charset="0"/>
              </a:rPr>
              <a:t>This will include a specific identification of the ethical issues that can arise when working within organisations as both internal and external coach/mentor practitioners</a:t>
            </a:r>
            <a:endParaRPr lang="en-GB" sz="4000" dirty="0"/>
          </a:p>
        </p:txBody>
      </p:sp>
    </p:spTree>
    <p:extLst>
      <p:ext uri="{BB962C8B-B14F-4D97-AF65-F5344CB8AC3E}">
        <p14:creationId xmlns:p14="http://schemas.microsoft.com/office/powerpoint/2010/main" val="1934003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9A51F-9E44-DC6C-4EFB-FFD6B65F7297}"/>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8DBEFC44-C899-D0AB-A56C-3ACF8A070B87}"/>
              </a:ext>
            </a:extLst>
          </p:cNvPr>
          <p:cNvSpPr>
            <a:spLocks noGrp="1"/>
          </p:cNvSpPr>
          <p:nvPr>
            <p:ph idx="1"/>
          </p:nvPr>
        </p:nvSpPr>
        <p:spPr/>
        <p:txBody>
          <a:bodyPr/>
          <a:lstStyle/>
          <a:p>
            <a:pPr marL="0" indent="0" algn="just" fontAlgn="base">
              <a:buNone/>
            </a:pPr>
            <a:r>
              <a:rPr lang="en-GB" sz="1800" dirty="0">
                <a:effectLst/>
                <a:latin typeface="Arial" panose="020B0604020202020204" pitchFamily="34" charset="0"/>
                <a:ea typeface="Times New Roman" panose="02020603050405020304" pitchFamily="18" charset="0"/>
              </a:rPr>
              <a:t>Upon the successful completion of this module, the student should be able to:</a:t>
            </a:r>
            <a:endParaRPr lang="en-GB" sz="1800" dirty="0">
              <a:effectLst/>
              <a:latin typeface="Times New Roman" panose="02020603050405020304" pitchFamily="18" charset="0"/>
              <a:ea typeface="Times New Roman" panose="02020603050405020304" pitchFamily="18" charset="0"/>
            </a:endParaRPr>
          </a:p>
          <a:p>
            <a:pPr marL="342900" lvl="0" indent="-342900" algn="just" fontAlgn="base" hangingPunct="0">
              <a:spcBef>
                <a:spcPts val="1200"/>
              </a:spcBef>
              <a:spcAft>
                <a:spcPts val="0"/>
              </a:spcAft>
              <a:buFont typeface="+mj-lt"/>
              <a:buAutoNum type="arabicPeriod"/>
            </a:pPr>
            <a:r>
              <a:rPr lang="en-GB" sz="1800" dirty="0">
                <a:effectLst/>
                <a:latin typeface="Arial" panose="020B0604020202020204" pitchFamily="34" charset="0"/>
                <a:ea typeface="Times New Roman" panose="02020603050405020304" pitchFamily="18" charset="0"/>
              </a:rPr>
              <a:t>Demonstrate a systematic, extensive and comparative knowledge and understanding of a number of advanced and emerging issues in coaching and mentoring as a whole and its links to context and potential impact.</a:t>
            </a:r>
            <a:endParaRPr lang="en-GB" sz="1800" dirty="0">
              <a:effectLst/>
              <a:latin typeface="Times New Roman" panose="02020603050405020304" pitchFamily="18" charset="0"/>
              <a:ea typeface="Times New Roman" panose="02020603050405020304" pitchFamily="18" charset="0"/>
            </a:endParaRPr>
          </a:p>
          <a:p>
            <a:pPr marL="342900" lvl="0" indent="-342900" algn="just" fontAlgn="base" hangingPunct="0">
              <a:spcBef>
                <a:spcPts val="1200"/>
              </a:spcBef>
              <a:spcAft>
                <a:spcPts val="0"/>
              </a:spcAft>
              <a:buFont typeface="+mj-lt"/>
              <a:buAutoNum type="arabicPeriod"/>
            </a:pPr>
            <a:r>
              <a:rPr lang="en-GB" sz="1800" dirty="0">
                <a:effectLst/>
                <a:latin typeface="Arial" panose="020B0604020202020204" pitchFamily="34" charset="0"/>
                <a:ea typeface="Times New Roman" panose="02020603050405020304" pitchFamily="18" charset="0"/>
              </a:rPr>
              <a:t>Analyse and synthesise the assumptions, theories, and concepts applicable within the organisational context into designing a coaching and/or mentoring programme suitable for the purpose, culture and resources of the client.</a:t>
            </a:r>
            <a:endParaRPr lang="en-GB" sz="1800" dirty="0">
              <a:effectLst/>
              <a:latin typeface="Times New Roman" panose="02020603050405020304" pitchFamily="18" charset="0"/>
              <a:ea typeface="Times New Roman" panose="02020603050405020304" pitchFamily="18" charset="0"/>
            </a:endParaRPr>
          </a:p>
          <a:p>
            <a:pPr marL="342900" lvl="0" indent="-342900" algn="just" fontAlgn="base" hangingPunct="0">
              <a:spcBef>
                <a:spcPts val="1200"/>
              </a:spcBef>
              <a:spcAft>
                <a:spcPts val="0"/>
              </a:spcAft>
              <a:buFont typeface="+mj-lt"/>
              <a:buAutoNum type="arabicPeriod"/>
            </a:pPr>
            <a:r>
              <a:rPr lang="en-GB" sz="1800" dirty="0">
                <a:effectLst/>
                <a:latin typeface="Arial" panose="020B0604020202020204" pitchFamily="34" charset="0"/>
                <a:ea typeface="Times New Roman" panose="02020603050405020304" pitchFamily="18" charset="0"/>
              </a:rPr>
              <a:t>Identify the key steps required within such programmes and evidence the action planning required to bring the Programme to completion.</a:t>
            </a:r>
            <a:endParaRPr lang="en-GB" sz="1800" dirty="0">
              <a:effectLst/>
              <a:latin typeface="Times New Roman" panose="02020603050405020304" pitchFamily="18" charset="0"/>
              <a:ea typeface="Times New Roman" panose="02020603050405020304" pitchFamily="18" charset="0"/>
            </a:endParaRPr>
          </a:p>
          <a:p>
            <a:pPr marL="342900" lvl="0" indent="-342900" algn="just" fontAlgn="base" hangingPunct="0">
              <a:spcBef>
                <a:spcPts val="1200"/>
              </a:spcBef>
              <a:spcAft>
                <a:spcPts val="0"/>
              </a:spcAft>
              <a:buFont typeface="+mj-lt"/>
              <a:buAutoNum type="arabicPeriod"/>
            </a:pPr>
            <a:r>
              <a:rPr lang="en-GB" sz="1800" dirty="0">
                <a:effectLst/>
                <a:latin typeface="Arial" panose="020B0604020202020204" pitchFamily="34" charset="0"/>
                <a:ea typeface="Times New Roman" panose="02020603050405020304" pitchFamily="18" charset="0"/>
              </a:rPr>
              <a:t>Evidence a suitable professional ethical stance including self-awareness and diversity management within their conduct as a coach to facilitate development of their clients.</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1228875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6531CBC4-58FF-ACB0-3B48-E04CB7CC1EC3}"/>
              </a:ext>
            </a:extLst>
          </p:cNvPr>
          <p:cNvSpPr>
            <a:spLocks noGrp="1"/>
          </p:cNvSpPr>
          <p:nvPr>
            <p:ph type="title"/>
          </p:nvPr>
        </p:nvSpPr>
        <p:spPr>
          <a:xfrm>
            <a:off x="838200" y="643467"/>
            <a:ext cx="2951205" cy="5571066"/>
          </a:xfrm>
        </p:spPr>
        <p:txBody>
          <a:bodyPr vert="horz" lIns="91440" tIns="45720" rIns="91440" bIns="45720" rtlCol="0" anchor="ctr">
            <a:normAutofit/>
          </a:bodyPr>
          <a:lstStyle/>
          <a:p>
            <a:r>
              <a:rPr lang="en-US" kern="1200">
                <a:solidFill>
                  <a:srgbClr val="FFFFFF"/>
                </a:solidFill>
                <a:latin typeface="+mj-lt"/>
                <a:ea typeface="+mj-ea"/>
                <a:cs typeface="+mj-cs"/>
              </a:rPr>
              <a:t>Reading List:</a:t>
            </a:r>
            <a:br>
              <a:rPr lang="en-US" kern="1200">
                <a:solidFill>
                  <a:srgbClr val="FFFFFF"/>
                </a:solidFill>
                <a:latin typeface="+mj-lt"/>
                <a:ea typeface="+mj-ea"/>
                <a:cs typeface="+mj-cs"/>
              </a:rPr>
            </a:br>
            <a:endParaRPr lang="en-US" kern="1200">
              <a:solidFill>
                <a:srgbClr val="FFFFFF"/>
              </a:solidFill>
              <a:latin typeface="+mj-lt"/>
              <a:ea typeface="+mj-ea"/>
              <a:cs typeface="+mj-cs"/>
            </a:endParaRPr>
          </a:p>
        </p:txBody>
      </p:sp>
      <p:graphicFrame>
        <p:nvGraphicFramePr>
          <p:cNvPr id="4" name="Content Placeholder 3">
            <a:extLst>
              <a:ext uri="{FF2B5EF4-FFF2-40B4-BE49-F238E27FC236}">
                <a16:creationId xmlns:a16="http://schemas.microsoft.com/office/drawing/2014/main" id="{56EB48D2-7858-8549-D0A7-E45834335E46}"/>
              </a:ext>
            </a:extLst>
          </p:cNvPr>
          <p:cNvGraphicFramePr>
            <a:graphicFrameLocks noGrp="1"/>
          </p:cNvGraphicFramePr>
          <p:nvPr>
            <p:ph idx="1"/>
            <p:extLst>
              <p:ext uri="{D42A27DB-BD31-4B8C-83A1-F6EECF244321}">
                <p14:modId xmlns:p14="http://schemas.microsoft.com/office/powerpoint/2010/main" val="31284149"/>
              </p:ext>
            </p:extLst>
          </p:nvPr>
        </p:nvGraphicFramePr>
        <p:xfrm>
          <a:off x="5207640" y="1401926"/>
          <a:ext cx="6291715" cy="4013818"/>
        </p:xfrm>
        <a:graphic>
          <a:graphicData uri="http://schemas.openxmlformats.org/drawingml/2006/table">
            <a:tbl>
              <a:tblPr firstRow="1" firstCol="1" bandRow="1"/>
              <a:tblGrid>
                <a:gridCol w="1055667">
                  <a:extLst>
                    <a:ext uri="{9D8B030D-6E8A-4147-A177-3AD203B41FA5}">
                      <a16:colId xmlns:a16="http://schemas.microsoft.com/office/drawing/2014/main" val="2163475536"/>
                    </a:ext>
                  </a:extLst>
                </a:gridCol>
                <a:gridCol w="4344686">
                  <a:extLst>
                    <a:ext uri="{9D8B030D-6E8A-4147-A177-3AD203B41FA5}">
                      <a16:colId xmlns:a16="http://schemas.microsoft.com/office/drawing/2014/main" val="2226183593"/>
                    </a:ext>
                  </a:extLst>
                </a:gridCol>
                <a:gridCol w="891362">
                  <a:extLst>
                    <a:ext uri="{9D8B030D-6E8A-4147-A177-3AD203B41FA5}">
                      <a16:colId xmlns:a16="http://schemas.microsoft.com/office/drawing/2014/main" val="3211067246"/>
                    </a:ext>
                  </a:extLst>
                </a:gridCol>
              </a:tblGrid>
              <a:tr h="268332">
                <a:tc>
                  <a:txBody>
                    <a:bodyPr/>
                    <a:lstStyle/>
                    <a:p>
                      <a:pPr algn="just" fontAlgn="base" hangingPunct="0">
                        <a:spcBef>
                          <a:spcPts val="0"/>
                        </a:spcBef>
                        <a:spcAft>
                          <a:spcPts val="0"/>
                        </a:spcAft>
                        <a:tabLst>
                          <a:tab pos="457200" algn="l"/>
                          <a:tab pos="914400" algn="l"/>
                        </a:tabLst>
                      </a:pPr>
                      <a:r>
                        <a:rPr lang="en-GB" sz="1000" b="1" i="0" u="none" strike="noStrike">
                          <a:solidFill>
                            <a:srgbClr val="000000"/>
                          </a:solidFill>
                          <a:effectLst/>
                          <a:latin typeface="Arial" panose="020B0604020202020204" pitchFamily="34" charset="0"/>
                          <a:ea typeface="Times New Roman" panose="02020603050405020304" pitchFamily="18" charset="0"/>
                        </a:rPr>
                        <a:t>Module Code</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gridSpan="2">
                  <a:txBody>
                    <a:bodyPr/>
                    <a:lstStyle/>
                    <a:p>
                      <a:pPr algn="just" fontAlgn="base" hangingPunct="0">
                        <a:spcBef>
                          <a:spcPts val="0"/>
                        </a:spcBef>
                        <a:spcAft>
                          <a:spcPts val="0"/>
                        </a:spcAft>
                        <a:tabLst>
                          <a:tab pos="457200" algn="l"/>
                          <a:tab pos="914400" algn="l"/>
                        </a:tabLst>
                      </a:pPr>
                      <a:r>
                        <a:rPr lang="en-GB" sz="1000" b="1" i="0" u="none" strike="noStrike">
                          <a:solidFill>
                            <a:srgbClr val="000000"/>
                          </a:solidFill>
                          <a:effectLst/>
                          <a:latin typeface="Arial" panose="020B0604020202020204" pitchFamily="34" charset="0"/>
                          <a:ea typeface="Times New Roman" panose="02020603050405020304" pitchFamily="18" charset="0"/>
                        </a:rPr>
                        <a:t>BMPF7062</a:t>
                      </a:r>
                      <a:endParaRPr lang="en-GB" sz="1600" b="0" i="0" u="none" strike="noStrike">
                        <a:effectLst/>
                        <a:latin typeface="Arial" panose="020B0604020202020204" pitchFamily="34" charset="0"/>
                      </a:endParaRPr>
                    </a:p>
                  </a:txBody>
                  <a:tcPr marL="79616" marR="79616" marT="39808" marB="398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1364258905"/>
                  </a:ext>
                </a:extLst>
              </a:tr>
              <a:tr h="268332">
                <a:tc>
                  <a:txBody>
                    <a:bodyPr/>
                    <a:lstStyle/>
                    <a:p>
                      <a:pPr algn="just" fontAlgn="base" hangingPunct="0">
                        <a:spcBef>
                          <a:spcPts val="0"/>
                        </a:spcBef>
                        <a:spcAft>
                          <a:spcPts val="0"/>
                        </a:spcAft>
                        <a:tabLst>
                          <a:tab pos="457200" algn="l"/>
                          <a:tab pos="914400" algn="l"/>
                        </a:tabLst>
                      </a:pPr>
                      <a:r>
                        <a:rPr lang="en-GB" sz="1000" b="1" i="0" u="none" strike="noStrike">
                          <a:solidFill>
                            <a:srgbClr val="000000"/>
                          </a:solidFill>
                          <a:effectLst/>
                          <a:latin typeface="Arial" panose="020B0604020202020204" pitchFamily="34" charset="0"/>
                          <a:ea typeface="Times New Roman" panose="02020603050405020304" pitchFamily="18" charset="0"/>
                        </a:rPr>
                        <a:t>Module Title</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gridSpan="2">
                  <a:txBody>
                    <a:bodyPr/>
                    <a:lstStyle/>
                    <a:p>
                      <a:pPr algn="just" fontAlgn="base" hangingPunct="0">
                        <a:spcBef>
                          <a:spcPts val="0"/>
                        </a:spcBef>
                        <a:spcAft>
                          <a:spcPts val="0"/>
                        </a:spcAft>
                        <a:tabLst>
                          <a:tab pos="457200" algn="l"/>
                          <a:tab pos="914400" algn="l"/>
                        </a:tabLst>
                      </a:pPr>
                      <a:r>
                        <a:rPr lang="en-GB" sz="1000" b="1" i="0" u="none" strike="noStrike">
                          <a:solidFill>
                            <a:srgbClr val="000000"/>
                          </a:solidFill>
                          <a:effectLst/>
                          <a:latin typeface="Arial" panose="020B0604020202020204" pitchFamily="34" charset="0"/>
                          <a:ea typeface="Times New Roman" panose="02020603050405020304" pitchFamily="18" charset="0"/>
                        </a:rPr>
                        <a:t>Organisational Context for Coaching and Mentoring</a:t>
                      </a:r>
                      <a:endParaRPr lang="en-GB" sz="1600" b="0" i="0" u="none" strike="noStrike">
                        <a:effectLst/>
                        <a:latin typeface="Arial" panose="020B0604020202020204" pitchFamily="34" charset="0"/>
                      </a:endParaRPr>
                    </a:p>
                  </a:txBody>
                  <a:tcPr marL="79616" marR="79616" marT="39808" marB="3980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hMerge="1">
                  <a:txBody>
                    <a:bodyPr/>
                    <a:lstStyle/>
                    <a:p>
                      <a:endParaRPr lang="en-GB"/>
                    </a:p>
                  </a:txBody>
                  <a:tcPr/>
                </a:tc>
                <a:extLst>
                  <a:ext uri="{0D108BD9-81ED-4DB2-BD59-A6C34878D82A}">
                    <a16:rowId xmlns:a16="http://schemas.microsoft.com/office/drawing/2014/main" val="2079336429"/>
                  </a:ext>
                </a:extLst>
              </a:tr>
              <a:tr h="197009">
                <a:tc>
                  <a:txBody>
                    <a:bodyPr/>
                    <a:lstStyle/>
                    <a:p>
                      <a:pPr algn="just" fontAlgn="base" hangingPunct="0">
                        <a:spcBef>
                          <a:spcPts val="0"/>
                        </a:spcBef>
                        <a:spcAft>
                          <a:spcPts val="0"/>
                        </a:spcAft>
                        <a:tabLst>
                          <a:tab pos="457200" algn="l"/>
                          <a:tab pos="914400" algn="l"/>
                        </a:tabLst>
                      </a:pPr>
                      <a:r>
                        <a:rPr lang="en-GB" sz="1000" b="1" i="0" u="none" strike="noStrike">
                          <a:solidFill>
                            <a:srgbClr val="000000"/>
                          </a:solidFill>
                          <a:effectLst/>
                          <a:latin typeface="Arial" panose="020B0604020202020204" pitchFamily="34" charset="0"/>
                          <a:ea typeface="Times New Roman" panose="02020603050405020304" pitchFamily="18" charset="0"/>
                        </a:rPr>
                        <a:t>Classification</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just" fontAlgn="base" hangingPunct="0">
                        <a:spcBef>
                          <a:spcPts val="0"/>
                        </a:spcBef>
                        <a:spcAft>
                          <a:spcPts val="0"/>
                        </a:spcAft>
                        <a:tabLst>
                          <a:tab pos="457200" algn="l"/>
                          <a:tab pos="914400" algn="l"/>
                        </a:tabLst>
                      </a:pPr>
                      <a:r>
                        <a:rPr lang="en-GB" sz="1000" b="1" i="0" u="none" strike="noStrike">
                          <a:solidFill>
                            <a:srgbClr val="000000"/>
                          </a:solidFill>
                          <a:effectLst/>
                          <a:latin typeface="Arial" panose="020B0604020202020204" pitchFamily="34" charset="0"/>
                          <a:ea typeface="Times New Roman" panose="02020603050405020304" pitchFamily="18" charset="0"/>
                        </a:rPr>
                        <a:t>Reading List entry</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tc>
                  <a:txBody>
                    <a:bodyPr/>
                    <a:lstStyle/>
                    <a:p>
                      <a:pPr algn="just" fontAlgn="base" hangingPunct="0">
                        <a:spcBef>
                          <a:spcPts val="0"/>
                        </a:spcBef>
                        <a:spcAft>
                          <a:spcPts val="0"/>
                        </a:spcAft>
                        <a:tabLst>
                          <a:tab pos="457200" algn="l"/>
                          <a:tab pos="914400" algn="l"/>
                        </a:tabLst>
                      </a:pPr>
                      <a:r>
                        <a:rPr lang="en-GB" sz="1000" b="1" i="0" u="none" strike="noStrike">
                          <a:solidFill>
                            <a:srgbClr val="000000"/>
                          </a:solidFill>
                          <a:effectLst/>
                          <a:latin typeface="Arial" panose="020B0604020202020204" pitchFamily="34" charset="0"/>
                          <a:ea typeface="Times New Roman" panose="02020603050405020304" pitchFamily="18" charset="0"/>
                        </a:rPr>
                        <a:t>Electronic*</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9"/>
                    </a:solidFill>
                  </a:tcPr>
                </a:tc>
                <a:extLst>
                  <a:ext uri="{0D108BD9-81ED-4DB2-BD59-A6C34878D82A}">
                    <a16:rowId xmlns:a16="http://schemas.microsoft.com/office/drawing/2014/main" val="1695336418"/>
                  </a:ext>
                </a:extLst>
              </a:tr>
              <a:tr h="661756">
                <a:tc>
                  <a:txBody>
                    <a:bodyPr/>
                    <a:lstStyle/>
                    <a:p>
                      <a:pPr algn="just" fontAlgn="base" hangingPunct="0">
                        <a:spcBef>
                          <a:spcPts val="0"/>
                        </a:spcBef>
                        <a:spcAft>
                          <a:spcPts val="0"/>
                        </a:spcAft>
                        <a:tabLst>
                          <a:tab pos="457200" algn="l"/>
                          <a:tab pos="914400" algn="l"/>
                        </a:tabLst>
                      </a:pPr>
                      <a:r>
                        <a:rPr lang="en-GB" sz="1000" b="0" i="0" u="none" strike="noStrike">
                          <a:effectLst/>
                          <a:latin typeface="Arial" panose="020B0604020202020204" pitchFamily="34" charset="0"/>
                          <a:ea typeface="Times New Roman" panose="02020603050405020304" pitchFamily="18" charset="0"/>
                        </a:rPr>
                        <a:t>Essential</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base" hangingPunct="0">
                        <a:spcBef>
                          <a:spcPts val="0"/>
                        </a:spcBef>
                        <a:spcAft>
                          <a:spcPts val="0"/>
                        </a:spcAft>
                        <a:tabLst>
                          <a:tab pos="457200" algn="l"/>
                          <a:tab pos="914400" algn="l"/>
                        </a:tabLst>
                      </a:pPr>
                      <a:r>
                        <a:rPr lang="en-GB" sz="1000" b="0" i="0" u="none" strike="noStrike">
                          <a:effectLst/>
                          <a:latin typeface="Arial" panose="020B0604020202020204" pitchFamily="34" charset="0"/>
                          <a:ea typeface="Times New Roman" panose="02020603050405020304" pitchFamily="18" charset="0"/>
                        </a:rPr>
                        <a:t>Hawkins, P. and Smith, N. (2013)</a:t>
                      </a:r>
                      <a:r>
                        <a:rPr lang="en-GB" sz="1000" b="0" i="1" u="none" strike="noStrike">
                          <a:effectLst/>
                          <a:latin typeface="Arial" panose="020B0604020202020204" pitchFamily="34" charset="0"/>
                          <a:ea typeface="Times New Roman" panose="02020603050405020304" pitchFamily="18" charset="0"/>
                        </a:rPr>
                        <a:t> Coaching, mentoring and organizational consultancy supervision, skills and development. </a:t>
                      </a:r>
                      <a:r>
                        <a:rPr lang="en-GB" sz="1000" b="0" i="0" u="none" strike="noStrike">
                          <a:effectLst/>
                          <a:latin typeface="Arial" panose="020B0604020202020204" pitchFamily="34" charset="0"/>
                          <a:ea typeface="Times New Roman" panose="02020603050405020304" pitchFamily="18" charset="0"/>
                        </a:rPr>
                        <a:t>Second edition. Maidenhead, Berkshire, England: McGraw-Hill Education, Open University Press.</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base" hangingPunct="0">
                        <a:spcBef>
                          <a:spcPts val="0"/>
                        </a:spcBef>
                        <a:spcAft>
                          <a:spcPts val="0"/>
                        </a:spcAft>
                      </a:pPr>
                      <a:r>
                        <a:rPr lang="en-GB" sz="1000" b="0" i="0" u="none" strike="noStrike">
                          <a:effectLst/>
                          <a:latin typeface="MS Gothic" panose="020B0609070205080204" pitchFamily="49" charset="-128"/>
                          <a:ea typeface="MS Gothic" panose="020B0609070205080204" pitchFamily="49" charset="-128"/>
                          <a:cs typeface="Segoe UI Symbol" panose="020B0502040204020203" pitchFamily="34" charset="0"/>
                        </a:rPr>
                        <a:t>☒</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40386356"/>
                  </a:ext>
                </a:extLst>
              </a:tr>
              <a:tr h="351925">
                <a:tc>
                  <a:txBody>
                    <a:bodyPr/>
                    <a:lstStyle/>
                    <a:p>
                      <a:pPr algn="just" fontAlgn="base" hangingPunct="0">
                        <a:spcBef>
                          <a:spcPts val="0"/>
                        </a:spcBef>
                        <a:spcAft>
                          <a:spcPts val="0"/>
                        </a:spcAft>
                        <a:tabLst>
                          <a:tab pos="457200" algn="l"/>
                          <a:tab pos="914400" algn="l"/>
                        </a:tabLst>
                      </a:pPr>
                      <a:r>
                        <a:rPr lang="en-GB" sz="1000" b="0" i="0" u="none" strike="noStrike">
                          <a:effectLst/>
                          <a:highlight>
                            <a:srgbClr val="FFFF00"/>
                          </a:highlight>
                          <a:latin typeface="Arial" panose="020B0604020202020204" pitchFamily="34" charset="0"/>
                          <a:ea typeface="Times New Roman" panose="02020603050405020304" pitchFamily="18" charset="0"/>
                        </a:rPr>
                        <a:t>Essential (Updated)</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base" hangingPunct="0">
                        <a:spcBef>
                          <a:spcPts val="0"/>
                        </a:spcBef>
                        <a:spcAft>
                          <a:spcPts val="0"/>
                        </a:spcAft>
                        <a:tabLst>
                          <a:tab pos="457200" algn="l"/>
                          <a:tab pos="914400" algn="l"/>
                        </a:tabLst>
                      </a:pPr>
                      <a:r>
                        <a:rPr lang="en-GB" sz="1000" b="0" i="0" u="none" strike="noStrike">
                          <a:effectLst/>
                          <a:highlight>
                            <a:srgbClr val="FFFF00"/>
                          </a:highlight>
                          <a:latin typeface="Arial" panose="020B0604020202020204" pitchFamily="34" charset="0"/>
                          <a:ea typeface="Times New Roman" panose="02020603050405020304" pitchFamily="18" charset="0"/>
                        </a:rPr>
                        <a:t>Cox,E.,Bachkirova,T and Clutterbuck D., eds. (2018) </a:t>
                      </a:r>
                      <a:r>
                        <a:rPr lang="en-GB" sz="1000" b="0" i="1" u="none" strike="noStrike">
                          <a:effectLst/>
                          <a:highlight>
                            <a:srgbClr val="FFFF00"/>
                          </a:highlight>
                          <a:latin typeface="Arial" panose="020B0604020202020204" pitchFamily="34" charset="0"/>
                          <a:ea typeface="Times New Roman" panose="02020603050405020304" pitchFamily="18" charset="0"/>
                        </a:rPr>
                        <a:t>The Complete Handbook of Coaching</a:t>
                      </a:r>
                      <a:r>
                        <a:rPr lang="en-GB" sz="1000" b="0" i="0" u="none" strike="noStrike">
                          <a:effectLst/>
                          <a:highlight>
                            <a:srgbClr val="FFFF00"/>
                          </a:highlight>
                          <a:latin typeface="Arial" panose="020B0604020202020204" pitchFamily="34" charset="0"/>
                          <a:ea typeface="Times New Roman" panose="02020603050405020304" pitchFamily="18" charset="0"/>
                        </a:rPr>
                        <a:t>. Sage</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base" hangingPunct="0">
                        <a:spcBef>
                          <a:spcPts val="0"/>
                        </a:spcBef>
                        <a:spcAft>
                          <a:spcPts val="0"/>
                        </a:spcAft>
                      </a:pPr>
                      <a:r>
                        <a:rPr lang="en-GB" sz="1000" b="0" i="0" u="none" strike="noStrike">
                          <a:effectLst/>
                          <a:latin typeface="Times New Roman" panose="02020603050405020304" pitchFamily="18" charset="0"/>
                          <a:ea typeface="Times New Roman" panose="02020603050405020304" pitchFamily="18" charset="0"/>
                          <a:cs typeface="Arial" panose="020B0604020202020204" pitchFamily="34" charset="0"/>
                        </a:rPr>
                        <a:t>☒</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71354688"/>
                  </a:ext>
                </a:extLst>
              </a:tr>
              <a:tr h="351925">
                <a:tc>
                  <a:txBody>
                    <a:bodyPr/>
                    <a:lstStyle/>
                    <a:p>
                      <a:pPr algn="just" fontAlgn="base" hangingPunct="0">
                        <a:spcBef>
                          <a:spcPts val="0"/>
                        </a:spcBef>
                        <a:spcAft>
                          <a:spcPts val="0"/>
                        </a:spcAft>
                        <a:tabLst>
                          <a:tab pos="457200" algn="l"/>
                          <a:tab pos="914400" algn="l"/>
                        </a:tabLst>
                      </a:pPr>
                      <a:r>
                        <a:rPr lang="en-GB" sz="1000" b="0" i="0" u="none" strike="noStrike">
                          <a:effectLst/>
                          <a:latin typeface="Arial" panose="020B0604020202020204" pitchFamily="34" charset="0"/>
                          <a:ea typeface="Times New Roman" panose="02020603050405020304" pitchFamily="18" charset="0"/>
                        </a:rPr>
                        <a:t>Essential</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base" hangingPunct="0">
                        <a:spcBef>
                          <a:spcPts val="0"/>
                        </a:spcBef>
                        <a:spcAft>
                          <a:spcPts val="0"/>
                        </a:spcAft>
                        <a:tabLst>
                          <a:tab pos="914400" algn="l"/>
                        </a:tabLst>
                      </a:pPr>
                      <a:r>
                        <a:rPr lang="en-GB" sz="1000" b="0" i="0" u="none" strike="noStrike">
                          <a:effectLst/>
                          <a:latin typeface="Arial" panose="020B0604020202020204" pitchFamily="34" charset="0"/>
                          <a:ea typeface="Times New Roman" panose="02020603050405020304" pitchFamily="18" charset="0"/>
                        </a:rPr>
                        <a:t>Van Nieuwerburgh, C. eds. (2013) </a:t>
                      </a:r>
                      <a:r>
                        <a:rPr lang="en-GB" sz="1000" b="0" i="1" u="none" strike="noStrike">
                          <a:effectLst/>
                          <a:latin typeface="Arial" panose="020B0604020202020204" pitchFamily="34" charset="0"/>
                          <a:ea typeface="Times New Roman" panose="02020603050405020304" pitchFamily="18" charset="0"/>
                        </a:rPr>
                        <a:t>Coaching in professional contexts.</a:t>
                      </a:r>
                      <a:r>
                        <a:rPr lang="en-GB" sz="1000" b="0" i="0" u="none" strike="noStrike">
                          <a:effectLst/>
                          <a:latin typeface="Arial" panose="020B0604020202020204" pitchFamily="34" charset="0"/>
                          <a:ea typeface="Times New Roman" panose="02020603050405020304" pitchFamily="18" charset="0"/>
                        </a:rPr>
                        <a:t> London:Sage	</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base" hangingPunct="0">
                        <a:spcBef>
                          <a:spcPts val="0"/>
                        </a:spcBef>
                        <a:spcAft>
                          <a:spcPts val="0"/>
                        </a:spcAft>
                      </a:pPr>
                      <a:r>
                        <a:rPr lang="en-GB" sz="1000" b="0" i="0" u="none" strike="noStrike">
                          <a:effectLst/>
                          <a:latin typeface="MS Gothic" panose="020B0609070205080204" pitchFamily="49" charset="-128"/>
                          <a:ea typeface="MS Gothic" panose="020B0609070205080204" pitchFamily="49" charset="-128"/>
                          <a:cs typeface="Segoe UI Symbol" panose="020B0502040204020203" pitchFamily="34" charset="0"/>
                        </a:rPr>
                        <a:t>☐</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00926554"/>
                  </a:ext>
                </a:extLst>
              </a:tr>
              <a:tr h="351925">
                <a:tc>
                  <a:txBody>
                    <a:bodyPr/>
                    <a:lstStyle/>
                    <a:p>
                      <a:pPr algn="just" fontAlgn="base" hangingPunct="0">
                        <a:spcBef>
                          <a:spcPts val="0"/>
                        </a:spcBef>
                        <a:spcAft>
                          <a:spcPts val="0"/>
                        </a:spcAft>
                        <a:tabLst>
                          <a:tab pos="457200" algn="l"/>
                          <a:tab pos="914400" algn="l"/>
                        </a:tabLst>
                      </a:pPr>
                      <a:r>
                        <a:rPr lang="en-GB" sz="1000" b="0" i="0" u="none" strike="noStrike">
                          <a:effectLst/>
                          <a:latin typeface="Arial" panose="020B0604020202020204" pitchFamily="34" charset="0"/>
                          <a:ea typeface="Times New Roman" panose="02020603050405020304" pitchFamily="18" charset="0"/>
                        </a:rPr>
                        <a:t>Essential</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base" hangingPunct="0">
                        <a:spcBef>
                          <a:spcPts val="0"/>
                        </a:spcBef>
                        <a:spcAft>
                          <a:spcPts val="0"/>
                        </a:spcAft>
                        <a:tabLst>
                          <a:tab pos="457200" algn="l"/>
                          <a:tab pos="914400" algn="l"/>
                        </a:tabLst>
                      </a:pPr>
                      <a:r>
                        <a:rPr lang="en-GB" sz="1000" b="0" i="0" u="none" strike="noStrike">
                          <a:effectLst/>
                          <a:latin typeface="Arial" panose="020B0604020202020204" pitchFamily="34" charset="0"/>
                          <a:ea typeface="Times New Roman" panose="02020603050405020304" pitchFamily="18" charset="0"/>
                        </a:rPr>
                        <a:t>Wenger, E. (1999) </a:t>
                      </a:r>
                      <a:r>
                        <a:rPr lang="en-GB" sz="1000" b="0" i="1" u="none" strike="noStrike">
                          <a:effectLst/>
                          <a:latin typeface="Arial" panose="020B0604020202020204" pitchFamily="34" charset="0"/>
                          <a:ea typeface="Times New Roman" panose="02020603050405020304" pitchFamily="18" charset="0"/>
                        </a:rPr>
                        <a:t>Communities of practice-learning: meaning and identity</a:t>
                      </a:r>
                      <a:r>
                        <a:rPr lang="en-GB" sz="1000" b="0" i="0" u="none" strike="noStrike">
                          <a:effectLst/>
                          <a:latin typeface="Arial" panose="020B0604020202020204" pitchFamily="34" charset="0"/>
                          <a:ea typeface="Times New Roman" panose="02020603050405020304" pitchFamily="18" charset="0"/>
                        </a:rPr>
                        <a:t>. Cambridge: Cambridge University Press</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base" hangingPunct="0">
                        <a:spcBef>
                          <a:spcPts val="0"/>
                        </a:spcBef>
                        <a:spcAft>
                          <a:spcPts val="0"/>
                        </a:spcAft>
                      </a:pPr>
                      <a:r>
                        <a:rPr lang="en-GB" sz="1000" b="0" i="0" u="none" strike="noStrike">
                          <a:effectLst/>
                          <a:latin typeface="Times New Roman" panose="02020603050405020304" pitchFamily="18" charset="0"/>
                          <a:ea typeface="Times New Roman" panose="02020603050405020304" pitchFamily="18" charset="0"/>
                          <a:cs typeface="Segoe UI Symbol" panose="020B0502040204020203" pitchFamily="34" charset="0"/>
                        </a:rPr>
                        <a:t>☐</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64840230"/>
                  </a:ext>
                </a:extLst>
              </a:tr>
              <a:tr h="351925">
                <a:tc>
                  <a:txBody>
                    <a:bodyPr/>
                    <a:lstStyle/>
                    <a:p>
                      <a:pPr algn="just" fontAlgn="base" hangingPunct="0">
                        <a:spcBef>
                          <a:spcPts val="0"/>
                        </a:spcBef>
                        <a:spcAft>
                          <a:spcPts val="0"/>
                        </a:spcAft>
                        <a:tabLst>
                          <a:tab pos="457200" algn="l"/>
                          <a:tab pos="914400" algn="l"/>
                        </a:tabLst>
                      </a:pPr>
                      <a:r>
                        <a:rPr lang="en-GB" sz="1000" b="0" i="0" u="none" strike="noStrike">
                          <a:effectLst/>
                          <a:latin typeface="Arial" panose="020B0604020202020204" pitchFamily="34" charset="0"/>
                          <a:ea typeface="Times New Roman" panose="02020603050405020304" pitchFamily="18" charset="0"/>
                        </a:rPr>
                        <a:t>Further</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base" hangingPunct="0">
                        <a:spcBef>
                          <a:spcPts val="0"/>
                        </a:spcBef>
                        <a:spcAft>
                          <a:spcPts val="0"/>
                        </a:spcAft>
                        <a:tabLst>
                          <a:tab pos="457200" algn="l"/>
                          <a:tab pos="914400" algn="l"/>
                        </a:tabLst>
                      </a:pPr>
                      <a:r>
                        <a:rPr lang="en-GB" sz="1000" b="0" i="0" u="none" strike="noStrike">
                          <a:effectLst/>
                          <a:latin typeface="Arial" panose="020B0604020202020204" pitchFamily="34" charset="0"/>
                          <a:ea typeface="Times New Roman" panose="02020603050405020304" pitchFamily="18" charset="0"/>
                        </a:rPr>
                        <a:t>Goldsmith, M. and Lyons, L. (2006) </a:t>
                      </a:r>
                      <a:r>
                        <a:rPr lang="en-GB" sz="1000" b="0" i="1" u="none" strike="noStrike">
                          <a:effectLst/>
                          <a:latin typeface="Arial" panose="020B0604020202020204" pitchFamily="34" charset="0"/>
                          <a:ea typeface="Times New Roman" panose="02020603050405020304" pitchFamily="18" charset="0"/>
                        </a:rPr>
                        <a:t>Coaching for Leadership </a:t>
                      </a:r>
                      <a:r>
                        <a:rPr lang="en-GB" sz="1000" b="0" i="0" u="none" strike="noStrike">
                          <a:effectLst/>
                          <a:latin typeface="Arial" panose="020B0604020202020204" pitchFamily="34" charset="0"/>
                          <a:ea typeface="Times New Roman" panose="02020603050405020304" pitchFamily="18" charset="0"/>
                        </a:rPr>
                        <a:t>2nd ed. San Francisco: Pfeiffer.</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base" hangingPunct="0">
                        <a:spcBef>
                          <a:spcPts val="0"/>
                        </a:spcBef>
                        <a:spcAft>
                          <a:spcPts val="0"/>
                        </a:spcAft>
                      </a:pPr>
                      <a:r>
                        <a:rPr lang="en-GB" sz="1000" b="0" i="0" u="none" strike="noStrike">
                          <a:effectLst/>
                          <a:latin typeface="Times New Roman" panose="02020603050405020304" pitchFamily="18" charset="0"/>
                          <a:ea typeface="Times New Roman" panose="02020603050405020304" pitchFamily="18" charset="0"/>
                          <a:cs typeface="Segoe UI Symbol" panose="020B0502040204020203" pitchFamily="34" charset="0"/>
                        </a:rPr>
                        <a:t>☐</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39688212"/>
                  </a:ext>
                </a:extLst>
              </a:tr>
              <a:tr h="506840">
                <a:tc>
                  <a:txBody>
                    <a:bodyPr/>
                    <a:lstStyle/>
                    <a:p>
                      <a:pPr algn="just" fontAlgn="base" hangingPunct="0">
                        <a:spcBef>
                          <a:spcPts val="0"/>
                        </a:spcBef>
                        <a:spcAft>
                          <a:spcPts val="0"/>
                        </a:spcAft>
                        <a:tabLst>
                          <a:tab pos="457200" algn="l"/>
                          <a:tab pos="914400" algn="l"/>
                        </a:tabLst>
                      </a:pPr>
                      <a:r>
                        <a:rPr lang="en-GB" sz="1000" b="0" i="0" u="none" strike="noStrike">
                          <a:effectLst/>
                          <a:latin typeface="Arial" panose="020B0604020202020204" pitchFamily="34" charset="0"/>
                          <a:ea typeface="Times New Roman" panose="02020603050405020304" pitchFamily="18" charset="0"/>
                        </a:rPr>
                        <a:t>Further</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base" hangingPunct="0">
                        <a:spcBef>
                          <a:spcPts val="0"/>
                        </a:spcBef>
                        <a:spcAft>
                          <a:spcPts val="0"/>
                        </a:spcAft>
                        <a:tabLst>
                          <a:tab pos="457200" algn="l"/>
                          <a:tab pos="914400" algn="l"/>
                        </a:tabLst>
                      </a:pPr>
                      <a:r>
                        <a:rPr lang="en-GB" sz="1000" b="0" i="0" u="none" strike="noStrike">
                          <a:effectLst/>
                          <a:latin typeface="Arial" panose="020B0604020202020204" pitchFamily="34" charset="0"/>
                          <a:ea typeface="Times New Roman" panose="02020603050405020304" pitchFamily="18" charset="0"/>
                        </a:rPr>
                        <a:t>Gromley H and van Nieuwerburgh C. (2014) </a:t>
                      </a:r>
                      <a:r>
                        <a:rPr lang="en-GB" sz="1000" b="0" i="1" u="none" strike="noStrike">
                          <a:effectLst/>
                          <a:latin typeface="Arial" panose="020B0604020202020204" pitchFamily="34" charset="0"/>
                          <a:ea typeface="Times New Roman" panose="02020603050405020304" pitchFamily="18" charset="0"/>
                        </a:rPr>
                        <a:t>Developing coaching cultures: a review of the literature.</a:t>
                      </a:r>
                      <a:r>
                        <a:rPr lang="en-GB" sz="1000" b="0" i="0" u="none" strike="noStrike">
                          <a:effectLst/>
                          <a:latin typeface="Arial" panose="020B0604020202020204" pitchFamily="34" charset="0"/>
                          <a:ea typeface="Times New Roman" panose="02020603050405020304" pitchFamily="18" charset="0"/>
                        </a:rPr>
                        <a:t> </a:t>
                      </a:r>
                      <a:r>
                        <a:rPr lang="en-GB" sz="1000" b="0" i="1" u="none" strike="noStrike">
                          <a:effectLst/>
                          <a:latin typeface="Arial" panose="020B0604020202020204" pitchFamily="34" charset="0"/>
                          <a:ea typeface="Times New Roman" panose="02020603050405020304" pitchFamily="18" charset="0"/>
                        </a:rPr>
                        <a:t>Coaching: an International Journal of Theory, Research and Practice</a:t>
                      </a:r>
                      <a:r>
                        <a:rPr lang="en-GB" sz="1000" b="0" i="0" u="none" strike="noStrike">
                          <a:effectLst/>
                          <a:latin typeface="Arial" panose="020B0604020202020204" pitchFamily="34" charset="0"/>
                          <a:ea typeface="Times New Roman" panose="02020603050405020304" pitchFamily="18" charset="0"/>
                        </a:rPr>
                        <a:t> 7:90-101</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base" hangingPunct="0">
                        <a:spcBef>
                          <a:spcPts val="0"/>
                        </a:spcBef>
                        <a:spcAft>
                          <a:spcPts val="0"/>
                        </a:spcAft>
                      </a:pPr>
                      <a:r>
                        <a:rPr lang="en-GB" sz="1000" b="0" i="0" u="none" strike="noStrike">
                          <a:effectLst/>
                          <a:latin typeface="MS Gothic" panose="020B0609070205080204" pitchFamily="49" charset="-128"/>
                          <a:ea typeface="MS Gothic" panose="020B0609070205080204" pitchFamily="49" charset="-128"/>
                          <a:cs typeface="Segoe UI Symbol" panose="020B0502040204020203" pitchFamily="34" charset="0"/>
                        </a:rPr>
                        <a:t>☒</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622390851"/>
                  </a:ext>
                </a:extLst>
              </a:tr>
              <a:tr h="506840">
                <a:tc>
                  <a:txBody>
                    <a:bodyPr/>
                    <a:lstStyle/>
                    <a:p>
                      <a:pPr algn="just" fontAlgn="base" hangingPunct="0">
                        <a:spcBef>
                          <a:spcPts val="0"/>
                        </a:spcBef>
                        <a:spcAft>
                          <a:spcPts val="0"/>
                        </a:spcAft>
                        <a:tabLst>
                          <a:tab pos="457200" algn="l"/>
                          <a:tab pos="914400" algn="l"/>
                        </a:tabLst>
                      </a:pPr>
                      <a:r>
                        <a:rPr lang="en-GB" sz="1000" b="0" i="0" u="none" strike="noStrike">
                          <a:effectLst/>
                          <a:latin typeface="Arial" panose="020B0604020202020204" pitchFamily="34" charset="0"/>
                          <a:ea typeface="Times New Roman" panose="02020603050405020304" pitchFamily="18" charset="0"/>
                        </a:rPr>
                        <a:t>Further</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base" hangingPunct="0">
                        <a:spcBef>
                          <a:spcPts val="0"/>
                        </a:spcBef>
                        <a:spcAft>
                          <a:spcPts val="0"/>
                        </a:spcAft>
                        <a:tabLst>
                          <a:tab pos="457200" algn="l"/>
                          <a:tab pos="914400" algn="l"/>
                        </a:tabLst>
                      </a:pPr>
                      <a:r>
                        <a:rPr lang="en-GB" sz="1000" b="0" i="0" u="none" strike="noStrike">
                          <a:effectLst/>
                          <a:latin typeface="Arial" panose="020B0604020202020204" pitchFamily="34" charset="0"/>
                          <a:ea typeface="Times New Roman" panose="02020603050405020304" pitchFamily="18" charset="0"/>
                        </a:rPr>
                        <a:t>Passmore J. and Fillery-Travis A. (2011) </a:t>
                      </a:r>
                      <a:r>
                        <a:rPr lang="en-GB" sz="1000" b="0" i="1" u="none" strike="noStrike">
                          <a:effectLst/>
                          <a:latin typeface="Arial" panose="020B0604020202020204" pitchFamily="34" charset="0"/>
                          <a:ea typeface="Times New Roman" panose="02020603050405020304" pitchFamily="18" charset="0"/>
                        </a:rPr>
                        <a:t>A critical review of executive coaching research: a decade of progress and what’s to come. Coaching: An International Journal of Theory, Research and Practice</a:t>
                      </a:r>
                      <a:r>
                        <a:rPr lang="en-GB" sz="1000" b="0" i="0" u="none" strike="noStrike">
                          <a:effectLst/>
                          <a:latin typeface="Arial" panose="020B0604020202020204" pitchFamily="34" charset="0"/>
                          <a:ea typeface="Times New Roman" panose="02020603050405020304" pitchFamily="18" charset="0"/>
                        </a:rPr>
                        <a:t> 4: pp.70-88</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base" hangingPunct="0">
                        <a:spcBef>
                          <a:spcPts val="0"/>
                        </a:spcBef>
                        <a:spcAft>
                          <a:spcPts val="0"/>
                        </a:spcAft>
                      </a:pPr>
                      <a:r>
                        <a:rPr lang="en-GB" sz="1000" b="0" i="0" u="none" strike="noStrike">
                          <a:effectLst/>
                          <a:latin typeface="MS Gothic" panose="020B0609070205080204" pitchFamily="49" charset="-128"/>
                          <a:ea typeface="MS Gothic" panose="020B0609070205080204" pitchFamily="49" charset="-128"/>
                          <a:cs typeface="Segoe UI Symbol" panose="020B0502040204020203" pitchFamily="34" charset="0"/>
                        </a:rPr>
                        <a:t>☒</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09123306"/>
                  </a:ext>
                </a:extLst>
              </a:tr>
              <a:tr h="197009">
                <a:tc>
                  <a:txBody>
                    <a:bodyPr/>
                    <a:lstStyle/>
                    <a:p>
                      <a:pPr algn="just" fontAlgn="base" hangingPunct="0">
                        <a:spcBef>
                          <a:spcPts val="0"/>
                        </a:spcBef>
                        <a:spcAft>
                          <a:spcPts val="0"/>
                        </a:spcAft>
                        <a:tabLst>
                          <a:tab pos="457200" algn="l"/>
                          <a:tab pos="914400" algn="l"/>
                        </a:tabLst>
                      </a:pPr>
                      <a:r>
                        <a:rPr lang="en-GB" sz="1000" b="0" i="0" u="none" strike="noStrike">
                          <a:effectLst/>
                          <a:latin typeface="Arial" panose="020B0604020202020204" pitchFamily="34" charset="0"/>
                          <a:ea typeface="Times New Roman" panose="02020603050405020304" pitchFamily="18" charset="0"/>
                        </a:rPr>
                        <a:t>Further</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just" fontAlgn="base" hangingPunct="0">
                        <a:spcBef>
                          <a:spcPts val="0"/>
                        </a:spcBef>
                        <a:spcAft>
                          <a:spcPts val="0"/>
                        </a:spcAft>
                        <a:tabLst>
                          <a:tab pos="457200" algn="l"/>
                          <a:tab pos="914400" algn="l"/>
                        </a:tabLst>
                      </a:pPr>
                      <a:r>
                        <a:rPr lang="en-GB" sz="1000" b="0" i="0" u="none" strike="noStrike">
                          <a:effectLst/>
                          <a:latin typeface="Arial" panose="020B0604020202020204" pitchFamily="34" charset="0"/>
                          <a:ea typeface="Times New Roman" panose="02020603050405020304" pitchFamily="18" charset="0"/>
                        </a:rPr>
                        <a:t>Recent and relevant literature </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base" hangingPunct="0">
                        <a:spcBef>
                          <a:spcPts val="0"/>
                        </a:spcBef>
                        <a:spcAft>
                          <a:spcPts val="0"/>
                        </a:spcAft>
                      </a:pPr>
                      <a:r>
                        <a:rPr lang="en-GB" sz="1000" b="0" i="0" u="none" strike="noStrike">
                          <a:effectLst/>
                          <a:latin typeface="Arial" panose="020B0604020202020204" pitchFamily="34" charset="0"/>
                          <a:ea typeface="Times New Roman" panose="02020603050405020304" pitchFamily="18" charset="0"/>
                        </a:rPr>
                        <a:t> </a:t>
                      </a:r>
                      <a:endParaRPr lang="en-GB" sz="1600" b="0" i="0" u="none" strike="noStrike">
                        <a:effectLst/>
                        <a:latin typeface="Arial" panose="020B0604020202020204" pitchFamily="34" charset="0"/>
                      </a:endParaRPr>
                    </a:p>
                  </a:txBody>
                  <a:tcPr marL="59712" marR="59712" marT="8294"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02864115"/>
                  </a:ext>
                </a:extLst>
              </a:tr>
            </a:tbl>
          </a:graphicData>
        </a:graphic>
      </p:graphicFrame>
    </p:spTree>
    <p:extLst>
      <p:ext uri="{BB962C8B-B14F-4D97-AF65-F5344CB8AC3E}">
        <p14:creationId xmlns:p14="http://schemas.microsoft.com/office/powerpoint/2010/main" val="1183005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B5A3A-DDEA-5424-613A-9542F20D01BC}"/>
              </a:ext>
            </a:extLst>
          </p:cNvPr>
          <p:cNvSpPr>
            <a:spLocks noGrp="1"/>
          </p:cNvSpPr>
          <p:nvPr>
            <p:ph type="title"/>
          </p:nvPr>
        </p:nvSpPr>
        <p:spPr/>
        <p:txBody>
          <a:bodyPr/>
          <a:lstStyle/>
          <a:p>
            <a:pPr algn="ctr"/>
            <a:r>
              <a:rPr lang="en-GB" dirty="0"/>
              <a:t>Any Questions?</a:t>
            </a:r>
          </a:p>
        </p:txBody>
      </p:sp>
      <p:sp>
        <p:nvSpPr>
          <p:cNvPr id="3" name="Content Placeholder 2">
            <a:extLst>
              <a:ext uri="{FF2B5EF4-FFF2-40B4-BE49-F238E27FC236}">
                <a16:creationId xmlns:a16="http://schemas.microsoft.com/office/drawing/2014/main" id="{FE13432B-FE54-3FE2-070B-621888BF8C7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46800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02454072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602</Words>
  <Application>Microsoft Office PowerPoint</Application>
  <PresentationFormat>Widescreen</PresentationFormat>
  <Paragraphs>79</Paragraphs>
  <Slides>12</Slides>
  <Notes>0</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12</vt:i4>
      </vt:variant>
    </vt:vector>
  </HeadingPairs>
  <TitlesOfParts>
    <vt:vector size="24" baseType="lpstr">
      <vt:lpstr>MS Gothic</vt:lpstr>
      <vt:lpstr>Arial</vt:lpstr>
      <vt:lpstr>Calibri</vt:lpstr>
      <vt:lpstr>Calibri Light</vt:lpstr>
      <vt:lpstr>Times New Roman</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Session 1a: Module Introduction</vt:lpstr>
      <vt:lpstr>Introductions</vt:lpstr>
      <vt:lpstr>Domestics</vt:lpstr>
      <vt:lpstr>Being a student on this module</vt:lpstr>
      <vt:lpstr>The sessions:</vt:lpstr>
      <vt:lpstr>Module Aim:</vt:lpstr>
      <vt:lpstr>Learning Outcomes:</vt:lpstr>
      <vt:lpstr>Reading List: </vt:lpstr>
      <vt:lpstr>Any 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Gary Metcalfe (IMH)</cp:lastModifiedBy>
  <cp:revision>16</cp:revision>
  <dcterms:created xsi:type="dcterms:W3CDTF">2021-03-09T15:35:42Z</dcterms:created>
  <dcterms:modified xsi:type="dcterms:W3CDTF">2023-11-13T09:08:04Z</dcterms:modified>
</cp:coreProperties>
</file>