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5" r:id="rId1"/>
  </p:sldMasterIdLst>
  <p:notesMasterIdLst>
    <p:notesMasterId r:id="rId13"/>
  </p:notes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3" r:id="rId11"/>
    <p:sldId id="25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870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934DEC-E0F8-6740-834A-29C191ABF35E}" v="476" dt="2020-11-23T20:29:41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9733"/>
    <p:restoredTop sz="95827"/>
  </p:normalViewPr>
  <p:slideViewPr>
    <p:cSldViewPr snapToGrid="0" snapToObjects="1">
      <p:cViewPr varScale="1">
        <p:scale>
          <a:sx n="100" d="100"/>
          <a:sy n="100" d="100"/>
        </p:scale>
        <p:origin x="160" y="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gan Ann Rogers (2005583)" userId="7d77e663-7bef-4f5e-a4a6-f04a7c30654f" providerId="ADAL" clId="{11934DEC-E0F8-6740-834A-29C191ABF35E}"/>
    <pc:docChg chg="undo redo custSel mod addSld delSld modSld">
      <pc:chgData name="Megan Ann Rogers (2005583)" userId="7d77e663-7bef-4f5e-a4a6-f04a7c30654f" providerId="ADAL" clId="{11934DEC-E0F8-6740-834A-29C191ABF35E}" dt="2020-11-23T23:12:28.315" v="13787" actId="20577"/>
      <pc:docMkLst>
        <pc:docMk/>
      </pc:docMkLst>
      <pc:sldChg chg="addSp delSp modSp mod delDesignElem">
        <pc:chgData name="Megan Ann Rogers (2005583)" userId="7d77e663-7bef-4f5e-a4a6-f04a7c30654f" providerId="ADAL" clId="{11934DEC-E0F8-6740-834A-29C191ABF35E}" dt="2020-11-22T16:05:50.542" v="4482" actId="113"/>
        <pc:sldMkLst>
          <pc:docMk/>
          <pc:sldMk cId="1275629487" sldId="256"/>
        </pc:sldMkLst>
        <pc:spChg chg="mod">
          <ac:chgData name="Megan Ann Rogers (2005583)" userId="7d77e663-7bef-4f5e-a4a6-f04a7c30654f" providerId="ADAL" clId="{11934DEC-E0F8-6740-834A-29C191ABF35E}" dt="2020-11-22T16:05:50.542" v="4482" actId="113"/>
          <ac:spMkLst>
            <pc:docMk/>
            <pc:sldMk cId="1275629487" sldId="256"/>
            <ac:spMk id="2" creationId="{F9369FE2-78C7-4544-BCD4-CD24D3C81B69}"/>
          </ac:spMkLst>
        </pc:spChg>
        <pc:spChg chg="mod">
          <ac:chgData name="Megan Ann Rogers (2005583)" userId="7d77e663-7bef-4f5e-a4a6-f04a7c30654f" providerId="ADAL" clId="{11934DEC-E0F8-6740-834A-29C191ABF35E}" dt="2020-11-20T20:45:31.915" v="1791" actId="1076"/>
          <ac:spMkLst>
            <pc:docMk/>
            <pc:sldMk cId="1275629487" sldId="256"/>
            <ac:spMk id="3" creationId="{FBE51D20-7243-174F-8897-619BCAD8F293}"/>
          </ac:spMkLst>
        </pc:spChg>
        <pc:spChg chg="mod">
          <ac:chgData name="Megan Ann Rogers (2005583)" userId="7d77e663-7bef-4f5e-a4a6-f04a7c30654f" providerId="ADAL" clId="{11934DEC-E0F8-6740-834A-29C191ABF35E}" dt="2020-11-20T20:45:39.723" v="1793" actId="1076"/>
          <ac:spMkLst>
            <pc:docMk/>
            <pc:sldMk cId="1275629487" sldId="256"/>
            <ac:spMk id="4" creationId="{DB08CCCF-2781-7B4B-90D3-07473ABF6454}"/>
          </ac:spMkLst>
        </pc:spChg>
        <pc:spChg chg="add del mod">
          <ac:chgData name="Megan Ann Rogers (2005583)" userId="7d77e663-7bef-4f5e-a4a6-f04a7c30654f" providerId="ADAL" clId="{11934DEC-E0F8-6740-834A-29C191ABF35E}" dt="2020-11-20T20:44:39.377" v="1783" actId="478"/>
          <ac:spMkLst>
            <pc:docMk/>
            <pc:sldMk cId="1275629487" sldId="256"/>
            <ac:spMk id="5" creationId="{9B2EE2CD-7FF7-A349-9315-3F2A9F7B0EC6}"/>
          </ac:spMkLst>
        </pc:spChg>
        <pc:spChg chg="add">
          <ac:chgData name="Megan Ann Rogers (2005583)" userId="7d77e663-7bef-4f5e-a4a6-f04a7c30654f" providerId="ADAL" clId="{11934DEC-E0F8-6740-834A-29C191ABF35E}" dt="2020-11-20T20:44:41.848" v="1784" actId="26606"/>
          <ac:spMkLst>
            <pc:docMk/>
            <pc:sldMk cId="1275629487" sldId="256"/>
            <ac:spMk id="18" creationId="{C8221A89-FE35-4C46-8874-69154D2A8CCA}"/>
          </ac:spMkLst>
        </pc:spChg>
        <pc:spChg chg="add">
          <ac:chgData name="Megan Ann Rogers (2005583)" userId="7d77e663-7bef-4f5e-a4a6-f04a7c30654f" providerId="ADAL" clId="{11934DEC-E0F8-6740-834A-29C191ABF35E}" dt="2020-11-20T20:44:41.848" v="1784" actId="26606"/>
          <ac:spMkLst>
            <pc:docMk/>
            <pc:sldMk cId="1275629487" sldId="256"/>
            <ac:spMk id="19" creationId="{259ACC7A-6809-44E9-A594-85696A6C2BED}"/>
          </ac:spMkLst>
        </pc:spChg>
        <pc:spChg chg="add">
          <ac:chgData name="Megan Ann Rogers (2005583)" userId="7d77e663-7bef-4f5e-a4a6-f04a7c30654f" providerId="ADAL" clId="{11934DEC-E0F8-6740-834A-29C191ABF35E}" dt="2020-11-20T20:44:41.848" v="1784" actId="26606"/>
          <ac:spMkLst>
            <pc:docMk/>
            <pc:sldMk cId="1275629487" sldId="256"/>
            <ac:spMk id="20" creationId="{79E62B6A-C5F9-4D52-9F66-8777358274F9}"/>
          </ac:spMkLst>
        </pc:spChg>
        <pc:spChg chg="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1275629487" sldId="256"/>
            <ac:spMk id="21" creationId="{C8221A89-FE35-4C46-8874-69154D2A8CCA}"/>
          </ac:spMkLst>
        </pc:spChg>
        <pc:spChg chg="add">
          <ac:chgData name="Megan Ann Rogers (2005583)" userId="7d77e663-7bef-4f5e-a4a6-f04a7c30654f" providerId="ADAL" clId="{11934DEC-E0F8-6740-834A-29C191ABF35E}" dt="2020-11-20T20:44:41.848" v="1784" actId="26606"/>
          <ac:spMkLst>
            <pc:docMk/>
            <pc:sldMk cId="1275629487" sldId="256"/>
            <ac:spMk id="22" creationId="{95F95C49-E748-4D32-8417-22E5B6A6F5E1}"/>
          </ac:spMkLst>
        </pc:spChg>
        <pc:spChg chg="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1275629487" sldId="256"/>
            <ac:spMk id="23" creationId="{259ACC7A-6809-44E9-A594-85696A6C2BED}"/>
          </ac:spMkLst>
        </pc:spChg>
        <pc:spChg chg="add">
          <ac:chgData name="Megan Ann Rogers (2005583)" userId="7d77e663-7bef-4f5e-a4a6-f04a7c30654f" providerId="ADAL" clId="{11934DEC-E0F8-6740-834A-29C191ABF35E}" dt="2020-11-20T20:44:41.848" v="1784" actId="26606"/>
          <ac:spMkLst>
            <pc:docMk/>
            <pc:sldMk cId="1275629487" sldId="256"/>
            <ac:spMk id="24" creationId="{E2AE10EC-5E3B-4FC0-B43F-1E44500096E5}"/>
          </ac:spMkLst>
        </pc:spChg>
        <pc:spChg chg="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1275629487" sldId="256"/>
            <ac:spMk id="25" creationId="{79E62B6A-C5F9-4D52-9F66-8777358274F9}"/>
          </ac:spMkLst>
        </pc:spChg>
        <pc:spChg chg="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1275629487" sldId="256"/>
            <ac:spMk id="27" creationId="{95F95C49-E748-4D32-8417-22E5B6A6F5E1}"/>
          </ac:spMkLst>
        </pc:spChg>
        <pc:spChg chg="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1275629487" sldId="256"/>
            <ac:spMk id="29" creationId="{E2AE10EC-5E3B-4FC0-B43F-1E44500096E5}"/>
          </ac:spMkLst>
        </pc:spChg>
        <pc:picChg chg="mod">
          <ac:chgData name="Megan Ann Rogers (2005583)" userId="7d77e663-7bef-4f5e-a4a6-f04a7c30654f" providerId="ADAL" clId="{11934DEC-E0F8-6740-834A-29C191ABF35E}" dt="2020-11-20T20:44:41.848" v="1784" actId="26606"/>
          <ac:picMkLst>
            <pc:docMk/>
            <pc:sldMk cId="1275629487" sldId="256"/>
            <ac:picMk id="16" creationId="{A9D96328-0CE6-4290-871D-6E33EF4081B6}"/>
          </ac:picMkLst>
        </pc:picChg>
      </pc:sldChg>
      <pc:sldChg chg="addSp delSp modSp mod setBg delDesignElem">
        <pc:chgData name="Megan Ann Rogers (2005583)" userId="7d77e663-7bef-4f5e-a4a6-f04a7c30654f" providerId="ADAL" clId="{11934DEC-E0F8-6740-834A-29C191ABF35E}" dt="2020-11-23T20:31:31.129" v="13783" actId="20577"/>
        <pc:sldMkLst>
          <pc:docMk/>
          <pc:sldMk cId="26973748" sldId="257"/>
        </pc:sldMkLst>
        <pc:spChg chg="mod">
          <ac:chgData name="Megan Ann Rogers (2005583)" userId="7d77e663-7bef-4f5e-a4a6-f04a7c30654f" providerId="ADAL" clId="{11934DEC-E0F8-6740-834A-29C191ABF35E}" dt="2020-11-23T20:31:31.129" v="13783" actId="20577"/>
          <ac:spMkLst>
            <pc:docMk/>
            <pc:sldMk cId="26973748" sldId="257"/>
            <ac:spMk id="2" creationId="{7933E074-2F04-7E48-A918-B36E75B93DB4}"/>
          </ac:spMkLst>
        </pc:spChg>
        <pc:spChg chg="mod">
          <ac:chgData name="Megan Ann Rogers (2005583)" userId="7d77e663-7bef-4f5e-a4a6-f04a7c30654f" providerId="ADAL" clId="{11934DEC-E0F8-6740-834A-29C191ABF35E}" dt="2020-11-23T20:29:03.656" v="13780" actId="27636"/>
          <ac:spMkLst>
            <pc:docMk/>
            <pc:sldMk cId="26973748" sldId="257"/>
            <ac:spMk id="3" creationId="{477B8051-92AB-B342-8814-33786B8FA746}"/>
          </ac:spMkLst>
        </pc:spChg>
        <pc:spChg chg="add del mod">
          <ac:chgData name="Megan Ann Rogers (2005583)" userId="7d77e663-7bef-4f5e-a4a6-f04a7c30654f" providerId="ADAL" clId="{11934DEC-E0F8-6740-834A-29C191ABF35E}" dt="2020-11-18T17:08:16.091" v="583" actId="767"/>
          <ac:spMkLst>
            <pc:docMk/>
            <pc:sldMk cId="26973748" sldId="257"/>
            <ac:spMk id="4" creationId="{A6380300-9BF0-3B44-9352-232614049850}"/>
          </ac:spMkLst>
        </pc:spChg>
        <pc:spChg chg="add">
          <ac:chgData name="Megan Ann Rogers (2005583)" userId="7d77e663-7bef-4f5e-a4a6-f04a7c30654f" providerId="ADAL" clId="{11934DEC-E0F8-6740-834A-29C191ABF35E}" dt="2020-11-20T20:47:59.866" v="1806" actId="26606"/>
          <ac:spMkLst>
            <pc:docMk/>
            <pc:sldMk cId="26973748" sldId="257"/>
            <ac:spMk id="5" creationId="{C7F36C09-16BA-4141-A705-C6B5B5A40BF4}"/>
          </ac:spMkLst>
        </pc:spChg>
        <pc:spChg chg="add">
          <ac:chgData name="Megan Ann Rogers (2005583)" userId="7d77e663-7bef-4f5e-a4a6-f04a7c30654f" providerId="ADAL" clId="{11934DEC-E0F8-6740-834A-29C191ABF35E}" dt="2020-11-20T20:47:59.866" v="1806" actId="26606"/>
          <ac:spMkLst>
            <pc:docMk/>
            <pc:sldMk cId="26973748" sldId="257"/>
            <ac:spMk id="7" creationId="{460C2540-36DC-4C0A-A9C0-231ED365DC32}"/>
          </ac:spMkLst>
        </pc:spChg>
        <pc:spChg chg="add 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26973748" sldId="257"/>
            <ac:spMk id="8" creationId="{C7F36C09-16BA-4141-A705-C6B5B5A40BF4}"/>
          </ac:spMkLst>
        </pc:spChg>
        <pc:spChg chg="add 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26973748" sldId="257"/>
            <ac:spMk id="12" creationId="{460C2540-36DC-4C0A-A9C0-231ED365DC32}"/>
          </ac:spMkLst>
        </pc:spChg>
        <pc:picChg chg="add">
          <ac:chgData name="Megan Ann Rogers (2005583)" userId="7d77e663-7bef-4f5e-a4a6-f04a7c30654f" providerId="ADAL" clId="{11934DEC-E0F8-6740-834A-29C191ABF35E}" dt="2020-11-20T20:47:59.866" v="1806" actId="26606"/>
          <ac:picMkLst>
            <pc:docMk/>
            <pc:sldMk cId="26973748" sldId="257"/>
            <ac:picMk id="6" creationId="{C9CE521D-42CE-4CD9-AFFE-37255AC0A649}"/>
          </ac:picMkLst>
        </pc:picChg>
        <pc:picChg chg="add del">
          <ac:chgData name="Megan Ann Rogers (2005583)" userId="7d77e663-7bef-4f5e-a4a6-f04a7c30654f" providerId="ADAL" clId="{11934DEC-E0F8-6740-834A-29C191ABF35E}" dt="2020-11-20T20:42:09.572" v="1717"/>
          <ac:picMkLst>
            <pc:docMk/>
            <pc:sldMk cId="26973748" sldId="257"/>
            <ac:picMk id="10" creationId="{C9CE521D-42CE-4CD9-AFFE-37255AC0A649}"/>
          </ac:picMkLst>
        </pc:picChg>
      </pc:sldChg>
      <pc:sldChg chg="addSp delSp modSp mod delDesignElem">
        <pc:chgData name="Megan Ann Rogers (2005583)" userId="7d77e663-7bef-4f5e-a4a6-f04a7c30654f" providerId="ADAL" clId="{11934DEC-E0F8-6740-834A-29C191ABF35E}" dt="2020-11-23T13:20:35.117" v="13087" actId="478"/>
        <pc:sldMkLst>
          <pc:docMk/>
          <pc:sldMk cId="533878313" sldId="258"/>
        </pc:sldMkLst>
        <pc:spChg chg="mod">
          <ac:chgData name="Megan Ann Rogers (2005583)" userId="7d77e663-7bef-4f5e-a4a6-f04a7c30654f" providerId="ADAL" clId="{11934DEC-E0F8-6740-834A-29C191ABF35E}" dt="2020-11-22T16:05:40.168" v="4480" actId="113"/>
          <ac:spMkLst>
            <pc:docMk/>
            <pc:sldMk cId="533878313" sldId="258"/>
            <ac:spMk id="2" creationId="{21B1AB99-F6F7-7146-9F61-F66C96D29565}"/>
          </ac:spMkLst>
        </pc:spChg>
        <pc:spChg chg="mod">
          <ac:chgData name="Megan Ann Rogers (2005583)" userId="7d77e663-7bef-4f5e-a4a6-f04a7c30654f" providerId="ADAL" clId="{11934DEC-E0F8-6740-834A-29C191ABF35E}" dt="2020-11-20T20:45:57.065" v="1794" actId="2711"/>
          <ac:spMkLst>
            <pc:docMk/>
            <pc:sldMk cId="533878313" sldId="258"/>
            <ac:spMk id="3" creationId="{01323ABA-D4DF-3344-99BC-076288EA1990}"/>
          </ac:spMkLst>
        </pc:spChg>
        <pc:spChg chg="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533878313" sldId="258"/>
            <ac:spMk id="1066" creationId="{B76622F9-95FA-4AAD-9498-8E3D6C96AF0A}"/>
          </ac:spMkLst>
        </pc:spChg>
        <pc:grpChg chg="del">
          <ac:chgData name="Megan Ann Rogers (2005583)" userId="7d77e663-7bef-4f5e-a4a6-f04a7c30654f" providerId="ADAL" clId="{11934DEC-E0F8-6740-834A-29C191ABF35E}" dt="2020-11-20T20:42:09.572" v="1717"/>
          <ac:grpSpMkLst>
            <pc:docMk/>
            <pc:sldMk cId="533878313" sldId="258"/>
            <ac:grpSpMk id="1063" creationId="{FF508BC2-D0E6-462C-8817-CF53BC4DEEFF}"/>
          </ac:grpSpMkLst>
        </pc:grpChg>
        <pc:picChg chg="del">
          <ac:chgData name="Megan Ann Rogers (2005583)" userId="7d77e663-7bef-4f5e-a4a6-f04a7c30654f" providerId="ADAL" clId="{11934DEC-E0F8-6740-834A-29C191ABF35E}" dt="2020-11-18T17:06:51.887" v="574" actId="478"/>
          <ac:picMkLst>
            <pc:docMk/>
            <pc:sldMk cId="533878313" sldId="258"/>
            <ac:picMk id="9" creationId="{C7AC5483-C695-304A-981A-EA8D5B329A2A}"/>
          </ac:picMkLst>
        </pc:picChg>
        <pc:picChg chg="del">
          <ac:chgData name="Megan Ann Rogers (2005583)" userId="7d77e663-7bef-4f5e-a4a6-f04a7c30654f" providerId="ADAL" clId="{11934DEC-E0F8-6740-834A-29C191ABF35E}" dt="2020-11-23T13:20:33.179" v="13086" actId="478"/>
          <ac:picMkLst>
            <pc:docMk/>
            <pc:sldMk cId="533878313" sldId="258"/>
            <ac:picMk id="1026" creationId="{B8F1B02F-BE15-F94C-95B5-03764291B26B}"/>
          </ac:picMkLst>
        </pc:picChg>
        <pc:picChg chg="del">
          <ac:chgData name="Megan Ann Rogers (2005583)" userId="7d77e663-7bef-4f5e-a4a6-f04a7c30654f" providerId="ADAL" clId="{11934DEC-E0F8-6740-834A-29C191ABF35E}" dt="2020-11-23T13:20:35.117" v="13087" actId="478"/>
          <ac:picMkLst>
            <pc:docMk/>
            <pc:sldMk cId="533878313" sldId="258"/>
            <ac:picMk id="1028" creationId="{466C8AB8-0B72-A946-B5CD-A3E0A626F808}"/>
          </ac:picMkLst>
        </pc:picChg>
        <pc:picChg chg="del">
          <ac:chgData name="Megan Ann Rogers (2005583)" userId="7d77e663-7bef-4f5e-a4a6-f04a7c30654f" providerId="ADAL" clId="{11934DEC-E0F8-6740-834A-29C191ABF35E}" dt="2020-11-20T20:42:09.572" v="1717"/>
          <ac:picMkLst>
            <pc:docMk/>
            <pc:sldMk cId="533878313" sldId="258"/>
            <ac:picMk id="1067" creationId="{DFD6E812-7831-40CE-93CF-E0EBB8521175}"/>
          </ac:picMkLst>
        </pc:picChg>
        <pc:picChg chg="add del mod">
          <ac:chgData name="Megan Ann Rogers (2005583)" userId="7d77e663-7bef-4f5e-a4a6-f04a7c30654f" providerId="ADAL" clId="{11934DEC-E0F8-6740-834A-29C191ABF35E}" dt="2020-11-23T13:20:31.209" v="13085" actId="478"/>
          <ac:picMkLst>
            <pc:docMk/>
            <pc:sldMk cId="533878313" sldId="258"/>
            <ac:picMk id="2050" creationId="{C8AF836F-D983-8E42-BBC9-8CBD0A4A16F2}"/>
          </ac:picMkLst>
        </pc:picChg>
      </pc:sldChg>
      <pc:sldChg chg="addSp delSp modSp mod delDesignElem">
        <pc:chgData name="Megan Ann Rogers (2005583)" userId="7d77e663-7bef-4f5e-a4a6-f04a7c30654f" providerId="ADAL" clId="{11934DEC-E0F8-6740-834A-29C191ABF35E}" dt="2020-11-23T17:38:55.583" v="13682" actId="20577"/>
        <pc:sldMkLst>
          <pc:docMk/>
          <pc:sldMk cId="183193550" sldId="259"/>
        </pc:sldMkLst>
        <pc:spChg chg="mod">
          <ac:chgData name="Megan Ann Rogers (2005583)" userId="7d77e663-7bef-4f5e-a4a6-f04a7c30654f" providerId="ADAL" clId="{11934DEC-E0F8-6740-834A-29C191ABF35E}" dt="2020-11-22T16:05:29.973" v="4479" actId="113"/>
          <ac:spMkLst>
            <pc:docMk/>
            <pc:sldMk cId="183193550" sldId="259"/>
            <ac:spMk id="2" creationId="{A9C167C0-710E-8644-BCAB-D8EDBE819730}"/>
          </ac:spMkLst>
        </pc:spChg>
        <pc:spChg chg="del mod">
          <ac:chgData name="Megan Ann Rogers (2005583)" userId="7d77e663-7bef-4f5e-a4a6-f04a7c30654f" providerId="ADAL" clId="{11934DEC-E0F8-6740-834A-29C191ABF35E}" dt="2020-11-23T17:34:08.736" v="13621" actId="478"/>
          <ac:spMkLst>
            <pc:docMk/>
            <pc:sldMk cId="183193550" sldId="259"/>
            <ac:spMk id="3" creationId="{FA7FE2C5-963F-D24A-AF0A-07449CC6C435}"/>
          </ac:spMkLst>
        </pc:spChg>
        <pc:spChg chg="add">
          <ac:chgData name="Megan Ann Rogers (2005583)" userId="7d77e663-7bef-4f5e-a4a6-f04a7c30654f" providerId="ADAL" clId="{11934DEC-E0F8-6740-834A-29C191ABF35E}" dt="2020-11-20T20:46:27.715" v="1795" actId="26606"/>
          <ac:spMkLst>
            <pc:docMk/>
            <pc:sldMk cId="183193550" sldId="259"/>
            <ac:spMk id="5" creationId="{4B0FA309-807F-4C17-98EF-A3BA7388E213}"/>
          </ac:spMkLst>
        </pc:spChg>
        <pc:spChg chg="add">
          <ac:chgData name="Megan Ann Rogers (2005583)" userId="7d77e663-7bef-4f5e-a4a6-f04a7c30654f" providerId="ADAL" clId="{11934DEC-E0F8-6740-834A-29C191ABF35E}" dt="2020-11-20T20:46:27.715" v="1795" actId="26606"/>
          <ac:spMkLst>
            <pc:docMk/>
            <pc:sldMk cId="183193550" sldId="259"/>
            <ac:spMk id="7" creationId="{C8FA1749-B91A-40E7-AD01-0B9C9C6AF74E}"/>
          </ac:spMkLst>
        </pc:spChg>
        <pc:spChg chg="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183193550" sldId="259"/>
            <ac:spMk id="8" creationId="{4B0FA309-807F-4C17-98EF-A3BA7388E213}"/>
          </ac:spMkLst>
        </pc:spChg>
        <pc:spChg chg="add mod">
          <ac:chgData name="Megan Ann Rogers (2005583)" userId="7d77e663-7bef-4f5e-a4a6-f04a7c30654f" providerId="ADAL" clId="{11934DEC-E0F8-6740-834A-29C191ABF35E}" dt="2020-11-23T17:38:55.583" v="13682" actId="20577"/>
          <ac:spMkLst>
            <pc:docMk/>
            <pc:sldMk cId="183193550" sldId="259"/>
            <ac:spMk id="8" creationId="{700D7BB9-A8A2-5446-8C2B-6E9C3BC271DB}"/>
          </ac:spMkLst>
        </pc:spChg>
        <pc:spChg chg="add">
          <ac:chgData name="Megan Ann Rogers (2005583)" userId="7d77e663-7bef-4f5e-a4a6-f04a7c30654f" providerId="ADAL" clId="{11934DEC-E0F8-6740-834A-29C191ABF35E}" dt="2020-11-20T20:46:27.715" v="1795" actId="26606"/>
          <ac:spMkLst>
            <pc:docMk/>
            <pc:sldMk cId="183193550" sldId="259"/>
            <ac:spMk id="11" creationId="{700676C8-6DE8-47DD-9A23-D42063A12E10}"/>
          </ac:spMkLst>
        </pc:spChg>
        <pc:spChg chg="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183193550" sldId="259"/>
            <ac:spMk id="12" creationId="{C8FA1749-B91A-40E7-AD01-0B9C9C6AF74E}"/>
          </ac:spMkLst>
        </pc:spChg>
        <pc:spChg chg="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183193550" sldId="259"/>
            <ac:spMk id="16" creationId="{700676C8-6DE8-47DD-9A23-D42063A12E10}"/>
          </ac:spMkLst>
        </pc:spChg>
        <pc:picChg chg="add">
          <ac:chgData name="Megan Ann Rogers (2005583)" userId="7d77e663-7bef-4f5e-a4a6-f04a7c30654f" providerId="ADAL" clId="{11934DEC-E0F8-6740-834A-29C191ABF35E}" dt="2020-11-20T20:46:27.715" v="1795" actId="26606"/>
          <ac:picMkLst>
            <pc:docMk/>
            <pc:sldMk cId="183193550" sldId="259"/>
            <ac:picMk id="6" creationId="{2642A87B-CAE9-4F8F-B293-28388E45D9EE}"/>
          </ac:picMkLst>
        </pc:picChg>
        <pc:picChg chg="add">
          <ac:chgData name="Megan Ann Rogers (2005583)" userId="7d77e663-7bef-4f5e-a4a6-f04a7c30654f" providerId="ADAL" clId="{11934DEC-E0F8-6740-834A-29C191ABF35E}" dt="2020-11-20T20:46:27.715" v="1795" actId="26606"/>
          <ac:picMkLst>
            <pc:docMk/>
            <pc:sldMk cId="183193550" sldId="259"/>
            <ac:picMk id="9" creationId="{3B7A934F-FFF7-4353-83D3-4EF66E93EEF8}"/>
          </ac:picMkLst>
        </pc:picChg>
        <pc:picChg chg="del">
          <ac:chgData name="Megan Ann Rogers (2005583)" userId="7d77e663-7bef-4f5e-a4a6-f04a7c30654f" providerId="ADAL" clId="{11934DEC-E0F8-6740-834A-29C191ABF35E}" dt="2020-11-20T20:42:09.572" v="1717"/>
          <ac:picMkLst>
            <pc:docMk/>
            <pc:sldMk cId="183193550" sldId="259"/>
            <ac:picMk id="10" creationId="{2642A87B-CAE9-4F8F-B293-28388E45D9EE}"/>
          </ac:picMkLst>
        </pc:picChg>
        <pc:picChg chg="del">
          <ac:chgData name="Megan Ann Rogers (2005583)" userId="7d77e663-7bef-4f5e-a4a6-f04a7c30654f" providerId="ADAL" clId="{11934DEC-E0F8-6740-834A-29C191ABF35E}" dt="2020-11-20T20:42:09.572" v="1717"/>
          <ac:picMkLst>
            <pc:docMk/>
            <pc:sldMk cId="183193550" sldId="259"/>
            <ac:picMk id="14" creationId="{3B7A934F-FFF7-4353-83D3-4EF66E93EEF8}"/>
          </ac:picMkLst>
        </pc:picChg>
      </pc:sldChg>
      <pc:sldChg chg="addSp delSp modSp mod setBg delDesignElem">
        <pc:chgData name="Megan Ann Rogers (2005583)" userId="7d77e663-7bef-4f5e-a4a6-f04a7c30654f" providerId="ADAL" clId="{11934DEC-E0F8-6740-834A-29C191ABF35E}" dt="2020-11-22T16:05:21.977" v="4478" actId="14100"/>
        <pc:sldMkLst>
          <pc:docMk/>
          <pc:sldMk cId="367614193" sldId="260"/>
        </pc:sldMkLst>
        <pc:spChg chg="mod ord">
          <ac:chgData name="Megan Ann Rogers (2005583)" userId="7d77e663-7bef-4f5e-a4a6-f04a7c30654f" providerId="ADAL" clId="{11934DEC-E0F8-6740-834A-29C191ABF35E}" dt="2020-11-22T16:05:21.977" v="4478" actId="14100"/>
          <ac:spMkLst>
            <pc:docMk/>
            <pc:sldMk cId="367614193" sldId="260"/>
            <ac:spMk id="2" creationId="{8CBBFDCB-8BAA-6E4D-B872-3DF4468168EA}"/>
          </ac:spMkLst>
        </pc:spChg>
        <pc:spChg chg="mod">
          <ac:chgData name="Megan Ann Rogers (2005583)" userId="7d77e663-7bef-4f5e-a4a6-f04a7c30654f" providerId="ADAL" clId="{11934DEC-E0F8-6740-834A-29C191ABF35E}" dt="2020-11-20T20:43:51.658" v="1756" actId="27636"/>
          <ac:spMkLst>
            <pc:docMk/>
            <pc:sldMk cId="367614193" sldId="260"/>
            <ac:spMk id="3" creationId="{71C6F4EA-B494-2943-A256-FBC34470555F}"/>
          </ac:spMkLst>
        </pc:spChg>
        <pc:spChg chg="add del">
          <ac:chgData name="Megan Ann Rogers (2005583)" userId="7d77e663-7bef-4f5e-a4a6-f04a7c30654f" providerId="ADAL" clId="{11934DEC-E0F8-6740-834A-29C191ABF35E}" dt="2020-11-20T20:02:49.880" v="1354" actId="26606"/>
          <ac:spMkLst>
            <pc:docMk/>
            <pc:sldMk cId="367614193" sldId="260"/>
            <ac:spMk id="10" creationId="{C610D2AE-07EF-436A-9755-AA8DF4B933A4}"/>
          </ac:spMkLst>
        </pc:spChg>
        <pc:spChg chg="add del">
          <ac:chgData name="Megan Ann Rogers (2005583)" userId="7d77e663-7bef-4f5e-a4a6-f04a7c30654f" providerId="ADAL" clId="{11934DEC-E0F8-6740-834A-29C191ABF35E}" dt="2020-11-20T20:02:38.020" v="1350" actId="26606"/>
          <ac:spMkLst>
            <pc:docMk/>
            <pc:sldMk cId="367614193" sldId="260"/>
            <ac:spMk id="13" creationId="{13BC1C09-8FD1-4619-B317-E9EED5E55DD8}"/>
          </ac:spMkLst>
        </pc:spChg>
        <pc:spChg chg="add del">
          <ac:chgData name="Megan Ann Rogers (2005583)" userId="7d77e663-7bef-4f5e-a4a6-f04a7c30654f" providerId="ADAL" clId="{11934DEC-E0F8-6740-834A-29C191ABF35E}" dt="2020-11-20T20:02:49.880" v="1354" actId="26606"/>
          <ac:spMkLst>
            <pc:docMk/>
            <pc:sldMk cId="367614193" sldId="260"/>
            <ac:spMk id="14" creationId="{CF2D8AD5-434A-4C0E-9F5B-C1AFD645F364}"/>
          </ac:spMkLst>
        </pc:spChg>
        <pc:spChg chg="add del">
          <ac:chgData name="Megan Ann Rogers (2005583)" userId="7d77e663-7bef-4f5e-a4a6-f04a7c30654f" providerId="ADAL" clId="{11934DEC-E0F8-6740-834A-29C191ABF35E}" dt="2020-11-20T20:02:53.042" v="1356" actId="26606"/>
          <ac:spMkLst>
            <pc:docMk/>
            <pc:sldMk cId="367614193" sldId="260"/>
            <ac:spMk id="18" creationId="{C610D2AE-07EF-436A-9755-AA8DF4B933A4}"/>
          </ac:spMkLst>
        </pc:spChg>
        <pc:spChg chg="add del">
          <ac:chgData name="Megan Ann Rogers (2005583)" userId="7d77e663-7bef-4f5e-a4a6-f04a7c30654f" providerId="ADAL" clId="{11934DEC-E0F8-6740-834A-29C191ABF35E}" dt="2020-11-20T20:02:47.080" v="1352" actId="26606"/>
          <ac:spMkLst>
            <pc:docMk/>
            <pc:sldMk cId="367614193" sldId="260"/>
            <ac:spMk id="20" creationId="{C493E730-2044-49B5-A022-B8D6F359343E}"/>
          </ac:spMkLst>
        </pc:spChg>
        <pc:spChg chg="add del">
          <ac:chgData name="Megan Ann Rogers (2005583)" userId="7d77e663-7bef-4f5e-a4a6-f04a7c30654f" providerId="ADAL" clId="{11934DEC-E0F8-6740-834A-29C191ABF35E}" dt="2020-11-20T20:02:53.042" v="1356" actId="26606"/>
          <ac:spMkLst>
            <pc:docMk/>
            <pc:sldMk cId="367614193" sldId="260"/>
            <ac:spMk id="23" creationId="{CF2D8AD5-434A-4C0E-9F5B-C1AFD645F364}"/>
          </ac:spMkLst>
        </pc:spChg>
        <pc:spChg chg="add 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367614193" sldId="260"/>
            <ac:spMk id="27" creationId="{C610D2AE-07EF-436A-9755-AA8DF4B933A4}"/>
          </ac:spMkLst>
        </pc:spChg>
        <pc:spChg chg="add 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367614193" sldId="260"/>
            <ac:spMk id="29" creationId="{CF2D8AD5-434A-4C0E-9F5B-C1AFD645F364}"/>
          </ac:spMkLst>
        </pc:spChg>
        <pc:grpChg chg="add del">
          <ac:chgData name="Megan Ann Rogers (2005583)" userId="7d77e663-7bef-4f5e-a4a6-f04a7c30654f" providerId="ADAL" clId="{11934DEC-E0F8-6740-834A-29C191ABF35E}" dt="2020-11-20T20:02:38.020" v="1350" actId="26606"/>
          <ac:grpSpMkLst>
            <pc:docMk/>
            <pc:sldMk cId="367614193" sldId="260"/>
            <ac:grpSpMk id="9" creationId="{7A865E47-4365-4F21-B8EA-13B2C12BCB98}"/>
          </ac:grpSpMkLst>
        </pc:grpChg>
        <pc:grpChg chg="add del">
          <ac:chgData name="Megan Ann Rogers (2005583)" userId="7d77e663-7bef-4f5e-a4a6-f04a7c30654f" providerId="ADAL" clId="{11934DEC-E0F8-6740-834A-29C191ABF35E}" dt="2020-11-20T20:02:47.080" v="1352" actId="26606"/>
          <ac:grpSpMkLst>
            <pc:docMk/>
            <pc:sldMk cId="367614193" sldId="260"/>
            <ac:grpSpMk id="17" creationId="{5B988D63-FA8B-436C-902E-E5005BC0492F}"/>
          </ac:grpSpMkLst>
        </pc:grpChg>
        <pc:picChg chg="add del">
          <ac:chgData name="Megan Ann Rogers (2005583)" userId="7d77e663-7bef-4f5e-a4a6-f04a7c30654f" providerId="ADAL" clId="{11934DEC-E0F8-6740-834A-29C191ABF35E}" dt="2020-11-20T20:02:38.020" v="1350" actId="26606"/>
          <ac:picMkLst>
            <pc:docMk/>
            <pc:sldMk cId="367614193" sldId="260"/>
            <ac:picMk id="5" creationId="{123047EC-4ECC-4A09-9848-1182FE6F62E1}"/>
          </ac:picMkLst>
        </pc:picChg>
        <pc:picChg chg="add del">
          <ac:chgData name="Megan Ann Rogers (2005583)" userId="7d77e663-7bef-4f5e-a4a6-f04a7c30654f" providerId="ADAL" clId="{11934DEC-E0F8-6740-834A-29C191ABF35E}" dt="2020-11-20T20:02:49.880" v="1354" actId="26606"/>
          <ac:picMkLst>
            <pc:docMk/>
            <pc:sldMk cId="367614193" sldId="260"/>
            <ac:picMk id="7" creationId="{9108B18A-3F9F-4AF1-AF67-2190040C4E20}"/>
          </ac:picMkLst>
        </pc:picChg>
        <pc:picChg chg="add del">
          <ac:chgData name="Megan Ann Rogers (2005583)" userId="7d77e663-7bef-4f5e-a4a6-f04a7c30654f" providerId="ADAL" clId="{11934DEC-E0F8-6740-834A-29C191ABF35E}" dt="2020-11-20T20:02:49.880" v="1354" actId="26606"/>
          <ac:picMkLst>
            <pc:docMk/>
            <pc:sldMk cId="367614193" sldId="260"/>
            <ac:picMk id="12" creationId="{6CACDD17-9043-46DF-882D-420365B79C18}"/>
          </ac:picMkLst>
        </pc:picChg>
        <pc:picChg chg="add del">
          <ac:chgData name="Megan Ann Rogers (2005583)" userId="7d77e663-7bef-4f5e-a4a6-f04a7c30654f" providerId="ADAL" clId="{11934DEC-E0F8-6740-834A-29C191ABF35E}" dt="2020-11-20T20:02:38.020" v="1350" actId="26606"/>
          <ac:picMkLst>
            <pc:docMk/>
            <pc:sldMk cId="367614193" sldId="260"/>
            <ac:picMk id="15" creationId="{D3143E80-C928-46DB-9299-0BD06348A928}"/>
          </ac:picMkLst>
        </pc:picChg>
        <pc:picChg chg="add del">
          <ac:chgData name="Megan Ann Rogers (2005583)" userId="7d77e663-7bef-4f5e-a4a6-f04a7c30654f" providerId="ADAL" clId="{11934DEC-E0F8-6740-834A-29C191ABF35E}" dt="2020-11-20T20:02:49.880" v="1354" actId="26606"/>
          <ac:picMkLst>
            <pc:docMk/>
            <pc:sldMk cId="367614193" sldId="260"/>
            <ac:picMk id="16" creationId="{E92B246D-47CC-40F8-8DE7-B65D409E945E}"/>
          </ac:picMkLst>
        </pc:picChg>
        <pc:picChg chg="add del">
          <ac:chgData name="Megan Ann Rogers (2005583)" userId="7d77e663-7bef-4f5e-a4a6-f04a7c30654f" providerId="ADAL" clId="{11934DEC-E0F8-6740-834A-29C191ABF35E}" dt="2020-11-20T20:02:47.080" v="1352" actId="26606"/>
          <ac:picMkLst>
            <pc:docMk/>
            <pc:sldMk cId="367614193" sldId="260"/>
            <ac:picMk id="19" creationId="{34E149F4-6F94-4A0F-B26F-2A26A75E8AFB}"/>
          </ac:picMkLst>
        </pc:picChg>
        <pc:picChg chg="add del">
          <ac:chgData name="Megan Ann Rogers (2005583)" userId="7d77e663-7bef-4f5e-a4a6-f04a7c30654f" providerId="ADAL" clId="{11934DEC-E0F8-6740-834A-29C191ABF35E}" dt="2020-11-20T20:02:47.080" v="1352" actId="26606"/>
          <ac:picMkLst>
            <pc:docMk/>
            <pc:sldMk cId="367614193" sldId="260"/>
            <ac:picMk id="21" creationId="{78976801-4346-4636-BA62-265C81DFE7C4}"/>
          </ac:picMkLst>
        </pc:picChg>
        <pc:picChg chg="add del">
          <ac:chgData name="Megan Ann Rogers (2005583)" userId="7d77e663-7bef-4f5e-a4a6-f04a7c30654f" providerId="ADAL" clId="{11934DEC-E0F8-6740-834A-29C191ABF35E}" dt="2020-11-20T20:02:53.042" v="1356" actId="26606"/>
          <ac:picMkLst>
            <pc:docMk/>
            <pc:sldMk cId="367614193" sldId="260"/>
            <ac:picMk id="22" creationId="{6CACDD17-9043-46DF-882D-420365B79C18}"/>
          </ac:picMkLst>
        </pc:picChg>
        <pc:picChg chg="add del">
          <ac:chgData name="Megan Ann Rogers (2005583)" userId="7d77e663-7bef-4f5e-a4a6-f04a7c30654f" providerId="ADAL" clId="{11934DEC-E0F8-6740-834A-29C191ABF35E}" dt="2020-11-20T20:02:53.042" v="1356" actId="26606"/>
          <ac:picMkLst>
            <pc:docMk/>
            <pc:sldMk cId="367614193" sldId="260"/>
            <ac:picMk id="24" creationId="{E92B246D-47CC-40F8-8DE7-B65D409E945E}"/>
          </ac:picMkLst>
        </pc:picChg>
        <pc:picChg chg="add del">
          <ac:chgData name="Megan Ann Rogers (2005583)" userId="7d77e663-7bef-4f5e-a4a6-f04a7c30654f" providerId="ADAL" clId="{11934DEC-E0F8-6740-834A-29C191ABF35E}" dt="2020-11-20T20:02:53.042" v="1356" actId="26606"/>
          <ac:picMkLst>
            <pc:docMk/>
            <pc:sldMk cId="367614193" sldId="260"/>
            <ac:picMk id="25" creationId="{7C4D2EAC-00E7-46BD-BAD1-7C58D2843AC8}"/>
          </ac:picMkLst>
        </pc:picChg>
        <pc:picChg chg="add del">
          <ac:chgData name="Megan Ann Rogers (2005583)" userId="7d77e663-7bef-4f5e-a4a6-f04a7c30654f" providerId="ADAL" clId="{11934DEC-E0F8-6740-834A-29C191ABF35E}" dt="2020-11-20T20:42:09.572" v="1717"/>
          <ac:picMkLst>
            <pc:docMk/>
            <pc:sldMk cId="367614193" sldId="260"/>
            <ac:picMk id="28" creationId="{6CACDD17-9043-46DF-882D-420365B79C18}"/>
          </ac:picMkLst>
        </pc:picChg>
        <pc:picChg chg="add del">
          <ac:chgData name="Megan Ann Rogers (2005583)" userId="7d77e663-7bef-4f5e-a4a6-f04a7c30654f" providerId="ADAL" clId="{11934DEC-E0F8-6740-834A-29C191ABF35E}" dt="2020-11-20T20:42:09.572" v="1717"/>
          <ac:picMkLst>
            <pc:docMk/>
            <pc:sldMk cId="367614193" sldId="260"/>
            <ac:picMk id="30" creationId="{E92B246D-47CC-40F8-8DE7-B65D409E945E}"/>
          </ac:picMkLst>
        </pc:picChg>
        <pc:picChg chg="add mod">
          <ac:chgData name="Megan Ann Rogers (2005583)" userId="7d77e663-7bef-4f5e-a4a6-f04a7c30654f" providerId="ADAL" clId="{11934DEC-E0F8-6740-834A-29C191ABF35E}" dt="2020-11-20T20:47:14.607" v="1802" actId="1076"/>
          <ac:picMkLst>
            <pc:docMk/>
            <pc:sldMk cId="367614193" sldId="260"/>
            <ac:picMk id="31" creationId="{9108B18A-3F9F-4AF1-AF67-2190040C4E20}"/>
          </ac:picMkLst>
        </pc:picChg>
      </pc:sldChg>
      <pc:sldChg chg="addSp delSp modSp mod setBg setClrOvrMap delDesignElem">
        <pc:chgData name="Megan Ann Rogers (2005583)" userId="7d77e663-7bef-4f5e-a4a6-f04a7c30654f" providerId="ADAL" clId="{11934DEC-E0F8-6740-834A-29C191ABF35E}" dt="2020-11-23T17:39:12.720" v="13690" actId="20577"/>
        <pc:sldMkLst>
          <pc:docMk/>
          <pc:sldMk cId="3807186116" sldId="261"/>
        </pc:sldMkLst>
        <pc:spChg chg="mod">
          <ac:chgData name="Megan Ann Rogers (2005583)" userId="7d77e663-7bef-4f5e-a4a6-f04a7c30654f" providerId="ADAL" clId="{11934DEC-E0F8-6740-834A-29C191ABF35E}" dt="2020-11-22T16:05:12.744" v="4476" actId="113"/>
          <ac:spMkLst>
            <pc:docMk/>
            <pc:sldMk cId="3807186116" sldId="261"/>
            <ac:spMk id="2" creationId="{D0465160-1241-5B42-AB12-2D4CCD70BB7E}"/>
          </ac:spMkLst>
        </pc:spChg>
        <pc:spChg chg="mod">
          <ac:chgData name="Megan Ann Rogers (2005583)" userId="7d77e663-7bef-4f5e-a4a6-f04a7c30654f" providerId="ADAL" clId="{11934DEC-E0F8-6740-834A-29C191ABF35E}" dt="2020-11-23T17:39:12.720" v="13690" actId="20577"/>
          <ac:spMkLst>
            <pc:docMk/>
            <pc:sldMk cId="3807186116" sldId="261"/>
            <ac:spMk id="3" creationId="{44660C1F-B2B0-4F4F-910C-BBE1F9F4048A}"/>
          </ac:spMkLst>
        </pc:spChg>
        <pc:spChg chg="del">
          <ac:chgData name="Megan Ann Rogers (2005583)" userId="7d77e663-7bef-4f5e-a4a6-f04a7c30654f" providerId="ADAL" clId="{11934DEC-E0F8-6740-834A-29C191ABF35E}" dt="2020-11-18T15:49:22.755" v="277" actId="26606"/>
          <ac:spMkLst>
            <pc:docMk/>
            <pc:sldMk cId="3807186116" sldId="261"/>
            <ac:spMk id="75" creationId="{FC0814F6-DCDA-4612-801B-FEB1C2B81792}"/>
          </ac:spMkLst>
        </pc:spChg>
        <pc:spChg chg="del">
          <ac:chgData name="Megan Ann Rogers (2005583)" userId="7d77e663-7bef-4f5e-a4a6-f04a7c30654f" providerId="ADAL" clId="{11934DEC-E0F8-6740-834A-29C191ABF35E}" dt="2020-11-18T15:49:22.755" v="277" actId="26606"/>
          <ac:spMkLst>
            <pc:docMk/>
            <pc:sldMk cId="3807186116" sldId="261"/>
            <ac:spMk id="77" creationId="{694CF788-1E16-4F1F-AAF8-5644BBA94C25}"/>
          </ac:spMkLst>
        </pc:spChg>
        <pc:spChg chg="del">
          <ac:chgData name="Megan Ann Rogers (2005583)" userId="7d77e663-7bef-4f5e-a4a6-f04a7c30654f" providerId="ADAL" clId="{11934DEC-E0F8-6740-834A-29C191ABF35E}" dt="2020-11-18T15:49:22.755" v="277" actId="26606"/>
          <ac:spMkLst>
            <pc:docMk/>
            <pc:sldMk cId="3807186116" sldId="261"/>
            <ac:spMk id="81" creationId="{11D6DEA9-466D-4CF0-B302-39178915E1A5}"/>
          </ac:spMkLst>
        </pc:spChg>
        <pc:spChg chg="add 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3807186116" sldId="261"/>
            <ac:spMk id="88" creationId="{3FECAD23-900F-4F1B-A441-6A68749F88D4}"/>
          </ac:spMkLst>
        </pc:spChg>
        <pc:spChg chg="add 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3807186116" sldId="261"/>
            <ac:spMk id="92" creationId="{8A233090-6C39-4F59-8A0F-86F011A7EEEB}"/>
          </ac:spMkLst>
        </pc:spChg>
        <pc:spChg chg="add del">
          <ac:chgData name="Megan Ann Rogers (2005583)" userId="7d77e663-7bef-4f5e-a4a6-f04a7c30654f" providerId="ADAL" clId="{11934DEC-E0F8-6740-834A-29C191ABF35E}" dt="2020-11-20T20:42:09.572" v="1717"/>
          <ac:spMkLst>
            <pc:docMk/>
            <pc:sldMk cId="3807186116" sldId="261"/>
            <ac:spMk id="94" creationId="{484DCAA0-4BF1-4FB9-97BA-D6BA630419A0}"/>
          </ac:spMkLst>
        </pc:spChg>
        <pc:spChg chg="add del">
          <ac:chgData name="Megan Ann Rogers (2005583)" userId="7d77e663-7bef-4f5e-a4a6-f04a7c30654f" providerId="ADAL" clId="{11934DEC-E0F8-6740-834A-29C191ABF35E}" dt="2020-11-20T20:22:01.462" v="1402" actId="26606"/>
          <ac:spMkLst>
            <pc:docMk/>
            <pc:sldMk cId="3807186116" sldId="261"/>
            <ac:spMk id="139" creationId="{9DD3589A-DB65-424B-ACF1-5C8155F1C3A8}"/>
          </ac:spMkLst>
        </pc:spChg>
        <pc:spChg chg="add del">
          <ac:chgData name="Megan Ann Rogers (2005583)" userId="7d77e663-7bef-4f5e-a4a6-f04a7c30654f" providerId="ADAL" clId="{11934DEC-E0F8-6740-834A-29C191ABF35E}" dt="2020-11-20T20:22:01.462" v="1402" actId="26606"/>
          <ac:spMkLst>
            <pc:docMk/>
            <pc:sldMk cId="3807186116" sldId="261"/>
            <ac:spMk id="141" creationId="{9F784D76-D302-4160-A2D4-C2F4AB76D478}"/>
          </ac:spMkLst>
        </pc:spChg>
        <pc:spChg chg="add del">
          <ac:chgData name="Megan Ann Rogers (2005583)" userId="7d77e663-7bef-4f5e-a4a6-f04a7c30654f" providerId="ADAL" clId="{11934DEC-E0F8-6740-834A-29C191ABF35E}" dt="2020-11-20T20:22:01.462" v="1402" actId="26606"/>
          <ac:spMkLst>
            <pc:docMk/>
            <pc:sldMk cId="3807186116" sldId="261"/>
            <ac:spMk id="145" creationId="{2B57E7D2-A94B-4A8D-B58F-D3E30C2353DE}"/>
          </ac:spMkLst>
        </pc:spChg>
        <pc:picChg chg="del">
          <ac:chgData name="Megan Ann Rogers (2005583)" userId="7d77e663-7bef-4f5e-a4a6-f04a7c30654f" providerId="ADAL" clId="{11934DEC-E0F8-6740-834A-29C191ABF35E}" dt="2020-11-18T15:49:22.755" v="277" actId="26606"/>
          <ac:picMkLst>
            <pc:docMk/>
            <pc:sldMk cId="3807186116" sldId="261"/>
            <ac:picMk id="71" creationId="{5B8C3F18-2A17-4372-BAE1-DB295E2ACB01}"/>
          </ac:picMkLst>
        </pc:picChg>
        <pc:picChg chg="del">
          <ac:chgData name="Megan Ann Rogers (2005583)" userId="7d77e663-7bef-4f5e-a4a6-f04a7c30654f" providerId="ADAL" clId="{11934DEC-E0F8-6740-834A-29C191ABF35E}" dt="2020-11-18T15:49:22.755" v="277" actId="26606"/>
          <ac:picMkLst>
            <pc:docMk/>
            <pc:sldMk cId="3807186116" sldId="261"/>
            <ac:picMk id="73" creationId="{DCBB5819-B198-483A-901B-E946789534B3}"/>
          </ac:picMkLst>
        </pc:picChg>
        <pc:picChg chg="del">
          <ac:chgData name="Megan Ann Rogers (2005583)" userId="7d77e663-7bef-4f5e-a4a6-f04a7c30654f" providerId="ADAL" clId="{11934DEC-E0F8-6740-834A-29C191ABF35E}" dt="2020-11-18T15:49:22.755" v="277" actId="26606"/>
          <ac:picMkLst>
            <pc:docMk/>
            <pc:sldMk cId="3807186116" sldId="261"/>
            <ac:picMk id="79" creationId="{484AEBEF-EF01-44A6-A9AC-E21D52665E4C}"/>
          </ac:picMkLst>
        </pc:picChg>
        <pc:picChg chg="add">
          <ac:chgData name="Megan Ann Rogers (2005583)" userId="7d77e663-7bef-4f5e-a4a6-f04a7c30654f" providerId="ADAL" clId="{11934DEC-E0F8-6740-834A-29C191ABF35E}" dt="2020-11-20T20:22:01.462" v="1402" actId="26606"/>
          <ac:picMkLst>
            <pc:docMk/>
            <pc:sldMk cId="3807186116" sldId="261"/>
            <ac:picMk id="85" creationId="{3DB451F0-2EFE-45FA-AD79-E1B98BF669F0}"/>
          </ac:picMkLst>
        </pc:picChg>
        <pc:picChg chg="add del">
          <ac:chgData name="Megan Ann Rogers (2005583)" userId="7d77e663-7bef-4f5e-a4a6-f04a7c30654f" providerId="ADAL" clId="{11934DEC-E0F8-6740-834A-29C191ABF35E}" dt="2020-11-20T20:42:09.572" v="1717"/>
          <ac:picMkLst>
            <pc:docMk/>
            <pc:sldMk cId="3807186116" sldId="261"/>
            <ac:picMk id="90" creationId="{57943801-CAEC-4F98-9332-2A4D9128463E}"/>
          </ac:picMkLst>
        </pc:picChg>
        <pc:picChg chg="add del">
          <ac:chgData name="Megan Ann Rogers (2005583)" userId="7d77e663-7bef-4f5e-a4a6-f04a7c30654f" providerId="ADAL" clId="{11934DEC-E0F8-6740-834A-29C191ABF35E}" dt="2020-11-20T20:42:09.572" v="1717"/>
          <ac:picMkLst>
            <pc:docMk/>
            <pc:sldMk cId="3807186116" sldId="261"/>
            <ac:picMk id="96" creationId="{9BC2FEA5-B399-458A-8393-E06CE40DB89C}"/>
          </ac:picMkLst>
        </pc:picChg>
        <pc:picChg chg="add del">
          <ac:chgData name="Megan Ann Rogers (2005583)" userId="7d77e663-7bef-4f5e-a4a6-f04a7c30654f" providerId="ADAL" clId="{11934DEC-E0F8-6740-834A-29C191ABF35E}" dt="2020-11-20T20:22:01.462" v="1402" actId="26606"/>
          <ac:picMkLst>
            <pc:docMk/>
            <pc:sldMk cId="3807186116" sldId="261"/>
            <ac:picMk id="135" creationId="{D8DF5C3E-BDAB-40E6-A40B-8C05D8CD3F52}"/>
          </ac:picMkLst>
        </pc:picChg>
        <pc:picChg chg="add del">
          <ac:chgData name="Megan Ann Rogers (2005583)" userId="7d77e663-7bef-4f5e-a4a6-f04a7c30654f" providerId="ADAL" clId="{11934DEC-E0F8-6740-834A-29C191ABF35E}" dt="2020-11-20T20:22:01.462" v="1402" actId="26606"/>
          <ac:picMkLst>
            <pc:docMk/>
            <pc:sldMk cId="3807186116" sldId="261"/>
            <ac:picMk id="137" creationId="{9D90C31A-86E3-472B-B929-496667598EFF}"/>
          </ac:picMkLst>
        </pc:picChg>
        <pc:picChg chg="add del">
          <ac:chgData name="Megan Ann Rogers (2005583)" userId="7d77e663-7bef-4f5e-a4a6-f04a7c30654f" providerId="ADAL" clId="{11934DEC-E0F8-6740-834A-29C191ABF35E}" dt="2020-11-20T20:22:01.462" v="1402" actId="26606"/>
          <ac:picMkLst>
            <pc:docMk/>
            <pc:sldMk cId="3807186116" sldId="261"/>
            <ac:picMk id="143" creationId="{608D9710-1A5F-4D24-B654-F2081DE6014C}"/>
          </ac:picMkLst>
        </pc:picChg>
        <pc:picChg chg="add del mod">
          <ac:chgData name="Megan Ann Rogers (2005583)" userId="7d77e663-7bef-4f5e-a4a6-f04a7c30654f" providerId="ADAL" clId="{11934DEC-E0F8-6740-834A-29C191ABF35E}" dt="2020-11-20T20:21:57.026" v="1401" actId="478"/>
          <ac:picMkLst>
            <pc:docMk/>
            <pc:sldMk cId="3807186116" sldId="261"/>
            <ac:picMk id="1026" creationId="{67D0F6C2-F660-B54D-AC08-1C6413CB5524}"/>
          </ac:picMkLst>
        </pc:picChg>
      </pc:sldChg>
      <pc:sldChg chg="addSp delSp modSp mod setBg">
        <pc:chgData name="Megan Ann Rogers (2005583)" userId="7d77e663-7bef-4f5e-a4a6-f04a7c30654f" providerId="ADAL" clId="{11934DEC-E0F8-6740-834A-29C191ABF35E}" dt="2020-11-23T17:39:25.159" v="13696" actId="20577"/>
        <pc:sldMkLst>
          <pc:docMk/>
          <pc:sldMk cId="3444652049" sldId="262"/>
        </pc:sldMkLst>
        <pc:spChg chg="mod">
          <ac:chgData name="Megan Ann Rogers (2005583)" userId="7d77e663-7bef-4f5e-a4a6-f04a7c30654f" providerId="ADAL" clId="{11934DEC-E0F8-6740-834A-29C191ABF35E}" dt="2020-11-22T16:05:07.717" v="4475" actId="113"/>
          <ac:spMkLst>
            <pc:docMk/>
            <pc:sldMk cId="3444652049" sldId="262"/>
            <ac:spMk id="2" creationId="{73FE19BC-4337-7647-BCA5-921B44231F41}"/>
          </ac:spMkLst>
        </pc:spChg>
        <pc:spChg chg="mod">
          <ac:chgData name="Megan Ann Rogers (2005583)" userId="7d77e663-7bef-4f5e-a4a6-f04a7c30654f" providerId="ADAL" clId="{11934DEC-E0F8-6740-834A-29C191ABF35E}" dt="2020-11-23T17:39:25.159" v="13696" actId="20577"/>
          <ac:spMkLst>
            <pc:docMk/>
            <pc:sldMk cId="3444652049" sldId="262"/>
            <ac:spMk id="3" creationId="{35240739-30DC-F64F-89AB-419BBFB51C1C}"/>
          </ac:spMkLst>
        </pc:spChg>
        <pc:spChg chg="add del mod">
          <ac:chgData name="Megan Ann Rogers (2005583)" userId="7d77e663-7bef-4f5e-a4a6-f04a7c30654f" providerId="ADAL" clId="{11934DEC-E0F8-6740-834A-29C191ABF35E}" dt="2020-11-22T17:09:33.324" v="5735" actId="478"/>
          <ac:spMkLst>
            <pc:docMk/>
            <pc:sldMk cId="3444652049" sldId="262"/>
            <ac:spMk id="4" creationId="{0A08FB51-96E5-E140-B6F9-451D8F4C1461}"/>
          </ac:spMkLst>
        </pc:spChg>
        <pc:spChg chg="add del">
          <ac:chgData name="Megan Ann Rogers (2005583)" userId="7d77e663-7bef-4f5e-a4a6-f04a7c30654f" providerId="ADAL" clId="{11934DEC-E0F8-6740-834A-29C191ABF35E}" dt="2020-11-20T20:08:25.595" v="1380" actId="26606"/>
          <ac:spMkLst>
            <pc:docMk/>
            <pc:sldMk cId="3444652049" sldId="262"/>
            <ac:spMk id="13" creationId="{C493E730-2044-49B5-A022-B8D6F359343E}"/>
          </ac:spMkLst>
        </pc:spChg>
        <pc:spChg chg="add del">
          <ac:chgData name="Megan Ann Rogers (2005583)" userId="7d77e663-7bef-4f5e-a4a6-f04a7c30654f" providerId="ADAL" clId="{11934DEC-E0F8-6740-834A-29C191ABF35E}" dt="2020-11-20T20:22:58.350" v="1405" actId="26606"/>
          <ac:spMkLst>
            <pc:docMk/>
            <pc:sldMk cId="3444652049" sldId="262"/>
            <ac:spMk id="14" creationId="{8A233090-6C39-4F59-8A0F-86F011A7EEEB}"/>
          </ac:spMkLst>
        </pc:spChg>
        <pc:spChg chg="add del">
          <ac:chgData name="Megan Ann Rogers (2005583)" userId="7d77e663-7bef-4f5e-a4a6-f04a7c30654f" providerId="ADAL" clId="{11934DEC-E0F8-6740-834A-29C191ABF35E}" dt="2020-11-20T20:22:58.350" v="1405" actId="26606"/>
          <ac:spMkLst>
            <pc:docMk/>
            <pc:sldMk cId="3444652049" sldId="262"/>
            <ac:spMk id="16" creationId="{484DCAA0-4BF1-4FB9-97BA-D6BA630419A0}"/>
          </ac:spMkLst>
        </pc:spChg>
        <pc:spChg chg="add del">
          <ac:chgData name="Megan Ann Rogers (2005583)" userId="7d77e663-7bef-4f5e-a4a6-f04a7c30654f" providerId="ADAL" clId="{11934DEC-E0F8-6740-834A-29C191ABF35E}" dt="2020-11-20T20:22:58.350" v="1405" actId="26606"/>
          <ac:spMkLst>
            <pc:docMk/>
            <pc:sldMk cId="3444652049" sldId="262"/>
            <ac:spMk id="17" creationId="{3FECAD23-900F-4F1B-A441-6A68749F88D4}"/>
          </ac:spMkLst>
        </pc:spChg>
        <pc:grpChg chg="add del">
          <ac:chgData name="Megan Ann Rogers (2005583)" userId="7d77e663-7bef-4f5e-a4a6-f04a7c30654f" providerId="ADAL" clId="{11934DEC-E0F8-6740-834A-29C191ABF35E}" dt="2020-11-20T20:08:25.595" v="1380" actId="26606"/>
          <ac:grpSpMkLst>
            <pc:docMk/>
            <pc:sldMk cId="3444652049" sldId="262"/>
            <ac:grpSpMk id="9" creationId="{5B988D63-FA8B-436C-902E-E5005BC0492F}"/>
          </ac:grpSpMkLst>
        </pc:grpChg>
        <pc:picChg chg="add del">
          <ac:chgData name="Megan Ann Rogers (2005583)" userId="7d77e663-7bef-4f5e-a4a6-f04a7c30654f" providerId="ADAL" clId="{11934DEC-E0F8-6740-834A-29C191ABF35E}" dt="2020-11-20T20:08:25.595" v="1380" actId="26606"/>
          <ac:picMkLst>
            <pc:docMk/>
            <pc:sldMk cId="3444652049" sldId="262"/>
            <ac:picMk id="5" creationId="{0C1A1AC4-72F0-4508-A30A-5DF1F525E4AE}"/>
          </ac:picMkLst>
        </pc:picChg>
        <pc:picChg chg="add mod">
          <ac:chgData name="Megan Ann Rogers (2005583)" userId="7d77e663-7bef-4f5e-a4a6-f04a7c30654f" providerId="ADAL" clId="{11934DEC-E0F8-6740-834A-29C191ABF35E}" dt="2020-11-20T20:23:05.111" v="1407" actId="1076"/>
          <ac:picMkLst>
            <pc:docMk/>
            <pc:sldMk cId="3444652049" sldId="262"/>
            <ac:picMk id="7" creationId="{9ED86E39-6649-4109-9BB1-FF65DC6C5605}"/>
          </ac:picMkLst>
        </pc:picChg>
        <pc:picChg chg="add del">
          <ac:chgData name="Megan Ann Rogers (2005583)" userId="7d77e663-7bef-4f5e-a4a6-f04a7c30654f" providerId="ADAL" clId="{11934DEC-E0F8-6740-834A-29C191ABF35E}" dt="2020-11-20T20:22:58.350" v="1405" actId="26606"/>
          <ac:picMkLst>
            <pc:docMk/>
            <pc:sldMk cId="3444652049" sldId="262"/>
            <ac:picMk id="12" creationId="{57943801-CAEC-4F98-9332-2A4D9128463E}"/>
          </ac:picMkLst>
        </pc:picChg>
        <pc:picChg chg="add del">
          <ac:chgData name="Megan Ann Rogers (2005583)" userId="7d77e663-7bef-4f5e-a4a6-f04a7c30654f" providerId="ADAL" clId="{11934DEC-E0F8-6740-834A-29C191ABF35E}" dt="2020-11-20T20:08:25.595" v="1380" actId="26606"/>
          <ac:picMkLst>
            <pc:docMk/>
            <pc:sldMk cId="3444652049" sldId="262"/>
            <ac:picMk id="15" creationId="{78976801-4346-4636-BA62-265C81DFE7C4}"/>
          </ac:picMkLst>
        </pc:picChg>
        <pc:picChg chg="add del">
          <ac:chgData name="Megan Ann Rogers (2005583)" userId="7d77e663-7bef-4f5e-a4a6-f04a7c30654f" providerId="ADAL" clId="{11934DEC-E0F8-6740-834A-29C191ABF35E}" dt="2020-11-20T20:22:58.350" v="1405" actId="26606"/>
          <ac:picMkLst>
            <pc:docMk/>
            <pc:sldMk cId="3444652049" sldId="262"/>
            <ac:picMk id="18" creationId="{9BC2FEA5-B399-458A-8393-E06CE40DB89C}"/>
          </ac:picMkLst>
        </pc:picChg>
      </pc:sldChg>
      <pc:sldChg chg="modSp mod modNotesTx">
        <pc:chgData name="Megan Ann Rogers (2005583)" userId="7d77e663-7bef-4f5e-a4a6-f04a7c30654f" providerId="ADAL" clId="{11934DEC-E0F8-6740-834A-29C191ABF35E}" dt="2020-11-23T23:12:28.315" v="13787" actId="20577"/>
        <pc:sldMkLst>
          <pc:docMk/>
          <pc:sldMk cId="2640967714" sldId="263"/>
        </pc:sldMkLst>
        <pc:spChg chg="mod">
          <ac:chgData name="Megan Ann Rogers (2005583)" userId="7d77e663-7bef-4f5e-a4a6-f04a7c30654f" providerId="ADAL" clId="{11934DEC-E0F8-6740-834A-29C191ABF35E}" dt="2020-11-22T16:06:01.067" v="4483" actId="113"/>
          <ac:spMkLst>
            <pc:docMk/>
            <pc:sldMk cId="2640967714" sldId="263"/>
            <ac:spMk id="2" creationId="{788E4C64-15D8-024C-8669-3B2988C69A54}"/>
          </ac:spMkLst>
        </pc:spChg>
        <pc:spChg chg="mod">
          <ac:chgData name="Megan Ann Rogers (2005583)" userId="7d77e663-7bef-4f5e-a4a6-f04a7c30654f" providerId="ADAL" clId="{11934DEC-E0F8-6740-834A-29C191ABF35E}" dt="2020-11-23T23:12:28.315" v="13787" actId="20577"/>
          <ac:spMkLst>
            <pc:docMk/>
            <pc:sldMk cId="2640967714" sldId="263"/>
            <ac:spMk id="3" creationId="{A2593FD2-5FDE-9E41-B237-985CA43923F0}"/>
          </ac:spMkLst>
        </pc:spChg>
      </pc:sldChg>
      <pc:sldChg chg="addSp delSp modSp new mod modNotesTx">
        <pc:chgData name="Megan Ann Rogers (2005583)" userId="7d77e663-7bef-4f5e-a4a6-f04a7c30654f" providerId="ADAL" clId="{11934DEC-E0F8-6740-834A-29C191ABF35E}" dt="2020-11-23T17:39:30.656" v="13697" actId="20577"/>
        <pc:sldMkLst>
          <pc:docMk/>
          <pc:sldMk cId="1425364048" sldId="264"/>
        </pc:sldMkLst>
        <pc:spChg chg="mod">
          <ac:chgData name="Megan Ann Rogers (2005583)" userId="7d77e663-7bef-4f5e-a4a6-f04a7c30654f" providerId="ADAL" clId="{11934DEC-E0F8-6740-834A-29C191ABF35E}" dt="2020-11-22T16:06:45.611" v="4487" actId="2711"/>
          <ac:spMkLst>
            <pc:docMk/>
            <pc:sldMk cId="1425364048" sldId="264"/>
            <ac:spMk id="2" creationId="{D5BDA8A5-68C1-5B49-A90D-400F400E3A8E}"/>
          </ac:spMkLst>
        </pc:spChg>
        <pc:spChg chg="mod">
          <ac:chgData name="Megan Ann Rogers (2005583)" userId="7d77e663-7bef-4f5e-a4a6-f04a7c30654f" providerId="ADAL" clId="{11934DEC-E0F8-6740-834A-29C191ABF35E}" dt="2020-11-23T17:39:30.656" v="13697" actId="20577"/>
          <ac:spMkLst>
            <pc:docMk/>
            <pc:sldMk cId="1425364048" sldId="264"/>
            <ac:spMk id="3" creationId="{9790A490-9616-844E-B849-A7006F1140DA}"/>
          </ac:spMkLst>
        </pc:spChg>
        <pc:spChg chg="add del mod">
          <ac:chgData name="Megan Ann Rogers (2005583)" userId="7d77e663-7bef-4f5e-a4a6-f04a7c30654f" providerId="ADAL" clId="{11934DEC-E0F8-6740-834A-29C191ABF35E}" dt="2020-11-22T17:42:15.267" v="6525" actId="478"/>
          <ac:spMkLst>
            <pc:docMk/>
            <pc:sldMk cId="1425364048" sldId="264"/>
            <ac:spMk id="7" creationId="{2C6C9B67-3832-4F46-A20E-B8D4D0586598}"/>
          </ac:spMkLst>
        </pc:spChg>
        <pc:spChg chg="add del mod">
          <ac:chgData name="Megan Ann Rogers (2005583)" userId="7d77e663-7bef-4f5e-a4a6-f04a7c30654f" providerId="ADAL" clId="{11934DEC-E0F8-6740-834A-29C191ABF35E}" dt="2020-11-22T17:44:26.943" v="6617" actId="478"/>
          <ac:spMkLst>
            <pc:docMk/>
            <pc:sldMk cId="1425364048" sldId="264"/>
            <ac:spMk id="8" creationId="{DCB8A066-EDB2-F549-AA1F-F1AD577F5DF8}"/>
          </ac:spMkLst>
        </pc:spChg>
        <pc:spChg chg="add mod">
          <ac:chgData name="Megan Ann Rogers (2005583)" userId="7d77e663-7bef-4f5e-a4a6-f04a7c30654f" providerId="ADAL" clId="{11934DEC-E0F8-6740-834A-29C191ABF35E}" dt="2020-11-22T17:47:14.692" v="6655" actId="208"/>
          <ac:spMkLst>
            <pc:docMk/>
            <pc:sldMk cId="1425364048" sldId="264"/>
            <ac:spMk id="9" creationId="{40646527-F377-B242-8133-F582C955D786}"/>
          </ac:spMkLst>
        </pc:spChg>
        <pc:spChg chg="add mod">
          <ac:chgData name="Megan Ann Rogers (2005583)" userId="7d77e663-7bef-4f5e-a4a6-f04a7c30654f" providerId="ADAL" clId="{11934DEC-E0F8-6740-834A-29C191ABF35E}" dt="2020-11-22T17:47:08.737" v="6654" actId="208"/>
          <ac:spMkLst>
            <pc:docMk/>
            <pc:sldMk cId="1425364048" sldId="264"/>
            <ac:spMk id="10" creationId="{AE5DDD6B-FB0E-B741-9576-254A211F96D7}"/>
          </ac:spMkLst>
        </pc:spChg>
        <pc:spChg chg="add mod">
          <ac:chgData name="Megan Ann Rogers (2005583)" userId="7d77e663-7bef-4f5e-a4a6-f04a7c30654f" providerId="ADAL" clId="{11934DEC-E0F8-6740-834A-29C191ABF35E}" dt="2020-11-22T17:47:38.554" v="6660" actId="208"/>
          <ac:spMkLst>
            <pc:docMk/>
            <pc:sldMk cId="1425364048" sldId="264"/>
            <ac:spMk id="11" creationId="{ABAC882E-3BC3-F540-868E-A48B43B4EA0E}"/>
          </ac:spMkLst>
        </pc:spChg>
        <pc:spChg chg="add mod">
          <ac:chgData name="Megan Ann Rogers (2005583)" userId="7d77e663-7bef-4f5e-a4a6-f04a7c30654f" providerId="ADAL" clId="{11934DEC-E0F8-6740-834A-29C191ABF35E}" dt="2020-11-22T17:48:00.396" v="6665" actId="171"/>
          <ac:spMkLst>
            <pc:docMk/>
            <pc:sldMk cId="1425364048" sldId="264"/>
            <ac:spMk id="12" creationId="{89DA65EE-A1B1-0744-934D-6551FCA40E9C}"/>
          </ac:spMkLst>
        </pc:spChg>
        <pc:spChg chg="add del mod">
          <ac:chgData name="Megan Ann Rogers (2005583)" userId="7d77e663-7bef-4f5e-a4a6-f04a7c30654f" providerId="ADAL" clId="{11934DEC-E0F8-6740-834A-29C191ABF35E}" dt="2020-11-22T17:50:47.990" v="6685" actId="478"/>
          <ac:spMkLst>
            <pc:docMk/>
            <pc:sldMk cId="1425364048" sldId="264"/>
            <ac:spMk id="13" creationId="{C4F3B05B-4E2B-FC43-AEFB-10A309C9D4CF}"/>
          </ac:spMkLst>
        </pc:spChg>
        <pc:graphicFrameChg chg="add del mod modGraphic">
          <ac:chgData name="Megan Ann Rogers (2005583)" userId="7d77e663-7bef-4f5e-a4a6-f04a7c30654f" providerId="ADAL" clId="{11934DEC-E0F8-6740-834A-29C191ABF35E}" dt="2020-11-22T17:10:58.393" v="5738" actId="1032"/>
          <ac:graphicFrameMkLst>
            <pc:docMk/>
            <pc:sldMk cId="1425364048" sldId="264"/>
            <ac:graphicFrameMk id="4" creationId="{D5268937-754C-D94D-947B-DA2AD2A6A7AE}"/>
          </ac:graphicFrameMkLst>
        </pc:graphicFrameChg>
        <pc:graphicFrameChg chg="add del mod modGraphic">
          <ac:chgData name="Megan Ann Rogers (2005583)" userId="7d77e663-7bef-4f5e-a4a6-f04a7c30654f" providerId="ADAL" clId="{11934DEC-E0F8-6740-834A-29C191ABF35E}" dt="2020-11-22T17:34:48.457" v="6288" actId="478"/>
          <ac:graphicFrameMkLst>
            <pc:docMk/>
            <pc:sldMk cId="1425364048" sldId="264"/>
            <ac:graphicFrameMk id="5" creationId="{C5E27FDE-23DA-BD42-8F67-7BF076129A77}"/>
          </ac:graphicFrameMkLst>
        </pc:graphicFrameChg>
        <pc:graphicFrameChg chg="add del mod modGraphic">
          <ac:chgData name="Megan Ann Rogers (2005583)" userId="7d77e663-7bef-4f5e-a4a6-f04a7c30654f" providerId="ADAL" clId="{11934DEC-E0F8-6740-834A-29C191ABF35E}" dt="2020-11-22T17:36:07.111" v="6402" actId="478"/>
          <ac:graphicFrameMkLst>
            <pc:docMk/>
            <pc:sldMk cId="1425364048" sldId="264"/>
            <ac:graphicFrameMk id="6" creationId="{71748EDE-E302-BC4E-8B92-0855B14647FC}"/>
          </ac:graphicFrameMkLst>
        </pc:graphicFrameChg>
      </pc:sldChg>
      <pc:sldChg chg="new del">
        <pc:chgData name="Megan Ann Rogers (2005583)" userId="7d77e663-7bef-4f5e-a4a6-f04a7c30654f" providerId="ADAL" clId="{11934DEC-E0F8-6740-834A-29C191ABF35E}" dt="2020-11-21T12:31:18.569" v="1834" actId="680"/>
        <pc:sldMkLst>
          <pc:docMk/>
          <pc:sldMk cId="2222653115" sldId="264"/>
        </pc:sldMkLst>
      </pc:sldChg>
      <pc:sldChg chg="addSp delSp modSp new mod modNotesTx">
        <pc:chgData name="Megan Ann Rogers (2005583)" userId="7d77e663-7bef-4f5e-a4a6-f04a7c30654f" providerId="ADAL" clId="{11934DEC-E0F8-6740-834A-29C191ABF35E}" dt="2020-11-23T17:50:00.228" v="13713" actId="14100"/>
        <pc:sldMkLst>
          <pc:docMk/>
          <pc:sldMk cId="3462440754" sldId="265"/>
        </pc:sldMkLst>
        <pc:spChg chg="mod">
          <ac:chgData name="Megan Ann Rogers (2005583)" userId="7d77e663-7bef-4f5e-a4a6-f04a7c30654f" providerId="ADAL" clId="{11934DEC-E0F8-6740-834A-29C191ABF35E}" dt="2020-11-22T16:06:38.195" v="4486" actId="2711"/>
          <ac:spMkLst>
            <pc:docMk/>
            <pc:sldMk cId="3462440754" sldId="265"/>
            <ac:spMk id="2" creationId="{2C335B49-F4FC-5E45-B053-8EA5B4CB7B69}"/>
          </ac:spMkLst>
        </pc:spChg>
        <pc:spChg chg="mod">
          <ac:chgData name="Megan Ann Rogers (2005583)" userId="7d77e663-7bef-4f5e-a4a6-f04a7c30654f" providerId="ADAL" clId="{11934DEC-E0F8-6740-834A-29C191ABF35E}" dt="2020-11-23T17:50:00.228" v="13713" actId="14100"/>
          <ac:spMkLst>
            <pc:docMk/>
            <pc:sldMk cId="3462440754" sldId="265"/>
            <ac:spMk id="3" creationId="{0A4D2EF0-7EAA-F041-8882-A3881E7B63CE}"/>
          </ac:spMkLst>
        </pc:spChg>
        <pc:spChg chg="add del mod">
          <ac:chgData name="Megan Ann Rogers (2005583)" userId="7d77e663-7bef-4f5e-a4a6-f04a7c30654f" providerId="ADAL" clId="{11934DEC-E0F8-6740-834A-29C191ABF35E}" dt="2020-11-22T22:40:00.759" v="11172" actId="478"/>
          <ac:spMkLst>
            <pc:docMk/>
            <pc:sldMk cId="3462440754" sldId="265"/>
            <ac:spMk id="4" creationId="{FE4AC570-59CE-4344-A347-013B5D9B11B9}"/>
          </ac:spMkLst>
        </pc:spChg>
        <pc:spChg chg="add del mod">
          <ac:chgData name="Megan Ann Rogers (2005583)" userId="7d77e663-7bef-4f5e-a4a6-f04a7c30654f" providerId="ADAL" clId="{11934DEC-E0F8-6740-834A-29C191ABF35E}" dt="2020-11-22T22:40:10.351" v="11176" actId="478"/>
          <ac:spMkLst>
            <pc:docMk/>
            <pc:sldMk cId="3462440754" sldId="265"/>
            <ac:spMk id="5" creationId="{25BD30E8-942A-2E42-A7DF-83AEF7DC9019}"/>
          </ac:spMkLst>
        </pc:spChg>
        <pc:spChg chg="add mod">
          <ac:chgData name="Megan Ann Rogers (2005583)" userId="7d77e663-7bef-4f5e-a4a6-f04a7c30654f" providerId="ADAL" clId="{11934DEC-E0F8-6740-834A-29C191ABF35E}" dt="2020-11-23T17:49:35.853" v="13708" actId="1076"/>
          <ac:spMkLst>
            <pc:docMk/>
            <pc:sldMk cId="3462440754" sldId="265"/>
            <ac:spMk id="6" creationId="{AA365CFF-2A6B-EA4F-AF06-F04A378D0346}"/>
          </ac:spMkLst>
        </pc:spChg>
        <pc:spChg chg="add mod">
          <ac:chgData name="Megan Ann Rogers (2005583)" userId="7d77e663-7bef-4f5e-a4a6-f04a7c30654f" providerId="ADAL" clId="{11934DEC-E0F8-6740-834A-29C191ABF35E}" dt="2020-11-23T17:49:51.529" v="13711" actId="1076"/>
          <ac:spMkLst>
            <pc:docMk/>
            <pc:sldMk cId="3462440754" sldId="265"/>
            <ac:spMk id="7" creationId="{1FB02299-7D79-AF4A-BCFD-714A63E051C4}"/>
          </ac:spMkLst>
        </pc:spChg>
      </pc:sldChg>
      <pc:sldChg chg="addSp delSp modSp new mod modNotesTx">
        <pc:chgData name="Megan Ann Rogers (2005583)" userId="7d77e663-7bef-4f5e-a4a6-f04a7c30654f" providerId="ADAL" clId="{11934DEC-E0F8-6740-834A-29C191ABF35E}" dt="2020-11-23T17:47:38.183" v="13701" actId="20577"/>
        <pc:sldMkLst>
          <pc:docMk/>
          <pc:sldMk cId="3296719742" sldId="266"/>
        </pc:sldMkLst>
        <pc:spChg chg="mod">
          <ac:chgData name="Megan Ann Rogers (2005583)" userId="7d77e663-7bef-4f5e-a4a6-f04a7c30654f" providerId="ADAL" clId="{11934DEC-E0F8-6740-834A-29C191ABF35E}" dt="2020-11-22T16:06:20.183" v="4485" actId="2711"/>
          <ac:spMkLst>
            <pc:docMk/>
            <pc:sldMk cId="3296719742" sldId="266"/>
            <ac:spMk id="2" creationId="{D9503AE1-A41D-8C44-971C-79755AC4D187}"/>
          </ac:spMkLst>
        </pc:spChg>
        <pc:spChg chg="mod">
          <ac:chgData name="Megan Ann Rogers (2005583)" userId="7d77e663-7bef-4f5e-a4a6-f04a7c30654f" providerId="ADAL" clId="{11934DEC-E0F8-6740-834A-29C191ABF35E}" dt="2020-11-23T17:47:38.183" v="13701" actId="20577"/>
          <ac:spMkLst>
            <pc:docMk/>
            <pc:sldMk cId="3296719742" sldId="266"/>
            <ac:spMk id="3" creationId="{C041E06B-0DA5-1240-8CDC-AC1C414A2256}"/>
          </ac:spMkLst>
        </pc:spChg>
        <pc:spChg chg="add mod">
          <ac:chgData name="Megan Ann Rogers (2005583)" userId="7d77e663-7bef-4f5e-a4a6-f04a7c30654f" providerId="ADAL" clId="{11934DEC-E0F8-6740-834A-29C191ABF35E}" dt="2020-11-22T22:41:48.941" v="11197" actId="1076"/>
          <ac:spMkLst>
            <pc:docMk/>
            <pc:sldMk cId="3296719742" sldId="266"/>
            <ac:spMk id="4" creationId="{BF03D6E4-6D51-B74F-8F4F-200B579170EB}"/>
          </ac:spMkLst>
        </pc:spChg>
        <pc:spChg chg="add mod">
          <ac:chgData name="Megan Ann Rogers (2005583)" userId="7d77e663-7bef-4f5e-a4a6-f04a7c30654f" providerId="ADAL" clId="{11934DEC-E0F8-6740-834A-29C191ABF35E}" dt="2020-11-22T22:42:20.253" v="11203" actId="207"/>
          <ac:spMkLst>
            <pc:docMk/>
            <pc:sldMk cId="3296719742" sldId="266"/>
            <ac:spMk id="5" creationId="{B95D76EC-F0B5-8149-9E5B-7A949F1ADFF7}"/>
          </ac:spMkLst>
        </pc:spChg>
        <pc:spChg chg="add mod">
          <ac:chgData name="Megan Ann Rogers (2005583)" userId="7d77e663-7bef-4f5e-a4a6-f04a7c30654f" providerId="ADAL" clId="{11934DEC-E0F8-6740-834A-29C191ABF35E}" dt="2020-11-22T22:42:51.426" v="11208" actId="1076"/>
          <ac:spMkLst>
            <pc:docMk/>
            <pc:sldMk cId="3296719742" sldId="266"/>
            <ac:spMk id="6" creationId="{DCD17A65-31AB-754B-9E34-C3D08AB7CD95}"/>
          </ac:spMkLst>
        </pc:spChg>
        <pc:spChg chg="add del mod">
          <ac:chgData name="Megan Ann Rogers (2005583)" userId="7d77e663-7bef-4f5e-a4a6-f04a7c30654f" providerId="ADAL" clId="{11934DEC-E0F8-6740-834A-29C191ABF35E}" dt="2020-11-22T22:46:14.828" v="11392" actId="478"/>
          <ac:spMkLst>
            <pc:docMk/>
            <pc:sldMk cId="3296719742" sldId="266"/>
            <ac:spMk id="7" creationId="{2A4A7417-070C-6B48-A8A3-2C7F33CD27C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8AE83-C39B-624B-BC82-CA6656C4E4F5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D4EFA0-405F-3A4A-B68F-F68668A80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072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4EFA0-405F-3A4A-B68F-F68668A8092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6361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4EFA0-405F-3A4A-B68F-F68668A8092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6562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4EFA0-405F-3A4A-B68F-F68668A8092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8419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4EFA0-405F-3A4A-B68F-F68668A8092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9160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4EFA0-405F-3A4A-B68F-F68668A8092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577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4EFA0-405F-3A4A-B68F-F68668A8092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776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4EFA0-405F-3A4A-B68F-F68668A8092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4826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4EFA0-405F-3A4A-B68F-F68668A8092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575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1961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159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627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31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084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626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049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96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27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286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599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347898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5516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7953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8261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5310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869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11/23/20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7551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  <p:sldLayoutId id="2147483867" r:id="rId12"/>
    <p:sldLayoutId id="2147483868" r:id="rId13"/>
    <p:sldLayoutId id="2147483869" r:id="rId14"/>
    <p:sldLayoutId id="2147483870" r:id="rId15"/>
    <p:sldLayoutId id="2147483871" r:id="rId16"/>
    <p:sldLayoutId id="214748387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andler.com/blog/professional-development-blog/how-time-management-skills-can-affect-your-career/" TargetMode="External"/><Relationship Id="rId13" Type="http://schemas.openxmlformats.org/officeDocument/2006/relationships/hyperlink" Target="https://www.prospects.ac.uk/careers-advice/what-can-i-do-with-my-degree/youth-and-community-work" TargetMode="External"/><Relationship Id="rId3" Type="http://schemas.openxmlformats.org/officeDocument/2006/relationships/hyperlink" Target="https://www.tandfonline.com/doi/full/10.1080/03797720802522627" TargetMode="External"/><Relationship Id="rId7" Type="http://schemas.openxmlformats.org/officeDocument/2006/relationships/hyperlink" Target="https://www.kaplanpathways.com/" TargetMode="External"/><Relationship Id="rId12" Type="http://schemas.openxmlformats.org/officeDocument/2006/relationships/hyperlink" Target="https://targetjobs.co.uk/careers-advice/job-descriptions/279611-youth-worker-job-description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s.sagepub.com/doi/pdf/10.1177/216507990505300408" TargetMode="External"/><Relationship Id="rId11" Type="http://schemas.openxmlformats.org/officeDocument/2006/relationships/hyperlink" Target="https://doi.org/10.1177%2F216507991206000503" TargetMode="External"/><Relationship Id="rId5" Type="http://schemas.openxmlformats.org/officeDocument/2006/relationships/hyperlink" Target="https://yerp.yacvic.org.au/build-relationships/involve-young-people/communicating-with-young-people" TargetMode="External"/><Relationship Id="rId10" Type="http://schemas.openxmlformats.org/officeDocument/2006/relationships/hyperlink" Target="https://dro.dur.ac.uk/6426/1/6426.pdf" TargetMode="External"/><Relationship Id="rId4" Type="http://schemas.openxmlformats.org/officeDocument/2006/relationships/hyperlink" Target="https://doi.org/10.1080/03797720802522627" TargetMode="External"/><Relationship Id="rId9" Type="http://schemas.openxmlformats.org/officeDocument/2006/relationships/hyperlink" Target="https://www.eaglesflight.com/blog/how-to-promote-critical-thinking-in-the-workpl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20">
            <a:extLst>
              <a:ext uri="{FF2B5EF4-FFF2-40B4-BE49-F238E27FC236}">
                <a16:creationId xmlns:a16="http://schemas.microsoft.com/office/drawing/2014/main" id="{C8221A89-FE35-4C46-8874-69154D2A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3">
            <a:extLst>
              <a:ext uri="{FF2B5EF4-FFF2-40B4-BE49-F238E27FC236}">
                <a16:creationId xmlns:a16="http://schemas.microsoft.com/office/drawing/2014/main" id="{A9D96328-0CE6-4290-871D-6E33EF4081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1000"/>
          </a:blip>
          <a:srcRect t="18664" r="9091" b="3856"/>
          <a:stretch/>
        </p:blipFill>
        <p:spPr>
          <a:xfrm>
            <a:off x="-3176" y="10"/>
            <a:ext cx="12192000" cy="6857991"/>
          </a:xfrm>
          <a:prstGeom prst="rect">
            <a:avLst/>
          </a:prstGeom>
        </p:spPr>
      </p:pic>
      <p:sp>
        <p:nvSpPr>
          <p:cNvPr id="19" name="Rectangle 22">
            <a:extLst>
              <a:ext uri="{FF2B5EF4-FFF2-40B4-BE49-F238E27FC236}">
                <a16:creationId xmlns:a16="http://schemas.microsoft.com/office/drawing/2014/main" id="{259ACC7A-6809-44E9-A594-85696A6C2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369FE2-78C7-4544-BCD4-CD24D3C81B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4152759"/>
            <a:ext cx="8133478" cy="940240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Individual Seminar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E51D20-7243-174F-8897-619BCAD8F2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62775" y="5079864"/>
            <a:ext cx="1822450" cy="417792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Megan Rogers 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24">
            <a:extLst>
              <a:ext uri="{FF2B5EF4-FFF2-40B4-BE49-F238E27FC236}">
                <a16:creationId xmlns:a16="http://schemas.microsoft.com/office/drawing/2014/main" id="{79E62B6A-C5F9-4D52-9F66-877735827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6">
            <a:extLst>
              <a:ext uri="{FF2B5EF4-FFF2-40B4-BE49-F238E27FC236}">
                <a16:creationId xmlns:a16="http://schemas.microsoft.com/office/drawing/2014/main" id="{95F95C49-E748-4D32-8417-22E5B6A6F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E2AE10EC-5E3B-4FC0-B43F-1E4450009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08CCCF-2781-7B4B-90D3-07473ABF6454}"/>
              </a:ext>
            </a:extLst>
          </p:cNvPr>
          <p:cNvSpPr txBox="1"/>
          <p:nvPr/>
        </p:nvSpPr>
        <p:spPr>
          <a:xfrm>
            <a:off x="7564735" y="5409772"/>
            <a:ext cx="1276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2005583</a:t>
            </a:r>
          </a:p>
        </p:txBody>
      </p:sp>
    </p:spTree>
    <p:extLst>
      <p:ext uri="{BB962C8B-B14F-4D97-AF65-F5344CB8AC3E}">
        <p14:creationId xmlns:p14="http://schemas.microsoft.com/office/powerpoint/2010/main" val="1275629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1AB99-F6F7-7146-9F61-F66C96D29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6106978" cy="1080938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23ABA-D4DF-3344-99BC-076288EA1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228" y="2587398"/>
            <a:ext cx="6106979" cy="3599316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There are numerous study skills that are important for personal development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3 study skills I have chosen are: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➤ Time Management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➤ Reading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➤ Communication Skills</a:t>
            </a:r>
          </a:p>
        </p:txBody>
      </p:sp>
    </p:spTree>
    <p:extLst>
      <p:ext uri="{BB962C8B-B14F-4D97-AF65-F5344CB8AC3E}">
        <p14:creationId xmlns:p14="http://schemas.microsoft.com/office/powerpoint/2010/main" val="533878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9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Rectangle 11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13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1" name="Rectangle 15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C167C0-710E-8644-BCAB-D8EDBE819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533" y="2098474"/>
            <a:ext cx="3739279" cy="2661052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are study skills important for future employability?</a:t>
            </a: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00D7BB9-A8A2-5446-8C2B-6E9C3BC271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6345" y="558800"/>
            <a:ext cx="6635455" cy="61214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It can be competitive and difficult to find a job 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University degrees offer numerous study skills such as:</a:t>
            </a:r>
          </a:p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Time Management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Group Work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Communication Skills</a:t>
            </a:r>
          </a:p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↳ </a:t>
            </a: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will develop and improve with practice over time</a:t>
            </a:r>
          </a:p>
          <a:p>
            <a:pPr>
              <a:buFontTx/>
              <a:buChar char="-"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When applying for a Youth Work role, employers look for a 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variety of skills: 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Critical thinking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Empathy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Problem solving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➤ Teamwork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University courses can offer work experience which has a large 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impact on future employability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93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BFDCB-8BAA-6E4D-B872-3DF446816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964" y="749452"/>
            <a:ext cx="5375112" cy="1080938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Time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6F4EA-B494-2943-A256-FBC3447055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477" y="2326687"/>
            <a:ext cx="5375112" cy="4194556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 Management is an essential skill for every job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best way to manage time is to set a goal, develop a plan, and measure the outcome.’(Thomack, 2012, p. 201)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Youth Workers must be organised in order to ensure relationships with young people are successful </a:t>
            </a:r>
          </a:p>
          <a:p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31" name="Graphic 6" descr="Hourglass Finished">
            <a:extLst>
              <a:ext uri="{FF2B5EF4-FFF2-40B4-BE49-F238E27FC236}">
                <a16:creationId xmlns:a16="http://schemas.microsoft.com/office/drawing/2014/main" id="{9108B18A-3F9F-4AF1-AF67-2190040C4E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07532" y="2758236"/>
            <a:ext cx="3441734" cy="3441734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7614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65160-1241-5B42-AB12-2D4CCD70B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60C1F-B2B0-4F4F-910C-BBE1F9F40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513" y="2336872"/>
            <a:ext cx="7759578" cy="4292527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Reading will improve writing and critical thinking skills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is essential that Youth Workers have the correct reading skills in order to: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➤ To complete any research 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➤ To read policies and important documents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➤ Complete any written work e.g planning and organising events, writing reports and managing budgets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➤ Develop critical thinking skills</a:t>
            </a:r>
          </a:p>
          <a:p>
            <a:pPr>
              <a:buFont typeface="Wingdings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endParaRPr lang="en-US" sz="1900" dirty="0"/>
          </a:p>
          <a:p>
            <a:pPr marL="0" indent="0">
              <a:buNone/>
            </a:pPr>
            <a:endParaRPr lang="en-US" sz="1900" dirty="0"/>
          </a:p>
        </p:txBody>
      </p:sp>
      <p:pic>
        <p:nvPicPr>
          <p:cNvPr id="85" name="Graphic 84" descr="Books">
            <a:extLst>
              <a:ext uri="{FF2B5EF4-FFF2-40B4-BE49-F238E27FC236}">
                <a16:creationId xmlns:a16="http://schemas.microsoft.com/office/drawing/2014/main" id="{3DB451F0-2EFE-45FA-AD79-E1B98BF669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87091" y="1749761"/>
            <a:ext cx="3358478" cy="335847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07186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E19BC-4337-7647-BCA5-921B44231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40739-30DC-F64F-89AB-419BBFB51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136" y="2286000"/>
            <a:ext cx="7478422" cy="4476998"/>
          </a:xfrm>
        </p:spPr>
        <p:txBody>
          <a:bodyPr>
            <a:normAutofit fontScale="92500" lnSpcReduction="10000"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Communication is a vital skill to have in the workplace </a:t>
            </a:r>
          </a:p>
          <a:p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Poor communication skills can cause problems such as:</a:t>
            </a:r>
          </a:p>
          <a:p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➤ Disagreement 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➤ Conflict</a:t>
            </a:r>
          </a:p>
          <a:p>
            <a:pPr marL="0" indent="0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• In Youth Work, communication is the ‘key to a successful practice’ (Spence, 2008, p.3). </a:t>
            </a:r>
          </a:p>
          <a:p>
            <a:pPr marL="0" indent="0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2200" dirty="0"/>
              <a:t>Youth Workers rely on conversation in order to build relationships with young people. 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endParaRPr lang="en-US" sz="1400" dirty="0"/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9ED86E39-6649-4109-9BB1-FF65DC6C56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46558" y="2439651"/>
            <a:ext cx="3665121" cy="3665121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44652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DA8A5-68C1-5B49-A90D-400F400E3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Action points for further development 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Time Management Skills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40646527-F377-B242-8133-F582C955D786}"/>
              </a:ext>
            </a:extLst>
          </p:cNvPr>
          <p:cNvSpPr/>
          <p:nvPr/>
        </p:nvSpPr>
        <p:spPr>
          <a:xfrm>
            <a:off x="205739" y="3348990"/>
            <a:ext cx="2674621" cy="5715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AE5DDD6B-FB0E-B741-9576-254A211F96D7}"/>
              </a:ext>
            </a:extLst>
          </p:cNvPr>
          <p:cNvSpPr/>
          <p:nvPr/>
        </p:nvSpPr>
        <p:spPr>
          <a:xfrm>
            <a:off x="3044189" y="3348990"/>
            <a:ext cx="2674621" cy="5715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ABAC882E-3BC3-F540-868E-A48B43B4EA0E}"/>
              </a:ext>
            </a:extLst>
          </p:cNvPr>
          <p:cNvSpPr/>
          <p:nvPr/>
        </p:nvSpPr>
        <p:spPr>
          <a:xfrm>
            <a:off x="5923070" y="3348990"/>
            <a:ext cx="2674621" cy="5715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89DA65EE-A1B1-0744-934D-6551FCA40E9C}"/>
              </a:ext>
            </a:extLst>
          </p:cNvPr>
          <p:cNvSpPr/>
          <p:nvPr/>
        </p:nvSpPr>
        <p:spPr>
          <a:xfrm>
            <a:off x="8785859" y="3348990"/>
            <a:ext cx="2674621" cy="5715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0A490-9616-844E-B849-A7006F1140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49" y="2114550"/>
            <a:ext cx="11190825" cy="4560569"/>
          </a:xfrm>
        </p:spPr>
        <p:txBody>
          <a:bodyPr>
            <a:normAutofit lnSpcReduction="10000"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Out of the 3 study skills I have chosen, I believe that time management is my strongest skill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•  In order to develop my time management skills I could: 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1.  Set goals for myself          2.  Prioritise my time          3.  Create a schedule          4.  Manage distractions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•  This will ensure that I will be able to: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➤ Complete the work to the best of my ability 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➤ Improve decision making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➤ Reduce stress in the workplace 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3640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35B49-F4FC-5E45-B053-8EA5B4CB7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Action points for further development 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Reading Skills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A365CFF-2A6B-EA4F-AF06-F04A378D0346}"/>
              </a:ext>
            </a:extLst>
          </p:cNvPr>
          <p:cNvSpPr/>
          <p:nvPr/>
        </p:nvSpPr>
        <p:spPr>
          <a:xfrm>
            <a:off x="214105" y="3650378"/>
            <a:ext cx="3033446" cy="718457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FB02299-7D79-AF4A-BCFD-714A63E051C4}"/>
              </a:ext>
            </a:extLst>
          </p:cNvPr>
          <p:cNvSpPr/>
          <p:nvPr/>
        </p:nvSpPr>
        <p:spPr>
          <a:xfrm>
            <a:off x="3365500" y="3650378"/>
            <a:ext cx="4000500" cy="718457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D2EF0-7EAA-F041-8882-A3881E7B6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105" y="2200684"/>
            <a:ext cx="9450595" cy="4336301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My reading skills can constantly be improved by researching into new subjects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further develop my reading skills I could: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1. Read selectively                2. Varying reading strategies 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By developing these skills: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➤ There will be more opportunities within the job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➤ Vocabulary will improve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4407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03AE1-A41D-8C44-971C-79755AC4D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Action points for further development 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BF03D6E4-6D51-B74F-8F4F-200B579170EB}"/>
              </a:ext>
            </a:extLst>
          </p:cNvPr>
          <p:cNvSpPr/>
          <p:nvPr/>
        </p:nvSpPr>
        <p:spPr>
          <a:xfrm>
            <a:off x="517035" y="3249386"/>
            <a:ext cx="4708108" cy="669472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B95D76EC-F0B5-8149-9E5B-7A949F1ADFF7}"/>
              </a:ext>
            </a:extLst>
          </p:cNvPr>
          <p:cNvSpPr/>
          <p:nvPr/>
        </p:nvSpPr>
        <p:spPr>
          <a:xfrm>
            <a:off x="517035" y="4429502"/>
            <a:ext cx="2797665" cy="70212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DCD17A65-31AB-754B-9E34-C3D08AB7CD95}"/>
              </a:ext>
            </a:extLst>
          </p:cNvPr>
          <p:cNvSpPr/>
          <p:nvPr/>
        </p:nvSpPr>
        <p:spPr>
          <a:xfrm>
            <a:off x="517035" y="5593289"/>
            <a:ext cx="3009936" cy="75111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1E06B-0DA5-1240-8CDC-AC1C414A2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036" y="2302329"/>
            <a:ext cx="10602722" cy="4042074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 believe that communication is my weakest skill, and I will improve this skill by taking part in activities such as: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1. Individual and group presentations                           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2. Group discussions 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3. While on placement 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6719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E4C64-15D8-024C-8669-3B2988C69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93FD2-5FDE-9E41-B237-985CA4392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0" y="2717873"/>
            <a:ext cx="9613861" cy="3599316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Overall, I believe the 3 study skills I have discussed are very important for future employability as they all contribute towards securing a successful career. 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They are some of the essential skills needed to become a Youth Worker and each skill will develop during a Youth Worker’s career as they often experience new situations. 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 addition to this, I believe that developing my time management, reading and communication skills during my studies will ensure that I will be able to achieve my goals and succeed in my future career as a Youth Worker.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09677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6000">
              <a:srgbClr val="D8480B"/>
            </a:gs>
            <a:gs pos="18000">
              <a:srgbClr val="EB6F1B"/>
            </a:gs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C7F36C09-16BA-4141-A705-C6B5B5A40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81776" y="0"/>
            <a:ext cx="91763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" name="Picture 9">
            <a:extLst>
              <a:ext uri="{FF2B5EF4-FFF2-40B4-BE49-F238E27FC236}">
                <a16:creationId xmlns:a16="http://schemas.microsoft.com/office/drawing/2014/main" id="{C9CE521D-42CE-4CD9-AFFE-37255AC0A6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Rectangle 11">
            <a:extLst>
              <a:ext uri="{FF2B5EF4-FFF2-40B4-BE49-F238E27FC236}">
                <a16:creationId xmlns:a16="http://schemas.microsoft.com/office/drawing/2014/main" id="{460C2540-36DC-4C0A-A9C0-231ED365D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81776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33E074-2F04-7E48-A918-B36E75B93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827" y="57250"/>
            <a:ext cx="9613861" cy="81734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Referencing List </a:t>
            </a:r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B8051-92AB-B342-8814-33786B8FA7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827" y="931843"/>
            <a:ext cx="10855506" cy="58689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➤ Andrews, J. and Higson, H. (2010). ’Graduate Employability, ‘Soft Skills’ Versus ‘Hard’ Business Knowledge: A European Study’,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Higher Education in Europe,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33 (4), pp. 411-422. Available at: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https://www.tandfonline.com/doi/full/10.1080/03797720802522627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20/11/20)    DOI: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https://doi.org/10.1080/03797720802522627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Build Relationships: Communicating with young people.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https://yerp.yacvic.org.au/build-relationships/involve-young-people/communicating-with-young-people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(Accessed 20/11/20) 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➤ Cottrell. S. (2019)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The Study Skills Handbook.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US" sz="17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edn. Red Globe Press.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➤ Grover, S.M. (2005) ‘Shaping Effective Communication Skills and Therapeutic Relationship at Work’,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The Foundation of Collaboration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53(4). Pp. 177-182. Available at: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https://journals.sagepub.com/doi/pdf/10.1177/216507990505300408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(Accessed 20/11/20)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➤ Homden, B. (2020) ‘What are employability skills and why are they needed?’ [blog]. 22 January. Available at: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https://www.kaplanpathways.com/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17/11/20)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➤ Miller, R. (2018) ‘How Time Management Skills Can Affect Your Career’ [blog]. 2 October. Available at: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https://www.sandler.com/blog/professional-development-blog/how-time-management-skills-can-affect-your-career/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20/11/20)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➤ Root, D. (2018) ‘How to Promote Critical Thinking in the Workplace’,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Training and Development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[blog]. 29 March. Available at: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https://www.eaglesflight.com/blog/how-to-promote-critical-thinking-in-the-workplace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17/11/20)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➤ Spence, J. (2008) ‘What Do Youth Workers Do?’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Communicating Youth Work,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2(2), pp. 3-18. Available at: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https://dro.dur.ac.uk/6426/1/6426.pdf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20/11/10)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➤ Thomack, B. (2012) ‘Time Management For Today’s Workplace Demands’ ,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Workplace Health &amp; Safety,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60 (5), pp. 201-203.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https://doi.org/10.1177%2F216507991206000503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 (Accessed 17/11/20)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Youth Worker: Job Description.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https://targetjobs.co.uk/careers-advice/job-descriptions/279611-youth-worker-job-description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(Accessed 20/11/20)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➤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Youth and community work.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https://www.prospects.ac.uk/careers-advice/what-can-i-do-with-my-degree/youth-and-community-work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20/11/20)</a:t>
            </a:r>
          </a:p>
          <a:p>
            <a:pPr marL="0" indent="0">
              <a:buNone/>
            </a:pP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73748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869</TotalTime>
  <Words>1068</Words>
  <Application>Microsoft Macintosh PowerPoint</Application>
  <PresentationFormat>Widescreen</PresentationFormat>
  <Paragraphs>136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Trebuchet MS</vt:lpstr>
      <vt:lpstr>Wingdings</vt:lpstr>
      <vt:lpstr>Berlin</vt:lpstr>
      <vt:lpstr>Individual Seminar Presentation</vt:lpstr>
      <vt:lpstr>Introduction</vt:lpstr>
      <vt:lpstr>Why are study skills important for future employability?</vt:lpstr>
      <vt:lpstr>Time Management </vt:lpstr>
      <vt:lpstr>Reading</vt:lpstr>
      <vt:lpstr>Communication Skills</vt:lpstr>
      <vt:lpstr>Action points for further development   Time Management Skills</vt:lpstr>
      <vt:lpstr>Action points for further development   Reading Skills</vt:lpstr>
      <vt:lpstr>Action points for further development   Communication Skills</vt:lpstr>
      <vt:lpstr>Conclusion</vt:lpstr>
      <vt:lpstr>Referencing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Seminar Presentation</dc:title>
  <dc:creator>Megan Ann Rogers (2005583)</dc:creator>
  <cp:lastModifiedBy>Megan Ann Rogers (2005583)</cp:lastModifiedBy>
  <cp:revision>1</cp:revision>
  <dcterms:created xsi:type="dcterms:W3CDTF">2020-11-20T20:47:59Z</dcterms:created>
  <dcterms:modified xsi:type="dcterms:W3CDTF">2020-11-23T23:12:34Z</dcterms:modified>
</cp:coreProperties>
</file>