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3" r:id="rId2"/>
    <p:sldId id="264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7" r:id="rId12"/>
    <p:sldId id="268" r:id="rId13"/>
    <p:sldId id="269" r:id="rId14"/>
    <p:sldId id="270" r:id="rId15"/>
    <p:sldId id="271" r:id="rId16"/>
    <p:sldId id="273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9" autoAdjust="0"/>
    <p:restoredTop sz="94660"/>
  </p:normalViewPr>
  <p:slideViewPr>
    <p:cSldViewPr snapToGrid="0">
      <p:cViewPr varScale="1">
        <p:scale>
          <a:sx n="90" d="100"/>
          <a:sy n="90" d="100"/>
        </p:scale>
        <p:origin x="208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6:44.52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1,'59'0,"3"0,-24 0,14 0,-14 0,14 0,4 0,-7 0,13 0,-24 0,14 0,-14 0,6 0,-9 0,1 0,-7 0,5 0,-5 0,7 0,-8 0,6 0,-5 0,7 0,0 0,0 0,-7 0,5 0,-12 0,12 0,-12 0,5 0,-6 0,-6 0,8 0,-12 0,10 0,-7 0,-1 0,7 0,-6 0,3 0,-1 0,-14 24,4-15,-10 20,0-17,3-3,-2 13,3-2,0 0,0-3,0-4,0 0,0 8,0-7,0 5,-19-14,5 1,-16-6,10 0,-1 0,-6 0,-2 0,-7 0,0 0,1 0,-10 0,-1 0,0 0,-6 0,6 0,0 0,-7 0,8 0,-2 0,-5 0,14 0,1 0,2 0,13 0,-5 0,6 0,1 0,4 0,-1 0,3 0,-2 0,-1 0,-4 5,1-4,-4 4,-4-5,6 0,-5 4,6-3,6 4,-5-5,7 0,-5 3,2-2,0 6,-2-6,4 6,-4-6,4 3,-3-4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6:58.41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49 1,'69'0,"-7"0,-18 0,3 0,-1 0,-2 0,-8 0,-1 0,9 0,-6 0,6 0,-8 0,-1 0,1 0,0 0,0 0,-7 0,5 0,-12 0,5 0,0 0,-5 0,6 0,-8 0,-5 0,4 0,-4 0,1 0,1 0,-3 0,8 0,-2 0,-1 0,0 0,-4 0,5 0,1 0,-1 0,-5 0,4 0,-5 0,5 0,-6 11,-8 8,-2 5,-7 4,4-8,0 1,0-1,0 8,0-6,0 5,0-7,0-4,0 3,0-6,0 6,0-4,-4 2,3-1,-10-3,-4-5,1-4,-9-4,8 0,-5 0,-1 0,0 0,1 0,-1 0,1 0,-1 0,1 0,-1 0,1 0,-7 0,4 0,-4 0,6 0,1 0,-1 0,1 0,-8 0,6 4,-5-3,-1 4,6-5,-12 5,5-4,-1 5,-4-6,12 0,-12 0,12 4,-5-3,-1 4,6-5,-6 0,1 0,5 0,-6 0,8 0,-1 0,1 0,-1 0,6 0,-8 0,12 0,-7 0,3 0,2 0,-6 3,-2 2,7 0,-9 4,13-8,-4 7,-2-7,5 6,-5-3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01.44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0,'60'0,"-6"0,-10 0,-13 0,12 0,-14 0,15 0,-7 0,1 0,4 0,-18 0,18 0,-13 0,0 0,-2 0,-6 0,-1 0,1 0,-6 0,8 0,-12 0,10 0,-8 0,4 0,-1 0,6 0,-2 0,4 0,-9 0,-1 0,2 0,-1 0,4 0,-2 0,1 0,1 0,1 5,-5-4,4 4,-5-5,1 0,-3 16,-7-4,-1 10,-4-6,0-7,-4 13,3-6,-3 3,0-1,3-5,-2 3,-1 1,-1-4,1 5,-4 1,7 2,-9 3,9-9,-7-1,7 2,-16-9,3 5,-11-12,2 0,-4 0,-2 0,-7 0,0-6,0 5,-8-10,6 9,-6-9,8 9,0-8,0 8,7-3,-5 0,12 3,-5-3,6 5,0 0,1 0,-1 0,1 0,4 0,-1 0,4 0,-9 0,9 0,-10 0,8 0,-13 0,11 0,-9 0,11 0,0 0,-3 0,6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04.57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61 1,'51'0,"-4"0,-11 0,0 0,-7 0,-2 0,0 0,-4 0,4 0,-7 0,8 0,-6 0,5 0,0 0,-10 0,16 0,-9 0,11 0,-6 0,-2 0,-6 0,-1 0,1 0,-1 0,1 0,-1 0,1 0,-6 0,4 0,0 0,-3 0,7 0,-13 0,7 0,2 0,-4 0,11 0,-15 0,7 0,3 4,-9-2,9 2,-8 0,0-3,4 3,-4 6,-4 2,-6 8,-3-4,0 6,0-6,0 8,0-9,0 4,0-5,0 1,0 5,0-10,0 9,0-2,0 2,0-1,0 1,0-9,0 11,0-6,0 1,-19-7,-2-6,-26-3,-9-7,-10 6,-11-6,1 7,0 0,1-7,-2 6,2-6,8 7,3 0,18 0,-7 0,22 0,-11 0,25 0,-9 0,16 0,-7 0,1 0,2-3,-6-1,7 0,-2-4,4 4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11.05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42,'44'0,"-5"0,-23 0,-3 0,8 0,-9 0,8 0,-6 0,8 0,0 0,6 0,-8 0,7 0,2 0,7 0,0 0,8 0,-6 0,6 0,-9 0,9 0,-6 0,-1 0,-3 0,-5 0,7 0,-7-5,-2 4,1-3,-6-1,5 4,-6-4,-1 5,0-4,1 3,-1-4,1 5,-6 0,4-5,-4 4,6-3,-6 4,3 0,-9 14,-5 3,-1 4,-8 2,5-8,0 1,0 3,0-4,0 0,0 4,0 0,0-3,0 7,0-13,0 7,0 1,0-4,0 6,0-8,-18-2,4-4,-15-6,2 0,-3 0,-5 0,-10 0,7 0,-14 0,14 0,-6 0,8 0,0 0,7 5,-5-4,12 4,-5-5,6 0,1 4,-1-3,6 4,-4-5,1 0,2 0,-3 0,7 0,-13 0,5 0,-7 4,-1-3,-1 4,0-1,-5-2,12 7,-6-8,13 3,1-4,5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14.5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162 0,'39'0,"7"0,-29 0,10 0,-12 0,4 0,-4 0,0 0,3 0,-5 0,4 0,-1 0,1 0,0 0,0 0,-4 7,-4 10,-6-3,-3 9,-3-10,-1-1,-8 3,3-6,-3 7,4-3,0 0,-6-4,0-5,-11-4,-2 5,1-4,-8 5,5-6,0 0,-5 5,12-4,-5 4,6-5,6 0,-3 0,6 0,-4 0,0 0,-1-4,3 0,-2-1,3 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7:30.92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56077.09375"/>
      <inkml:brushProperty name="anchorY" value="-56565.35156"/>
      <inkml:brushProperty name="scaleFactor" value="0.5"/>
    </inkml:brush>
  </inkml:definitions>
  <inkml:trace contextRef="#ctx0" brushRef="#br0">0 21 24575,'51'0'0,"-10"0"0,24 0 0,-13 0 0,-14 0 0,14 0 0,-6 0 0,-6 0 0,2 0 0,-5 0 0,1 0 0,6 0 0,-15 0 0,5 0 0,-5 0 0,7 0 0,0 0 0,-1 0 0,1 0 0,0 0 0,0 0 0,-1 0 0,-6 0 0,5 0 0,-12 0 0,12 0 0,-12 0 0,5 0 0,0 0 0,-4 0 0,4 0 0,-7 0 0,0 0 0,1 0 0,-1 0 0,1 0 0,-6 0 0,4 0 0,-4 0 0,5 0 0,-4 0 0,3 0 0,-4 0 0,0 0 0,4 0 0,-4 0 0,6 0 0,-6 0 0,4 0 0,-4 0 0,5 0 0,0 0 0,8 0 0,-6 0 0,5 0 0,0 0 0,-4 0 0,10 0 0,-11 0 0,5 0 0,-6 0 0,-1 0 0,1 0 0,-1 0 0,-5 0 0,4 0 0,-3 0 0,4-4 0,1 2 0,-1-2 0,0 4 0,1 0 0,6 0 0,-10 0 0,16 0 0,-22 0 0,15 0 0,-11-5 0,6 4 0,-1-3 0,1 4 0,-1 0 0,1 0 0,6 0 0,-5 0 0,5 0 0,-6 0 0,-1 0 0,7 0 0,-4 0 0,4 0 0,-7 0 0,1 0 0,6 0 0,-5 0 0,5 0 0,-6 0 0,-1 0 0,1 0 0,-1 0 0,1 0 0,-6 0 0,8 0 0,-7 0 0,3 0 0,0 0 0,-9 0 0,9 0 0,-4 0 0,0 0 0,4 0 0,-4 0 0,6 0 0,-1 0 0,-5 0 0,5 0 0,-5 0 0,5 0 0,-5 0 0,4 0 0,-3 0 0,-1 0 0,4 0 0,-4 0 0,0 0 0,4 0 0,-4 0 0,1 0 0,3 0 0,-9 0 0,4 0 0,-1 0 0,-3 0 0,9 0 0,-9 0 0,4 0 0,-5 0 0,-1 0 0,6 0 0,-4 0 0,4 0 0,0 0 0,-4 3 0,9-2 0,0 3 0,2-4 0,-2 4 0,0-3 0,-3 3 0,4-4 0,0 4 0,-4-3 0,3 4 0,-4-1 0,5-3 0,-5 4 0,5-5 0,-11 4 0,11-3 0,-5 3 0,0-4 0,-1 3 0,-6-2 0,6 3 0,-4-4 0,4 0 0,-6 4 0,1-3 0,0 3 0,4-4 0,-3 0 0,4 0 0,-5 0 0,-1 0 0,1 4 0,5-3 0,-4 2 0,4-3 0,-6 0 0,1 0 0,5 0 0,-5 0 0,5 4 0,-5-3 0,5 3 0,-5-4 0,14 0 0,-12 0 0,12 0 0,-13 0 0,4 0 0,-6 0 0,1 0 0,-1 0 0,1 0 0,-1 0 0,1 0 0,0 0 0,-1 0 0,1 0 0,-1 0 0,1 0 0,-1 0 0,1 0 0,-5 3 0,3-2 0,-3 2 0,9-3 0,-3 0 0,9 0 0,-4 0 0,0 0 0,4 0 0,-9 0 0,4 0 0,-6 0 0,1 0 0,-1 0 0,0 0 0,0 0 0,0 0 0,6 0 0,-5 0 0,11 0 0,-11 0 0,5 0 0,-5 0 0,-1 0 0,-3 0 0,-2 0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38.6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0,'76'0,"1"0,-21 0,-8 0,14 0,-16 0,8 0,-8 0,-2 0,0 0,1 0,-6 0,12 0,-20 0,13 0,-9 0,1 0,0 0,-7 0,5 0,-12 0,5 0,-6 0,-6 0,4 0,0 0,-3 0,2 0,-2 0,-3 0,8 0,-5 0,-3 4,3 1,-1 4,-2-4,5 7,-5-10,1 10,-2-1,-8 2,0 6,-4-2,0-4,0 7,0-6,0 3,0 0,-15-9,-2 1,-10-6,3-3,-4 0,-1 0,-7 0,1 0,-1 0,0 0,0 0,0 0,0 0,0 0,7 0,-5 0,5 0,0 0,-5 0,12 0,-13 0,13 0,-12 0,12 0,-5 0,6 0,0 0,1 0,-1 0,1 0,-1 0,1 0,5 0,-8 0,12 0,-7-4,-4 3,10-3,-9 4,4 0,7-4,-10 3,7-2,-3 3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7:42.82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77805.03125"/>
      <inkml:brushProperty name="anchorY" value="-77293.375"/>
      <inkml:brushProperty name="scaleFactor" value="0.5"/>
    </inkml:brush>
    <inkml:brush xml:id="br1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03526.32813"/>
      <inkml:brushProperty name="anchorY" value="-88153.29688"/>
      <inkml:brushProperty name="scaleFactor" value="0.5"/>
    </inkml:brush>
  </inkml:definitions>
  <inkml:trace contextRef="#ctx0" brushRef="#br0">1 0 24575,'33'0'0,"-11"0"0,21 0 0,-20 0 0,11 0 0,-12 0 0,12 0 0,-5 0 0,0 0 0,-2 0 0,0 0 0,2 0 0,7 0 0,-7 0 0,5 0 0,-12 0 0,12 0 0,-12 0 0,5 0 0,0 0 0,-4 0 0,4 0 0,0 0 0,-5 0 0,6 0 0,-1 0 0,-5 0 0,12 0 0,-5 0 0,7 0 0,-1 0 0,1 0 0,0 0 0,-1 0 0,1 0 0,0 0 0,-7 0 0,5 0 0,-5 0 0,6 0 0,-6 0 0,5 0 0,-5 0 0,0 0 0,5 0 0,-11 0 0,10 0 0,-10 0 0,10 0 0,-11 0 0,12 0 0,-12 0 0,12 0 0,-11 0 0,11 0 0,-12 0 0,12 0 0,-12 0 0,5 0 0,-7 0 0,7 0 0,-4 0 0,11 0 0,-12 0 0,12 0 0,-12 0 0,12 0 0,-12 0 0,12 0 0,-5 0 0,0 0 0,5 0 0,-12 0 0,5 0 0,1 0 0,-6 0 0,5 5 0,-6-4 0,-1 3 0,0-4 0,1 0 0,-6 0 0,4 0 0,-4 0 0,6 0 0,-6 0 0,4 0 0,-9 0 0,9 5 0,-4-4 0,6 3 0,-6-4 0,11 0 0,-9 0 0,10 0 0,9 5 0,-11-4 0,11 4 0,-21-5 0,4 4 0,-9-3 0,9 4 0,-9-5 0,4 0 0,-6 0 0,0 0 0,-3 3 0,-2-2 0,-3 2 0</inkml:trace>
  <inkml:trace contextRef="#ctx0" brushRef="#br1" timeOffset="1542">3772 3 24575,'32'0'0,"-16"0"0,26 0 0,-1 0 0,-1 0 0,22 0 0,-16 0 0,8 0 0,-8 0 0,-2 0 0,-8 0 0,0 0 0,0 0 0,-8 0 0,0 0 0,-8 0 0,7 0 0,-10 0 0,9 0 0,-11 0 0,6 0 0,-6 0 0,-1 0 0,0 0 0,-5 0 0,11 0 0,-11 0 0,11 0 0,-10 0 0,9 0 0,-9 0 0,9 0 0,-4 0 0,0 0 0,4 0 0,-4 0 0,6 0 0,-1 0 0,7 0 0,-5 0 0,12 0 0,-12 0 0,5 0 0,0 0 0,-5 0 0,5 0 0,-6 0 0,-1 0 0,1 0 0,-1 0 0,0 0 0,1 0 0,-6 0 0,4 0 0,-9 0 0,9 0 0,-4 0 0,0 0 0,4 0 0,-9 0 0,9 0 0,-4 0 0,1 0 0,3 0 0,-4 0 0,9 0 0,-3 0 0,4 0 0,-10 0 0,-1 0 0,-6 0 0,1 0 0,-1 0 0,0 0 0,-3 0 0,-1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7:46.62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31898.84375"/>
      <inkml:brushProperty name="anchorY" value="-98968.50781"/>
      <inkml:brushProperty name="scaleFactor" value="0.5"/>
    </inkml:brush>
  </inkml:definitions>
  <inkml:trace contextRef="#ctx0" brushRef="#br0">1 11 24575,'23'0'0,"21"0"0,-16 0 0,31 0 0,-33 0 0,26 0 0,-6 0 0,0 0 0,16 0 0,-22 0 0,7 0 0,-4 0 0,-19 0 0,18 0 0,-13 0 0,7 0 0,0 0 0,0 0 0,-1 0 0,1 0 0,0 0 0,-1 0 0,-6-5 0,5 4 0,-12-3 0,12 4 0,-12 0 0,6 0 0,-8 0 0,1 0 0,-1 0 0,0 0 0,-4 0 0,3 0 0,-9 0 0,9 0 0,-9 0 0,4 0 0,-1 0 0,-3 0 0,4 0 0,-5 0 0,-1 0 0,1 0 0,-1 0 0,0 0 0,-4 0 0,0 0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07:42.128"/>
    </inkml:context>
    <inkml:brush xml:id="br0">
      <inkml:brushProperty name="width" value="0.3" units="cm"/>
      <inkml:brushProperty name="height" value="0.6" units="cm"/>
      <inkml:brushProperty name="color" value="#EF0C4D"/>
      <inkml:brushProperty name="tip" value="rectangle"/>
      <inkml:brushProperty name="rasterOp" value="maskPen"/>
    </inkml:brush>
  </inkml:definitions>
  <inkml:trace contextRef="#ctx0" brushRef="#br0">16 0,'37'0,"0"0,-27 0,9 0,0 0,1 0,4 0,-5 0,-4 0,4 0,0 0,-3 0,2 0,-4 0,-1 0,11 0,-9 0,3 4,-2-3,-6 7,10 0,-11 5,-1 0,0 3,-4-3,1 10,3-9,-7 9,3-13,-4 8,0-1,0-3,0 6,0-7,0 3,-15-5,4-3,-15-5,7-3,-1 0,0 0,-1 0,1 0,4 0,-3 0,4 0,-1 0,-1 0,3 0,-3-4,-4-1,6 1,-1-4,0 7,7-6,-15 6,14-3,-10 4,1 0,5-3,-8 2,10-3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12:21.455"/>
    </inkml:context>
    <inkml:brush xml:id="br0">
      <inkml:brushProperty name="width" value="0.3" units="cm"/>
      <inkml:brushProperty name="height" value="0.6" units="cm"/>
      <inkml:brushProperty name="color" value="#EF0C4D"/>
      <inkml:brushProperty name="tip" value="rectangle"/>
      <inkml:brushProperty name="rasterOp" value="maskPen"/>
    </inkml:brush>
  </inkml:definitions>
  <inkml:trace contextRef="#ctx0" brushRef="#br0">0 0,'47'0,"-5"0,-22 0,-4 0,3 0,-4 0,0 0,4 0,0 0,-3 0,2 0,-6 4,2-3,3 7,0-7,-4 3,3-1,-2-2,3 3,0-4,-4 0,-1 17,-3-9,-5 14,0-6,-4-6,3 13,-2-10,2 3,-28-8,10 0,-22-7,16 4,1-5,-1 0,6 0,-4 0,5 3,-1-2,-5 3,9-4,-9 0,7 0,-3 0,-1 0,1 0,-1 0,1 0,-1 0,0 0,1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7:57.7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0,'60'0,"-6"0,-10 0,3 0,17 0,-7 0,-2 0,7 0,-28 0,18 0,-23 0,15 0,-13 0,4 0,-8 0,2 0,15 0,-6 0,6 0,-9 0,1 0,-1 0,1 0,0 0,-8 0,6 0,-5 0,7 0,-8 0,-1 0,1 6,-6-5,5 4,-7-5,8 0,-6 0,5 0,0 6,-5-5,5 4,-12-5,4 0,-5 0,4 4,-1-3,-1 3,1 0,5-4,-8 8,4-7,-5 7,-4 2,0 3,-13 10,2-10,-10 3,7-3,-3-4,-1 7,0-1,0-1,-1 3,2-3,3-1,-3 7,7-10,-13 6,-6-12,-4-1,-11-3,13 0,-12 5,5-3,-7 3,0 0,-8-3,6 8,-6-9,15 9,-5-9,5 4,-1-1,3-3,0 4,4-5,-4 5,6-4,1 3,-1-4,1 0,-1 5,-6-4,4 3,-4-4,12 0,-4 0,3 0,-4 0,-1 0,1 0,-1 0,1 0,-1 0,0 0,1 0,-7 0,4 0,-4 0,7 0,4 0,-3 0,4 0,-1 0,-3 0,4 0,-6 0,1 0,-8 0,6 0,-5 0,6 0,1 0,-1 0,6 0,-4 0,5 0,-4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8:01.75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24575,'20'0'0,"1"0"0,6 0 0,11 0 0,8 0 0,8 0 0,-8 0 0,6 0 0,-6 0 0,8 0 0,1 0 0,-1 0 0,10 0 0,3 0 0,-1 0 0,8 0 0,-7 0 0,9 0 0,1 0 0,-10 0 0,7 0 0,-18 0 0,9 0 0,-20 0 0,8 0 0,-16 0 0,7 0 0,-8 0 0,0 0 0,0 0 0,-7 0 0,5 0 0,-12 0 0,5 0 0,0 0 0,-5 0 0,6 0 0,-8 0 0,1 0 0,-1 0 0,-5 0 0,4 0 0,-9 0 0,4 0 0,0 0 0,-4 0 0,4 0 0,-6 0 0,1 0 0,-1 0 0,0 0 0,-3 0 0,-2 0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8:03.45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24575,'13'0'0,"26"0"0,3 0 0,43 0 0,-41 0 0,16 0 0,0 0 0,-17 0 0,17 0 0,2 0 0,-1 0 0,27 0 0,-1 0 0,-7 0 0,-3 0 0,-3 0 0,-7 0 0,-1 0 0,-1 0 0,-1 0 0,-7 0 0,-1 0 0,-4 0 0,-6 0 0,0 0 0,-2 0 0,-15 0 0,5 0 0,-12 0 0,6 0 0,-13 0 0,-1 0 0,-1 0 0,-3 0 0,4 0 0,0 0 0,-5 0 0,11 0 0,-6 0 0,1 4 0,5-3 0,-11 3 0,5-4 0,-5 0 0,-1 4 0,1-3 0,0 3 0,-1-4 0,1 0 0,-1 0 0,-4 3 0,0-2 0,-4 2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08.90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0,'55'0,"-4"0,-15 0,0 0,-7 0,5 0,-12 0,5 0,0 0,-5 0,5 0,-6 0,-6 0,11 0,-9 0,10 0,0 0,-4 0,11 0,-12 0,5 0,0 0,-5 0,13 0,-13 0,5 0,-7 0,1 0,-1 0,-5 0,3 0,-5 0,4 4,-1 1,2 3,1 2,2 0,-1-4,1 3,-6-4,4 0,-5 3,6-7,-7 3,10-4,-7 0,3 0,1 0,-5 0,5 0,1 0,-1 0,-5 0,11 0,-9 0,10 0,-6 4,-1-3,1 4,-1-1,-5-3,4 8,-9-4,8 5,-5-2,-3 4,-3 4,-7 1,0-1,0 0,4 3,-3-5,3 9,-4-13,0 13,0-12,0 7,0-2,0-6,-16 6,3-12,-22 0,13-4,-12 0,5 0,-7 0,0 0,0 0,0 0,0 0,0 0,0 0,0 0,1 0,-1 0,0 0,7 0,1 0,1 0,5 0,-6 0,8 0,-1 0,1 0,4 0,-3 0,4 0,-6 0,6 0,-4 0,3 0,1 0,-4 0,4 0,-6-5,0 4,6-4,-4 5,9-3,-8 2,3-3,1 4,-4-4,4 3,0-3,-5 4,-1-5,4 4,-2-3,0 4,7 0,-15-5,15 4,-11-4,8 5,-1 0,-5 0,9 0,-9-3,7 2,-4-3,0 4,2-4,3-6,1-6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21.64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0,'60'0,"-11"0,-15 0,-12 0,12 0,-11 0,-2 0,-1 0,-5 0,0 0,3 0,-5 0,4 0,0 0,2 0,-5 0,5 0,0 0,-3 0,1 0,0 0,-7 0,9 15,-9-4,1 8,-2-6,-1-1,-3 1,-21 3,8-7,-17-3,11-6,4 0,-17 0,15 0,-9 0,7 0,0 0,-6 0,6 0,-9 0,12 0,-7 0,0 0,7 0,-11 0,9 0,-1 0,-6 0,10 0,-10 0,7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24.6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175 1,'39'0,"-6"0,-20 0,-3 0,13 0,-12 0,12 0,-8 0,6 0,-1 0,7 0,-5 0,6 0,-1 0,-5 0,5 0,1 0,-12 0,10 0,-11 0,1 0,3 0,0 0,-3 0,7 0,-14 0,9 0,-1 3,-4 1,6 4,-10 0,7 1,-3-1,1 1,2-1,-10 4,1 4,-7 1,0-1,0 0,0-1,0 4,0 1,0 1,0 6,0-5,0 5,0-6,0-1,0 1,0-6,0 3,-4-5,-16-4,3-1,-21-8,9 0,-7 0,0 0,1 0,-10 0,7 0,-14 0,14-5,-6 3,8-3,0 0,0 3,7-3,-5 5,12 0,-5 0,6 0,1 0,-1 0,6-4,-5 3,6-3,0 4,-4 0,4 0,-5-3,2 2,4-3,0 4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27.40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0,'77'0,"-10"0,7 0,-25 0,23 0,-24 0,26 0,-18 0,9 0,-11 0,0 0,-8 0,-9 0,6 0,-19 0,18 0,-20 0,12 0,-11 0,11 0,-12 0,5 0,0 0,-5 0,6 0,-8 0,1 0,-1 0,0 0,-4 0,3 0,-6 0,2 0,4 0,-5 0,2 0,10 0,-15 0,11 0,-6 4,-5-3,9 6,-7-2,0 0,-5 16,-5-13,-3 14,0-5,0-1,0 15,0-2,0 7,0 0,0-1,0 1,0 0,0-7,0-2,0-7,0 1,0-6,0 2,0-3,0 2,-21-6,-1-3,-19-7,-3 0,6 0,-15 0,7 0,0 0,-6 0,14 0,-14 0,14 0,-6 0,8 0,0 0,0 0,7 0,-5 0,11 0,-4 0,6 0,-6 0,10 0,-9 0,11-5,-6 4,1-4,5 1,-5 4,5-4,-6-1,6 4,-4-4,9 2,-9 2,5-3,-1 4,-5-4,9 3,-9-7,6 7,1-3,-7 0,9 3,-15-7,15 7,-6-4,0 5,7-4,-16 3,15-2,-6 3,8 0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31.62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0,'58'0,"-15"0,7 0,-1 0,7 0,8 0,-9 0,-9 0,6 0,-6 0,0 0,15 0,-27 0,26 0,-29 0,13 0,-8 0,-1 0,-6 0,-2 0,1 0,-6 0,5 0,0 0,-4 0,11 0,-12 0,12 0,-12 0,5 0,-6 0,-1 0,1 0,-1 0,-5 0,4 0,0 0,3 0,2 0,-4 0,8 0,-6 0,12 0,-12 0,5 0,0 0,-5 0,0 0,-2 5,-11-4,9 3,-8 10,-2-3,-12 12,-5-11,-5 1,1 4,4-6,-2 19,6-13,-5 10,5-7,-6 1,6-1,-5 1,9-1,-7-5,7 3,-7-5,-6-3,-2-3,-4-7,0 0,5 0,-12 0,4 0,-11-5,12 4,-12-10,5 4,-7 1,0-5,0 10,0-5,0 6,-7-6,5 5,-6-5,8 6,-8 0,6 0,-6 0,8 0,0-6,7 5,-5-4,5 5,0 0,1 0,8 0,-8 0,11 0,-9-5,16 4,-7-4,1 5,-2 0,3 0,-3 0,2 0,-4 0,-1 0,1 0,-1 0,1 0,-1 0,6 0,-3 0,6 0,-7 0,2 0,2 0,3 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8:40.75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1,'47'0,"9"0,-17 0,15 0,11 0,-17 0,14 0,-16 0,1 0,5 0,-7 0,1 0,6 0,-6 0,0 0,-2 0,-8 0,-7 0,5 0,-12 0,5 0,-12 0,5 0,-7 0,6 0,-2 0,-4 0,7 0,-4 0,1 0,3 0,2 5,0-4,12 4,-6-5,1 0,5 6,-12-5,12 4,-12-5,0 4,-3-3,-4 3,1-4,1 4,-3-3,2 6,-6 7,-11 0,-4 5,-8-7,1 1,6-4,-10 13,13-11,-9 6,7-4,1 0,-7 3,2-6,-9-3,-1-7,-8 5,-2-4,-15 5,-2-6,-9 0,1 0,-1 0,1 0,8 0,2 0,14 0,-4 0,12 0,-5 0,6 0,0 0,6 0,-4 0,0 0,-3 0,3 0,0 4,9-3,-9 4,4-5,-6 0,1 0,-8 0,6 0,-5 4,-1-3,6 4,-12-5,12 4,-13-2,13 2,-5-4,11 0,-3 0,4 0,0 4,-5-3,6 3,0-4,-5 0,6 0,1-16,6-4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8:54.15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8 8 24575,'-7'-4'0,"11"0"0,12 4 0,6 0 0,20 0 0,-3 0 0,15 0 0,-8 0 0,16 0 0,-13 0 0,15 0 0,-10 0 0,0 0 0,-8 0 0,-2 0 0,0 0 0,2 0 0,-7 0 0,4 0 0,-14 0 0,7 0 0,-1 0 0,-6 0 0,-2 0 0,1 0 0,-6 0 0,5 0 0,0 0 0,-4 0 0,4 0 0,-7 0 0,1 0 0,-1 0 0,1 0 0,-6 0 0,4 0 0,-4 0 0,0 0 0,4 0 0,-4 0 0,1 0 0,3 0 0,-9 0 0,9 0 0,-9 0 0,3 0 0,1 0 0,-4 0 0,4 0 0,0 0 0,-4 0 0,9 0 0,-4 0 0,0 0 0,4 0 0,-9 0 0,4 0 0,0 0 0,-4 0 0,4 0 0,-6 0 0,5 0 0,-4 0 0,3 0 0,-4 0 0,0 0 0,0 0 0,0 0 0,6 0 0,1 0 0,5 0 0,1 0 0,-1 0 0,1 0 0,-1 0 0,-5 0 0,-1 0 0,-5 0 0,-1 0 0,1 0 0,-1 0 0,0 0 0,-1 0 0,1 0 0,1 0 0,5 0 0,1 0 0,5 0 0,-4 0 0,3 0 0,-10 0 0,5 0 0,-5 0 0,-1 0 0,-3 0 0,-2 0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8:56.37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24575,'8'0'0,"5"0"0,38 0 0,-27 0 0,57 0 0,-45 0 0,20 0 0,-4 0 0,-14 0 0,14 0 0,-14 0 0,15 0 0,-22 0 0,11 0 0,-13 0 0,7 0 0,-1 0 0,1 0 0,8 0 0,-7 0 0,7 0 0,0 0 0,-6 0 0,14 0 0,-14 0 0,14 0 0,-14 0 0,13 0 0,-13 0 0,6 0 0,-8 0 0,-7 0 0,5 0 0,-12 4 0,5-3 0,-6 4 0,-6-1 0,4-3 0,-4 3 0,6 0 0,-6-3 0,4 4 0,-9-2 0,9-2 0,-9 3 0,9 1 0,-4-4 0,0 3 0,4 1 0,-9-4 0,9 3 0,-9 0 0,9-3 0,-9 3 0,9-4 0,-9 0 0,4 0 0,-5 4 0,-1-3 0,1 3 0,-1-4 0,0 0 0,-3 0 0,-2 0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02.1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1,'55'0,"-4"0,-15 0,-1 0,-6 0,5 0,-5 0,7 0,-7 0,-2 0,-6 0,6 0,-5 0,12 0,-12 0,6 0,-8 0,7 0,-5 0,6 0,-8 0,1 0,-1 0,1 0,-1 0,0 0,-4 0,3 0,-4 0,0 0,4 0,0 0,-3 0,2 0,-2 0,-5 0,12 0,-9 0,2 0,5 0,-5 0,9 0,2 0,-5 0,5 0,-6 0,-1 0,1 0,-1 0,1 0,-6 0,4 0,0 0,-3 0,2 0,-5 0,6 0,3 0,-3 0,0 0,-4 0,6 0,-6 0,2 0,-3 4,2 0,1 1,-5 2,6-6,1 2,-3 1,7-3,-13 3,7-4,-3 7,-1 6,-5 0,0 3,-3-4,0 1,2 4,-2 0,0-4,-1 5,-4 1,3-3,-2 2,3-4,0 5,-3-3,7 7,-7-13,4 9,-1-6,-3 2,6 1,-26-7,9 0,-22-6,12-3,-1 0,-6 0,5 0,-6 0,8 0,-7 0,4 0,-4 0,0 0,4 0,-4 0,6 0,-6 0,5 0,-6 0,8 0,-1 0,1 0,-8 0,6 0,-5 0,0 0,4 0,-11 0,5 0,0 0,-5 0,12 0,-6 0,8 0,5 0,-5 0,1-4,3 3,-2-3,4 4,0-4,-6 4,6-4,-5 4,0 0,3-4,-2 3,4-3,-5 4,2 0,-6 0,8 0,0 0,-4 0,3 0,-4 0,-1 0,0 0,1 0,-1 0,6 0,-4 0,4 0,-6 0,6 0,-5 0,7 0,-8 0,8 0,-5 0,5 0,-3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18:49.98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1,'51'0,"-3"0,-4 0,-6 0,6 0,9 0,-19 0,26 0,-21 0,55 0,-38 0,37 0,-55 0,6 0,-9 0,-6 0,5 0,-11 0,11 0,-12 0,5 0,-12 0,4 0,-4 0,6 0,-1 0,1 0,-6 4,4-3,-4 7,5-7,-4 4,3-1,0-3,2 8,-2-8,0 4,-4-1,0-2,5 2,-5-4,0 0,4 5,-5-4,1 7,5-7,-10 7,2 6,-26 1,9 4,-17-11,13 4,-1-10,-10 13,10-13,-7 9,2-10,4 7,-9-7,7 2,-1 1,-4-3,4 3,-1 0,-1-3,3 6,-4-6,0 6,3-6,-4 3,3-4,-6 0,1 0,-8 0,6 0,-12 0,12 0,-13 0,13 0,-12 0,12 0,-12 0,11 0,-4 0,6 0,1 0,-1 0,1 0,-1 0,6-4,-5 3,1-3,3 0,-7 4,13-4,-13 4,12 0,-12-5,4 4,2-4,0 5,4 0,0 0,-5-4,1 4,4-4,-3 4,0-4,2 0,-4 0,5-3,0 2,-7-4,10 4,-6 1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11.5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92 0,'67'0,"2"0,-31 0,6 0,0 0,2 0,0 0,7 0,-7 0,0 0,6 0,-6 0,0 0,-2 0,-8 0,-1 0,-11 0,1 0,-15 0,7 0,0 0,-3 0,6 0,-7 0,6 0,0 0,8 0,-5 0,6 0,-8 0,-5 0,4 0,-5 0,6 0,-6 0,3 0,-11 21,1-11,-7 16,0-14,0-2,0 10,-7-7,-2 0,-9-6,-1-7,-2 5,-6-4,-2 3,-15 2,-2-4,-9 4,1 0,-1-4,1 4,-1-6,9 0,-6 0,14 0,-5 0,14 0,-5 0,11 0,-4 0,6 0,1 0,-1 0,6 0,-4 0,4 0,-6 0,6 0,-4 0,5 0,-1 0,-3 0,-1 0,-3 0,-2 0,3 0,1 0,-8 0,6 0,0 0,3 0,9 0,-8 0,5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14.22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31 0,'44'0,"2"0,-24 0,21 0,-19 0,11 0,-7 0,-6 0,5 0,-6 0,2 0,5 0,-4 0,4 0,-8 0,7 0,-4 0,4 0,-7 0,1 0,-1 0,1 0,6 0,-10 0,9 0,-11 0,5 0,0 0,1 0,-6 0,4 0,0 0,-3 0,2 0,-4 0,1 0,9 0,-3 0,-2 0,1 0,-11 0,11 5,-7-4,2 3,4 0,-8-3,13 3,-13-4,12 5,-4-4,-3 3,7 1,-13-4,13 3,-13-4,8 4,4 2,-11-1,16-1,-17 0,4-3,3 7,-6-7,11 7,-9-3,0 4,4-4,-8 5,0 2,-6 5,-3 2,0 0,0-6,0 6,0 0,0-3,0 2,0-2,0-5,-19 8,5-13,-31 1,14-7,-22 0,7 0,-18 0,7 0,-17 0,17 0,-17 0,17 0,-7 0,10 0,0 0,7 0,3 0,8 0,0 0,1 0,-1 0,7 0,1 0,8 0,-1 0,6 0,-4 0,3 0,1 0,-4 0,5 0,-1 0,-4 3,0-2,1 2,-4-3,7 0,-13 0,11 0,-9 0,11 0,0 0,-3 0,5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17.31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1,'63'0,"7"0,-13 0,-1 0,30 0,-40 0,50 0,-38 0,18 0,-9 0,18 0,-34 0,14 0,-29 0,-7 0,-2 0,-6 0,-1 0,0 0,-5 0,3 0,-5 0,5 16,-4-9,-5 19,-1-16,-7 4,7 4,-7-7,4 10,-18-9,1-4,-19-1,2-7,-7 5,1-4,-10 11,-1-5,0 6,-6-6,5 5,1-6,-6 8,14-2,-14 1,14-1,-6 1,15-2,-6 1,6-6,0 3,-5-2,12 3,-6-3,8 2,-1-8,1 8,4-8,-3 3,9 0,-13-3,12 3,-7 0,0-3,7 2,-15 1,15-3,-7 3,10-4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21.84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0,'68'0,"-3"0,-28 0,-6 0,20 0,-20 0,13 0,0 0,-6 0,14 0,-14 0,6 0,-8 0,-1 0,1 0,-7 0,5 0,-12 0,5 0,-6 0,-1 0,0 0,8 0,-6 0,5 0,-6 0,-1 0,0 0,1 0,-1 0,1 0,-6 0,3 0,-5 0,3 0,1 0,0 0,5 0,-7 0,8 0,-13 0,7 0,0 0,-4 3,6 2,-6 3,0-3,3 3,-7 0,0 8,-5 0,-15 0,-4-9,-3-3,-5-4,8 0,-13 0,6 5,-12-4,-4 3,0-4,-14 6,14-4,-14 4,5-6,1 5,-6-3,14 3,-15 1,15-5,-5 5,7-6,0 6,0-5,0 4,7-5,-5 0,12 0,-6 5,13-4,-4 3,5-4,-1 0,-5 0,7 0,-4 0,0 5,-2 1,-2-1,2 0,-1-1,10-3,-7 4,4-5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25.4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24 0,'47'0,"-6"0,-5 0,-5 0,12 0,-7 0,0 0,0 0,8 0,-7 0,7 0,-8 0,8 0,-6 0,14 0,-14 0,14 0,-14 0,6 0,-9 0,-6 0,-1 0,-8 0,-5 0,4 0,-5 0,4 0,-1 0,-1 0,5 0,-1 0,4 0,-4 0,-5 0,5 0,-7 0,2 0,-3 17,-7-6,-1 12,-4-7,0-1,0 2,0 3,0-6,0 4,0-6,-21-2,6-3,-18-7,13 0,-1 0,0 0,1 0,-1 0,1 0,4 0,-3 0,4 0,0 0,-9 4,14-3,-8 2,2-3,2 0,-5 0,1 0,0 0,-10 0,-1 0,-7 6,-8-5,6 4,-6-5,8 5,7-3,2 3,6-5,1 0,4 0,-3 0,4 0,0 0,-4 5,5-4,-1 3,-5-4,7 0,-4 0,-3 4,-3 2,-3-1,-8 6,4-4,1 4,2-5,7 3,5-8,-5 4,10-2,-4 2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9:39.45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16 24575,'4'4'0,"12"-1"0,0-3 0,18 0 0,-12 0 0,19 0 0,-17 0 0,19 0 0,-14 0 0,15 0 0,-6 0 0,-1 0 0,5 0 0,-11 0 0,13 0 0,-8 0 0,0 0 0,-1 0 0,1-5 0,-7 3 0,5-3 0,-12 5 0,12 0 0,-12-5 0,6 4 0,-1-3 0,-5 4 0,5 0 0,-6 0 0,-1 0 0,1 0 0,-6 0 0,4 0 0,-9 0 0,9 0 0,-4 0 0,0 0 0,5 0 0,-11 0 0,11 0 0,-11 0 0,11 0 0,-5 0 0,0 0 0,4 0 0,-4 0 0,5 0 0,1 0 0,-1 0 0,1 0 0,-1 0 0,1 0 0,-1 0 0,1 0 0,-6 0 0,4 0 0,-9 0 0,4 0 0,-1 0 0,-3 0 0,4 0 0,-5 0 0,-1 0 0,1 0 0,-1 0 0,1 0 0,-1 0 0,1 0 0,-1 0 0,1 0 0,0 0 0,-1 0 0,1 0 0,-1 0 0,1 0 0,-1 0 0,1 0 0,-1 0 0,1 0 0,-2 0 0,-2 3 0,2-2 0,-6 2 0,3-3 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39:42.9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 24575,'13'0'0,"16"0"0,2 0 0,13 0 0,-8 0 0,0 0 0,-1 0 0,-6 0 0,14 0 0,-12 0 0,0 0 0,2 0 0,-9 0 0,11 0 0,-6 0 0,5 0 0,-11 0 0,4 0 0,-7 0 0,1 0 0,-1 0 0,1 0 0,-1 0 0,-5 0 0,4 0 0,-9 0 0,4 0 0,-5 0 0,-1 0 0,1 0 0,-1 0 0,1 0 0,-1 0 0,0 0 0,1 0 0,-1 0 0,6 0 0,1 0 0,6 0 0,6 0 0,-5 0 0,5 0 0,-6 0 0,-1 0 0,7 0 0,-5 0 0,6 0 0,-8 0 0,1 0 0,-1 0 0,0 0 0,-4 0 0,3 0 0,-9 0 0,3 0 0,-4 0 0,0 0 0,-1 0 0,0 0 0,0 0 0,0 0 0,0 0 0,6 0 0,1 0 0,6 0 0,-1 0 0,1 0 0,-1 0 0,1 0 0,-6 0 0,-1 0 0,-6 0 0,1 0 0,-1 0 0,1 0 0,-1 0 0,0 0 0,0 0 0,6 0 0,1 0 0,5 0 0,7 0 0,2 0 0,0 0 0,5 0 0,-11 0 0,4 0 0,-7 0 0,0 0 0,-4 0 0,3 0 0,-9 0 0,3 0 0,-4 0 0,0 0 0,-1 0 0,1 0 0,-1 0 0,-1 0 0,1 0 0,0 0 0,1 0 0,5 0 0,-4 0 0,9 0 0,-10 0 0,11 0 0,-11 0 0,5 4 0,-5-3 0,-1 3 0,0-4 0,0 0 0,-1 0 0,7 0 0,1 0 0,6 0 0,-6 0 0,4 0 0,-9 0 0,4 0 0,-5 0 0,-1 0 0,0 0 0,-3 0 0,-2 0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39:47.7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0,'65'0,"-6"0,-15 0,-6 0,6 0,10 0,-14 0,7 0,-5 0,-11 0,21 0,-21 0,11 0,-20 0,5 0,-12 0,-1 0,2 0,-3 0,-1 17,-5-5,-7 11,0-8,0-5,0 9,0-5,0 3,0 1,0-5,-7 3,-12-4,-1-7,-8 4,7-7,-6 7,4-7,-11 8,12-8,-12 8,12-9,-5 5,11-3,-3-2,5 3,-4-4,2 0,1 0,1-13,2 5,-1-6,4 3,-1 3,2-7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0:03.56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1,'92'0,"-26"0,7 0,-6 0,-7 0,25 0,-18 0,9 0,-9 0,7 0,-18 0,8 0,1 0,-17 0,14 0,-24 0,14 0,-14 0,6 0,-8 0,-1 0,-6 0,2 0,-15 0,2 0,-2 0,-3 0,13 0,-7 0,6 0,-5 0,1 0,-6 0,4 0,-6 0,2 3,-41 18,17-13,-29 13,30-21,0 0,-19 0,8 4,-14-3,17 4,-3-5,5 0,-4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0:07.26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0,'39'0,"-7"0,-18 0,1 0,4 0,7 0,-5 0,6 0,-6 0,-1 0,8 0,-6 0,5 0,-7 0,1 0,-1 0,1 0,-6 0,4 0,-5 0,1 0,4 0,-8 0,8 0,-2 0,-4 0,7 0,-7 0,-3 18,-3-6,-7 12,0-8,0-6,-4 10,-7-10,-8 2,-3-9,-2 1,3-2,1 2,-8-4,6 0,-12 0,12 0,-6 0,13 4,1-3,5 3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0:14.53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28,'83'4,"-11"-1,13-3,-25 0,37 0,-28 0,19 0,-12 0,1 0,-11 0,-2 0,-9 0,-1 0,0 0,-8 0,-2-5,-8 3,-7-3,5 0,-6 3,1-3,-2 5,-6-4,-1 2,1-2,-1 4,1 0,-6 0,4 0,0 0,-3 0,2 0,-2 0,-30 33,16-16,-28 27,16-29,0 4,5-9,-3 8,3-5,-7-3,-9-3,1-7,-14 0,5 0,-7 0,0 0,0 0,0 0,0 0,0 0,0 0,7 0,-5 0,12 0,-5 0,-1 6,6-5,-6 4,8 0,-1-4,1 8,-8-8,6 8,-5-8,6 8,1-3,-1-1,-6 5,10-5,-9 2,10 1,1-7,-4 4,9-2,-10-2,7 3,-2 0,-4-4,7 4,-8 0,3-3,-9 8,4-8,-12 10,5-5,-1 5,3-4,7 2,4-8,2 3,6-4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0:28.03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94,'72'0,"5"0,-28 0,8 0,41 0,-25 0,17-6,-16 5,-17-11,7 10,0-11,-7 11,7-11,-18 12,6-11,-14 10,6-4,-8 1,-1 3,1-3,0 5,-7 0,5-5,-12 3,5-3,-6 5,-1 0,1 0,-6 0,2 0,-4 0,3 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27:38.460"/>
    </inkml:context>
    <inkml:brush xml:id="br0">
      <inkml:brushProperty name="width" value="0.3" units="cm"/>
      <inkml:brushProperty name="height" value="0.6" units="cm"/>
      <inkml:brushProperty name="color" value="#EF0C4D"/>
      <inkml:brushProperty name="tip" value="rectangle"/>
      <inkml:brushProperty name="rasterOp" value="maskPen"/>
    </inkml:brush>
  </inkml:definitions>
  <inkml:trace contextRef="#ctx0" brushRef="#br0">0 0,'55'0,"5"0,-22 0,6 0,-1 0,-5 0,6 0,-8 0,0 0,-1 0,-6 0,6 0,-13 0,12 0,-12 0,12 0,-5 0,0 0,5 0,-12 0,5 0,1 0,-6 0,5 0,0 0,-5 0,6 0,-1 0,-10 0,9 0,-11 0,5 0,1 0,-6 0,4 0,0 0,2 0,-2 4,-5-3,0 7,0-7,5 8,-6-5,-1 5,4 0,-5-1,5 4,-12 1,4 4,-8-1,4-2,0 2,-3-3,3 10,-4-9,0 9,0-13,0 9,0-4,0 0,0 8,0-12,0 7,0-2,0-3,0 7,0-5,0 1,-16-4,-4-4,-10-5,3-3,6 0,-6 0,5 0,-6 0,1 0,5 0,-13 0,13 0,-5 0,0 0,4 0,-4 0,6 0,1 0,-1 0,6-3,-4 2,3-3,1 4,-4 0,4 0,-6 0,6 0,-4 0,4-5,-1 4,-3-4,4 5,-1 0,-3 0,4-4,0 3,-5-4,1 5,3 0,-7 0,13-4,-13 3,12-3,-7 4,0-4,7 3,-16-8,16 7,-7-2,0 0,7 3,-12-3,9 4,-1 0,-2 0,3 0,-5-3,2 2,4-3,-7 4,7 0,-4 0,-3 0,10 0,-8-4,6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27:57.532"/>
    </inkml:context>
    <inkml:brush xml:id="br0">
      <inkml:brushProperty name="width" value="0.3" units="cm"/>
      <inkml:brushProperty name="height" value="0.6" units="cm"/>
      <inkml:brushProperty name="color" value="#EF0C4D"/>
      <inkml:brushProperty name="tip" value="rectangle"/>
      <inkml:brushProperty name="rasterOp" value="maskPen"/>
    </inkml:brush>
  </inkml:definitions>
  <inkml:trace contextRef="#ctx0" brushRef="#br0">1 25,'51'0,"2"0,-31 0,5 0,40 0,-4 0,19 0,-22 0,-16 0,-7 0,7 0,-8 0,0 0,0 0,-1 0,1 0,8 0,-6 0,6 0,0 0,-6 0,6 0,-9-11,-6 8,5-7,-5 10,0 0,-1 0,-1 0,-5 0,12 0,-5 0,0 0,5 0,-12 0,12 0,-12 0,5 0,-12 0,5 0,-7 0,6 0,-2 0,-4 0,-1 17,-8-5,0 10,-4-6,0-4,0 5,0-1,-11-3,-5-5,-7-5,-1-3,3 0,0 0,1 0,-7 0,-3 0,-5 0,-1 0,0 0,0 0,7 0,-5 0,5 0,0 0,-6 0,13 0,-12 0,12 0,-13 0,13 0,-12 0,12 0,-13 0,13 0,-5 0,6 0,1 0,-1 0,6 0,-4 0,3 0,-4 0,4 0,-3 0,0 0,-2 0,-4 0,10 0,-4 0,3 0,-4 0,-1 0,0 0,1 0,-1 0,-6 0,5 0,-6 0,8 0,-1 0,1 0,-1 0,6 0,-4 0,3 0,1 0,-4 0,0 0,2 0,-1 0,6 0,-1 0,-4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0:58.97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0 228,'67'0,"12"0,-39 0,32 0,-32 0,32 0,-32 0,22 0,-24 0,14 0,-14 0,14 0,-6 0,0 0,7 0,-16 0,16 0,-15 0,6 0,-9 0,1-5,-1 4,1-5,0 6,-1 0,1-5,8 4,-6-10,6 4,0-5,2-1,9 5,-1-4,-8 5,6-7,-6 2,8-2,-8 6,6-4,-6 5,0-6,7 5,-16-2,16 8,-15-8,6 8,-9-8,1 8,-7-3,5 5,-12-5,6 4,-8-3,1 4,-6 0,4 0,-6 0,6 0,-6 10,-5 2,-1 9,-6-6,3 1,-4-3,0 3,-3 3,-7-6,0 2,-4-5,-4 3,7-4,-7 4,10 0,-1-4,-6 3,5-4,-10-3,5 3,-12-2,-2 5,-7 1,1 0,-9 1,6-1,-15 1,15-1,-6 1,0-1,13 0,-12 0,14-6,0 4,2-9,7 8,-1-8,1 4,-1-1,0-3,1 8,-1-8,1 8,-8-2,6-1,-12 4,12-4,-12 0,12 3,-12-8,12 8,-5-7,0 7,4-7,-4 3,6-5,1 0,5 4,-5-3,7 2,-2-3,-5 0,7 0,-7 0,2 0,-7 0,-4 0,-15 0,-2 6,-9-4,-9 11,7-5,1 5,12 0,15-7,2 4,11-9,2 4,6-5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1:02.09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31,'76'0,"0"0,-27 0,3 0,0 0,2 0,10 0,2 0,0 0,-1 0,1 0,-2 0,-10 0,-1 0,3 0,-1 0,-4 0,1 0,6 0,1 0,0 1,-1-2,1-2,-3-1,34 2,9-6,-29 8,15 0,-28 0,7 0,-10 0,1-6,-9 5,-9-5,-10 6,-6 0,-1 0,-5 0,3 0,-5 0,6 0,7 0,-4 0,12 0,-5 0,6 0,1 0,0 0,-1 0,-6 0,-1 0,-8 0,-5 0,3 0,-5 0,4 4,0 0,1 1,-4 3,3-7,-3 6,-1-2,-4 13,-32-7,13 3,-21-6,22-7,-4 6,-3-2,2 3,-2 0,4 4,3-3,-9 4,2-3,-4 4,-1-2,-6 3,5 0,-12-2,4 3,-14-4,6 0,-14 2,6-1,-9 0,1-5,0 4,-1-11,9 10,-6-9,5 9,-7-9,-1 10,9-11,-6 5,14-6,-14 0,15 0,-15 0,14 0,-6 5,8-3,-8 3,6-5,-6 5,8-3,0 3,0 0,-8-4,6 10,-6-10,8 10,0-10,-8 11,6-6,-14 2,6 3,0-10,-7 11,16-10,-16 10,16-11,-7 11,8-11,0 10,8-10,-7 10,13-10,-12 4,17-5,-9 0,16 0,-8 0,2 0,2 0,-7 0,12-10,-4-2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41:05.80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31914.38672"/>
      <inkml:brushProperty name="anchorY" value="-16449.61133"/>
      <inkml:brushProperty name="scaleFactor" value="0.5"/>
    </inkml:brush>
  </inkml:definitions>
  <inkml:trace contextRef="#ctx0" brushRef="#br0">0 38 24575,'95'0'0,"-36"0"0,30 0 0,-33 0 0,10 0 0,1 0 0,7 0 0,-18 0 0,18 0 0,-17 0 0,28 0 0,-25 0 0,25 0 0,-19 0 0,11 0 0,-1 0 0,12 0 0,-27 0 0,22 0 0,-35-6 0,16 4 0,-10-4 0,-8 6 0,7 0 0,-16 0 0,7 0 0,-8-10 0,0 7 0,-1-7 0,-6 10 0,5 0 0,-5 0 0,0 0 0,-2 0 0,-6 0 0,-1 0 0,0 0 0,1 0 0,-1 0 0,-5 0 0,5 0 0,-5 0 0,0 0 0,-1 0 0,-6 0 0,1 0 0,-1 0 0,1 0 0,-4 0 0,-1 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41:14.459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54900.43359"/>
      <inkml:brushProperty name="anchorY" value="-40033.66406"/>
      <inkml:brushProperty name="scaleFactor" value="0.5"/>
    </inkml:brush>
  </inkml:definitions>
  <inkml:trace contextRef="#ctx0" brushRef="#br0">1 1 24575,'26'0'0,"0"0"0,12 0 0,6 0 0,-6 0 0,6 0 0,0 0 0,2 0 0,0 0 0,6 0 0,-5 0 0,-1 0 0,-2 0 0,-9 0 0,1 0 0,0 0 0,0 0 0,8 0 0,-7 0 0,16 0 0,-15 0 0,6 0 0,-9 0 0,10 0 0,-8 0 0,16 0 0,-16 0 0,16 0 0,-16 0 0,7 0 0,-8 0 0,0 0 0,0 0 0,-1 0 0,1 0 0,0 0 0,-7 0 0,5 0 0,-5 0 0,7 0 0,-7 0 0,-2 0 0,-7 0 0,1 0 0,-1 0 0,7 0 0,-10 0 0,9 0 0,-11 0 0,6 0 0,-1 0 0,-4 0 0,3 0 0,-9 0 0,9 0 0,-9 0 0,3 0 0,1 0 0,-4 0 0,9 0 0,-9 0 0,4 0 0,0 0 0,-1 0 0,2 0 0,-2 0 0,-5 0 0,1 0 0,-1 0 0,1 0 0,-1 0 0,1 0 0,-1 0 0,1 0 0,-1 0 0,-1 0 0,1 0 0,0 0 0,0 0 0,0 0 0,1 0 0,-1 0 0,1 0 0,-1 0 0,1 0 0,0 4 0,-1-3 0,1 2 0,-1-3 0,-1 0 0,1 0 0,0 0 0,-4 0 0,0 0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1:22.7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21,'59'0,"-9"0,-6 0,-8 0,0 0,8 0,-7 0,7 0,-8 0,-7 0,13 0,-11 0,7 0,-4 0,-5 0,15 0,-6 0,6 0,0 0,-7 0,8 0,-10 0,1 0,0 0,-1 0,-6 0,5 0,-11-9,10 7,-11-7,5 9,-11 0,3 0,-6 0,5 0,-1 0,0 0,-1 3,-2 2,3 4,-7 0,4 0,-2 4,-2-4,2 7,-7-4,-1 4,-4 0,0 0,0 1,0 0,-16-4,-4 0,-10-9,-4 2,5-6,-7 0,0 0,1 0,-1 0,7 0,-6 5,13-4,-12 5,12-6,-1 0,4 0,4 0,-6 0,6 0,-4 0,0 0,2 0,-6 0,13 0,-9 0,4 0,-6 0,6 0,-4 0,-1 0,-1 0,2 0,0 0,9 0,-10 0,1 0,3 0,-7 0,13 0,-9 0,0 0,-3 0,3 0,0 0,9 0,-8 0,1 0,3 0,-1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41:27.714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24575,'7'0'0,"7"0"0,1 0 0,0 0 0,11 0 0,-10 0 0,12 0 0,-8 0 0,0 0 0,1 0 0,6 0 0,2 0 0,0 0 0,5 0 0,-12 0 0,5 0 0,0 0 0,-5 0 0,5 0 0,0 0 0,-4 0 0,4 0 0,-12 0 0,4 0 0,-4 0 0,1 0 0,3 0 0,-10 0 0,5 0 0,-5 0 0,-1 0 0,1 0 0,0 0 0,-1 0 0,1 0 0,-1 0 0,0 0 0,0 0 0,-1 0 0,1 0 0,0 0 0,1 0 0,-1 0 0,0 0 0,1 0 0,-1 0 0,1 0 0,0 0 0,-1 0 0,1 0 0,-1 0 0,1 0 0,-1 0 0,-3 0 0,-2 0 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41:33.08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45 24575,'13'0'0,"-4"0"0,17 0 0,-9 0 0,17 0 0,-12 0 0,5 0 0,1 0 0,1 0 0,0 0 0,13 0 0,-18 0 0,27 0 0,-20 0 0,13 0 0,0 0 0,-6 0 0,14 0 0,-6 0 0,8 0 0,1 0 0,-9 0 0,6 0 0,-14-5 0,14 4 0,-14-5 0,14 6 0,-14-5 0,6 4 0,0-5 0,-6 6 0,6 0 0,-8 0 0,-7-4 0,5 3 0,-5-4 0,0 5 0,5 0 0,-12 0 0,12 0 0,-12 0 0,5 0 0,1 0 0,-6 0 0,12 0 0,-12 0 0,12 0 0,-12-4 0,5 2 0,1-2 0,-6 4 0,5 0 0,-7 0 0,1 0 0,-1 0 0,1 0 0,-1 0 0,1 0 0,-1 0 0,0 0 0,1 0 0,-6 0 0,4 0 0,-4 0 0,6 0 0,-1 0 0,-5 0 0,5 0 0,-5 0 0,0 0 0,-1 0 0,-6 0 0,1 0 0,-1 0 0,1 0 0,0 0 0,-1 0 0,1 0 0,-5 0 0,0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1:38.24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39 1,'90'0,"-15"0,-22 0,3 0,10 0,10 0,-10 0,-2 0,-18 0,7 0,-22 0,11 0,-13 0,0 0,5 0,-5 0,7 0,-1 0,-6 0,5 0,-5 0,0 0,-2 0,-6 0,-1 0,1 0,-1 0,1 0,-6 0,2 0,-3 0,2 0,1 0,-1 7,-3-5,9 14,-12-10,13 3,-13-1,4-3,2 3,-5 1,1 6,-8-2,-4 7,0-4,0-2,0 11,0-13,0 9,0-5,0-5,0 12,-7-13,-20 1,-2-2,-24-8,7 10,-18-9,7 10,-17-4,17 6,-17-6,17 4,1-10,3 10,15-11,-6 5,15-6,2 0,-1 0,6 0,0 0,3 0,3 0,1 0,-4 0,5 0,-1 0,-5 0,9 0,-9 0,1 0,4 0,-8 5,13-4,-9 4,4-5,-1 0,-3 0,4 4,-6-3,6 4,-4-5,5 0,-1 0,-5 0,10 0,-10 0,3 0,3 4,-6-4,7 4,-5-4,1 0,1 0,0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2T13:41:51.819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29221.03125"/>
      <inkml:brushProperty name="anchorY" value="-100111.10938"/>
      <inkml:brushProperty name="scaleFactor" value="0.5"/>
    </inkml:brush>
  </inkml:definitions>
  <inkml:trace contextRef="#ctx0" brushRef="#br0">1 62 24575,'23'0'0,"7"0"0,-10 0 0,7 0 0,-6 0 0,6 0 0,2 0 0,-5 0 0,8 0 0,-8 0 0,5 0 0,5 0 0,-12 0 0,5 0 0,-6 0 0,-1 0 0,1 0 0,-1 0 0,0 0 0,-4 0 0,3 0 0,-9 0 0,9 0 0,-4 0 0,0 0 0,4 0 0,-4 0 0,13-5 0,-11 3 0,9-3 0,-11 5 0,5-5 0,1 4 0,-1-3 0,-5 4 0,4-5 0,-9 4 0,9-4 0,-4 1 0,0 3 0,5-4 0,-11 5 0,11 0 0,-5-4 0,5 2 0,1-2 0,-1 4 0,0 0 0,1 0 0,-6-4 0,4 3 0,-4-3 0,0 4 0,5 0 0,-5 0 0,0 0 0,4 0 0,-9 0 0,9 0 0,-9 0 0,9 0 0,-9 0 0,9 0 0,-4 0 0,0 0 0,4 0 0,-4 0 0,0 0 0,5 0 0,-1 0 0,-3 0 0,7 0 0,-13 0 0,9 0 0,-9 0 0,9 0 0,-9 0 0,9 0 0,-9 0 0,9 0 0,-9 0 0,9 0 0,-9 0 0,9 0 0,-4 0 0,0 0 0,4 0 0,-9 0 0,4 0 0,0 0 0,-4 0 0,9 0 0,-9 0 0,3 0 0,1 0 0,-4 0 0,4 0 0,0 0 0,-5 0 0,11 0 0,-5 0 0,5 0 0,0 0 0,1 0 0,-1 0 0,-4 0 0,10 0 0,-10 0 0,11 0 0,-6 0 0,-1 0 0,1 0 0,-6 0 0,11 0 0,-9 0 0,10 0 0,-7 0 0,10 0 0,-7 0 0,6 0 0,-8 0 0,-1 0 0,-5 0 0,4 0 0,-3 0 0,-1 0 0,4 0 0,-4 0 0,0 0 0,4 0 0,-4 0 0,1 0 0,3 0 0,-4 0 0,0 0 0,4 0 0,-9 0 0,9 0 0,-9 0 0,4 0 0,-1 0 0,-3 0 0,4 0 0,-5 0 0,-1 0 0,6 0 0,-4 0 0,4 0 0,-6 0 0,1 0 0,-1 0 0,1 0 0,-1 0 0,1 0 0,-1 0 0,1 0 0,-1 0 0,6 0 0,-4 0 0,4 0 0,-6 0 0,1 0 0,5 0 0,-4 0 0,4 0 0,-2 0 0,3 0 0,-2 0 0,7 0 0,-11 4 0,5-3 0,0 3 0,1-4 0,1 0 0,3 4 0,-9-3 0,9 4 0,-9-5 0,3 0 0,1 0 0,-4 0 0,4 4 0,-5-3 0,-1 2 0,1-3 0,-1 0 0,1 0 0,-1 0 0,6 0 0,-4 0 0,3 0 0,-4 0 0,-1 0 0,1 0 0,0 0 0,-1 0 0,1 0 0,-1 0 0,1 0 0,-1 0 0,0 0 0,1 0 0,-1 0 0,0 0 0,-1 0 0,6 0 0,1 0 0,7 0 0,-1 0 0,-5 0 0,5 0 0,-11 0 0,10 0 0,-9 0 0,4 0 0,-5 0 0,-1 0 0,-3 0 0,-1 0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1:56.49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1 110,'59'0,"-1"0,-3 0,19 0,-4 0,17 0,0 0,4 0,-1-7,9-2,-19-7,7 7,-20-4,-3 6,-10-1,-7-3,5 9,-21-3,11 5,-20 0,12-5,-17 3,9-3,-11 5,6 0,-6 0,4 0,-4 0,5 0,8 0,-6-5,5 4,-7-3,1 4,-1 0,-5 0,5 0,-1 0,-3 0,1 0,-5 10,-18 11,6-6,-12 8,1-15,5 2,-10 9,7-13,-2 9,-21-14,13 2,-35-3,23 6,-22-5,7 4,-9-5,1 6,-1-4,1 4,-1 0,9-5,-6 12,14-12,-6 10,8-4,0 0,7 2,-5-8,5 9,0-8,2 7,-1-7,6 7,-5-8,6 3,6 0,-4-3,0 7,2-7,-6 4,13-5,-9 4,5-3,-6 4,6-5,-5 5,0-4,2 3,0-4,4 0,-1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3:42:00.00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99 1,'43'0,"3"0,-9 0,1 0,14 0,-14 0,6 0,-8 0,-1 0,1 0,-7 0,-2 0,0 0,2 0,7 0,0 0,-1 0,1 0,0 0,0 0,-8 0,6 0,-12 0,12 0,-12 0,6 0,-8 0,1 0,-1 0,-5 0,3 0,-5 0,4 0,-1 0,0 4,1 1,2 0,2 4,-1-3,0 4,1 0,-1 0,-5-4,-1 2,-2 0,-6 7,1 1,-7 3,0-6,0 8,-4-5,2 8,-2-3,4-1,0 1,0-6,0 3,0-5,0 4,-24-8,9-2,-27-7,5 0,-8 0,-19 0,8 0,-18 0,18 0,-8 0,10 0,8 0,2 0,15 5,2-4,11 4,2-5,-1 0,-2 0,-5 0,0 0,-14 0,5 0,-13 0,-1 0,7 5,-6-4,15 5,2-2,6-3,6 4,-2-5,2 0,-1 0,-3 0,4 0,-1 0,1 0,-1 0,0 0,-2 0,4 0,-3 0,4 0,-4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2T14:31:25.76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28 237,'54'0,"-3"0,-7 0,-7 0,16 0,-16 0,31 0,-17 0,19 0,-30 0,2 0,-20 0,12 0,-5 0,0 0,5 0,-12 0,12 0,-5 0,0 0,5 0,-12 0,5 0,-6 0,-1 0,-4-9,-2 6,3-6,-3 9,3 0,0 0,-4 0,9 0,-2 0,-1 0,0 0,-9 0,8 0,-1 0,-3 0,5 0,-7 0,-57 10,23-8,-60 8,44-10,-15 0,7 0,-8 0,-1 0,1 0,-1 0,9 5,2-3,8 3,0-5,7 0,1 5,8-4,-1 3,6-4,-4 0,0 0,2 0,-6 0,13 0,-9 0,4 0,-6 0,6 0,-4 0,3 0,1 0,-4 0,0 0,2 0,-6 0,13 0,-7 0,-2 0,4-4,-3 3,5-10,0 5,-1-3,2-2,-1 1,4-6,0 3,6-2,-1 1,3-2,-3 0,4 0,17-1,-4 8,22-5,-13 8,12-6,-12 6,12-4,-12 8,6-8,-8 9,0-3,1 4,-1 0,1-5,-1 4,-5-4,5 5,-5 0,5 0,1 0,6 0,-5 0,12 0,-12 0,12 0,-12 0,6 0,-1 0,-5 0,12 0,-12 0,12 0,-5 0,7 0,0 0,-1 0,1 0,8 0,-13 0,12 0,-14 0,6 0,-6 0,5 0,-12 0,6 0,-8 0,0 0,-4 0,3 0,0 0,-3 0,1 0,0 0,-7 0,10 8,-15 8,3-2,-8 8,0-8,0-1,0 12,-4-13,-1 9,0-7,-3-4,0 8,-2-5,-3 0,5 0,-1-1,-3-3,-2 4,0-8,-2-2,2 5,-8-6,7 9,-8-5,13-1,-9-1,3 1,-4-4,-1 3,-6-4,-2 0,0 0,-14 0,12 0,-13 0,8 0,-8 0,6 0,-6 0,8 0,0 0,0 0,7 0,2 0,6-4,1 3,-1-8,6 7,-4-2,5 4,-6-5,6 4,-6-3,1 4,3 0,-2 0,4 0,-5 0,3 0,-7 0,7 0,1 0,-4 0,5 0,-6 0,6 0,-4 0,5 0,-6 0,5 0,-4 0,5 0,-5 0,1 0,0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1:30.56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1,'55'0,"-11"0,-1 0,4 0,-7 0,24 0,-40 0,28 0,-31 0,7 0,5 0,-19 0,19 0,-14 0,7 0,0 0,8 0,-6 0,7 0,-9 0,-7 0,5 0,-5 0,0 0,6 0,-13 0,12 6,-11-5,11 5,-11-6,4 5,1-4,-6 4,12-5,-11 4,11-2,-11 2,4-4,-2 5,1-4,0 8,3-8,-1 4,6 1,2-5,0 5,0-6,-7 0,-1 0,-2 0,-4 0,7 0,4 0,-6 0,12 0,-9 0,14 0,-6 0,7 0,-16 5,5-4,-11 4,4 0,-1-4,-9 17,8-10,-9 11,4-9,1 1,0 0,0 0,0 0,-5 4,-1 1,-5 0,5-1,-4 0,4 1,-5 0,0 4,0-8,0 8,0-4,-14-5,-6-3,-9-8,-2 6,-3-4,5 3,-14-5,15 0,-15 7,6-5,-9 4,10-6,-8 0,8 0,-10 0,1 0,-1 0,1 0,-1 0,1 0,0 0,8 0,2 0,9 0,0 0,7 0,1 0,3 0,3 0,-11 0,11 0,-13 0,6 0,-7 0,0 0,0 0,0 0,0 0,-9 0,14 0,-12 0,20 0,-11 0,11 0,-5 0,2-5,4 4,-9-9,9 9,-4-4,1 0,-1 4,0-8,-2 8,3-3,-1 4,-4 0,9 0,-4 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11.23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0 137,'79'0,"16"0,-15 0,-23 0,1 0,-6 0,1 0,18 0,0 0,-16 0,-2 0,1 0,0 0,42 0,-26 0,29 0,-30 0,28 0,-38 0,27 0,-29 0,16 0,-16 0,8 0,-11 0,0 0,-8 0,7 0,-15 0,21 0,-19 0,12 0,-8 0,-6 0,6 0,-8 0,-1 0,1 0,-7-4,5 3,-5-4,0 5,5 0,-5 0,7 0,-1 0,1-5,8 3,2-9,8 9,1-10,15 5,-20-1,18-4,-30 10,6-9,-8 9,-1-3,1 0,0 3,0-8,-1 8,1-8,0 8,-7-3,5 0,-12 3,5-3,-6 5,8 0,-6 0,7 0,-15 0,4 0,-5 0,0 0,6 0,-9 0,9 0,-2 0,-3 0,8 0,-13 0,9 0,-4 0,6 5,-6-4,-1 7,3-3,-6 0,10 2,-8-6,4 2,-1 1,-2-3,2 7,-3-4,0 4,-1 7,-8-2,0 4,0-2,-3-1,3 3,-1 0,-2-4,3 4,-4-1,0-1,0 4,0-5,0 3,0-1,0 1,0-1,4 0,-3 0,3-1,-28-7,14-1,-24-7,18 0,-4 0,-1 0,1 0,-1 0,0 0,1 0,-7 0,-3 5,1-3,-5 3,5 0,-15-4,-2 5,-1-1,-5-4,6 5,-9-6,1 0,8 5,-7-4,7 5,0-6,-7 6,15-5,-6 10,0-9,6 3,-6 0,8-3,-8 9,6-10,-6 11,-1-11,7 10,-6-10,-16 10,10-9,-12 4,10 0,14-5,-6 5,8-6,0 0,0 0,1 0,-1 0,-8 0,6 0,-7 0,1 0,6 0,-14 0,14 0,-6 0,0 0,6 0,-7 0,-6 0,11 0,-12 0,16 0,0 0,0 0,0 0,1 0,-1 0,0 0,7 0,-6 0,13 0,-5 0,-1 0,6 0,-12 0,12 0,-12 0,4 0,-21 0,11 0,-12 0,17 0,-1 0,0 0,7 0,1 0,8 0,-1 0,1 0,4 0,-3 0,0 0,-2 0,1 0,1 0,4 0,-6 0,1 0,4 0,-3 0,0 0,3 0,-2 0,4 0,-5 0,2 0,0 0,1 0,3 0,-7 0,2 0,4 0,-4 0,5 0,68-3,-23 2,63-8,-41 8,9-5,-6 0,16 4,-6-11,31 11,-26-11,-12 13,-1-1,3-11,-8 7,1 1,26-4,-31 0,1 1,40-2,-3 0,-12-5,-9 12,7-5,-17 7,7 0,-10 0,-8-5,16 4,-13-5,15 6,-9 0,-1 0,0 0,1 0,-1 0,0 0,8 0,-5 0,-4 0,-9 0,-8 0,0 0,0 0,-1 0,1 0,0 0,-7 0,5 0,-12 0,5 0,0 0,-4 0,11 0,-12 0,5 0,0 0,-5 0,13 0,-13 0,5 0,2 0,1 0,1 0,-4 0,-7 0,1 0,-1 0,1 0,-1 0,1 0,-6 0,4 0,-4 0,6 0,6 0,-5 0,5 0,-6 0,8 0,-6 0,7 0,-10 0,1 0,-1 0,0 0,1 0,-6 0,4 0,0 0,-3 0,2 0,-2 0,-5 0,9 0,-11 18,-1-11,-5 18,-3-10,0-3,-28 7,12-9,-40 0,25 0,-12-4,-2 7,8-7,-7 6,8-11,7 9,-5-9,11 3,-4 1,6-4,1 3,-1-4,6 0,-4 0,0 5,2-4,-6 4,13-5,-9 0,4 0,-6 0,-6 0,4 0,-4 0,0 0,5 0,-12 0,11 0,-4 0,6 0,-6 0,10 0,-9 0,11 0,-6 0,6 0,-3 0,3 0,1 0,-7 0,11 0,-8 0,-5 0,3 0,-3 0,4 0,9 0,-8 0,5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17.01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162 1,'54'0,"-4"0,-14 0,8 0,2 0,0 0,7 0,-7 0,8 0,-8 0,7 0,-16 0,8 0,-10 0,1 0,0 0,0 0,-1 0,1 0,0 0,0 0,-1 0,1 0,0 0,0 0,-1 0,1 0,0 0,0 0,-7 0,5 0,-17 0,9 0,-11 0,0 0,8 0,-12 0,6 0,0 0,-7 0,13 0,-12 0,14 0,-9 4,3-3,0 9,-9-9,9 8,-5-4,1 0,1 3,-3-7,3 6,0 1,2-3,1 7,2-11,-1 8,1-8,-1 8,-5-8,3 4,-5-1,1 1,-6 13,-4-3,-4 5,0-4,4-3,-3 4,6 0,-6-4,3 3,-4 0,0 1,0 1,-16-9,2-3,-13-6,6 0,0 0,-6 0,5 5,-6-4,8 3,-1-4,1 5,-1-4,-6 3,4 1,-4-4,6 8,1-8,-1 8,-6-2,5-1,-13 4,6-3,-7 5,1-1,-1 1,-8 1,6-6,-7 4,16-5,-5 0,5-1,0-1,-5-2,5 2,0 1,-6-4,6 3,-7 2,1-5,6 4,-5-5,11 5,-11-4,12 3,-12-4,11 0,-11 6,12-5,-12 4,11 0,-11-4,-4 8,0-8,0 3,4-4,12 0,-6 5,1-4,5 4,-6-5,8 0,-1 0,1 0,4 0,-2 0,6 0,-5 0,0 0,3 0,-5 0,4 0,-1 0,-3 0,0 0,3 0,-2 0,10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26.4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 1,'94'0,"-16"0,-16 0,-3 0,7 0,-2 0,1 0,-9 0,0 0,-12 0,-8 0,0 0,0 0,-7 0,5 0,-5 0,6 0,1 0,0 0,0 0,-1 0,9 0,-6 0,15 0,-7 0,0 0,-2 0,0 0,-6 5,6-4,-15 5,7-2,-13-3,6 4,-13-5,-3 0,4 0,-4 0,8 0,1 0,-2 0,4 4,-3-3,6 4,-5-5,6 5,-13-4,4 8,-9-8,13 8,-12-8,12 8,-4-3,-3-1,7 4,-14-8,9 8,-5-4,-3 7,-2 4,-8 1,0 0,0-1,0-3,0 6,0-2,0 3,0-6,0 5,0-4,0 1,0 3,0-6,0 2,0 5,0-10,-17 6,9-8,-18-4,10 0,-11 1,-2 2,-7-1,0 5,0-5,0 1,0 3,0-3,-8 0,6-2,-14 1,6 2,-1-1,-5 5,14-10,-6 9,8-10,0 10,7-10,2 9,6-9,0 4,6-2,-4-2,0 3,-3-4,3 0,0 0,4 0,-6 0,0 0,-6 0,-2 0,-7 0,7 0,-5 0,-4 0,0 0,-6 0,8 0,1 0,-1 0,7 0,1 0,8 0,-1 0,0 0,6 0,-8 0,12 0,-7 0,0-4,7 3,-16-7,16 7,-12-4,8 5,-6-4,6 3,-4-4,4 0,-13 4,11-3,-9-1,11 4,-6-4,6 5,-4-4,5 3,-1-4,-7 1,11 2,-10-2,9 4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7:20.9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0,'60'0,"-2"0,6 0,-22 0,39 0,-36 0,40 0,-28 0,17 0,16 0,-17 0,14 0,-32 0,-9 0,6 0,-21 0,11 0,-13 0,7 0,-7 0,5 0,-12 0,12 0,-5 0,7 0,0 0,-8 0,7 0,-13 0,5 0,-7 0,1 0,-1 0,-4 0,6 0,-11 0,12 0,-8 0,6 0,-1 5,1-4,-1 4,8-5,0 0,1 0,-1 0,-8 0,1 0,-1 0,-5 0,3 0,-5 3,-4 12,-2 0,-7 5,0-2,0-3,0 5,0 1,0-6,0 4,0-5,0 1,0 5,0-10,0 9,0-2,0-4,0 12,0-14,-3 6,-2 1,0-7,1 10,-10-16,1 2,-13-7,5 0,-6 0,-2 0,-15 0,6 0,-14 0,6 0,-9 0,1 0,8 0,-7 0,15 0,-6 0,8-5,0 4,7-5,-5 1,12 4,-12-5,11 6,-4 0,0 0,4 0,-11 0,12 0,-12 0,11 0,-11 0,12 0,-21 0,18 5,-18-4,20 3,-4 1,6-4,1 4,5-5,-3 0,4 0,-3 0,-2 0,5 0,-5 0,0 0,3 0,-8 0,15 0,-15 0,13 0,-6 0,-1 0,1 0,-7 0,4 4,-1-3,0 4,6-5,-11 0,14 0,-14 0,11 0,-6 0,1 0,5 4,-3-3,4 2,-3-3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7:35.80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50128.5"/>
      <inkml:brushProperty name="anchorY" value="-15729.23438"/>
      <inkml:brushProperty name="scaleFactor" value="0.5"/>
    </inkml:brush>
  </inkml:definitions>
  <inkml:trace contextRef="#ctx0" brushRef="#br0">1 99 24575,'55'0'0,"-9"0"0,24 0 0,18 0 0,-33 0 0,-2 0 0,1 0 0,7 0 0,38 0-1496,-8 0 1496,-42 0 0,3 0 0,13 0 0,-1 0 0,34 0 0,-35-3 0,0-1 0,27 2 0,1-6 0,8 1 0,-20-2 222,8 0-222,-20 2 311,-3 1-311,-10 4 0,24-10 0,-17 11 0,17-6 0,-31 7 754,-3-5-754,0 4 209,-6-5-209,-1 6 0,-3 0 0,-12 0 0,12 0 0,-12 0 0,5 0 0,1 0 0,-6-4 0,5 3 0,-6-4 0,-6 5 0,-1 0 0,-1 0 0,-3 0 0,4 0 0,-6 0 0,-3 0 0,-1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7:41.59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74056.02344"/>
      <inkml:brushProperty name="anchorY" value="-24717.35156"/>
      <inkml:brushProperty name="scaleFactor" value="0.5"/>
    </inkml:brush>
  </inkml:definitions>
  <inkml:trace contextRef="#ctx0" brushRef="#br0">1 1 24575,'44'0'0,"-8"0"0,20 0 0,-19 0 0,15 0 0,-6 0 0,8 0 0,11 0 0,-17 0 0,14 0 0,-6 0 0,-7 0 0,13 0 0,-16 0 0,0 0 0,6 0 0,-6 0 0,9 0 0,-9 0 0,-2 0 0,-8 0 0,-1 0 0,1 0 0,-7 0 0,5 0 0,-12 0 0,6 0 0,-13 0 0,-1 0 0,-6 0 0,1 0 0,-1 0 0,-3 0 0,-1 0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7:43.724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02824.92969"/>
      <inkml:brushProperty name="anchorY" value="-35415.33594"/>
      <inkml:brushProperty name="scaleFactor" value="0.5"/>
    </inkml:brush>
  </inkml:definitions>
  <inkml:trace contextRef="#ctx0" brushRef="#br0">0 0 24575,'41'0'0,"-7"0"0,10 0 0,-8 0 0,8 0 0,-7 0 0,15 0 0,-14 0 0,6 0 0,19 0 0,-13 0 0,24 0 0,-20 0 0,-8 0 0,-2 0 0,-8 0 0,8 0 0,-13 0 0,11 0 0,-13 0 0,7 0 0,0 0 0,-1 0 0,-6 0 0,4 0 0,-11 0 0,12 0 0,-12 0 0,5 0 0,-8 0 0,-4 0 0,-2 0 0,-5 0 0,0 0 0,-3 0 0,-2 0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39.11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40,'58'0,"-9"0,-5 0,-8 0,18 0,-6 0,8 0,-4 0,-5 0,-1 0,6 0,-14 0,6 0,-8 0,-1 0,1 0,8 0,-6 0,6 0,0 0,2 0,0 0,7-6,-7 4,8-4,1 0,-9 5,-2-11,-9 11,1-4,-13 5,3 0,-16 0,8 0,-6 10,2 1,-6 5,-1 0,-6-2,7 3,-3-4,3 3,1-2,-4-1,2 3,-2-2,4-1,-1 6,-3-9,-1 9,13-15,-10 6,15-5,-14 9,-3-1,-9 7,-7-7,-8-1,-9-1,-1 1,0-1,-13 1,11-6,-13 5,8-4,0 0,0 3,0-8,7 3,-5-5,12 0,-6 0,8 0,4 0,-3 0,5 0,-6 0,6 0,-9 0,7 0,-9 0,5 0,-1 0,1 0,-8 0,6 0,-5 0,6 0,0 0,1 0,-1 0,1 0,-1 0,1 0,-1 0,0 0,1 0,-1 0,1 0,-1 0,1 0,4 0,-3 0,0 0,3 0,-8 0,14 0,-9 0,4 0,0 0,-5 0,5 0,-6 0,6 0,-4 4,0-3,2 4,0-5,2 0,1 0,-6 0,2 0,-1 0,4 0,-5 0,7 0,-2 0,2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55:06.66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18 0,'49'0,"1"0,-28 0,6 0,-1 0,-5 0,5 0,-6 0,-1 0,1 0,-1 0,7 0,2 0,0 0,5 0,-5 0,0 0,5 0,-5 0,7 0,9 0,-7 0,0 0,-11 0,1 0,0 0,1 0,-1 0,-8 0,0 0,-4 0,1 0,-3 0,3 0,1 0,-4 0,4 0,-3 0,2 0,7 0,-9 0,8 0,-14 0,11 0,2 0,0 0,5 0,-7 0,-4 0,3 0,-6 0,2 0,5 0,-9 0,9 0,-7 0,3 0,0 0,0 4,2-3,1 3,1 0,-5-3,5 8,-11-8,9 8,-5-5,-3 8,-2 10,-8 5,0 3,0-3,5 1,2 1,-1 0,-1-2,1 0,-5-10,4 9,-5-16,4 8,-19-6,6-2,-26-3,6-7,-7 0,0 0,-8 0,6 0,-14 0,5 0,-7 0,8 0,-7 0,15 5,-6-4,8 5,0-1,0-4,1 5,5-6,3 0,0 0,10 3,-9-2,12 3,-1-4,-4 0,3 0,-7 0,3 0,-1 0,1 0,-1 0,1 0,-1 0,1 0,-1 0,0 0,6 0,-4 0,-3 0,0 0,-6 0,8 0,-1 0,1 0,4 0,-3 0,4 0,-1 0,-3 0,5 0,0 0,-6-3,6 2,-2-2,-5 3,4 0,-7 0,3 0,6 0,-3 0,5 0,-4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55:14.416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3758.21094"/>
      <inkml:brushProperty name="anchorY" value="-7286.57617"/>
      <inkml:brushProperty name="scaleFactor" value="0.5"/>
    </inkml:brush>
  </inkml:definitions>
  <inkml:trace contextRef="#ctx0" brushRef="#br0">1 0 24575,'39'0'0,"-9"0"0,30 0 0,-22 0 0,6 0 0,0 0 0,-6 0 0,6 0 0,-9 0 0,1 0 0,0 0 0,-7 0 0,5 0 0,-5 0 0,0 0 0,5 0 0,-12 0 0,5 0 0,-11 0 0,3 0 0,-9 0 0,3 0 0,1 0 0,-4 0 0,4 0 0,-5 0 0,4 0 0,-3 0 0,4 0 0,-5 0 0,-1 0 0,1 0 0,-1 0 0,0 0 0,0 0 0,0 0 0,0 0 0,6 0 0,-4 0 0,9 0 0,-4 0 0,0 0 0,-1 4 0,-6-3 0,1 3 0,-1-4 0,0 0 0,-1 0 0,0 0 0,1 0 0,0 0 0,1 0 0,-1 0 0,1 0 0,0 0 0,-1 0 0,1 0 0,-1 0 0,1 0 0,-4 0 0,-2 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55:35.00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1,'73'0,"-3"0,-36 0,49 0,-56 0,57 0,-44 0,14 0,0 0,0 0,1 0,-9 0,6 0,-14 0,6 0,-8 0,0 0,-8 0,7 0,-6 0,6 0,9 0,-6 0,6 0,-8 0,8 0,-6 0,-1 0,-3 0,-12 0,6 0,-8 0,0 0,-4 0,3 0,-4 0,0 0,4 0,-4 0,6 0,-6 0,3 0,-5 0,0 10,4 0,-12 6,7 6,-10-11,2 6,0 1,-3-2,3 3,-4 0,0-9,0 8,0-2,-16-5,-4 0,-23-11,5 0,-25 0,15 0,-26 0,7 0,-10 0,11 0,-9 0,18 0,-7 0,10 0,8 0,1 0,10 0,-1 0,0 5,0-4,7 9,2-9,7 4,-1-1,6-3,-5 4,10-2,-9-2,0 8,-3-8,3 3,0-4,4 5,-6-4,6 4,-8-5,12 0,-10 0,8 0,-3 0,-3 0,5 0,-5 0,5 0,-1 0,-7 0,11 0,-11 3,9-2,0 7,0-3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55:37.48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44 1,'63'0,"-5"0,-22 0,-7 0,-2 0,-7 0,1 0,-6 0,2 0,-2 0,-1 0,5 4,-6 0,0 9,-1-4,-3 8,0-4,-5 0,0 6,0-5,-3 2,3 4,-1-10,-2 10,7-7,-4 3,1 0,-30-4,2-4,-34-5,19-3,-14 0,14 0,-6 0,8 0,0 0,7 0,1 0,8 0,4 0,-1 0,4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55:40.5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0,'68'0,"-7"0,-25 0,-7 0,-2 0,-7 0,8 0,-12 0,10 0,-17 0,9 0,1 0,-5 0,13 0,-16 0,6 4,0 1,-7 3,10 4,-11-2,3 2,6-3,-7 0,6 0,-4 0,-4-1,3 7,-7-2,-2 7,-3-3,0-4,4 7,-3-4,7 1,-4 1,1-9,-1 10,-22-10,9 2,-14-8,7-3,5 0,-11 0,8 0,-6 0,6 0,-4 0,6 0,-5 0,1 0,-3 0,6 0,-7 0,5 0,0 0,-5 0,5 0,0 0,-4 0,-1 0,4 0,-7 0,8 0,-1-4,-1 3,4-3,-6 26,10-12,0 17,9-15,0 1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56:33.3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1,'55'0,"-4"0,-7 0,12 0,1 0,17 0,-7 0,9 0,-9 0,7 0,-17 0,7 0,0 0,-16 0,14 0,-6 0,1 0,7 0,0 0,-7 0,7 0,-9 0,-9 0,6 0,-14 0,22 0,-20 0,11 0,-22 0,5 0,-12 0,6 0,-8 0,-5 0,3 0,-8 16,-2-3,-9 21,-1-12,-3 6,5-1,0-5,0 0,0-8,0-2,-10 2,-7-5,-1-1,-1-8,1 0,1 0,-7 0,3 0,-6 0,5 0,-12 0,4 0,-5 0,-9 6,6-5,-6 5,0 0,6-4,-6 4,8-1,0-4,1 5,5-6,-4 0,12 0,-5 0,6 0,0 0,1 0,-1 0,1 0,-1 0,1 0,-1 0,0 0,1 0,-1 0,1 0,-1 0,1 0,-8 0,6 0,-5 0,-1 0,6 0,-5 0,-1 0,6 0,-12 0,12 0,-6 0,1 0,5 0,-15 0,14 0,-7 0,10 0,-1 0,6 0,-4 0,0 0,2 0,-6 0,8 0,0 0,-5 0,5 0,-5 0,4 0,-3 0,5 0,-4 0,2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56:38.369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186521.21875"/>
      <inkml:brushProperty name="anchorY" value="-61611.53906"/>
      <inkml:brushProperty name="scaleFactor" value="0.5"/>
    </inkml:brush>
  </inkml:definitions>
  <inkml:trace contextRef="#ctx0" brushRef="#br0">0 30 24575,'48'0'0,"-18"0"0,30 0 0,-21 0 0,15 0 0,11 0 0,1 0 0,1 0 0,7 0 0,-8 0 0,-7 0 0,3 0 0,-17 0 0,9 0 0,0 0 0,-8 0 0,6 0 0,-14 0 0,15 0 0,-16 0 0,16 0 0,-7 0 0,8 0 0,1 0 0,-1 0 0,-8 0 0,6 0 0,-14 0 0,15 0 0,-16 0 0,16 0 0,9 0 0,-4 0 0,12 0 0,-15 0 0,-1 0 0,1 0 0,-1 0 0,0 0 0,11 0 0,-9 0 0,9 0 0,-1 0 0,-8 0 0,8 0 0,-10 0 0,0 0 0,10 0 0,-7 0 0,17 0 0,-17 0 0,16 0 0,-16 0 0,17 0 0,-18 0 0,9 0 0,-11 0 0,24 0 0,-17 0 0,17 0 0,-24 0 0,1 0 0,-1 0 0,0 0 0,-7 0 0,5 0 0,-6 0 0,8 0 0,1 0 0,-1 0 0,1 0 0,-1 0 0,0 0 0,1 0 0,-1 0 0,1 0 0,9 0 0,-7 0 0,7 0 0,-10 0 0,0 0 0,11 0 0,-8 0 0,7 0 0,0 0 0,-7 0 0,17 0 0,-18 0 0,18 0 0,-17 0 0,7 0 0,25 0 0,-17 0 0,19 0 0,-27 0 0,-10 0 0,0 0 0,1 0 0,-1 0 0,0 0 0,-8 5 0,7-3 0,-7 9 0,8-10 0,1 11 0,-1-10 0,0 4 0,1-6 0,-1 0 0,0 0 0,0 0 0,10 0 0,-7 0 0,2 4 0,1-1 0,8-1 0,-8 2 0,0 0 0,6-4 0,11 0 0,-1 0 0,1 0 0,-1 0 0,-9 6 0,7-5 0,-18 5 0,18-6 0,-17 0 0,17 0 0,-17 0 0,17 0 0,-18 0 0,18 0 0,-17 0 0,7 0 0,-9 0 0,9 0 0,17 0 0,-19 0 0,14 0 0,-30 0 0,0 0 0,7 0 0,-7 0 0,0 0 0,6 0 0,-6 0 0,9 0 0,-1 0 0,1 0 0,9 0 0,-7 0 0,17 0 0,-8 0 0,11 0 0,-1 7 0,0-5 0,-21 1 0,0 1 0,30-4-218,-30 0 1,0 0 217,21 0 0,1 0 0,-1 0-13,-9 0 13,7 0 0,-18 0 0,18 0 0,-17 0 0,8 0 435,-1 0-435,-7 0 13,7 0-13,-10 0 0,-8 0 0,7 0 0,-16 0 0,7 0 0,-8 0 0,0 0 0,9 0 0,-14 0 0,5 0 0,-8 0 0,-6 0 0,12 0 0,-12 0 0,12 0 0,-5 0 0,0 0 0,5 0 0,-5 0 0,7 0 0,-1 0 0,1 0 0,8 0 0,-6 0 0,14-6 0,-14 4 0,14-4 0,-6 6 0,8 0 0,25-6 0,-19 4 0,18-4 0,-24 6 0,0 0 0,0 0 0,1 0 0,-9 0 0,6 0 0,-14 0 0,6 0 0,-8 0 0,-1 0 0,1-5 0,0 4 0,-1-5 0,-6 6 0,5 0 0,-5 0 0,0 0 0,-2-4 0,-6 3 0,-6-4 0,-1 5 0,-2 0 0,-2 0 0,2 0 0,-4 0 0,1 0 0,-1-4 0,1 3 0,-1-3 0,6 4 0,1 0 0,13 0 0,-6 0 0,5 0 0,-7 0 0,1 0 0,-6 0 0,-1 0 0,-6 0 0,1 0 0,-1-3 0,0 2 0,1-3 0,-1 4 0,0 0 0,0 0 0,6 0 0,1 0 0,13 0 0,-6-5 0,5 4 0,-6-4 0,-6 5 0,-1 0 0,-6 0 0,1 0 0,-1 0 0,-3-3 0,-1-2 0,-4-8 0,0 7 0,0-3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56:40.713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19544.15625"/>
      <inkml:brushProperty name="anchorY" value="-68712.29688"/>
      <inkml:brushProperty name="scaleFactor" value="0.5"/>
    </inkml:brush>
  </inkml:definitions>
  <inkml:trace contextRef="#ctx0" brushRef="#br0">0 15 24575,'56'0'0,"-5"0"0,11 0 0,2 0 0,3 0 0,9 0 0,-9 0 0,18 0 0,-25 0 0,36 0 0,-26 0-466,29 0 466,-20 0 0,-1 0 0,7 0 0,-16 0 0,19 0 0,-12 0 0,0 0 0,-9 0 0,7 0 0,-7 0 0,9 0 0,1 0 0,-1 0 0,0 0 0,1 0 0,-10 0 0,7 0 0,-18 0 0,18 0 0,-17 0 0,7 0 466,1 0-466,-9 0 0,0 0 0,-3 0 0,-7 0 0,0 0 0,6 0 0,-6 0 0,8 0 0,-8 0 0,6 0 0,-14 0 0,14 0 0,-14 0 0,15 0 0,9-7 0,-12 6 0,18-5 0,-31 6 0,16 0 0,-15 0 0,6 0 0,-9 0 0,1 0 0,0 0 0,-7 0 0,5 0 0,-5 0 0,0 0 0,-2 0 0,-7 0 0,8 0 0,-12 0 0,10 0 0,-16 0 0,4 0 0,-5 0 0,3 0 0,-3 0 0,0 0 0,-5 0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01:42.760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0 1,'59'0,"-8"0,1 0,-21 0,11 0,-13 0,15 0,-13 0,11 0,-13 0,0 0,5 0,35 0,-15 0,32 0,-40 0,7 0,-15 0,14 0,-6 0,0 0,-2 0,-8 0,0 0,-8 4,0-3,-1 4,-10-5,9 0,-11 4,5-2,-4 2,3-4,-4 0,0 0,4 5,0-4,3 3,-3-4,-6 4,4-3,-3 7,3-7,-1 6,-3-2,4 0,0 2,-4-6,4 7,-4-3,4 3,-4-3,4-1,-5 0,1 4,3 1,-7 7,3-7,-3 4,-5 2,0-1,-4 7,4-8,-3 3,3 0,-4-2,0 5,0-6,-27-5,12-1,-30-7,16 0,0 5,-5-4,-4 3,0-4,-6 0,8 0,-8 0,6 0,-14 0,14 0,-7 0,1 0,13 0,-11 0,20 0,-6 0,8 0,-1 0,1 0,4 0,-3 0,4 0,-6 0,1 0,-1 0,1 0,-1 0,0 0,1 0,-1 0,1 0,-1-4,6 3,-4-4,3 1,-4 2,-5-7,4 8,-4-3,5-1,4 4,-3-4,4 1,0 3,-3-4,5 5,-6 0,1 0,-2 0,6 0,-3 0,1 0,-4 0,4 0,-4 0,10 0,-9 0,4 0,-1 0,-1 0,3 0,-2 0,-1 0,-1 0,4 0,-3 0,4 0,-3 0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01:46.346"/>
    </inkml:context>
    <inkml:brush xml:id="br0">
      <inkml:brushProperty name="width" value="0.3" units="cm"/>
      <inkml:brushProperty name="height" value="0.6" units="cm"/>
      <inkml:brushProperty name="color" value="#00F900"/>
      <inkml:brushProperty name="tip" value="rectangle"/>
      <inkml:brushProperty name="rasterOp" value="maskPen"/>
    </inkml:brush>
  </inkml:definitions>
  <inkml:trace contextRef="#ctx0" brushRef="#br0">36 1,'49'0,"1"0,-28 0,12 0,3 0,1 0,6 0,-8 0,8 0,-6 0,6 0,-8 0,-1 0,1 0,0 0,-7 0,5 0,-5 0,0 0,5 0,-5 0,7 0,-1 0,-6 0,5 0,-12 0,12 0,-5 0,0 0,5 0,-11 0,11 0,-12 0,5 0,-7 0,1 0,-1 0,-4 0,1 0,-4 0,3 0,0 0,3 0,0 0,-4 0,4 0,0 0,-3 0,2 0,-2 0,-6 0,10 0,-6 0,3 0,0 0,-4 0,6 0,-6 0,3 6,-12 13,-5-4,-4 7,-2-10,6 2,-7 8,7-7,-7 2,4 0,-1-7,1 10,-6-10,0-2,-11-4,2-4,-1 0,-8 0,6 0,-12 0,-4 0,0 0,-6 0,0-6,6 4,-6-4,0 0,-2 5,-1-5,-5 6,6 0,-9 0,1 0,-1 0,9 0,2 0,8 0,0 0,0 0,7 0,2 0,6 0,1-5,-1 4,6-4,-4 5,3 0,1 0,-4 0,0-4,2 3,-1-2,5 3,-7-4,-1 3,2-3,-1 4,10 0,-9 0,0 0,3-4,-2 3,5-3,0 4,-8 0,7 0,-5 0,5 0,-3-4,0-1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01:56.985"/>
    </inkml:context>
    <inkml:brush xml:id="br0">
      <inkml:brushProperty name="width" value="0.3" units="cm"/>
      <inkml:brushProperty name="height" value="0.6" units="cm"/>
      <inkml:brushProperty name="color" value="#FF40FF"/>
      <inkml:brushProperty name="tip" value="rectangle"/>
      <inkml:brushProperty name="rasterOp" value="maskPen"/>
    </inkml:brush>
  </inkml:definitions>
  <inkml:trace contextRef="#ctx0" brushRef="#br0">0 9,'45'-5,"-2"1,-33 4,4 0,9 0,-6 0,13 0,-3 0,-5 0,12 0,-12 0,5 0,-6 0,-1 0,1 0,-1 0,-5 0,4 0,0 0,-2 0,0 0,-3 5,0-4,4 7,-1-7,-4 7,2 0,-10 4,2 5,-3-1,-3-2,3 11,-4-8,0 6,0-4,0-4,0 6,0-1,0-5,0 4,0-3,0-1,0 4,0-4,0 6,0-1,0-5,0 3,0-5,0 4,-25-7,3-3,-16-7,4 0,5 0,-7 0,0 0,7 0,2 0,6 0,1 0,4 0,-1 0,4 0,-3 0,-2-4,4 3,-9-12,12 7,-12-8,13 5,-9-1,9 5,-10-4,10 4,-4-5,6 2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02:00.818"/>
    </inkml:context>
    <inkml:brush xml:id="br0">
      <inkml:brushProperty name="width" value="0.3" units="cm"/>
      <inkml:brushProperty name="height" value="0.6" units="cm"/>
      <inkml:brushProperty name="color" value="#FF40FF"/>
      <inkml:brushProperty name="tip" value="rectangle"/>
      <inkml:brushProperty name="rasterOp" value="maskPen"/>
    </inkml:brush>
  </inkml:definitions>
  <inkml:trace contextRef="#ctx0" brushRef="#br0">0 0,'37'0,"-5"0,-24 0,10 0,-4 0,5 0,-3 0,-3 0,4 0,0 0,-3 0,2 0,-3 0,4 0,0 0,0 0,0 0,0 0,0 0,0 0,0 0,-1 0,-1 0,1 0,1 0,0 0,0 0,-1 0,-6 17,-3-5,-7 11,0-7,0-7,0 13,0-6,0 8,0-3,0-1,0 1,0-1,0-5,0 8,0-12,0 7,0-2,0-3,-12 4,-4-9,-9-5,1-3,3 0,0 0,6 0,-4 0,5-4,-1 3,0-10,2 10,-3-10,0 2,2 3,-2-5,6 6,-6-4,3 1,0-1,-2 0,5 1,-6-1,2 0,1 4,-3-6,3 6,-2-6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50.62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15 23,'49'0,"-5"0,-23 0,-1 0,-5 0,4 0,-5 0,6 0,-6 0,5 0,0 0,2 0,4 0,-5 0,1 0,-1 0,0 0,1 0,-1 0,1 0,-1 0,7 0,2 0,7 0,0 0,0 0,-1 0,1 0,0 0,-7 0,5 0,-12 0,5 0,-6 0,6-5,-5 3,5-3,1 5,-6 0,5 0,0 0,-4-5,4 4,-7-3,1 4,-1 0,1 0,-1 0,1 0,-6 0,4 0,-5 0,6 0,-7 0,5 0,-5 0,5 0,-1 0,-4 0,3 0,-2 0,3 0,0 0,-4 0,3 0,-7 17,0-9,-6 18,-3-13,0 0,0 7,0-6,0 4,0-2,0-3,0 3,0 3,0-6,0 4,-25-11,10 0,-28 0,14-5,-16 4,-1 1,-8 2,-1-1,1 5,-1-4,1 0,-1 4,1-5,-1 1,1 4,7-5,3 0,9-2,-1 0,7-3,1 3,8-5,4 0,-1 0,4 0,-10 0,9 0,-9 0,8 0,0 0,-11 0,9 0,-11 0,8 0,5 0,-5 0,1 0,3 0,-7 0,13 0,-13 0,12 0,-7 0,1 0,7 0,-12 0,9 0,-3 0,-1 0,-2 0,3 0,-7 0,13 0,-8 0,5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2:53.91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0,'77'0,"11"0,-30 0,19 0,-1 0,-9 0,-3 0,0 0,-7 0,-8 0,2 0,-20 0,13 0,-9 0,1 0,8 0,-6 0,6 0,0 0,-6 0,6 0,-8 0,0 0,-1 0,1 0,16 0,-13 0,6 0,-11 0,-11 0,11 0,-12 0,5 0,-7 0,-4 0,3 0,0 0,-3 0,2 0,-6 4,1-3,4 13,-5-8,0 9,-4-3,0-3,0 11,0-10,-4 9,0-6,-4 3,0 1,0 1,0-5,0 5,0-5,0 6,0-2,0-4,0 4,0-4,0 4,0 0,0-3,0 2,-3-1,-11-5,-2 0,-8-5,3-4,-6 3,-2-4,-7 6,-8-5,6 10,-15-10,15 4,-6-5,8 0,1 0,-1 6,0-5,7 4,-6-5,13 0,-5 0,-1 0,6 0,-5 0,6 0,1 0,4 0,-3 0,4 0,-6 0,6 0,-4 0,-1 0,4 0,-7 0,13 0,-9 0,0 0,2 0,-6 0,13 0,-9 0,0 0,3 0,-8 0,9 0,0 0,-4 0,3 0,-4 0,4 0,-3 0,-3 0,0 0,-6 0,8 0,4 0,-3 0,0 0,3 0,-2 0,3 0,-4 0,1 0,0 0,4 0,-5 0,3 0,-2 0,6-4,-2 3,-5-3,5 4,-5 0,6 0,-6 0,5 0,-3 0,4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02.05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0,'76'0,"-13"0,-19 0,-8 0,8 0,-6 0,6 0,0 0,-6 0,6 0,-8 0,-1 0,1 0,8 0,-6 0,14 0,-5 0,7 0,0 0,1 0,-1 0,0 0,-7 0,5 0,-14 0,6 0,-15 0,-2 0,-7 0,1 0,-6 0,3 0,-6 0,5 4,-1 1,2 0,-4 2,5-6,-9 7,9-7,-6 6,2-6,1 7,-3-4,0 4,2 4,-6-4,3 8,-8-3,4 4,-7 0,3-4,-4 8,0-10,0 11,0-7,0-2,0 6,0-5,0 1,0 5,0-10,0 9,-22-9,1-2,-21-3,7 0,-10-4,-1 5,-8 0,7-5,-5 5,14-6,-14 6,14-4,-7 4,10-6,-1 0,7 4,-6-2,13 2,-5-4,6 0,1 0,-1 0,0 0,1 0,-1 0,6 0,-4 0,0 0,-3 0,3 0,0 0,3 0,1 0,-4 0,3 0,-4 0,-1 0,1 0,-8 0,6 0,-5 0,6 0,-6 0,4 0,-4 0,6 0,1 0,-1 0,6 0,-4 0,5 0,-4 0,2 0,0 0,0 0,-2 0,1 0,3 0,2 0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06.85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9,'63'-5,"8"2,-15 3,18 0,-17 0,7 0,0 0,-15 0,22 0,-31 0,22 0,-16 0,8 0,0 0,1 0,-9 0,6 0,-6 0,8 0,-8 0,6 0,-6 0,-1 0,-1 0,-8 0,0 0,-1 0,-6 0,5 0,-11 0,4 0,-7 0,1 0,-6 0,4 0,-4 0,0 0,3 0,-5 0,5 0,-1 0,1 0,-4 0,4 0,-5 0,-3 17,-3-5,-2 16,-4-9,3 2,-4-1,0 1,0 6,0-5,0 5,0-6,0-1,5 1,-4-1,4 1,-5-1,0 1,0-1,0-5,0 3,0-5,0 4,0 0,0-1,0-1,-4 0,-26-7,11 3,-28-10,18 3,-7-4,0 6,-8-5,-2 4,-1-5,-5 0,6 0,-9 6,1-4,-1 4,1-6,-1 0,1 0,8 0,-7 0,15 0,-6 0,8 0,0 0,0 0,1 0,5 4,-4-2,-4 2,7-4,-6 0,17 0,-1 0,1 0,-1 0,6 0,-3 0,-1 0,4 0,-2 0,3 0,-6 0,-1 0,-4 0,5 0,-1 0,1 0,-1 0,0 0,1 0,-1 0,1 0,4 0,-1 0,1 0,3 0,-8-3,9 2,-7-2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34.0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13 83,'61'0,"3"0,-18 0,9 0,-1 0,10 0,-15 0,23 0,-24 0,17 0,-19 0,6 0,-6 0,18 0,-7 0,7 0,0 0,-7 0,17-7,-7 5,-1-5,8 7,-17 0,17 0,-7-7,-1 6,8-6,-7 7,0-6,-3 4,0-4,-7 6,-1 0,-4 0,-14 0,6 0,0 0,-6-5,6 4,-8-5,9 6,-7 0,6 0,-8 0,0 0,-7 0,13 0,-11 0,13 0,-8-5,0 4,0-5,-1 6,9-6,-6 5,6-6,-15 7,5 0,-12 0,6 0,1 0,-11 0,10 0,-18 0,9 0,-6 0,2 0,5 0,-14 15,5 1,-11 5,0 2,0-8,0 6,0-1,0 1,0-1,0 1,0-1,0 1,0-6,0 4,0-5,0 0,0 6,0-10,-18 3,4-10,-15-3,1 0,-1 0,-15 0,-2 0,-8 0,-1 0,-9 0,7 0,-17 0,17 0,-17 0,17 0,-17 0,17 6,-17-5,17 5,-17 1,7-5,0 5,-7-7,17 0,-17 6,17-4,-7 5,0-7,7 0,-8 0,11 0,-1 0,-23 0,17 0,-9 0,26 0,8 0,0 0,0 0,7 0,1 0,1 0,5 0,-6 0,8 0,-7 0,4 0,-4 0,-1 0,-1 0,-7 0,1 0,-1 0,0 0,-24 0,9 0,-11 0,18 0,8 0,7 0,-5 0,12 0,-5 0,6 0,6 0,-3 0,5 0,-4 0,-4 0,1 0,-4 0,3 0,0 0,1 0,-1 0,6 0,-3 0,5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39.01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1,'86'0,"-15"0,-18 0,-7 0,18 0,-16 0,24 0,-23 0,7 0,-4 0,-21 0,11 0,-13 0,7 0,0 0,-7 0,-2 0,0 0,-5 0,6 0,-8 0,1 0,-6 0,4 0,-5 0,6 0,-7 0,5 0,-5 0,4 0,0 4,-5 0,6 1,1 3,2-3,-2 0,-5 0,-1-2,4-2,-3 7,5-8,-6 4,-4 13,-2-6,-7 11,0-6,0-3,0 6,0-2,0 3,0-6,0 4,0-5,0 4,0 0,-12-4,-4-5,-16 0,6-7,-8 5,11-6,-11 5,5-4,0 5,-5-6,12 4,-13-3,13 4,-12-5,12 0,-13 0,13 0,-12 0,5 5,0-4,-5 5,11-6,-11 0,12 0,-12 0,11 0,-11 0,12 0,-5 0,6 0,0 0,1 0,5 0,-3 0,5 0,-10 0,9 0,-9 0,8 0,-6 0,1 0,-8 0,6 0,-5 0,11 0,-3 0,6 0,-5 0,1 0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42.15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66 0,'59'0,"4"0,-25 0,6 0,-8 0,-1 0,9 0,-6 0,15 0,-16 0,8 0,-17 0,7 0,-6 0,6 0,1 0,0 0,-7 0,5 0,-5 0,0 0,5 0,-12 0,12 0,-5 0,0 0,5 0,-12 0,5 0,-11 0,-3 0,5 0,-7 0,9 0,-7 0,3 0,3 0,-6 0,5 0,-5 4,-3 10,-2 1,-8 4,0-3,0 3,0-5,0 9,0-8,0 1,-5 6,4-11,-4 7,5-2,-3-6,-15 3,6-10,-15-3,12 0,-6 0,-6 0,-3 0,-5 0,-1 0,-8 0,-3 0,-7 0,-1 0,1 0,-1 0,1 0,-11 0,8 0,-7 0,0 0,7 0,1 0,3 0,15 0,-6 0,8 0,7 0,2 0,12 0,-5 0,7 0,-2 0,-5 0,10 0,-6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44.70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199 1,'56'0,"-8"0,-27 0,-1 0,0 0,1 0,-6 0,8 0,-12 0,7 0,-2 0,-6 0,10 0,-7 0,10 4,-9-3,9 2,-8-3,0 4,3-3,-5 7,-3 6,-3 1,-7 4,0-3,0-1,0 4,0-4,0 4,0-5,0 4,0-1,-14-7,2-3,-20-7,11 0,-13 0,5 0,-7 0,-8 0,-2 7,-1-6,-5 5,14-6,-6 0,15 5,-5-4,12 3,-6-4,8 0,4 0,-3 0,6 0,-6 0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47.49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109 0,'44'0,"3"0,-25 0,5 0,-6 0,-6 0,11 0,-9 0,10 0,-12 0,4 0,-4 0,0 0,3 0,-5 0,5 0,-2 0,-3 10,-2 0,-3 10,-3-8,2 4,-6 0,3-3,-4 9,-16-13,3 2,-22-7,13-4,-12 5,5-3,-7 3,0-5,0 5,0-3,0 3,0-5,7 0,-5 0,17 0,-9 0,11 0,-1 0,-1 0,4 0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3:53.21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67,'80'0,"11"0,-1 0,-40 0,2 0,7 0,-3 0,12 0,-14 0,-2 0,2 0,24 0,-4 0,-25 0,13 0,-16 0,8 0,1 0,9 0,-15 0,22 0,-12 0,17 0,1-7,-27 3,0-1,15-3,21-5,-48 11,6-4,-9 6,1-5,-7 4,-2-5,-6 6,-1 0,1-4,-1 3,1-4,-1 5,1 0,-1 0,1 0,-1 0,0 0,8 0,1 0,15 0,-12 0,4 0,-15 0,-1 0,0 0,-4 0,3 0,-6 0,8 0,-8 0,6 0,-5 0,1 0,5 0,-10 0,10 0,-6 0,2 0,-6 18,-3-6,-7 11,4-7,-3-6,10 10,-9-10,9 10,-10-6,7-1,-3 3,-1-3,4 4,-7-1,-13-3,-8-5,-16-5,0-3,-9 6,-1-5,-18 12,7-11,-7 11,9-12,9 11,-7-11,16 9,-16-8,15 3,-6-5,8 0,0 5,7-3,-5 3,5-5,-7 0,0 5,7-4,-5 5,5-6,-7 0,0 5,-8-4,6 5,-6-6,-1 0,7 0,-6 5,0-4,6 5,-6-6,0 0,6 0,-15 6,7-5,0 5,-6-6,6 6,0-4,-14 4,20-6,-12 0,23 0,2 0,6 0,1 0,-1 0,6 0,-4 0,3 0,-4 0,-1 0,1 0,4 0,-3 0,4 0,0 0,-5 0,1 0,3 0,-7 0,7 0,1 0,-4 0,5 0,-6 0,6 0,-4 0,-1 0,4 0,-2 0,1 0,5 0,-14 0,15 0,-13 0,8 0,-1 0,-7 0,12 0,-7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20:09:05.18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2566 1195 24575,'-51'0'0,"-16"0"0,9 0 0,11 0 0,-5 0 0,-2 0 0,-2 0 0,-11 0 0,-1 0 0,-4 0 0,8 0 0,0 0 0,-2 0 0,6 0 0,1 0 0,7 0 0,-31-7 0,43 6 0,-22-6 0,31 7 0,-12-11 0,21 9 0,0-9 0,8 11 0,5 0 0,1 0 0,-4 0 0,3 0 0,-8 0 0,7 0 0,-9 0 0,3 0 0,-11 0 0,-2 0 0,-7 0 0,0 0 0,0 0 0,-8 0 0,6 0 0,-14 0 0,14 0 0,-15 0 0,7 0 0,0-5 0,-6-3 0,14 1 0,-15-11 0,7 9 0,0-10 0,-7 5 0,15 2 0,-6-1 0,8 1 0,7 1 0,-5-1 0,12 2 0,-6-1 0,8 5 0,5-2 0,-5 7 0,5-8 0,0 4 0,-5 0 0,5-4 0,0 8 0,1-7 0,5 7 0,-5-3 0,8 0 0,-7 3 0,12-13 0,10 7 0,10-10 0,13 6 0,4 4 0,8-5 0,-6 6 0,14-14 0,4 5 0,11-6 0,-1 7 0,-2-1 0,-9 1 0,-1 1 0,0 5 0,-8-3 0,-1 9 0,-17-3 0,6 0 0,-11 3 0,4-3 0,-7 5 0,1 0 0,-1 0 0,-5 0 0,5 0 0,-5 0 0,5 0 0,-5 0 0,4 0 0,-9 0 0,4 0 0,-5 0 0,5 0 0,-4 0 0,12 0 0,-11 0 0,7 0 0,-4 0 0,-4 0 0,9 0 0,-4 0 0,5 0 0,1 0 0,-1 0 0,8 0 0,1 0 0,6 5 0,9-3 0,-6 3 0,15 1 0,-7-4 0,8 10 0,-8-11 0,6 11 0,19-4 0,-11 5 0,19-5 0,-25 4 0,0-4 0,1-1 0,-1 5 0,10-10 0,-7 10 0,7-5 0,-10 1 0,1 4 0,-1-10 0,1 4 0,-9-1 0,6-4 0,-14 10 0,14-10 0,-14 10 0,6-10 0,-8 4 0,8 1 0,10-4 0,-6 9 0,11-4 0,-13 0 0,1-1 0,5 0 0,-6-4 0,8 10 0,1-11 0,-1 12 0,-8-12 0,7 11 0,-16-10 0,16 4 0,-15-6 0,6 5 0,0-4 0,-6 5 0,14-6 0,-6 0 0,24 0 0,-20 0 0,19 0 0,-32 0 0,7 0 0,-8 0 0,8 0 0,-6 0 0,-1 0 0,-3 0 0,-5 0 0,7 0 0,0 0 0,0 0 0,-1 0 0,1 0 0,0 0 0,0 0 0,-1 0 0,1 0 0,8 0 0,-6 0 0,30 0 0,-26 0 0,26 0 0,-30 0 0,6 0 0,-9 0 0,9 0 0,-6 0 0,14 0 0,-5 0 0,7 0 0,0 0 0,1 0 0,-1 0 0,1 0 0,-9 5 0,6-4 0,-14 10 0,14-10 0,-14 4 0,6 1 0,0-5 0,18 10 0,-4-9 0,4 4 0,-9-6 0,-16 0 0,16 0 0,-15 0 0,14 0 0,-14 0 0,14 0 0,-14 0 0,6 0 0,-8 0 0,8 0 0,-7 0 0,1 0 0,5 0 0,-24 0 0,11 0 0,-22 0 0,1 0 0,-30-19 0,3 4 0,-27-16 0,-2-3 0,0 6 0,-11-8 0,4 15 0,-1-5 0,-9 10 0,-3-4 0,-9 4 0,-1 1 0,1 7 0,-1 1 0,1 0 0,-1 5 0,0-5 0,11 7 0,-8 0 0,17 0 0,-8 0 0,11 0 0,8 0 0,-7 0 0,15 0 0,-5 0 0,-2 0 0,-1 0 0,0 0 0,-7 0 0,7 0 0,-42 0 0,25 0 0,-26 0 0,35 0 0,-1 0 0,1 0 0,-1-6 0,1 5 0,-1-11 0,1 10 0,7-9 0,-5 9 0,14-8 0,-6 8 0,8-8 0,0 8 0,13-7 0,-3 8 0,16-3 0,-4 1 0,72 2 0,-12 4 0,9 1 0,5 2-492,-8 1 0,0 2 367,12 5 1,4 0-368,12 2 0,4 0 0,6 5 0,2 1 164,-21-7 0,1 0 0,1 0 0,0 1 0,0-1 0,1 0 0,-1 1 0,0 0 0,1-2 0,-2-1 0,0-2 0,-1 1 0,-3 2 0,-1 1 0,-4-3-55,4-1 1,0-1 382,6 1 0,5 0 0,-10-1 0,21 6 235,5-5 1,3-1-236,-42-5 0,-4-1 491,7 4 1,2 0-1,20-7 1,0 0-298,-24 3 0,1-1-194,29-2 0,-2-2 0,12 1 491,-40 0 1,-2 0 273,23 0 218,-1 0-74,-9 0-909,7 0 0,-8 0 0,1 0 0,7 0 0,-7 0 0,-1 0 983,-2 0-277,-9 0-706,-9 0 0,-2 0 689,9 0-689,-13 0 43,13 0-43,-17 0 0,-7 0 0,5 0 0,-12 0 0,12 0 0,-12 0 0,12 0 0,-12 0 0,12 0 0,-12 0 0,12 0 0,-11 0 0,4 0 0,-7 0 0,-4 0 0,-3 0 0,-4 0 0,3 0 0,-43-20 0,14 10 0,-58-25 0,27 14 0,-27-2 0,-3-6 0,-1 11-241,30 2 1,-1 0 240,-29-1 0,-9-7 0,0 8 0,9 8 0,-9 0 0,11 1 0,10 6 0,-7-6 0,17 7 0,-16 0 0,6 0 0,0 0 0,-7 0 481,17 0-481,-7 0 0,10 0 0,-11 0 0,8 0 0,-7 0 0,0 0 0,7 0 0,-8 0 0,19-6 0,-6 5 0,6-4 0,-1-1 0,-5 5 0,14-10 0,-15 10 0,14-4 0,1 0 0,16 4 0,3-3 0,9 4 0,-4-4 0,10-1 0,57 1 0,-5 1 0,5 2 0,5 2-477,-6-1 0,-1 0 477,7 0 0,2 0 0,11-1 0,3 2-492,8 3 0,0 1 108,1 0 1,0 2-109,5 3 0,2 1 0,-1-6 0,-1 1 467,-4 3 0,-1 0 25,7-7 0,-2-2-482,-12 4 1,-3 1 481,-12-1 0,-1-1 0,2-2 0,0 0 0,-8 2 0,-1 0 0,5-2 0,1-2 122,-1 1 1,-1 0-123,-6 0 0,0 0 0,0 0 0,0 0 0,39 0 0,9 0 0,-20 0 0,20 0 0,-19 0 0,7 0 0,-10 0 0,-1 0 983,-9 0-589,7-6 589,-18 4 0,9-11 0,-1 11-624,-7-10 268,7 11-627,-10-12 129,10 12-129,-7-11 0,7 10 0,-9-10 0,-1 11 0,0-5 0,0 6 0,1 0 0,-1-6 0,25 4 0,-9-4 0,11 6 0,-8 0 0,-16 0 0,16 0 0,-16 0 0,17 0 0,-17 0 0,17 0 0,-18 0 0,9 0 0,-1 0 0,2 0 0,22 0 0,2 0 0,-9 0-516,16 0 516,-17 0 0,-29-1 0,0 2 0,40 6 0,-4-6 0,-36 6 0,-1-1 0,22-4 0,17 4 0,-44-6 0,-1 0 0,-8 0 0,-7 4 0,-7-3 516,-3 4-516,-9-5 0,4 0 0,-9 7 0,-31 2 0,-5 6 0,-38 1 0,2-9 0,1 6 0,-32-3-984,25 5 950,4-5 1,-1-1 33,-16 0 0,23-1 0,0 0 0,10-2 0,2-1 0,-1-1 0,-1 1 0,-4 4 0,-1-2-276,7-6 0,0 0 276,0 6 0,0 1 0,-39-6 0,-9 5 0,19-7 0,-8 0 0,12 0 0,9 0 0,-6 0 0,16 0 0,-41 0 0,35 0 0,-26 0 0,25 0 0,8 0 0,-8-6 0,10-1 983,-1-7-945,1 0 544,8 1-582,-7 0 0,7 0 0,-8 5 0,-1-4 0,1 4 0,-1-5 0,0 5 0,1-4 0,-1 4 0,9 1 0,-6 1 0,14 0 0,-39 5 0,33-4 0,-32 5 0,29 0 0,-7 0 0,-1 0 0,1 0 0,-1 0 0,1 0 0,8 0 0,-6 0 0,6 0 0,6 0 0,-2 0 0,20 0 0,0 0 0,8 0 0,5 0 0,51-7 0,11 5 0,-4-1 0,5-1-492,10 4 0,1 0 249,2 0 0,2 0-249,18 4 0,4 2 164,-25 1 0,0 1 0,2 1 0,5-1 0,0 0 0,1 1 0,-1 2 0,1 1 0,-1-1 66,-1-3-1,-1-1 1,1 0 262,0 1 0,0-1 0,0 1 0,-5-1 0,0 1 0,1-1 0,4 1 0,0 0 0,0-1 0,28-1 0,-2 0 0,-7 4 0,0-1 0,9-8 0,-5 0-492,-30 7 0,-2 0 448,15-7 1,-2 0 227,-21 2 1,-3 0-185,7 1 0,0 0 0,-7-3 0,-1 0 983,37 6-71,-22-1 71,-2-4 0,-18 4 0,-2-6 0,-8 0 0,-7 4-898,5-3-85,-5 4 0,15-5 0,2 0 0,18 0 0,-8 0 0,29 0 0,-33 0 0,0 0 0,44 0-246,-40 0 1,-1 0 245,21 0 0,-9 0 0,6 0 0,-16 0 0,7 0 0,-9 0 0,9 0 491,-7 6-491,17-4 0,-8 10 0,11-10 0,-1 5 0,-9-1 0,7-5 0,-8 12 0,10-11 0,1 11 0,-1-11 0,11 12 0,-31-9 0,1-1 0,39 12 0,-45-12 0,-1 0 0,24 10 0,-7-13 0,-1 6 0,8-7 0,-7 0 0,9 0 0,-25 0 0,-1 0 0,14 0 0,-11 0 0,1 0 0,7 0 0,26 0 0,-10 0 0,-1 0 0,-9 0 0,-3 0 0,-18 0 0,-9 0 0,-6 0 0,-15 0 0,2 0 0,-66-13 0,4 2 0,-7 1 0,-5-2-450,5-1 0,-1 0 450,-6 3 0,-2 0-492,-12-3 0,-1-2 224,-1 1 1,-1 0-225,-13 2 0,-2 0 26,6-2 1,1-1 465,-6-1 0,-1 1 0,1 4 0,0-1 0,5-7 0,1-1 0,-6 8 0,-1 1 0,7-4 0,4 0 0,21 6 0,1 1-427,-12-2 1,1 1 426,-28-8 0,37 8 0,0 0 0,1 1 0,1-1 0,6 0 0,0 1 209,0 2 1,0 2-210,-39-3 0,-10-1 0,21 6 0,1-5 0,4 7 983,17 0-644,-7 0 644,9 0 0,9 0 0,-7 0-848,15 0 227,-6 0-362,8 0 0,-8 0 0,-18 0 0,12 0 0,-19 0 0,23 0 0,0 0 0,-6 0 0,6 0 0,-18 0 0,7 0 0,-17 0 0,-14 0 0,24 0 0,12 0 0,1 0 0,-10 0 0,-27 0 0,12 0 0,-1 0-511,-11 0 511,38 0 0,-2 0 0,1 0 0,-2 0 0,-11-1 0,3 2 0,-23 5 0,8 1 0,-2 2 0,-14 8-453,18-4 0,1-1 453,-18 4 0,41-7 0,1-1-184,-30 0 184,-9 7 0,11-7 0,11 7 0,10-2 0,3 0 483,22-6-483,-11 5 920,25-7-920,-9 1 198,16-2-198,-4-4 0,6 4 0,-6-3 0,-1 2 0,-5 2 0,-1 1 0,0-1 0,1 4 0,-1-8 0,1 8 0,-1-8 0,6 4 0,-4-5 0,9 0 0,-4 0 0,9 7 0,1 2 0,4 3 0,0 1 0,0-5 0,0 1 0,0 8 0,4-6 0,6 12 0,12-6 0,7 5 0,18 12 0,0-7 0,10 9 0,-3-9 0,10-5 0,-7-2 0,8-6 0,-19-1 0,6 0 0,-14-1 0,6 1 0,-15-6 0,-2-2 0,-12-5 0,-1 0 0,-5 0 0,-1 0 0,4 0 0,-3 0 0,3 0 0,-4 0 0,0 0 0,6 0 0,1 0 0,13 0 0,1 0 0,6 0 0,17 0 0,-12 0 0,11-5 0,-22 3 0,5-3 0,-5 5 0,15 0 0,-6 0 0,6 0 0,0 0 0,-6 0 0,14 0 0,-14 0 0,-1 0 0,-3 0 0,-17 0 0,9 0 0,-16 0 0,4 0 0,-5 0 0,-5-10 0,0-2 0,-4-10 0,0 1 0,0 1 0,0-1 0,-4 1 0,-13-2 0,-16-2 0,-14 4 0,-7 0 0,-10 6 0,-3-1 0,0 7 0,-7 1 0,25 7 0,-13 0 0,16 0 0,0 0 0,2 0 0,8 5 0,0 7 0,-5 23 0,2 1 0,-6 22 0,1-5 0,-2 8 0,7 6 0,-5-4 0,13 2 0,-6 2 0,10-10 0,-4 17-429,-1 17 429,8-19 0,10-3 0,1-1 0,-1-2 0,5-7 0,-1 6 0,-1-2 0,-1 0 0,3-7 0,-1 0 0,-2 13 0,1-2 0,1 20 0,-2-21 0,5-10 0,-1-12 0,-2-15 0,9-7 0,-3-8 0,4-5 429,0-1-429,0-38 0,27-2 0,0-38 0,32 16 0,-1-16-607,14 10 607,-5-13 0,-30 36 0,0 0 0,36-30 0,-6-6 0,-26 40 0,0-1 0,25-38 0,7 5 0,-9 2 0,-3 5 0,0 13 0,0-6-52,0 7 52,-11 10 0,-3 2 0,-11 10 0,8-1 0,2 5 605,8 1-605,0 5 0,22-1 0,4 7 0,-18 3 0,2 2 0,-9 3 0,-2 0 0,5 0 0,-1 0 0,30 0 0,-11 0 0,0 0 0,-9 0 54,-3 0-54,-18 0 0,6 6 0,-14 1 0,6 6 0,-15 2 0,5 3 0,-5 5 0,7 1 0,-7-2 0,0 6 0,-2-4 0,-2 10 0,3-10 0,-5 10 0,10 11 0,-7-6 0,16 15 0,-16-18 0,13 5 0,-14-5 0,14 4 0,-6-1 0,17 4 0,9 0 0,4 3-723,23 2 723,-2 1-492,-22-26 0,4 0 244,-6 3 0,2 0-244,23 1 0,5 0 0,-7 3 0,2 1 164,-20-9 0,1 1 0,1-2 0,-1-2 0,0-1 0,0 1 212,-2 3 1,0 0 0,6-2 115,6-4 0,7-1 0,1-1 0,-6-1 0,0 4 0,-5-2 0,5 0-246,4-2 0,6-1 0,-1-2 0,-6 0-82,-4-1 0,-5-2 0,-1 0 245,3-2 1,1-1 0,-4 0-66,17 2 1,-3-2 147,2-3 0,-3-2 266,-22 1 1,-2 0-267,12 0 0,0 0 0,-5 0 0,-3 0 0,-5 0 0,0 0 491,-1 0 1,-2 0 116,35 0-608,8 0 0,-20-6 0,-24 1 0,2 0 0,37-12 0,-43 12 0,1 0 0,-2-3 0,-1 1 0,41 5 0,-39-6 0,0 1 0,-1 5 0,2 2 0,10-4 0,0 0 0,35 4 0,-41 0 0,-2 0 0,13 0 983,-3 0 0,0-7 0,-15 6 0,13-6 0,-24 7 0,-1 0-10,-3 0-973,-12 0 0,5 0 0,-6 0 0,-6 0 0,-1 0 0,-6 0 0,1 0 0,-47-5 0,15 3 0,-48-9 0,33-1 0,-15-3 0,16-8 0,-16 2 0,13-11 0,-16-5 0,4-6 0,-9-10 0,-1 5 0,2-11 0,7 14 0,2-14 0,9 16 0,7-4 0,-4 6 0,19 12 0,-9-1 0,18 9 0,1 1 0,1 5 0,8 1 0,-3 5 0,4 0 0,0-3 0,0 3 0,0-2 0,0 2 0,0 1 0,0-5 0,0 4 0,0-3 0,0 4 0,0 0 0,0-6 0,-9-1 0,2-12 0,-13 4 0,8-4 0,-8 7 0,9-1 0,1 6 0,1 1 0,8 5 0,-6 0 0,6 1 0,-3-3 0,4-1 0</inkml:trace>
  <inkml:trace contextRef="#ctx0" brushRef="#br0" timeOffset="10686">20533 961 24575,'72'0'0,"1"0"0,14 0-984,4 0 813,-40 0 1,0 0 170,0 0 0,0 0 0,-1 0 0,1 0 0,7 0 0,-1 0 0,26 0 0,-28 0 0,-2 0 0,17 0 0,28 0 0,-19 0 0,20 0 0,-20 0 0,9 0 167,-12 0-167,1 0 0,-1 0 0,0 0 283,-9 0-283,-3 0 0,-10 0 0,0 0 667,1 0-667,-9 0 208,-2 0-208,0 0 0,-7 0 0,7 0 0,-8 0 0,0 0 0,0 0 0,0 0 0,15 0 0,-11 0 0,12 0 0,-24 0 0,0 0 0,-8 0 0,1 0 0,-1 0 0,1 0 0,-6 0 0,-1 0 0,-6 0 0,1 0 0,2 0 0,-2 0 0,3 0 0,2 0 0,1 0 0,12 0 0,2 0 0,6 0 0,-6 0 0,5 0 0,-11 0 0,-1 0 0,-3 0 0,-9 0 0,4 0 0,-72-7 0,30 5 0,-20-3 0,-4-3 0,-6-8 0,8 7 0,-1 0 0,-22-13 0,19 16 0,-1 2 0,-26-10 0,30 9 0,0 1-425,-40-5 425,-8 1-492,40 7 0,1 2 308,-29-1 184,11-4 0,3-1 0,7 3 0,-15-3 0,-4 1 0,32 4 0,2 0 0,-12 0 0,-1 0 0,1 0 0,4 0-598,-25 0 598,27 0 0,-1 0 0,6 0 0,2 0 0,-40 0 0,-9 0 0,19 0 0,-8 0 0,12 0 0,-1 0 0,10 0 0,3 0 388,10 0-388,-1-6 983,1 4-811,7-4 476,-5 6-648,14 0 0,-22 0 0,20 0 0,-12 0 0,17 0 0,-1 0 0,0-5 0,0 4 0,0-5 0,0 6 0,0 0 0,1 0 0,-10 0 0,7-5 0,-6 4 0,8-5 0,1 6 0,-1 0 0,7-4 0,-6 3 0,13-4 0,-12 0 0,12 3 0,-10-3 0,11 5 0,2 0 0,-1 0 0,10 0 0,-9 0 0,9 0 0,-9 0 0,4 0 0,-6 0 0,-6 0 0,4 0 0,-11 0 0,-3 0 0,-1 0 0,-15 0 0,15 0 0,-14 0 0,6 0 0,-8 0 0,-1 0 0,9 0 0,-22 0 0,17 0 0,-4 0 0,19 0 0,16 0 0,4 0 0,6 3 0,38 8 0,4 1 0,22 6 0,-2-5 0,-5 0 0,7 1 0,-8-2 0,6 2 0,-5-1 0,7 0 0,0-5 0,1 4 0,-1-11 0,-8 11 0,6-11 0,-14 4 0,6-5 0,-8 0 0,-7 0 0,5 6 0,-5-5 0,7 4 0,-7-5 0,5 0 0,-5 5 0,7-3 0,-1 3 0,1-5 0,0 0 0,-7 0 0,7 5 0,-13-4 0,7 3 0,-15-4 0,4 0 0,-9 0 0,4 0 0,-6 0 0,1 0 0,3 0 0,-3 4 0,3-4 0,-4 4 0,0-4 0,4 0 0,-2 0 0,2 0 0,-4 0 0,-3 10 0,-31-4 0,3 5 0,-34-6 0,-10-5 0,15 0 0,-42 0 0,32 0 0,-37 0 0,20 0-550,-20 0 550,8 0 0,0 0 0,-8 0 0,30 0 0,-17 0-45,20 0 45,-1 0 0,11 0 0,3 0 0,15 0 0,-6 0 549,8 0-549,1 0 46,-1 0-46,7 0 0,-5 0 0,12 0 0,-12 0 0,11 0 0,-13 0 0,13 0 0,-7 0 0,15 0 0,-4 0 0,4 0 0,-6 0 0,0 0 0,-6 0 0,-2 0 0,-7 0 0,0 0 0,8 0 0,-7 0 0,6 0 0,-7 0 0,0-5 0,1 3 0,-1-3 0,0 5 0,7 0 0,-5-5 0,5 3 0,-7-3 0,-16 5 0,12 0 0,-20 0 0,22 0 0,-6-5 0,0 3 0,6-3 0,-6 5 0,8 0 0,0 0 0,0-5 0,0 3 0,0-3 0,7 5 0,-5 0 0,5 0 0,-7 0 0,7 0 0,-5 0 0,12 0 0,-21 0 0,18-5 0,-11 4 0,20-3 0,-3 4 0,4 0 0,-1 0 0,-3 0 0,9 0 0,-9 0 0,9 0 0,-9 0 0,3 0 0,-4 0 0,-7 0 0,4 0 0,-11 0 0,5 0 0,-6 0 0,-1 0 0,-24 0 0,9 0 0,-19 0 0,15 0 0,1-6 0,-1 4 0,1-10 0,-1 10 0,1-10 0,-1 11 0,1-5 0,8 0 0,-7 5 0,15-10 0,-6 10 0,0-4 0,6 5 0,1 0 0,3-6 0,5 5 0,0-4 0,-5 5 0,11 0 0,-4 0 0,12 0 0,-5 0 0,5 0 0,-9 0 0,7 0 0,-6 0 0,8 0 0,-5 0 0,-1 0 0,0 0 0,1 0 0,-1 0 0,1 0 0,-1 0 0,1 0 0,-1 0 0,0 0 0,1 0 0,-1 0 0,1 0 0,4 0 0,-3 0 0,4 0 0,-6 0 0,-6 0 0,-4 0 0,1 0 0,0 0 0,3 0 0,5-5 0,-13 4 0,13-4 0,-12 0 0,12 4 0,-6-5 0,8 2 0,-8 3 0,6-4 0,-5 5 0,6 0 0,6 0 0,-4-5 0,3 4 0,-4-3 0,-1 4 0,-9 0 0,1 0 0,-9 0 0,2 0 0,0 0 0,0 0 0,0 0 0,-8 0 0,6 0 0,-6 0 0,8 0 0,0 0 0,0 0 0,1 0 0,-1 0 0,0 0 0,0 0 0,0 0 0,1 0 0,-1 0 0,0 0 0,0 0 0,-9 0 0,7 0 0,-7 0 0,9 5 0,0-4 0,0 10 0,-8-10 0,6 10 0,-14-4 0,5 6 0,-16-6 0,6 6 0,-7-6 0,18 6 0,-7-6 0,7 5 0,0-11 0,2 10 0,8-9 0,0 8 0,0-8 0,0 3 0,-9 0 0,14-3 0,-1 3 0,13-1 0,9-3 0,-4 4 0,6-5 0,-1 0 0,-9 3 0,2 3 0,-14 4 0,1 1 0,-7 0 0,-8 2 0,6 4 0,-25-1 0,15 2 0,-17 3 0,11-6 0,-1 4 0,1-5 0,-1 0 0,-9 0 0,7 0 0,-17 1 0,17-2 0,-17 2 0,7 0 0,0-1 0,-7-5 0,17 3 0,-17-11 0,17 5 0,-7-6 0,9 0 0,9 0 0,2 0 0,0 0 0,13 0 0,-12 0 0,14 0 0,0 0 0,2 0 0,6 0 0,1 0 0,0 0 0,0 0 0,6 0 0,0 0 0,6 0 0,-1 0 0,-4 0 0,4 0 0,-9-4 0,8 3 0,-4-8 0,0 8 0,4-7 0,-4 4 0,0-6 0,4 1 0,-9 4 0,3-4 0,1 4 0,-4 0 0,4-4 0,-1 8 0,-3-3 0,4 4 0,0-4 0,-5 3 0,5-3 0,0 4 0,-11 0 0,9 0 0,-10 0 0,6 0 0,-6 0 0,-2 0 0,-7 0 0,0 0 0,0 5 0,0 2 0,0 5 0,7-1 0,-5-5 0,12 3 0,-6-3 0,13 0 0,-8 2 0,12-3 0,-12-1 0,17 4 0,-7-7 0,8 10 0,-4-5 0,4 6 0,-2-4 0,6 1 0,-3-1 0,-1 10 0,4-7 0,-3 12 0,4-13 0,0 3 0,0 1 0,0-4 0,0 4 0,0-5 0,0 4 0,0-3 0,0 4 0,0-5 0,0-1 0,0 5 0,0-4 0,0 3 0,0-4 0,0 1 0,3 3 0,3 3 0,3-1 0,0 0 0,-1-6 0,2 6 0,4-3 0,8 4 0,7 2 0,0-5 0,5 5 0,-5-6 0,0 0 0,5 1 0,-5-1 0,0-4 0,5 3 0,4-9 0,-1 5 0,7-6 0,-8 0 0,0 0 0,0 0 0,-7 0 0,-2 0 0,-7 0 0,-4 0 0,-2 0 0,-6 0 0,6 0 0,-4 0 0,9 0 0,0 0 0,2 0 0,10 0 0,-8 0 0,11 0 0,-12 0 0,12-6 0,-12 1 0,12-7 0,-5 0 0,7 0 0,0 0 0,-8 1 0,7-1 0,-13 2 0,5-1 0,-12 1 0,-1 1 0,-2 0 0,-2 1 0,-2-1 0,1-5 0,-4-1 0,5-6 0,1 1 0,-1-8 0,1 6 0,0-12 0,1 5 0,-1 0 0,0-5 0,0 11 0,-5 1 0,-1 3 0,-5 9 0,0-4 0,0 5 0,0 1 0,0-4 0,0 3 0,0-3 0,0 3 0,0 0 0,-5-5 0,0 4 0,-4-4 0,-1 0 0,1 4 0,0 0 0,0 2 0,1 4 0,-1-1 0,1 1 0,-5 4 0,4 0 0,-3 0 0,-1 0 0,3 0 0,-4 0 0,0 0 0,4 0 0,-4 4 0,5 0 0,0 5 0,1 0 0,-1-1 0,0 1 0,-5 0 0,4 0 0,-5 5 0,7-4 0,-2 4 0,1 0 0,0-4 0,3 9 0,-1-9 0,6 4 0,-7-6 0,7 1 0,-3-1 0,4 4 0,0-3 0,0 3 0,4-5 0,1 2 0</inkml:trace>
  <inkml:trace contextRef="#ctx0" brushRef="#br0" timeOffset="14240">9162 1 24575,'0'44'0,"0"-8"0,0-2 0,0-5 0,0 0 0,0 5 0,0-12 0,0 12 0,0-12 0,0 21 0,0-24 0,0 15 0,0-19 0,0 5 0,0-4 0,0 3 0,0-9 0,0 3 0,0-4 0,0-1 0,0 5 0,0-4 0,0 9 0,0-3 0,0 6 0,0-1 0,0 7 0,-5-4 0,4 11 0,-3-12 0,-1 5 0,4 0 0,-8-5 0,8 13 0,-9-13 0,9 12 0,-3-12 0,-2 12 0,5-5 0,-4 0 0,5 5 0,-5-12 0,4 5 0,-4 3 0,5-13 0,0 6 0,0-14 0,0-1 0,0 5 0,0-4 0,0 4 0,0-5 0,0 1 0,0 5 0,0-5 0,0 5 0,0-5 0,0-1 0,0 4 0,7-6 0,1 1 0,3-7 0,1 0 0,-4 0 0,0 0 0,6 0 0,8 0 0,7-5 0,7-2 0,-1 1 0,9-6 0,-6 11 0,14-11 0,-14 5 0,6-1 0,-8-2 0,-7 8 0,-2-8 0,-6 9 0,-6-3 0,-1 0 0,0 3 0,-5-3 0,5 0 0,-5 3 0,5-3 0,-5 0 0,5 3 0,-5-2 0,-1 3 0,1 0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4:09.3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54 1,'51'0,"9"0,-11 0,8 0,7 0,0 0,-15 0,13 0,-16 0,8 0,10 0,-15 0,23 0,-24 0,26 0,-17 0,7 0,-9 0,-1 0,1 0,-9 0,6 0,-14 0,15 0,-22 0,6 0,-22 0,-1 0,2 3,-3 1,4 9,-2-4,-9 3,5 3,-10-1,3 6,-4-3,0-4,0 6,0-4,0 2,0-1,-4-3,-1 5,1-1,0-4,-19-5,8-5,-26-3,12 0,-15 0,6 0,-15 0,15 0,-14 0,14 0,-14 0,5 0,1 0,-16 0,21 0,-31 0,24 0,-26 0,17 0,-18 0,19 0,-9 0,11 0,-1 0,9 0,2 0,8-5,7 4,-5-5,11 6,-4-4,6 3,6-4,-4 5,9-4,-9 3,5-3,-4 1,5-5,5-8,5-4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4:12.8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93 1,'66'0,"19"0,-15 0,-1 0,3 0,-13 0,7 0,8 0,-17 0,7 0,-18 0,7 0,-7 0,8 0,1 0,-1 0,10 0,-7 0,7 0,-9 0,-9 0,6 0,-14 0,6 0,-15 0,5 0,-5 0,0 0,5 0,-5 0,0 0,5 0,-12 0,12 0,-12 0,5 0,-6 0,8 0,-11 0,10 0,-18 3,4 2,2 0,-5 3,10-7,-2 6,2-1,4-1,-10 3,4-7,-4 7,6-7,-1 8,1-8,-1 8,0-3,1 0,6 4,-5-9,6 4,-8 0,1-4,-1 8,-5-8,4 4,-5-2,1-2,4 10,-9-6,5 7,-3 0,-3-2,9 3,-8-5,4 2,-2-2,2 5,-5-4,-1 10,-8-7,0 8,0-4,0-2,0 6,0-6,0 3,0 1,-16-12,3 4,-14-10,0 0,4 0,-11 0,12 0,-12 0,5 0,-7 0,0 0,0-6,0 5,0-4,-8 5,6 0,-14-6,14 4,-6-4,-1 6,7 0,-6 0,0 0,6 0,-6 0,0 0,6 0,-6 0,8-5,0 3,0-3,-8 5,6 0,-6 0,-8 0,12 0,-12 0,16-5,0 3,1-3,-1 5,0-5,0 3,0-3,0 5,0 0,0 0,7 0,-5-5,5 3,0-3,-5 5,2 0,-4 0,4 0,5 0,6 0,1 0,-1 0,1 0,-1 0,0 0,1 0,-1 0,1 0,4 0,-3 0,4 0,-6 0,1 0,4 0,-3 0,4 0,-6 0,6 0,-4 0,0 0,2 0,-6 0,8 0,0 0,-4 0,3 0,-4 0,4 0,-3 0,6 4,-6 1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4:17.45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0 0,'88'0,"-12"0,10 0,7 0,-40 0,-1 0,42 0,-9 0,-7 0,12 0,1 0,8 0,-30 0,16 0,-18 0,10 0,-1 0,0 0,-9 0,7 0,-17 0,17 0,-17 0,7 0,-10 0,-8 0,-2 0,0 0,-6 0,6 0,-8 0,0 0,-1 0,10 0,-8 0,1 0,-4 0,-5 0,6 0,-6 0,-1 0,-1 0,-5 0,5 0,-6 0,-6 0,3 0,-5 0,3 7,1-2,-4 2,-1 5,0-6,-6 10,2 0,-8-2,0 6,-4-7,-1 0,-8 9,2-6,-3 8,4-3,-1-1,1 0,-1 8,1-6,-1 5,5-12,1 4,1-9,3 8,-6-5,6 4,-6 0,-5-8,-7-2,-4-7,-8 0,2 0,-7 0,0 0,0 0,-8 0,-2 0,-9 0,1 0,-1 0,1 0,-1 0,1 0,-1 0,1 0,-1 0,-9 0,7 0,-7 0,9 0,1 0,-1 0,1 0,8 0,2 0,0 0,6 0,-7 0,10 0,-1 0,0 0,0 0,0 0,7 0,-5 0,12 0,-6 0,8 0,-8 0,6 0,-15 0,15 0,-8 0,15 0,-5 0,6 0,-6 0,6 0,-4 0,4 0,0 0,-9 0,12 0,-7 0,0 0,7 0,-16 0,16 0,-12 0,7 0,1 0,-4 0,4 0,-1 0,-3 0,5 0,-1 0,-4 0,6 0,-7 0,2 0,-8 0,4 0,-5 0,6 0,1 0,-1 0,6 0,-3 0,5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27.85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11 24575,'41'0'0,"-2"0"0,46 0 0,-4 0 0,-30 0 0,-1 0 0,22 0 0,23 0 0,-34 0 0,38 0 0,-20 0 0,9 0 0,-12 0 0,-9 0 0,7 0 0,-17 0 0,-1 0 0,-12 0 0,-8 0 0,-1 0 0,1 0 0,-7 0 0,5 0 0,-12 0 0,12 0 0,-5 0 0,0 0 0,5 0 0,-12-5 0,12 4 0,-11-3 0,4 4 0,-7 0 0,8 0 0,-6 0 0,5 0 0,0 0 0,-5 0 0,6 0 0,-1 0 0,11 0 0,0 0 0,7 0 0,-10 0 0,-6 0 0,-1 0 0,-8 0 0,1 0 0,-1 0 0,0 0 0,-4 0 0,3 0 0,-9 0 0,4 0 0,-6 0 0,1 0 0,-1 0 0,1 0 0,-1 0 0,0 0 0,0 0 0,0 3 0,0-2 0,1 3 0,-1-4 0,1 0 0,-1 0 0,1 0 0,0 0 0,-1 0 0,0 0 0,-4 0 0,-1 0 0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34.871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17 24575,'13'0'0,"-4"0"0,11 0 0,10 0 0,-6 0 0,18 0 0,-4 0 0,-1 0 0,16 0 0,-15 0 0,6 0 0,-9 0 0,1 0 0,-7 0 0,5 0 0,-5 0 0,7 0 0,0 0 0,-1 0 0,1 0 0,0 0 0,0 0 0,0 0 0,-1 0 0,1 0 0,0 0 0,-7 0 0,5 0 0,-5 0 0,0 0 0,5 0 0,-5 0 0,6 0 0,1 0 0,-7 0 0,5 0 0,-12 0 0,6 0 0,-8 0 0,0 0 0,8 0 0,-6 0 0,12 0 0,-5 0 0,7 0 0,8 0 0,-6 0 0,7 0 0,-16 0 0,-2 0 0,1 0 0,-6 0 0,5 0 0,-6 0 0,-6 0 0,4 0 0,-4 0 0,5 0 0,1 0 0,-6 0 0,4 0 0,-9 0 0,4 0 0,-5 0 0,4 0 0,-3 0 0,4 0 0,4 0 0,-7 0 0,12 0 0,-13 0 0,9 0 0,-9 0 0,9 0 0,-9 0 0,3 0 0,-4 0 0,0 0 0,-1 0 0,-4 4 0,0-7 0,-8 2 0,3-7 0,-3 3 0,4 2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36.768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24575,'17'0'0,"8"0"0,12 0 0,-6 0 0,29 0 0,-26 0 0,20 0 0,-10 0 0,-13 0 0,19 0 0,-19 0 0,13 0 0,10 0 0,-20 0 0,26 0 0,-21 0 0,16 0 0,-1 0 0,-8 0 0,-2 0 0,-8 0 0,0 0 0,0 0 0,-1 0 0,1 0 0,0 0 0,0 0 0,-1 0 0,1 0 0,0 0 0,-7 0 0,21 0 0,-24 0 0,24 0 0,-28 0 0,12 0 0,-12 0 0,5 0 0,1 0 0,-6 0 0,5 0 0,-6 0 0,-1 0 0,7 0 0,-4 0 0,-2 0 0,-1 0 0,-5 0 0,5 0 0,-5 0 0,5 0 0,-11 0 0,5 0 0,-1 0 0,-4 0 0,4 0 0,-5 0 0,1 0 0,-1 0 0,1 0 0,-1 0 0,1 0 0,-5 0 0,0 0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39.2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11 24575,'13'0'0,"8"0"0,1 0 0,6 0 0,-1 0 0,2 0 0,0 0 0,5 0 0,3 0 0,-6 0 0,20 0 0,-20 0 0,21 0 0,-14 0 0,6 0 0,-8 0 0,0 0 0,-7 0 0,5 0 0,-12 0 0,12 0 0,-12 0 0,5 0 0,0 0 0,-5 0 0,6-4 0,-13 2 0,4-2 0,-9 4 0,9 0 0,-9 0 0,4 0 0,0 0 0,-4 0 0,3 0 0,-4 0 0,0 0 0,-1 0 0,1 0 0,-1 0 0,1 0 0,-4 0 0,-2 0 0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49.08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09620.6875"/>
      <inkml:brushProperty name="anchorY" value="-75249.58594"/>
      <inkml:brushProperty name="scaleFactor" value="0.5"/>
    </inkml:brush>
  </inkml:definitions>
  <inkml:trace contextRef="#ctx0" brushRef="#br0">1 0 24575,'33'0'0,"-7"0"0,4 0 0,-3 0 0,-5 0 0,12 0 0,-17 0 0,16 0 0,-16 0 0,17 0 0,-5 0 0,6 0 0,1 0 0,0 0 0,0 0 0,-1 0 0,1 0 0,0 0 0,-7 0 0,5 0 0,-5 0 0,7 0 0,-1 0 0,1 0 0,0 0 0,0 0 0,-1 0 0,9 0 0,-6 0 0,14 0 0,-14 0 0,6 0 0,0 0 0,-6 0 0,6 0 0,-9 0 0,1 0 0,0 0 0,0 0 0,0 0 0,-1 0 0,1 0 0,0 0 0,-7 0 0,5 0 0,-12 0 0,5 0 0,-6 0 0,6 0 0,-5 0 0,5 0 0,3 0 0,-7 0 0,1 0 0,-5 0 0,-4 0 0,0 0 0,5 0 0,-5 0 0,0 0 0,-1 0 0,0 0 0,-4 0 0,3 0 0,-4 0 0,5 0 0,-4 4 0,9-3 0,-9 3 0,9-4 0,-9 0 0,13 4 0,-13-3 0,8 3 0,-9-4 0,-1 3 0,1-2 0,-4 3 0,-2-4 0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4:50.922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215236.09375"/>
      <inkml:brushProperty name="anchorY" value="-88002.75"/>
      <inkml:brushProperty name="scaleFactor" value="0.5"/>
    </inkml:brush>
  </inkml:definitions>
  <inkml:trace contextRef="#ctx0" brushRef="#br0">0 1 24575,'48'0'0,"0"0"0,6 0 0,11 0 0,1 0 0,11 0 0,-1 0 0,1 0 0,-1 0 0,-9 0 0,-3 0 0,-10 0 0,-8 0 0,-2 0 0,-8 0 0,0 0 0,0 0 0,-7 0 0,5 0 0,-12 0 0,12 0 0,-12 0 0,5 0 0,-6 0 0,-1 0 0,1 0 0,-1 0 0,1 0 0,-6 0 0,4 0 0,-4 0 0,12 0 0,-5 0 0,6 0 0,-1 0 0,-5 0 0,12 0 0,-12 0 0,12 0 0,-5 0 0,7 0 0,-7 0 0,5 0 0,-5 0 0,7 0 0,0 0 0,-1 0 0,-6 0 0,5 0 0,-11 0 0,13 0 0,-13 0 0,6 0 0,-8 0 0,-6 3 0,4-2 0,-4 3 0,6-4 0,-1 5 0,1-4 0,-6 3 0,4-4 0,-9 0 0,4 4 0,-6-3 0,1 3 0,-1-4 0,1 0 0,-1 0 0,1 0 0,3 0 0,-2 0 0,2 0 0,2 0 0,-4 0 0,4 0 0,-5 0 0,-1 0 0,0 0 0,-4 3 0,0-2 0,-4 2 0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4:58.99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23 1,'82'0,"16"0,-17 0,-30 0,0 0,21 0,23 0,-42 0,0 0,46 0,-20 0,-2 0,-2 0,-14 0,-3 0,-6 0,31 0,-25 0,9 0,7 0,-8 0,11 0,-1 0,1 0,-1 0,0 0,1 0,-11 0,8 0,-17 0,7 0,-9 0,-1 0,1 0,-1 6,10-5,-7 5,7-6,-10 0,1 0,-1 6,17-4,-21 4,10-6,-25 0,1 0,0 0,0 0,-7 4,5-3,-5 4,0-5,5 0,-12 0,5 0,-6 4,6-2,-5 2,12 1,-5-3,0 7,21-7,-24 7,17-8,-16 9,-4-9,4 9,-7-9,1 8,-6-8,4 8,-9-8,9 8,-4-8,0 4,3-1,-5-3,0 10,-4 5,-6-2,-3 9,0-8,0 3,0 3,0-1,0-4,0 3,0-4,0 5,0-4,0 3,4-6,-3 2,3 4,-17-9,-6 1,-13-8,-4-3,0 5,-8-3,-2 9,-9-10,-9 12,7-11,-17 11,7-11,0 11,-7-12,17 12,-17-12,7 12,1-11,1 10,11-10,-10 11,7-12,-8 12,11-5,-1-1,1 5,-1-10,9 4,-6 0,5-5,1 11,-6-11,14 4,-15 1,7-4,-8 10,-1-11,1 12,-11-12,8 11,-31-4,27-1,-27 6,31-11,-8 11,11-12,-1 11,-9-4,7 0,-7 5,9-6,1 1,-1 4,1-10,-1 10,1-11,-1 5,9 0,2-5,8 4,0-5,7 5,-14-4,18 3,-11-4,15 0,1 0,4 0,-3 0,4 0,0 0,-5 0,1 0,-2 0,2 0,-1 0,5 0,-6 0,1 0,-8 0,11 0,-9 0,11 0,0 0,-4 0,5 0,4-17,3 5,7-10,0 6,0 3,0-3,7-1,-2 4,7 1,-3-1,-1 0,-3-4,-2 0,1 4,4-5,-3 8,6-11,-6 11,5-9,-1 5,0-1,3-1,3 10,10-6,12 4,10 1,7-5,0 11,1-11,-1 10,-8-9,7 9,-16-3,16 5,-15 0,6 0,-9 0,1 0,0 0,7 0,-5 0,14 0,-14 0,14-6,-5 4,7-4,0 0,1 5,-9-11,6 11,-6-11,0 11,7-5,-15 0,6 5,-9-4,9-1,-6 4,22-9,-12 9,6-8,-17 8,-3-3,-5 0,0 3,5-3,-12 1,12 2,-12-2,5 4,-6-5,-1 4,1-3,-1 4,1 0,-1 0,-5 0,4 0,-3 0,11 0,11 0,0 0,0 0,-4 0,-12 0,12 0,-12 0,12-6,-11 5,4-4,0 5,-5 0,6 0,-1 0,-5 0,5 0,-6 0,-1 0,1 0,-1 0,0 0,-4 0,7 0,-13 0,13 0,-9 0,1 0,5 0,-10 0,10 0,-1 0,-4 0,8 0,-8 0,5 0,-5 0,5 0,-1 0,-3 0,7 0,-8 0,0 0,4 0,-5 0,6 0,-6 0,3 0,-3 3,3-2,0 3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5:13.692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0 24575,'13'0'0,"17"0"0,19 0 0,8 0 0,28 0 0,-23 0 0,2 0 0,-8 0 0,1 0-275,19 0 1,-5 0 274,2 0 0,21 0 0,-21 0 0,-23 0 0,1 0 0,30 0 0,4 0-18,-19 0 18,1 0 0,-3 0 0,0 0 0,-7 0 0,7 0 548,-10 0-548,-8 0 19,7 0-19,-7 0 0,0 0 0,-2 0 0,-8 0 0,-1 0 0,1 0 0,-7 0 0,5 0 0,-12 0 0,5 0 0,3 0 0,-13 0 0,12 0 0,-14 0 0,0 0 0,4 0 0,-9 0 0,9 0 0,-4 0 0,0 0 0,5 0 0,-5 0 0,0 0 0,-1 0 0,-6 0 0,1 0 0,-1 0 0,0 0 0,-3 0 0,-2 0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5:15.206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24575,'12'0'0,"13"0"0,21 0 0,18 0 0,3 0 0,10 0 0,10 0-719,4 0 719,-40 0 0,-1 0 0,15 0 173,16 0-173,-29 0 0,24 0 0,-9 0 0,-3 0 0,0 0 0,-7 0 542,-1 0-542,6 0 4,-22 0-4,14 0 0,-10 0 0,-6 0 0,6 0 0,-8 0 0,0 0 0,-1 5 0,1 2 0,0-1 0,-7 0 0,-2-2 0,0-3 0,-4 4 0,4-1 0,-7-3 0,1 8 0,-1-7 0,1 2 0,-1 1 0,1-4 0,-6 3 0,4-4 0,-9 4 0,9-3 0,-9 3 0,9-4 0,-5 0 0,0 0 0,-1 4 0,-5-4 0,1 4 0,-1-4 0,1 0 0,-5 0 0,0 0 0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19:45:16.785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24575,'4'0'0,"11"0"0,8 0 0,40 0 0,-34 0 0,53 0 0,-40 0 0,32 0 0,-18 0 0,0 0 0,-3 0 0,-16 0 0,7 0 0,-8 0 0,-7 0 0,-7 0 0,4 0 0,-15 0 0,10 0 0,-7 0 0,1 0 0,5 0 0,-4 0 0,-3 0 0,1 0 0,-4 0 0,4 0 0,-5 0 0,-1 0 0,0 0 0,0 0 0,-1 0 0,1 0 0,-4 0 0,-1 0 0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6:31.18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142 115,'58'0,"9"0,-10 0,29 0,-35 0,5 0,8 0,2 0,-2 0,-12 0,0 0,24 0,-7 0,-14 0,32 0,-10 0,-1 0,1 0,-17 0,1 0,27 0,7 0,-1 0,-10 0,-13 0,0 0,2 0,-5 0,-6 0,-18 0,-9 0,1 0,8 0,-6 0,6 0,0 0,2 0,0 0,7 0,-15 0,14 0,-6 0,0 0,16 0,-13 0,15 0,-10 0,11-7,1 5,11-12,-1 6,1-7,-11 0,8 7,-7-5,-1 11,14-11,-30 12,4-10,-27 10,-7-4,1 5,-6 0,4 0,-5 0,6 0,-6 0,5 0,-6 0,8 0,-8 0,5 0,-3 0,-2 0,7 0,-7 0,7 0,-1 0,2 0,-6 0,4 0,-4 5,6-4,-1 4,1-1,-1-3,1 4,-1-1,0-3,1 4,-1-1,1-2,-1 2,-5 0,5-3,-7 3,7 0,-6-3,4 8,-5-8,0 6,7-2,-9 0,14 2,-14-2,7 0,3 3,-9-4,9 1,-8 6,-7-2,1 11,-7-3,0 0,0 4,0-10,0 12,0-8,0 0,0 4,0-5,0 1,0 5,0-10,0 10,0-4,-11-6,-8 6,-13-15,-12 10,-2-3,-8-1,0 5,0-10,0 4,0 0,8-5,2 5,8-6,1 0,-1 0,7 0,-5 0,5 0,-7 0,0 0,1 0,5 4,-12-2,11 2,-13-4,8 5,0-3,0 3,-24 1,10-4,-21 10,17-11,-1 5,1-6,-11 7,8-5,-17 4,8-6,-1 0,-7 0,7 0,0 0,-7 0,17 0,-16 0,16 0,-18 0,18 0,-7 0,10 0,-25 0,18 0,-9 0,17 0,16 0,-16 0,15 0,-6 0,8 0,0 0,0 0,0 0,0 0,1 0,-1 0,0 0,0 0,7 0,-5 0,11 0,-4 0,6 0,-6 0,5 0,-21 0,11 0,-13 0,9 0,7 0,-5 0,5 0,-7 0,0 0,0 0,0 0,1 0,-1 0,0 0,0 0,0 0,1 0,-1 0,7 0,-6 0,-3 0,7 0,-6 0,17 0,-1 0,1 0,-1 0,6 0,-5 0,5 0,-5-4,-1 3,6-4,-4 5,3 0,-4 0,-1-4,1 2,-1-2,1 4,-10-5,12 4,-10-8,18 8,-4-4,-2-2,6 2,-6-10,8 2,0 0,-1-4,-1 2,5 2,1-5,0 4,3-3,-3 1,15 0,11 7,10-3,16 10,-2-9,8 9,11-11,1 12,11-13,-1 12,0-11,1 11,-1-5,-9 7,7-7,-7 6,-1-6,8 7,-17-6,17 4,-17-4,17 6,17-8,2 6,-29-2,0-1,-12 1,1 1,10 2,1 0,-4-7,-2 0,-5 7,0 0,10-3,-1 0,-9-1,0 1,6 3,0 0,-2-3,1 0,15 3,1 2,-19-1,0 0,9 0,-3 0,21 0,-15 0,10 0,-1 0,-10 0,-2 0,-9 0,-9 0,6 0,-14 0,6 0,-15 0,5 0,-5 0,0 0,-2 0,0 0,-5 0,15 0,-15 0,3 0,-6 0,-4 0,5 0,1 0,-1 0,1 0,-1 0,1 0,-1 0,1 0,-6 0,4 0,-4 0,0 0,4 0,-5 0,1 0,5 4,-10 0,10 1,-6 3,-1-3,3 7,-6-2,2 6,-3-3,-1 0,2 9,-5-6,4 8,-8-9,8 5,-8-5,8 5,-8-5,8 5,-4-11,4 9,-4-5,3 1,-4 2,5-3,-1-1,-3 6,-2-5,-15 7,0-12,-19 0,2-8,-15 0,6 0,-15 0,15 0,-6 0,8 0,7 0,-5 0,12 0,-1 0,4 0,4 0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19:46:36.7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0,'62'0,"-10"0,-15 0,15 0,-10 0,22 0,-10 0,-8 0,-2 0,0 0,-13 0,29 0,-26 0,38 0,-14 0,19 0,10 0,-8 0,20 0,-20 0,20 0,-20 0,9 0,-11 0,-1 0,0 0,1 0,-1 0,1 0,-1 0,1 0,-11 0,8 0,-17 0,7 0,-18 0,7 0,-9 0,2 0,-4 0,-6 0,-7 0,-2 0,0 0,-10 0,9 0,-11 0,6 0,-1 0,1 0,6 0,-5 0,5 0,-6 0,-1 0,8 0,-6 0,12 0,-12 0,12 0,-5 5,0-3,5 3,4-5,-7 0,6 0,-17 4,0-2,1 2,-6 0,4-3,-4 7,1-7,3 4,-6-1,7 1,-6 4,0-4,-2 7,2-7,4 9,-4-6,5 2,-9-1,9 1,-9-1,8 0,-5 0,1-5,-2 10,-7 0,-2 3,-3 3,0-2,0 2,0 4,0-3,0-1,0-4,0 3,0-6,0 2,0 5,-6-7,-4-1,-8-1,-1-10,-2 4,-6-5,-2 0,-15 0,6 0,-15 0,7 0,-8 0,-1 0,1 0,-1 0,-9 0,-3 0,0 0,-7 0,17 0,-17 0,7 0,1-6,-8 4,17-4,-8 6,11 0,8-5,1 3,9-3,7 5,2 0,6-5,1 4,-1-3,6 0,-4 3,3-3,-4 0,-1 2,1-2,-8-2,6 5,-12-4,12 0,-13 4,13-8,-21 3,12 0,-15-3,11 7,-10-9,7 9,-14-4,14 1,-14 4,5-5,-17-1,7 6,-7-6,9 1,-9 4,15-4,-13 0,24 5,-6-11,8 11,7-5,2 2,-3 3,7-8,-1 7,10-2,0 4,0 0,-10 0,9 0,-8-5,8 4,-1-3,-3 4,4 0,0-4,-5 3,5-3,0 4,-4 0,3-5,-4 4,4-3,-7 4,12-4,-6 3,0-7,7 7,-10-3,4 4,-3 0,-3 0,1 0,1 0,-1 0,-6 0,10 0,-9 0,16 0,-8 0,12 22,-2-13,8 18,0-15,0-3,4 11,5-5,-3 2,5-5,-6 1,3 0,1 4,0-4,-1 0,1-1,-1 1,7-4,-1-2,7-7,-2 5,8-4,-5 3,12-4,-5 0,7 5,0-3,-7 3,5-5,-5 0,6 0,1 0,0 0,-1 0,-6 0,5 0,-5 0,0 0,5 0,-5 0,0 0,5 0,-5 0,7 0,15 0,-18 0,16 0,-26 0,4 0,-7 0,1 0,-1 0,1 0,6 0,2 0,7 0,-1 0,1 0,8 0,2 0,9 0,9 0,-7 0,7 0,-10 0,1 0,-1 0,-8 0,30 0,-24 0,27 0,-25 0,0 0,-8 0,7 0,-15 0,6 0,-9 0,1 0,0 0,0 0,0 0,-8 0,7 0,-13 5,5-4,0 3,-5-4,22 6,-20-5,12 4,-15-5,-1 0,-1 0,8 0,-7 0,7 0,-12 0,5 0,-5 0,5 0,-5 0,4 0,-3 0,-1 0,4 0,-4 0,6 0,-1 0,10 0,-8 0,8 0,-10 0,1 0,-1 0,1 0,-1 0,0 0,1 0,-6 0,4 0,-4 0,6 0,-1 0,-4 0,3 0,-4 0,0 0,3 0,-5 0,4 0,-1 0,1 0,-1 0,0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29:42.172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 0,'67'0,"-7"0,14 0,-25 0,13 0,-16 0,18 0,9 0,-14 0,-6 0,-15 0,-15 0,2 0,-12 0,-1 0,4 0,3 0,4 0,-3 0,0 0,1 0,-1 0,1 0,-1 0,-5 0,5 0,-7 4,7-3,-6 3,4 0,-5-3,6 3,-2-1,3-2,-6 3,4 0,-5-3,4 6,-1-2,-3-1,2 7,-2-2,-1 4,1-2,-1 1,3-6,-2 5,5-2,-9-3,8 5,-7 9,-1-7,0 16,-4-13,1 4,-1 0,-2-4,-2 3,3-6,-4 2,0 5,0-9,-26 4,10-10,-29-2,16-3,-7 0,0 0,1 0,5 0,-4 0,12 0,-5 0,11 0,-3 0,4 0,-6 0,6 0,-4 0,3 0,1 0,-4 0,0 0,3 0,-2 0,4-4,-2 2,-8-2,2 4,-2 0,3 0,1 0,-1 0,1 0,-1 0,1 0,-1-5,0 4,1-3,-1-1,1 4,-1-4,6 1,-4 4,3-4,1 0,-4 3,3-3,1 4,-4-5,4 4,-6-3,1 4,4-4,-1 3,3-3,-3 0,0 4,1-4,-2 4,4 0,-9 0,12 0,-7-4,2 3,-2-3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29:45.32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25 1,'75'0,"16"0,-31 0,7 0,-15 0,4 0,1 0,17 0,-25 0,5 0,-19 0,1 0,0 0,-7 0,5 0,-12 0,12 0,-5 0,0 0,5 0,-12 0,6 0,-1 0,-5 0,5 0,-6 0,-6 0,4 0,-4 0,0 0,3 0,-5 0,4 0,0 0,1 0,-2 0,0 0,0 4,1 0,-4 5,3-1,-3-3,-3 9,-2-1,-8 4,0 8,0-9,0 8,0-4,0 1,0-1,0 1,-5-1,4 1,-8-6,8 2,-2-3,-8-1,-3-5,-3-5,-4-3,6 0,-6 0,1 0,-1 0,-6 0,-2 0,-7 0,0 0,0 0,0 0,-8 0,6 0,-15 0,15 0,-6 0,8 0,1 0,5 0,-4 0,12 0,-5 0,-1 0,6 0,-5 0,12 0,-5 0,5 0,0 0,-8 0,12 0,-7 0,1 0,7 0,-14 0,14 0,-10 0,5 5,2-4,-7 4,5-5,-6 4,1-3,-1 4,1-1,-1-3,1 4,-1-5,0 0,6 0,-4 0,0 0,2 0,0 0,3 0,0 0,-4 0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8-11-07T20:29:49.98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199 0,'62'0,"8"0,8 0,1 0,20 0,-47 0,-1 0,25 0,20 0,-27 0,10 0,-1 0,-14 0,-10 0,-8 0,-9 0,-3 0,-12 0,6 0,-13 0,4 0,0 0,-3 0,7 0,-13 0,8 0,-2 0,-2 10,2-4,-8 13,-4-6,0 3,-4 0,0 0,0 2,0 1,0 1,0 1,0 6,0-5,0 5,0-6,0-1,0-5,0 3,0-5,-11 0,-4-4,-9-5,-7-4,9 0,-12 0,5 0,-7 0,-8 0,6 0,-15 0,7 0,-9 0,1 0,0-6,-1 4,1-10,8 10,-7-10,7 11,0-5,2 0,8 5,0-4,0 5,7 0,-5 0,11 0,-4 0,6 0,6 0,-4 0,4 0,0 0,-5 0,1-5,3 4,-7-4,7 5,-4 0,-1 0,6 0,-4 0,5 0,-1 0,-5-4,9 3,-10-2,2-2,-3 4,3-4,5 5,2-4,2-11,-2-6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18-11-07T20:29:57.810"/>
    </inkml:context>
    <inkml:brush xml:id="br0">
      <inkml:brushProperty name="width" value="0.1" units="cm"/>
      <inkml:brushProperty name="height" value="0.1" units="cm"/>
      <inkml:brushProperty name="color" value="#AE198D"/>
      <inkml:brushProperty name="inkEffects" value="galaxy"/>
      <inkml:brushProperty name="anchorX" value="-41734.71484"/>
      <inkml:brushProperty name="anchorY" value="-17065.99219"/>
      <inkml:brushProperty name="scaleFactor" value="0.5"/>
    </inkml:brush>
  </inkml:definitions>
  <inkml:trace contextRef="#ctx0" brushRef="#br0">1 0 24575,'49'0'0,"-8"0"0,-3 0 0,-4 0 0,-12 0 0,12 0 0,-12 0 0,12 0 0,-5 0 0,7 0 0,0 0 0,-1 0 0,1 0 0,0 0 0,0 0 0,-1 0 0,1 0 0,0 0 0,0 0 0,8 0 0,2 0 0,0 0 0,-2 0 0,0 0 0,-6 0 0,5 0 0,-7 6 0,0-5 0,-1 4 0,1-5 0,-7 0 0,5 0 0,-12 0 0,12 0 0,-11 0 0,11 0 0,-12 5 0,5-4 0,0 3 0,-10-4 0,20 0 0,-19 0 0,13 5 0,-16-4 0,4 4 0,-9-5 0,9 0 0,-9 0 0,9 0 0,-9 0 0,9 4 0,-9-3 0,4 4 0,-6-5 0,1 0 0,-1 0 0,0 0 0,0 3 0,0-2 0,1 3 0,0-4 0,-1 0 0,1 0 0,-1 0 0,1 0 0,-1 0 0,-3 4 0,-1-3 0,-4 3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3" Type="http://schemas.openxmlformats.org/officeDocument/2006/relationships/customXml" Target="../ink/ink6.xml"/><Relationship Id="rId18" Type="http://schemas.openxmlformats.org/officeDocument/2006/relationships/image" Target="../media/image35.png"/><Relationship Id="rId26" Type="http://schemas.openxmlformats.org/officeDocument/2006/relationships/image" Target="../media/image5.png"/><Relationship Id="rId3" Type="http://schemas.openxmlformats.org/officeDocument/2006/relationships/customXml" Target="../ink/ink1.xml"/><Relationship Id="rId21" Type="http://schemas.openxmlformats.org/officeDocument/2006/relationships/customXml" Target="../ink/ink10.xml"/><Relationship Id="rId7" Type="http://schemas.openxmlformats.org/officeDocument/2006/relationships/customXml" Target="../ink/ink3.xml"/><Relationship Id="rId12" Type="http://schemas.openxmlformats.org/officeDocument/2006/relationships/image" Target="../media/image32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2" Type="http://schemas.openxmlformats.org/officeDocument/2006/relationships/image" Target="../media/image1.png"/><Relationship Id="rId16" Type="http://schemas.openxmlformats.org/officeDocument/2006/relationships/image" Target="../media/image2.png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11" Type="http://schemas.openxmlformats.org/officeDocument/2006/relationships/customXml" Target="../ink/ink5.xml"/><Relationship Id="rId24" Type="http://schemas.openxmlformats.org/officeDocument/2006/relationships/image" Target="../media/image38.png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10" Type="http://schemas.openxmlformats.org/officeDocument/2006/relationships/image" Target="../media/image31.png"/><Relationship Id="rId19" Type="http://schemas.openxmlformats.org/officeDocument/2006/relationships/customXml" Target="../ink/ink9.xml"/><Relationship Id="rId4" Type="http://schemas.openxmlformats.org/officeDocument/2006/relationships/image" Target="../media/image28.png"/><Relationship Id="rId9" Type="http://schemas.openxmlformats.org/officeDocument/2006/relationships/customXml" Target="../ink/ink4.xml"/><Relationship Id="rId14" Type="http://schemas.openxmlformats.org/officeDocument/2006/relationships/image" Target="../media/image33.png"/><Relationship Id="rId2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customXml" Target="../ink/ink18.xml"/><Relationship Id="rId18" Type="http://schemas.openxmlformats.org/officeDocument/2006/relationships/image" Target="../media/image48.png"/><Relationship Id="rId26" Type="http://schemas.openxmlformats.org/officeDocument/2006/relationships/image" Target="../media/image52.png"/><Relationship Id="rId3" Type="http://schemas.openxmlformats.org/officeDocument/2006/relationships/customXml" Target="../ink/ink13.xml"/><Relationship Id="rId21" Type="http://schemas.openxmlformats.org/officeDocument/2006/relationships/customXml" Target="../ink/ink22.xml"/><Relationship Id="rId7" Type="http://schemas.openxmlformats.org/officeDocument/2006/relationships/customXml" Target="../ink/ink15.xml"/><Relationship Id="rId12" Type="http://schemas.openxmlformats.org/officeDocument/2006/relationships/image" Target="../media/image45.png"/><Relationship Id="rId17" Type="http://schemas.openxmlformats.org/officeDocument/2006/relationships/customXml" Target="../ink/ink20.xml"/><Relationship Id="rId25" Type="http://schemas.openxmlformats.org/officeDocument/2006/relationships/customXml" Target="../ink/ink24.xml"/><Relationship Id="rId2" Type="http://schemas.openxmlformats.org/officeDocument/2006/relationships/image" Target="../media/image6.png"/><Relationship Id="rId16" Type="http://schemas.openxmlformats.org/officeDocument/2006/relationships/image" Target="../media/image47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11" Type="http://schemas.openxmlformats.org/officeDocument/2006/relationships/customXml" Target="../ink/ink17.xml"/><Relationship Id="rId24" Type="http://schemas.openxmlformats.org/officeDocument/2006/relationships/image" Target="../media/image51.png"/><Relationship Id="rId5" Type="http://schemas.openxmlformats.org/officeDocument/2006/relationships/customXml" Target="../ink/ink14.xml"/><Relationship Id="rId15" Type="http://schemas.openxmlformats.org/officeDocument/2006/relationships/customXml" Target="../ink/ink19.xml"/><Relationship Id="rId23" Type="http://schemas.openxmlformats.org/officeDocument/2006/relationships/customXml" Target="../ink/ink23.xml"/><Relationship Id="rId28" Type="http://schemas.openxmlformats.org/officeDocument/2006/relationships/image" Target="../media/image53.png"/><Relationship Id="rId10" Type="http://schemas.openxmlformats.org/officeDocument/2006/relationships/image" Target="../media/image44.png"/><Relationship Id="rId19" Type="http://schemas.openxmlformats.org/officeDocument/2006/relationships/customXml" Target="../ink/ink21.xml"/><Relationship Id="rId4" Type="http://schemas.openxmlformats.org/officeDocument/2006/relationships/image" Target="../media/image41.png"/><Relationship Id="rId9" Type="http://schemas.openxmlformats.org/officeDocument/2006/relationships/customXml" Target="../ink/ink16.xml"/><Relationship Id="rId14" Type="http://schemas.openxmlformats.org/officeDocument/2006/relationships/image" Target="../media/image46.png"/><Relationship Id="rId22" Type="http://schemas.openxmlformats.org/officeDocument/2006/relationships/image" Target="../media/image50.png"/><Relationship Id="rId27" Type="http://schemas.openxmlformats.org/officeDocument/2006/relationships/customXml" Target="../ink/ink2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13" Type="http://schemas.openxmlformats.org/officeDocument/2006/relationships/customXml" Target="../ink/ink31.xml"/><Relationship Id="rId18" Type="http://schemas.openxmlformats.org/officeDocument/2006/relationships/image" Target="../media/image62.png"/><Relationship Id="rId3" Type="http://schemas.openxmlformats.org/officeDocument/2006/relationships/customXml" Target="../ink/ink26.xml"/><Relationship Id="rId7" Type="http://schemas.openxmlformats.org/officeDocument/2006/relationships/customXml" Target="../ink/ink28.xml"/><Relationship Id="rId12" Type="http://schemas.openxmlformats.org/officeDocument/2006/relationships/image" Target="../media/image59.png"/><Relationship Id="rId17" Type="http://schemas.openxmlformats.org/officeDocument/2006/relationships/customXml" Target="../ink/ink33.xml"/><Relationship Id="rId2" Type="http://schemas.openxmlformats.org/officeDocument/2006/relationships/image" Target="../media/image7.png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png"/><Relationship Id="rId11" Type="http://schemas.openxmlformats.org/officeDocument/2006/relationships/customXml" Target="../ink/ink30.xml"/><Relationship Id="rId5" Type="http://schemas.openxmlformats.org/officeDocument/2006/relationships/customXml" Target="../ink/ink27.xml"/><Relationship Id="rId15" Type="http://schemas.openxmlformats.org/officeDocument/2006/relationships/customXml" Target="../ink/ink32.xml"/><Relationship Id="rId10" Type="http://schemas.openxmlformats.org/officeDocument/2006/relationships/image" Target="../media/image58.png"/><Relationship Id="rId4" Type="http://schemas.openxmlformats.org/officeDocument/2006/relationships/image" Target="../media/image55.png"/><Relationship Id="rId9" Type="http://schemas.openxmlformats.org/officeDocument/2006/relationships/customXml" Target="../ink/ink29.xml"/><Relationship Id="rId14" Type="http://schemas.openxmlformats.org/officeDocument/2006/relationships/image" Target="../media/image6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png"/><Relationship Id="rId13" Type="http://schemas.openxmlformats.org/officeDocument/2006/relationships/customXml" Target="../ink/ink39.xml"/><Relationship Id="rId3" Type="http://schemas.openxmlformats.org/officeDocument/2006/relationships/customXml" Target="../ink/ink34.xml"/><Relationship Id="rId7" Type="http://schemas.openxmlformats.org/officeDocument/2006/relationships/customXml" Target="../ink/ink36.xml"/><Relationship Id="rId12" Type="http://schemas.openxmlformats.org/officeDocument/2006/relationships/image" Target="../media/image68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5.png"/><Relationship Id="rId11" Type="http://schemas.openxmlformats.org/officeDocument/2006/relationships/customXml" Target="../ink/ink38.xml"/><Relationship Id="rId5" Type="http://schemas.openxmlformats.org/officeDocument/2006/relationships/customXml" Target="../ink/ink35.xml"/><Relationship Id="rId10" Type="http://schemas.openxmlformats.org/officeDocument/2006/relationships/image" Target="../media/image67.png"/><Relationship Id="rId4" Type="http://schemas.openxmlformats.org/officeDocument/2006/relationships/image" Target="../media/image64.png"/><Relationship Id="rId9" Type="http://schemas.openxmlformats.org/officeDocument/2006/relationships/customXml" Target="../ink/ink37.xml"/><Relationship Id="rId1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10.png"/><Relationship Id="rId13" Type="http://schemas.openxmlformats.org/officeDocument/2006/relationships/customXml" Target="../ink/ink45.xml"/><Relationship Id="rId18" Type="http://schemas.openxmlformats.org/officeDocument/2006/relationships/image" Target="../media/image78.png"/><Relationship Id="rId26" Type="http://schemas.openxmlformats.org/officeDocument/2006/relationships/image" Target="../media/image82.png"/><Relationship Id="rId3" Type="http://schemas.openxmlformats.org/officeDocument/2006/relationships/customXml" Target="../ink/ink40.xml"/><Relationship Id="rId21" Type="http://schemas.openxmlformats.org/officeDocument/2006/relationships/customXml" Target="../ink/ink49.xml"/><Relationship Id="rId7" Type="http://schemas.openxmlformats.org/officeDocument/2006/relationships/customXml" Target="../ink/ink42.xml"/><Relationship Id="rId12" Type="http://schemas.openxmlformats.org/officeDocument/2006/relationships/image" Target="../media/image75.png"/><Relationship Id="rId17" Type="http://schemas.openxmlformats.org/officeDocument/2006/relationships/customXml" Target="../ink/ink47.xml"/><Relationship Id="rId25" Type="http://schemas.openxmlformats.org/officeDocument/2006/relationships/customXml" Target="../ink/ink51.xml"/><Relationship Id="rId2" Type="http://schemas.openxmlformats.org/officeDocument/2006/relationships/image" Target="../media/image10.png"/><Relationship Id="rId16" Type="http://schemas.openxmlformats.org/officeDocument/2006/relationships/image" Target="../media/image77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2.png"/><Relationship Id="rId11" Type="http://schemas.openxmlformats.org/officeDocument/2006/relationships/customXml" Target="../ink/ink44.xml"/><Relationship Id="rId24" Type="http://schemas.openxmlformats.org/officeDocument/2006/relationships/image" Target="../media/image81.png"/><Relationship Id="rId5" Type="http://schemas.openxmlformats.org/officeDocument/2006/relationships/customXml" Target="../ink/ink41.xml"/><Relationship Id="rId15" Type="http://schemas.openxmlformats.org/officeDocument/2006/relationships/customXml" Target="../ink/ink46.xml"/><Relationship Id="rId23" Type="http://schemas.openxmlformats.org/officeDocument/2006/relationships/customXml" Target="../ink/ink50.xml"/><Relationship Id="rId10" Type="http://schemas.openxmlformats.org/officeDocument/2006/relationships/image" Target="../media/image1010.png"/><Relationship Id="rId19" Type="http://schemas.openxmlformats.org/officeDocument/2006/relationships/customXml" Target="../ink/ink48.xml"/><Relationship Id="rId4" Type="http://schemas.openxmlformats.org/officeDocument/2006/relationships/image" Target="../media/image71.png"/><Relationship Id="rId9" Type="http://schemas.openxmlformats.org/officeDocument/2006/relationships/customXml" Target="../ink/ink43.xml"/><Relationship Id="rId14" Type="http://schemas.openxmlformats.org/officeDocument/2006/relationships/image" Target="../media/image76.png"/><Relationship Id="rId22" Type="http://schemas.openxmlformats.org/officeDocument/2006/relationships/image" Target="../media/image8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customXml" Target="../ink/ink57.xml"/><Relationship Id="rId18" Type="http://schemas.openxmlformats.org/officeDocument/2006/relationships/image" Target="../media/image20.png"/><Relationship Id="rId3" Type="http://schemas.openxmlformats.org/officeDocument/2006/relationships/customXml" Target="../ink/ink52.xml"/><Relationship Id="rId7" Type="http://schemas.openxmlformats.org/officeDocument/2006/relationships/customXml" Target="../ink/ink54.xml"/><Relationship Id="rId12" Type="http://schemas.openxmlformats.org/officeDocument/2006/relationships/image" Target="../media/image17.png"/><Relationship Id="rId17" Type="http://schemas.openxmlformats.org/officeDocument/2006/relationships/customXml" Target="../ink/ink59.xml"/><Relationship Id="rId2" Type="http://schemas.openxmlformats.org/officeDocument/2006/relationships/image" Target="../media/image12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customXml" Target="../ink/ink56.xml"/><Relationship Id="rId5" Type="http://schemas.openxmlformats.org/officeDocument/2006/relationships/customXml" Target="../ink/ink53.xml"/><Relationship Id="rId15" Type="http://schemas.openxmlformats.org/officeDocument/2006/relationships/customXml" Target="../ink/ink58.xml"/><Relationship Id="rId10" Type="http://schemas.openxmlformats.org/officeDocument/2006/relationships/image" Target="../media/image16.png"/><Relationship Id="rId4" Type="http://schemas.openxmlformats.org/officeDocument/2006/relationships/image" Target="../media/image13.png"/><Relationship Id="rId9" Type="http://schemas.openxmlformats.org/officeDocument/2006/relationships/customXml" Target="../ink/ink55.xml"/><Relationship Id="rId1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customXml" Target="../ink/ink65.xml"/><Relationship Id="rId18" Type="http://schemas.openxmlformats.org/officeDocument/2006/relationships/image" Target="../media/image36.png"/><Relationship Id="rId26" Type="http://schemas.openxmlformats.org/officeDocument/2006/relationships/image" Target="../media/image54.png"/><Relationship Id="rId3" Type="http://schemas.openxmlformats.org/officeDocument/2006/relationships/customXml" Target="../ink/ink60.xml"/><Relationship Id="rId21" Type="http://schemas.openxmlformats.org/officeDocument/2006/relationships/customXml" Target="../ink/ink69.xml"/><Relationship Id="rId7" Type="http://schemas.openxmlformats.org/officeDocument/2006/relationships/customXml" Target="../ink/ink62.xml"/><Relationship Id="rId12" Type="http://schemas.openxmlformats.org/officeDocument/2006/relationships/image" Target="../media/image26.png"/><Relationship Id="rId17" Type="http://schemas.openxmlformats.org/officeDocument/2006/relationships/customXml" Target="../ink/ink67.xml"/><Relationship Id="rId25" Type="http://schemas.openxmlformats.org/officeDocument/2006/relationships/customXml" Target="../ink/ink71.xml"/><Relationship Id="rId2" Type="http://schemas.openxmlformats.org/officeDocument/2006/relationships/image" Target="../media/image21.png"/><Relationship Id="rId16" Type="http://schemas.openxmlformats.org/officeDocument/2006/relationships/image" Target="../media/image34.png"/><Relationship Id="rId20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customXml" Target="../ink/ink64.xml"/><Relationship Id="rId24" Type="http://schemas.openxmlformats.org/officeDocument/2006/relationships/image" Target="../media/image40.png"/><Relationship Id="rId5" Type="http://schemas.openxmlformats.org/officeDocument/2006/relationships/customXml" Target="../ink/ink61.xml"/><Relationship Id="rId15" Type="http://schemas.openxmlformats.org/officeDocument/2006/relationships/customXml" Target="../ink/ink66.xml"/><Relationship Id="rId23" Type="http://schemas.openxmlformats.org/officeDocument/2006/relationships/customXml" Target="../ink/ink70.xml"/><Relationship Id="rId28" Type="http://schemas.openxmlformats.org/officeDocument/2006/relationships/image" Target="../media/image63.png"/><Relationship Id="rId10" Type="http://schemas.openxmlformats.org/officeDocument/2006/relationships/image" Target="../media/image25.png"/><Relationship Id="rId19" Type="http://schemas.openxmlformats.org/officeDocument/2006/relationships/customXml" Target="../ink/ink68.xml"/><Relationship Id="rId4" Type="http://schemas.openxmlformats.org/officeDocument/2006/relationships/image" Target="../media/image22.png"/><Relationship Id="rId9" Type="http://schemas.openxmlformats.org/officeDocument/2006/relationships/customXml" Target="../ink/ink63.xml"/><Relationship Id="rId14" Type="http://schemas.openxmlformats.org/officeDocument/2006/relationships/image" Target="../media/image27.png"/><Relationship Id="rId22" Type="http://schemas.openxmlformats.org/officeDocument/2006/relationships/image" Target="../media/image39.png"/><Relationship Id="rId27" Type="http://schemas.openxmlformats.org/officeDocument/2006/relationships/customXml" Target="../ink/ink7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3" Type="http://schemas.openxmlformats.org/officeDocument/2006/relationships/customXml" Target="../ink/ink73.xml"/><Relationship Id="rId7" Type="http://schemas.openxmlformats.org/officeDocument/2006/relationships/customXml" Target="../ink/ink75.xml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5" Type="http://schemas.openxmlformats.org/officeDocument/2006/relationships/customXml" Target="../ink/ink74.xml"/><Relationship Id="rId10" Type="http://schemas.openxmlformats.org/officeDocument/2006/relationships/image" Target="../media/image79.png"/><Relationship Id="rId4" Type="http://schemas.openxmlformats.org/officeDocument/2006/relationships/image" Target="../media/image70.png"/><Relationship Id="rId9" Type="http://schemas.openxmlformats.org/officeDocument/2006/relationships/customXml" Target="../ink/ink7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13" Type="http://schemas.openxmlformats.org/officeDocument/2006/relationships/customXml" Target="../ink/ink82.xml"/><Relationship Id="rId3" Type="http://schemas.openxmlformats.org/officeDocument/2006/relationships/customXml" Target="../ink/ink77.xml"/><Relationship Id="rId7" Type="http://schemas.openxmlformats.org/officeDocument/2006/relationships/customXml" Target="../ink/ink79.xml"/><Relationship Id="rId12" Type="http://schemas.openxmlformats.org/officeDocument/2006/relationships/image" Target="../media/image88.png"/><Relationship Id="rId2" Type="http://schemas.openxmlformats.org/officeDocument/2006/relationships/image" Target="../media/image83.png"/><Relationship Id="rId16" Type="http://schemas.openxmlformats.org/officeDocument/2006/relationships/image" Target="../media/image9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5.png"/><Relationship Id="rId11" Type="http://schemas.openxmlformats.org/officeDocument/2006/relationships/customXml" Target="../ink/ink81.xml"/><Relationship Id="rId5" Type="http://schemas.openxmlformats.org/officeDocument/2006/relationships/customXml" Target="../ink/ink78.xml"/><Relationship Id="rId15" Type="http://schemas.openxmlformats.org/officeDocument/2006/relationships/customXml" Target="../ink/ink83.xml"/><Relationship Id="rId10" Type="http://schemas.openxmlformats.org/officeDocument/2006/relationships/image" Target="../media/image87.png"/><Relationship Id="rId4" Type="http://schemas.openxmlformats.org/officeDocument/2006/relationships/image" Target="../media/image84.png"/><Relationship Id="rId9" Type="http://schemas.openxmlformats.org/officeDocument/2006/relationships/customXml" Target="../ink/ink80.xml"/><Relationship Id="rId14" Type="http://schemas.openxmlformats.org/officeDocument/2006/relationships/image" Target="../media/image8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4.png"/><Relationship Id="rId13" Type="http://schemas.openxmlformats.org/officeDocument/2006/relationships/customXml" Target="../ink/ink89.xml"/><Relationship Id="rId18" Type="http://schemas.openxmlformats.org/officeDocument/2006/relationships/image" Target="../media/image99.png"/><Relationship Id="rId3" Type="http://schemas.openxmlformats.org/officeDocument/2006/relationships/customXml" Target="../ink/ink84.xml"/><Relationship Id="rId7" Type="http://schemas.openxmlformats.org/officeDocument/2006/relationships/customXml" Target="../ink/ink86.xml"/><Relationship Id="rId12" Type="http://schemas.openxmlformats.org/officeDocument/2006/relationships/image" Target="../media/image96.png"/><Relationship Id="rId17" Type="http://schemas.openxmlformats.org/officeDocument/2006/relationships/customXml" Target="../ink/ink91.xml"/><Relationship Id="rId2" Type="http://schemas.openxmlformats.org/officeDocument/2006/relationships/image" Target="../media/image91.png"/><Relationship Id="rId16" Type="http://schemas.openxmlformats.org/officeDocument/2006/relationships/image" Target="../media/image98.png"/><Relationship Id="rId20" Type="http://schemas.openxmlformats.org/officeDocument/2006/relationships/image" Target="../media/image10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3.png"/><Relationship Id="rId11" Type="http://schemas.openxmlformats.org/officeDocument/2006/relationships/customXml" Target="../ink/ink88.xml"/><Relationship Id="rId5" Type="http://schemas.openxmlformats.org/officeDocument/2006/relationships/customXml" Target="../ink/ink85.xml"/><Relationship Id="rId15" Type="http://schemas.openxmlformats.org/officeDocument/2006/relationships/customXml" Target="../ink/ink90.xml"/><Relationship Id="rId10" Type="http://schemas.openxmlformats.org/officeDocument/2006/relationships/image" Target="../media/image95.png"/><Relationship Id="rId19" Type="http://schemas.openxmlformats.org/officeDocument/2006/relationships/customXml" Target="../ink/ink92.xml"/><Relationship Id="rId4" Type="http://schemas.openxmlformats.org/officeDocument/2006/relationships/image" Target="../media/image92.png"/><Relationship Id="rId9" Type="http://schemas.openxmlformats.org/officeDocument/2006/relationships/customXml" Target="../ink/ink87.xml"/><Relationship Id="rId14" Type="http://schemas.openxmlformats.org/officeDocument/2006/relationships/image" Target="../media/image97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4.png"/><Relationship Id="rId13" Type="http://schemas.openxmlformats.org/officeDocument/2006/relationships/customXml" Target="../ink/ink98.xml"/><Relationship Id="rId3" Type="http://schemas.openxmlformats.org/officeDocument/2006/relationships/customXml" Target="../ink/ink93.xml"/><Relationship Id="rId7" Type="http://schemas.openxmlformats.org/officeDocument/2006/relationships/customXml" Target="../ink/ink95.xml"/><Relationship Id="rId12" Type="http://schemas.openxmlformats.org/officeDocument/2006/relationships/image" Target="../media/image106.png"/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.png"/><Relationship Id="rId11" Type="http://schemas.openxmlformats.org/officeDocument/2006/relationships/customXml" Target="../ink/ink97.xml"/><Relationship Id="rId5" Type="http://schemas.openxmlformats.org/officeDocument/2006/relationships/customXml" Target="../ink/ink94.xml"/><Relationship Id="rId10" Type="http://schemas.openxmlformats.org/officeDocument/2006/relationships/image" Target="../media/image105.png"/><Relationship Id="rId4" Type="http://schemas.openxmlformats.org/officeDocument/2006/relationships/image" Target="../media/image102.png"/><Relationship Id="rId9" Type="http://schemas.openxmlformats.org/officeDocument/2006/relationships/customXml" Target="../ink/ink96.xml"/><Relationship Id="rId14" Type="http://schemas.openxmlformats.org/officeDocument/2006/relationships/image" Target="../media/image107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1.png"/><Relationship Id="rId3" Type="http://schemas.openxmlformats.org/officeDocument/2006/relationships/customXml" Target="../ink/ink99.xml"/><Relationship Id="rId7" Type="http://schemas.openxmlformats.org/officeDocument/2006/relationships/customXml" Target="../ink/ink101.xml"/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0.png"/><Relationship Id="rId5" Type="http://schemas.openxmlformats.org/officeDocument/2006/relationships/customXml" Target="../ink/ink100.xml"/><Relationship Id="rId10" Type="http://schemas.openxmlformats.org/officeDocument/2006/relationships/image" Target="../media/image112.png"/><Relationship Id="rId4" Type="http://schemas.openxmlformats.org/officeDocument/2006/relationships/image" Target="../media/image109.png"/><Relationship Id="rId9" Type="http://schemas.openxmlformats.org/officeDocument/2006/relationships/customXml" Target="../ink/ink10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 8</a:t>
            </a:r>
            <a:r>
              <a:rPr lang="en-US" sz="2000" baseline="30000" dirty="0"/>
              <a:t>th</a:t>
            </a:r>
            <a:r>
              <a:rPr lang="en-US" sz="2000" dirty="0"/>
              <a:t> Nov WEEK 3-1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87577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GB" sz="2400" b="1" dirty="0"/>
              <a:t>用下列词语</a:t>
            </a:r>
            <a:r>
              <a:rPr lang="zh-CN" altLang="en-US" sz="2400" b="1" dirty="0"/>
              <a:t>简述小故事：</a:t>
            </a:r>
            <a:endParaRPr lang="en-GB" altLang="zh-CN" sz="2400" b="1" dirty="0"/>
          </a:p>
          <a:p>
            <a:pPr marL="0" indent="0">
              <a:buNone/>
            </a:pPr>
            <a:endParaRPr lang="en-GB" sz="2400" dirty="0"/>
          </a:p>
          <a:p>
            <a:pPr>
              <a:buAutoNum type="arabicPeriod"/>
            </a:pPr>
            <a:r>
              <a:rPr lang="zh-CN" altLang="en-US" sz="2400" dirty="0"/>
              <a:t>来历、关系、包括</a:t>
            </a:r>
            <a:endParaRPr lang="en-US" altLang="zh-CN" sz="2400" dirty="0"/>
          </a:p>
          <a:p>
            <a:pPr>
              <a:buAutoNum type="arabicPeriod"/>
            </a:pPr>
            <a:endParaRPr lang="en-US" sz="2400" dirty="0"/>
          </a:p>
          <a:p>
            <a:pPr>
              <a:buAutoNum type="arabicPeriod"/>
            </a:pPr>
            <a:r>
              <a:rPr lang="zh-CN" altLang="en-US" sz="2400" dirty="0"/>
              <a:t>长寿、生命、长久</a:t>
            </a:r>
            <a:endParaRPr lang="en-US" altLang="zh-CN" sz="2400" dirty="0"/>
          </a:p>
          <a:p>
            <a:pPr>
              <a:buAutoNum type="arabicPeriod"/>
            </a:pPr>
            <a:endParaRPr lang="en-US" sz="2400" dirty="0"/>
          </a:p>
          <a:p>
            <a:pPr>
              <a:buAutoNum type="arabicPeriod"/>
            </a:pPr>
            <a:r>
              <a:rPr lang="zh-CN" altLang="en-US" sz="2400" dirty="0"/>
              <a:t>其中、占、大约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43292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11649"/>
          </a:xfrm>
        </p:spPr>
        <p:txBody>
          <a:bodyPr>
            <a:normAutofit/>
          </a:bodyPr>
          <a:lstStyle/>
          <a:p>
            <a:r>
              <a:rPr lang="zh-CN" altLang="en-GB" sz="2400" b="1" dirty="0"/>
              <a:t>用下列词语</a:t>
            </a:r>
            <a:r>
              <a:rPr lang="zh-CN" altLang="en-US" sz="2400" b="1" dirty="0"/>
              <a:t>简述小故事：</a:t>
            </a:r>
            <a:endParaRPr lang="en-GB" altLang="zh-CN" sz="2400" b="1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US" altLang="zh-CN" sz="2400" dirty="0"/>
              <a:t>1. </a:t>
            </a:r>
            <a:r>
              <a:rPr lang="zh-CN" altLang="en-US" sz="2400" dirty="0"/>
              <a:t>来历、关系、包括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7030A0"/>
                </a:solidFill>
              </a:rPr>
              <a:t>我的名字是有来历的。其中包括的故事与神农有关系。</a:t>
            </a:r>
            <a:endParaRPr lang="en-US" sz="24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US" altLang="zh-CN" sz="2400" dirty="0"/>
              <a:t>2. </a:t>
            </a:r>
            <a:r>
              <a:rPr lang="zh-CN" altLang="en-US" sz="2400" dirty="0"/>
              <a:t>长寿、生命、长久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7030A0"/>
                </a:solidFill>
              </a:rPr>
              <a:t>长寿是生命长久的意思，年长的老人被称为长寿老人，又被称为老寿星。</a:t>
            </a:r>
            <a:endParaRPr lang="en-US" sz="24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en-US" altLang="zh-CN" sz="2400" dirty="0"/>
              <a:t>3. </a:t>
            </a:r>
            <a:r>
              <a:rPr lang="zh-CN" altLang="en-US" sz="2400" dirty="0"/>
              <a:t>其中、占、大约</a:t>
            </a:r>
            <a:endParaRPr lang="en-US" altLang="zh-CN" sz="2400" dirty="0"/>
          </a:p>
          <a:p>
            <a:pPr marL="0" indent="0">
              <a:buNone/>
            </a:pPr>
            <a:r>
              <a:rPr lang="zh-CN" altLang="en-US" sz="2400" dirty="0">
                <a:solidFill>
                  <a:srgbClr val="7030A0"/>
                </a:solidFill>
              </a:rPr>
              <a:t>我们班有三个人，其中两个是女孩，大约占全班的</a:t>
            </a:r>
            <a:r>
              <a:rPr lang="en-US" altLang="zh-CN" sz="2400" dirty="0">
                <a:solidFill>
                  <a:srgbClr val="7030A0"/>
                </a:solidFill>
              </a:rPr>
              <a:t>33%</a:t>
            </a:r>
            <a:r>
              <a:rPr lang="zh-CN" altLang="en-US" sz="2400" dirty="0">
                <a:solidFill>
                  <a:srgbClr val="7030A0"/>
                </a:solidFill>
              </a:rPr>
              <a:t>。</a:t>
            </a:r>
            <a:endParaRPr lang="en-GB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523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00F45E2-0218-F347-A368-EF3B64A114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6841" y="1279077"/>
            <a:ext cx="12308841" cy="2378523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6E3F05C-0B1A-654B-BF6A-6EC91D4E819C}"/>
                  </a:ext>
                </a:extLst>
              </p14:cNvPr>
              <p14:cNvContentPartPr/>
              <p14:nvPr/>
            </p14:nvContentPartPr>
            <p14:xfrm>
              <a:off x="1386800" y="1531715"/>
              <a:ext cx="504000" cy="1076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6E3F05C-0B1A-654B-BF6A-6EC91D4E819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33160" y="1424075"/>
                <a:ext cx="611640" cy="32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8B22CD8E-A8C3-6D44-9A00-98CD570E0A43}"/>
                  </a:ext>
                </a:extLst>
              </p14:cNvPr>
              <p14:cNvContentPartPr/>
              <p14:nvPr/>
            </p14:nvContentPartPr>
            <p14:xfrm>
              <a:off x="6776902" y="1531973"/>
              <a:ext cx="462960" cy="1645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8B22CD8E-A8C3-6D44-9A00-98CD570E0A4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722902" y="1424333"/>
                <a:ext cx="570600" cy="38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9123F0F-0DFB-2F4C-8B7D-157C252D3FCB}"/>
                  </a:ext>
                </a:extLst>
              </p14:cNvPr>
              <p14:cNvContentPartPr/>
              <p14:nvPr/>
            </p14:nvContentPartPr>
            <p14:xfrm>
              <a:off x="7588342" y="1566173"/>
              <a:ext cx="379800" cy="1317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9123F0F-0DFB-2F4C-8B7D-157C252D3FC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534702" y="1458173"/>
                <a:ext cx="487440" cy="34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0B15AF0-24CE-4A46-8BC4-8EFD9E762A21}"/>
                  </a:ext>
                </a:extLst>
              </p14:cNvPr>
              <p14:cNvContentPartPr/>
              <p14:nvPr/>
            </p14:nvContentPartPr>
            <p14:xfrm>
              <a:off x="8292781" y="1525568"/>
              <a:ext cx="406080" cy="1436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0B15AF0-24CE-4A46-8BC4-8EFD9E762A2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238781" y="1417928"/>
                <a:ext cx="513720" cy="35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42C92CF-8F05-6149-B715-1A3D08965569}"/>
                  </a:ext>
                </a:extLst>
              </p14:cNvPr>
              <p14:cNvContentPartPr/>
              <p14:nvPr/>
            </p14:nvContentPartPr>
            <p14:xfrm>
              <a:off x="4066408" y="1960284"/>
              <a:ext cx="415440" cy="1411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42C92CF-8F05-6149-B715-1A3D0896556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012768" y="1852644"/>
                <a:ext cx="523080" cy="35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F4225E1B-D8A0-704F-983A-0F64536732C1}"/>
                  </a:ext>
                </a:extLst>
              </p14:cNvPr>
              <p14:cNvContentPartPr/>
              <p14:nvPr/>
            </p14:nvContentPartPr>
            <p14:xfrm>
              <a:off x="6006720" y="2022653"/>
              <a:ext cx="178560" cy="680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F4225E1B-D8A0-704F-983A-0F64536732C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952720" y="1914653"/>
                <a:ext cx="286200" cy="28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34D54E5-FC2E-CE4D-BD54-6197B1BF337A}"/>
                  </a:ext>
                </a:extLst>
              </p14:cNvPr>
              <p14:cNvContentPartPr/>
              <p14:nvPr/>
            </p14:nvContentPartPr>
            <p14:xfrm>
              <a:off x="2816542" y="2676773"/>
              <a:ext cx="1549080" cy="320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A34D54E5-FC2E-CE4D-BD54-6197B1BF337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798542" y="2659133"/>
                <a:ext cx="1584720" cy="6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7346FCB9-46D5-CC4B-B486-B74C60AF2135}"/>
                  </a:ext>
                </a:extLst>
              </p14:cNvPr>
              <p14:cNvContentPartPr/>
              <p14:nvPr/>
            </p14:nvContentPartPr>
            <p14:xfrm>
              <a:off x="926360" y="3367700"/>
              <a:ext cx="460440" cy="759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7346FCB9-46D5-CC4B-B486-B74C60AF213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72720" y="3259700"/>
                <a:ext cx="568080" cy="29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9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B9D00A75-BABD-C34F-ACF8-D7C7FCE9D887}"/>
                  </a:ext>
                </a:extLst>
              </p14:cNvPr>
              <p14:cNvContentPartPr/>
              <p14:nvPr/>
            </p14:nvContentPartPr>
            <p14:xfrm>
              <a:off x="7069582" y="3198053"/>
              <a:ext cx="1953720" cy="1764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B9D00A75-BABD-C34F-ACF8-D7C7FCE9D887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051942" y="3180053"/>
                <a:ext cx="1989360" cy="5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2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81CAC32-C56F-5246-8DDE-18E474E7216A}"/>
                  </a:ext>
                </a:extLst>
              </p14:cNvPr>
              <p14:cNvContentPartPr/>
              <p14:nvPr/>
            </p14:nvContentPartPr>
            <p14:xfrm>
              <a:off x="214102" y="3565973"/>
              <a:ext cx="463320" cy="39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A81CAC32-C56F-5246-8DDE-18E474E7216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96462" y="3548333"/>
                <a:ext cx="498960" cy="3960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18BEF40B-2125-E745-BAD7-1F49B7CD0606}"/>
              </a:ext>
            </a:extLst>
          </p:cNvPr>
          <p:cNvSpPr txBox="1"/>
          <p:nvPr/>
        </p:nvSpPr>
        <p:spPr>
          <a:xfrm>
            <a:off x="570710" y="3973689"/>
            <a:ext cx="35447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代表</a:t>
            </a:r>
            <a:r>
              <a:rPr lang="en-GB" altLang="zh-CN" sz="2400" dirty="0"/>
              <a:t>	</a:t>
            </a:r>
            <a:r>
              <a:rPr lang="en-US" altLang="zh-CN" sz="2400" dirty="0"/>
              <a:t>represents</a:t>
            </a:r>
            <a:endParaRPr lang="en-GB" altLang="zh-CN" sz="2400" dirty="0"/>
          </a:p>
          <a:p>
            <a:r>
              <a:rPr lang="zh-CN" altLang="en-US" sz="2400" dirty="0"/>
              <a:t>现代</a:t>
            </a:r>
            <a:r>
              <a:rPr lang="en-GB" altLang="zh-CN" sz="2400" dirty="0"/>
              <a:t>	con</a:t>
            </a:r>
            <a:r>
              <a:rPr lang="en-US" altLang="zh-CN" sz="2400" dirty="0"/>
              <a:t>temporary</a:t>
            </a:r>
            <a:endParaRPr lang="en-GB" altLang="zh-CN" sz="2400" dirty="0"/>
          </a:p>
          <a:p>
            <a:r>
              <a:rPr lang="zh-CN" altLang="en-US" sz="2400" dirty="0"/>
              <a:t>文明</a:t>
            </a:r>
            <a:r>
              <a:rPr lang="en-GB" altLang="zh-CN" sz="2400" dirty="0"/>
              <a:t>	</a:t>
            </a:r>
            <a:r>
              <a:rPr lang="en-US" altLang="zh-CN" sz="2400" dirty="0" err="1"/>
              <a:t>civilisation</a:t>
            </a:r>
            <a:endParaRPr lang="en-GB" altLang="zh-CN" sz="2400" dirty="0"/>
          </a:p>
          <a:p>
            <a:r>
              <a:rPr lang="zh-CN" altLang="en-US" sz="2400" dirty="0"/>
              <a:t>标志</a:t>
            </a:r>
            <a:r>
              <a:rPr lang="en-GB" altLang="zh-CN" sz="2400" dirty="0"/>
              <a:t>	</a:t>
            </a:r>
            <a:r>
              <a:rPr lang="en-US" altLang="zh-CN" sz="2400" dirty="0"/>
              <a:t>icon</a:t>
            </a:r>
            <a:endParaRPr lang="en-GB" altLang="zh-CN" sz="2400" dirty="0"/>
          </a:p>
          <a:p>
            <a:r>
              <a:rPr lang="zh-CN" altLang="en-US" sz="2400" dirty="0"/>
              <a:t>懂</a:t>
            </a:r>
            <a:r>
              <a:rPr lang="en-GB" altLang="zh-CN" sz="2400" dirty="0"/>
              <a:t>		</a:t>
            </a:r>
            <a:r>
              <a:rPr lang="en-US" altLang="zh-CN" sz="2400" dirty="0"/>
              <a:t>understand</a:t>
            </a:r>
            <a:endParaRPr lang="en-GB" altLang="zh-CN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80556E7-F36F-2149-AF2F-5AF37E44A851}"/>
              </a:ext>
            </a:extLst>
          </p:cNvPr>
          <p:cNvSpPr txBox="1"/>
          <p:nvPr/>
        </p:nvSpPr>
        <p:spPr>
          <a:xfrm>
            <a:off x="4365622" y="3973689"/>
            <a:ext cx="45131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世界性的大语种指的是什么？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“它”指的是什么？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什么人是现代文盲？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中国人为什么通过学习语言来和世界接轨？</a:t>
            </a:r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02E9632-8186-5144-8A91-FF1E847405C6}"/>
                  </a:ext>
                </a:extLst>
              </p14:cNvPr>
              <p14:cNvContentPartPr/>
              <p14:nvPr/>
            </p14:nvContentPartPr>
            <p14:xfrm>
              <a:off x="5940262" y="1565813"/>
              <a:ext cx="167400" cy="961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02E9632-8186-5144-8A91-FF1E847405C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886622" y="1457813"/>
                <a:ext cx="275040" cy="31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6E8C5A8A-104F-C94A-AB2B-11F8E0424472}"/>
                  </a:ext>
                </a:extLst>
              </p14:cNvPr>
              <p14:cNvContentPartPr/>
              <p14:nvPr/>
            </p14:nvContentPartPr>
            <p14:xfrm>
              <a:off x="5190157" y="4910425"/>
              <a:ext cx="155880" cy="6552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6E8C5A8A-104F-C94A-AB2B-11F8E042447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136157" y="4802425"/>
                <a:ext cx="263520" cy="281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04021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A3AEB9-989B-5F4F-BBB2-B8BCBE1485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20023"/>
            <a:ext cx="10668000" cy="2051537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579CEE0-5DAD-EF41-9E79-B22F17DC195A}"/>
                  </a:ext>
                </a:extLst>
              </p14:cNvPr>
              <p14:cNvContentPartPr/>
              <p14:nvPr/>
            </p14:nvContentPartPr>
            <p14:xfrm>
              <a:off x="3436102" y="1497053"/>
              <a:ext cx="597960" cy="1332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579CEE0-5DAD-EF41-9E79-B22F17DC195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382102" y="1389053"/>
                <a:ext cx="705600" cy="34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4A2D0E9-2B86-4946-935E-F9BD6BE5BBD5}"/>
                  </a:ext>
                </a:extLst>
              </p14:cNvPr>
              <p14:cNvContentPartPr/>
              <p14:nvPr/>
            </p14:nvContentPartPr>
            <p14:xfrm>
              <a:off x="3403342" y="1829333"/>
              <a:ext cx="69912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4A2D0E9-2B86-4946-935E-F9BD6BE5BBD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394702" y="1820693"/>
                <a:ext cx="7167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C32836B-1658-B247-951F-7B0AFECF7A76}"/>
                  </a:ext>
                </a:extLst>
              </p14:cNvPr>
              <p14:cNvContentPartPr/>
              <p14:nvPr/>
            </p14:nvContentPartPr>
            <p14:xfrm>
              <a:off x="6699862" y="1807013"/>
              <a:ext cx="684360" cy="9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C32836B-1658-B247-951F-7B0AFECF7A7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690862" y="1798013"/>
                <a:ext cx="702000" cy="2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C745363-D693-D64A-8B8D-40C211AB9B61}"/>
                  </a:ext>
                </a:extLst>
              </p14:cNvPr>
              <p14:cNvContentPartPr/>
              <p14:nvPr/>
            </p14:nvContentPartPr>
            <p14:xfrm>
              <a:off x="8662222" y="1542053"/>
              <a:ext cx="533160" cy="1321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C745363-D693-D64A-8B8D-40C211AB9B6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608222" y="1434053"/>
                <a:ext cx="640800" cy="34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FCBE403-9BBA-1F4C-B2F3-60913DB90C05}"/>
                  </a:ext>
                </a:extLst>
              </p14:cNvPr>
              <p14:cNvContentPartPr/>
              <p14:nvPr/>
            </p14:nvContentPartPr>
            <p14:xfrm>
              <a:off x="10255222" y="1606133"/>
              <a:ext cx="198720" cy="414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FCBE403-9BBA-1F4C-B2F3-60913DB90C0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201582" y="1498133"/>
                <a:ext cx="30636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03915DED-AD7F-244E-AE36-71D8631BDEA6}"/>
                  </a:ext>
                </a:extLst>
              </p14:cNvPr>
              <p14:cNvContentPartPr/>
              <p14:nvPr/>
            </p14:nvContentPartPr>
            <p14:xfrm>
              <a:off x="149662" y="1979813"/>
              <a:ext cx="313920" cy="1479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03915DED-AD7F-244E-AE36-71D8631BDEA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95662" y="1872173"/>
                <a:ext cx="42156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C4716751-0835-C148-ACB4-0820D1661340}"/>
                  </a:ext>
                </a:extLst>
              </p14:cNvPr>
              <p14:cNvContentPartPr/>
              <p14:nvPr/>
            </p14:nvContentPartPr>
            <p14:xfrm>
              <a:off x="1487422" y="1995293"/>
              <a:ext cx="525240" cy="1879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C4716751-0835-C148-ACB4-0820D166134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433782" y="1887293"/>
                <a:ext cx="632880" cy="40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1D69F309-497C-B147-A7BD-EB92A035F30A}"/>
                  </a:ext>
                </a:extLst>
              </p14:cNvPr>
              <p14:cNvContentPartPr/>
              <p14:nvPr/>
            </p14:nvContentPartPr>
            <p14:xfrm>
              <a:off x="3379582" y="2012933"/>
              <a:ext cx="597240" cy="126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1D69F309-497C-B147-A7BD-EB92A035F30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325582" y="1904933"/>
                <a:ext cx="704880" cy="34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97A87204-603D-AF4E-A262-8B5397C19EA4}"/>
                  </a:ext>
                </a:extLst>
              </p14:cNvPr>
              <p14:cNvContentPartPr/>
              <p14:nvPr/>
            </p14:nvContentPartPr>
            <p14:xfrm>
              <a:off x="1568062" y="2528453"/>
              <a:ext cx="536040" cy="1029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97A87204-603D-AF4E-A262-8B5397C19EA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514062" y="2420813"/>
                <a:ext cx="643680" cy="31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351A19B1-D3A9-FB45-8AE0-B8C3F0B73AC8}"/>
                  </a:ext>
                </a:extLst>
              </p14:cNvPr>
              <p14:cNvContentPartPr/>
              <p14:nvPr/>
            </p14:nvContentPartPr>
            <p14:xfrm>
              <a:off x="6001462" y="2766773"/>
              <a:ext cx="709200" cy="324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351A19B1-D3A9-FB45-8AE0-B8C3F0B73AC8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992822" y="2757773"/>
                <a:ext cx="72684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B689F749-7674-0E4B-A63D-8B52585658D4}"/>
                  </a:ext>
                </a:extLst>
              </p14:cNvPr>
              <p14:cNvContentPartPr/>
              <p14:nvPr/>
            </p14:nvContentPartPr>
            <p14:xfrm>
              <a:off x="7984702" y="2826173"/>
              <a:ext cx="638280" cy="273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B689F749-7674-0E4B-A63D-8B52585658D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7975702" y="2817533"/>
                <a:ext cx="655920" cy="4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215FF3E9-7A39-694E-9030-164D9C00EA25}"/>
                  </a:ext>
                </a:extLst>
              </p14:cNvPr>
              <p14:cNvContentPartPr/>
              <p14:nvPr/>
            </p14:nvContentPartPr>
            <p14:xfrm>
              <a:off x="3273742" y="2988533"/>
              <a:ext cx="617400" cy="14112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215FF3E9-7A39-694E-9030-164D9C00EA2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220102" y="2880893"/>
                <a:ext cx="725040" cy="356760"/>
              </a:xfrm>
              <a:prstGeom prst="rect">
                <a:avLst/>
              </a:prstGeom>
            </p:spPr>
          </p:pic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B39A037-4B4A-D84F-8E27-2D089ED119E4}"/>
              </a:ext>
            </a:extLst>
          </p:cNvPr>
          <p:cNvSpPr txBox="1"/>
          <p:nvPr/>
        </p:nvSpPr>
        <p:spPr>
          <a:xfrm>
            <a:off x="677334" y="3747911"/>
            <a:ext cx="459457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逐渐</a:t>
            </a:r>
            <a:r>
              <a:rPr lang="en-GB" altLang="zh-CN" sz="2400" dirty="0"/>
              <a:t>	</a:t>
            </a:r>
            <a:r>
              <a:rPr lang="en-US" altLang="zh-CN" sz="2400" dirty="0"/>
              <a:t>gradually</a:t>
            </a:r>
            <a:endParaRPr lang="en-GB" altLang="zh-CN" sz="2400" dirty="0"/>
          </a:p>
          <a:p>
            <a:r>
              <a:rPr lang="zh-CN" altLang="en-US" sz="2400" dirty="0"/>
              <a:t>热门</a:t>
            </a:r>
            <a:r>
              <a:rPr lang="en-GB" altLang="zh-CN" sz="2400" dirty="0"/>
              <a:t>	</a:t>
            </a:r>
            <a:r>
              <a:rPr lang="en-US" altLang="zh-CN" sz="2400" dirty="0"/>
              <a:t>cause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popular</a:t>
            </a:r>
            <a:r>
              <a:rPr lang="zh-CN" altLang="en-US" sz="2400" dirty="0"/>
              <a:t> </a:t>
            </a:r>
            <a:r>
              <a:rPr lang="en-US" altLang="zh-CN" sz="2400" dirty="0"/>
              <a:t>interest</a:t>
            </a:r>
            <a:endParaRPr lang="en-GB" altLang="zh-CN" sz="2400" dirty="0"/>
          </a:p>
          <a:p>
            <a:r>
              <a:rPr lang="zh-CN" altLang="en-US" sz="2400" dirty="0"/>
              <a:t>仔细</a:t>
            </a:r>
            <a:r>
              <a:rPr lang="en-GB" altLang="zh-CN" sz="2400" dirty="0"/>
              <a:t>	</a:t>
            </a:r>
            <a:r>
              <a:rPr lang="en-US" altLang="zh-CN" sz="2400" dirty="0"/>
              <a:t>careful;</a:t>
            </a:r>
            <a:r>
              <a:rPr lang="zh-CN" altLang="en-US" sz="2400" dirty="0"/>
              <a:t> </a:t>
            </a:r>
            <a:r>
              <a:rPr lang="en-US" altLang="zh-CN" sz="2400" dirty="0"/>
              <a:t>attentive</a:t>
            </a:r>
            <a:endParaRPr lang="en-GB" altLang="zh-CN" sz="2400" dirty="0"/>
          </a:p>
          <a:p>
            <a:r>
              <a:rPr lang="zh-CN" altLang="en-US" sz="2400" dirty="0"/>
              <a:t>发现</a:t>
            </a:r>
            <a:r>
              <a:rPr lang="en-GB" altLang="zh-CN" sz="2400" dirty="0"/>
              <a:t>	</a:t>
            </a:r>
            <a:r>
              <a:rPr lang="en-US" altLang="zh-CN" sz="2400" dirty="0"/>
              <a:t>discover;</a:t>
            </a:r>
            <a:r>
              <a:rPr lang="zh-CN" altLang="en-US" sz="2400" dirty="0"/>
              <a:t> </a:t>
            </a:r>
            <a:r>
              <a:rPr lang="en-US" altLang="zh-CN" sz="2400" dirty="0"/>
              <a:t>discovery</a:t>
            </a:r>
            <a:endParaRPr lang="en-GB" altLang="zh-CN" sz="2400" dirty="0"/>
          </a:p>
          <a:p>
            <a:r>
              <a:rPr lang="zh-CN" altLang="en-US" sz="2400" dirty="0"/>
              <a:t>行列</a:t>
            </a:r>
            <a:r>
              <a:rPr lang="en-GB" altLang="zh-CN" sz="2400" dirty="0"/>
              <a:t>	</a:t>
            </a:r>
            <a:r>
              <a:rPr lang="en-US" altLang="zh-CN" sz="2400" dirty="0"/>
              <a:t>rank</a:t>
            </a:r>
            <a:endParaRPr lang="en-GB" altLang="zh-CN" sz="2400" dirty="0"/>
          </a:p>
          <a:p>
            <a:r>
              <a:rPr lang="zh-CN" altLang="en-US" sz="2400" dirty="0"/>
              <a:t>超过</a:t>
            </a:r>
            <a:r>
              <a:rPr lang="en-GB" altLang="zh-CN" sz="2400" dirty="0"/>
              <a:t>	</a:t>
            </a:r>
            <a:r>
              <a:rPr lang="en-US" altLang="zh-CN" sz="2400" dirty="0"/>
              <a:t>exceed</a:t>
            </a:r>
            <a:endParaRPr lang="en-US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33D7C9E1-19F1-AD47-9D59-65E548C5916D}"/>
                  </a:ext>
                </a:extLst>
              </p14:cNvPr>
              <p14:cNvContentPartPr/>
              <p14:nvPr/>
            </p14:nvContentPartPr>
            <p14:xfrm>
              <a:off x="8053822" y="2543573"/>
              <a:ext cx="505440" cy="784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33D7C9E1-19F1-AD47-9D59-65E548C5916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000182" y="2435933"/>
                <a:ext cx="613080" cy="29412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4E244C90-31EA-CD48-B33E-4ECFB83ABD47}"/>
              </a:ext>
            </a:extLst>
          </p:cNvPr>
          <p:cNvSpPr txBox="1"/>
          <p:nvPr/>
        </p:nvSpPr>
        <p:spPr>
          <a:xfrm>
            <a:off x="5147733" y="3747911"/>
            <a:ext cx="41262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汉语为什么能逐渐变成热门语言？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自</a:t>
            </a:r>
            <a:r>
              <a:rPr lang="en-US" altLang="zh-CN" sz="2400" dirty="0"/>
              <a:t>1994</a:t>
            </a:r>
            <a:r>
              <a:rPr lang="zh-CN" altLang="en-US" sz="2400" dirty="0"/>
              <a:t>年以来，中式英语占据加入国际英语行列的词语百分之几？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445508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053A9A-5A4D-C34F-8F92-25C2DCDE45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90673"/>
            <a:ext cx="12192000" cy="2357238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7AC27612-C76D-6F41-97D7-76D8D84E6CD1}"/>
                  </a:ext>
                </a:extLst>
              </p14:cNvPr>
              <p14:cNvContentPartPr/>
              <p14:nvPr/>
            </p14:nvContentPartPr>
            <p14:xfrm>
              <a:off x="2277622" y="1585973"/>
              <a:ext cx="445320" cy="615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7AC27612-C76D-6F41-97D7-76D8D84E6CD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23982" y="1477973"/>
                <a:ext cx="55296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DA51BA61-F8C0-654D-B39A-7F0A95960D00}"/>
                  </a:ext>
                </a:extLst>
              </p14:cNvPr>
              <p14:cNvContentPartPr/>
              <p14:nvPr/>
            </p14:nvContentPartPr>
            <p14:xfrm>
              <a:off x="3060982" y="1554293"/>
              <a:ext cx="516240" cy="1180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DA51BA61-F8C0-654D-B39A-7F0A95960D0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006982" y="1446293"/>
                <a:ext cx="623880" cy="33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00EA94DA-F827-8544-A01C-C2EB5F32E489}"/>
                  </a:ext>
                </a:extLst>
              </p14:cNvPr>
              <p14:cNvContentPartPr/>
              <p14:nvPr/>
            </p14:nvContentPartPr>
            <p14:xfrm>
              <a:off x="5383342" y="1535933"/>
              <a:ext cx="410400" cy="140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0EA94DA-F827-8544-A01C-C2EB5F32E48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329342" y="1428293"/>
                <a:ext cx="518040" cy="35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02DA96CE-1A00-CC44-AFBC-7AC8F412943D}"/>
                  </a:ext>
                </a:extLst>
              </p14:cNvPr>
              <p14:cNvContentPartPr/>
              <p14:nvPr/>
            </p14:nvContentPartPr>
            <p14:xfrm>
              <a:off x="7029982" y="1608293"/>
              <a:ext cx="475200" cy="7164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02DA96CE-1A00-CC44-AFBC-7AC8F412943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976342" y="1500293"/>
                <a:ext cx="582840" cy="28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4142D03-B6B3-0947-B681-6908B92BF526}"/>
                  </a:ext>
                </a:extLst>
              </p14:cNvPr>
              <p14:cNvContentPartPr/>
              <p14:nvPr/>
            </p14:nvContentPartPr>
            <p14:xfrm>
              <a:off x="2163502" y="2032373"/>
              <a:ext cx="424080" cy="1065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4142D03-B6B3-0947-B681-6908B92BF52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109502" y="1924373"/>
                <a:ext cx="531720" cy="32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5E8DBB54-C598-774F-9966-65721ACA00A0}"/>
                  </a:ext>
                </a:extLst>
              </p14:cNvPr>
              <p14:cNvContentPartPr/>
              <p14:nvPr/>
            </p14:nvContentPartPr>
            <p14:xfrm>
              <a:off x="8405182" y="2730413"/>
              <a:ext cx="571680" cy="82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5E8DBB54-C598-774F-9966-65721ACA00A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8396182" y="2721773"/>
                <a:ext cx="589320" cy="2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18A1697-3010-EB49-B520-11813333C5F7}"/>
                  </a:ext>
                </a:extLst>
              </p14:cNvPr>
              <p14:cNvContentPartPr/>
              <p14:nvPr/>
            </p14:nvContentPartPr>
            <p14:xfrm>
              <a:off x="535942" y="3222533"/>
              <a:ext cx="765720" cy="36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18A1697-3010-EB49-B520-11813333C5F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27302" y="3213893"/>
                <a:ext cx="78336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669B450-02F2-A449-A402-164C38E69797}"/>
                  </a:ext>
                </a:extLst>
              </p14:cNvPr>
              <p14:cNvContentPartPr/>
              <p14:nvPr/>
            </p14:nvContentPartPr>
            <p14:xfrm>
              <a:off x="2517022" y="2988173"/>
              <a:ext cx="257760" cy="90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669B450-02F2-A449-A402-164C38E6979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463382" y="2880173"/>
                <a:ext cx="365400" cy="306000"/>
              </a:xfrm>
              <a:prstGeom prst="rect">
                <a:avLst/>
              </a:prstGeom>
            </p:spPr>
          </p:pic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BBE6114C-1374-EC4B-9A43-D6B380ED1901}"/>
              </a:ext>
            </a:extLst>
          </p:cNvPr>
          <p:cNvSpPr txBox="1"/>
          <p:nvPr/>
        </p:nvSpPr>
        <p:spPr>
          <a:xfrm>
            <a:off x="535942" y="3872089"/>
            <a:ext cx="4847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味道</a:t>
            </a:r>
            <a:r>
              <a:rPr lang="en-GB" altLang="zh-CN" sz="2400" dirty="0"/>
              <a:t>	</a:t>
            </a:r>
            <a:r>
              <a:rPr lang="en-US" altLang="zh-CN" sz="2400" dirty="0"/>
              <a:t>taste</a:t>
            </a:r>
            <a:endParaRPr lang="en-GB" altLang="zh-CN" sz="2400" dirty="0"/>
          </a:p>
          <a:p>
            <a:r>
              <a:rPr lang="zh-CN" altLang="en-US" sz="2400" dirty="0"/>
              <a:t>代表</a:t>
            </a:r>
            <a:r>
              <a:rPr lang="en-GB" altLang="zh-CN" sz="2400" dirty="0"/>
              <a:t>	</a:t>
            </a:r>
            <a:r>
              <a:rPr lang="en-US" altLang="zh-CN" sz="2400" dirty="0"/>
              <a:t>represent;</a:t>
            </a:r>
            <a:r>
              <a:rPr lang="zh-CN" altLang="en-US" sz="2400" dirty="0"/>
              <a:t> </a:t>
            </a:r>
            <a:r>
              <a:rPr lang="en-US" altLang="zh-CN" sz="2400" dirty="0"/>
              <a:t>representation</a:t>
            </a:r>
            <a:endParaRPr lang="en-GB" altLang="zh-CN" sz="2400" dirty="0"/>
          </a:p>
          <a:p>
            <a:r>
              <a:rPr lang="zh-CN" altLang="en-US" sz="2400" dirty="0"/>
              <a:t>影响</a:t>
            </a:r>
            <a:r>
              <a:rPr lang="en-GB" altLang="zh-CN" sz="2400" dirty="0"/>
              <a:t>	</a:t>
            </a:r>
            <a:r>
              <a:rPr lang="en-US" altLang="zh-CN" sz="2400" dirty="0"/>
              <a:t>influence</a:t>
            </a:r>
            <a:endParaRPr lang="en-GB" altLang="zh-CN" sz="2400" dirty="0"/>
          </a:p>
          <a:p>
            <a:r>
              <a:rPr lang="zh-CN" altLang="en-US" sz="2400" dirty="0"/>
              <a:t>生活</a:t>
            </a:r>
            <a:r>
              <a:rPr lang="en-GB" altLang="zh-CN" sz="2400" dirty="0"/>
              <a:t>	</a:t>
            </a:r>
            <a:r>
              <a:rPr lang="en-US" altLang="zh-CN" sz="2400" dirty="0"/>
              <a:t>life</a:t>
            </a:r>
            <a:endParaRPr lang="en-GB" altLang="zh-CN" sz="2400" dirty="0"/>
          </a:p>
          <a:p>
            <a:r>
              <a:rPr lang="zh-CN" altLang="en-US" sz="2400" dirty="0"/>
              <a:t>挑</a:t>
            </a:r>
            <a:r>
              <a:rPr lang="en-GB" altLang="zh-CN" sz="2400" dirty="0"/>
              <a:t>		</a:t>
            </a:r>
            <a:r>
              <a:rPr lang="en-US" altLang="zh-CN" sz="2400" dirty="0"/>
              <a:t>pick</a:t>
            </a:r>
            <a:endParaRPr lang="en-US" sz="2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4A4EAC4-9265-B046-9617-D3E2FD5E9BBE}"/>
              </a:ext>
            </a:extLst>
          </p:cNvPr>
          <p:cNvSpPr txBox="1"/>
          <p:nvPr/>
        </p:nvSpPr>
        <p:spPr>
          <a:xfrm>
            <a:off x="5463823" y="3870593"/>
            <a:ext cx="46983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什么是“白皮黄心的鸡蛋词”？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哪些词是从汉语里来的？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80966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C74279A-FC70-4344-BD7D-78F1FC5975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77513"/>
            <a:ext cx="12192000" cy="2278487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A370224-A362-2641-ACD4-778E4318DC7E}"/>
                  </a:ext>
                </a:extLst>
              </p14:cNvPr>
              <p14:cNvContentPartPr/>
              <p14:nvPr/>
            </p14:nvContentPartPr>
            <p14:xfrm>
              <a:off x="4118662" y="1472573"/>
              <a:ext cx="562680" cy="230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A370224-A362-2641-ACD4-778E4318DC7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65022" y="1364933"/>
                <a:ext cx="670320" cy="23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BA99F863-89E2-4746-B45A-51301E6987A0}"/>
                  </a:ext>
                </a:extLst>
              </p14:cNvPr>
              <p14:cNvContentPartPr/>
              <p14:nvPr/>
            </p14:nvContentPartPr>
            <p14:xfrm>
              <a:off x="6225742" y="1909973"/>
              <a:ext cx="210600" cy="522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BA99F863-89E2-4746-B45A-51301E6987A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171742" y="1801973"/>
                <a:ext cx="318240" cy="26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16187C9-6DA7-1240-A33F-E0C77804A1B9}"/>
                  </a:ext>
                </a:extLst>
              </p14:cNvPr>
              <p14:cNvContentPartPr/>
              <p14:nvPr/>
            </p14:nvContentPartPr>
            <p14:xfrm>
              <a:off x="7382782" y="2311373"/>
              <a:ext cx="532800" cy="1303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16187C9-6DA7-1240-A33F-E0C77804A1B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329142" y="2203733"/>
                <a:ext cx="640440" cy="34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DB23CEB-4457-AA4E-A6D8-E90000A227AF}"/>
                  </a:ext>
                </a:extLst>
              </p14:cNvPr>
              <p14:cNvContentPartPr/>
              <p14:nvPr/>
            </p14:nvContentPartPr>
            <p14:xfrm>
              <a:off x="786502" y="3233333"/>
              <a:ext cx="524160" cy="3420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DB23CEB-4457-AA4E-A6D8-E90000A227A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32862" y="3125333"/>
                <a:ext cx="631800" cy="24984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8EB27F42-377C-F345-AFF5-92F0F8FABD51}"/>
              </a:ext>
            </a:extLst>
          </p:cNvPr>
          <p:cNvSpPr txBox="1"/>
          <p:nvPr/>
        </p:nvSpPr>
        <p:spPr>
          <a:xfrm>
            <a:off x="677334" y="3962400"/>
            <a:ext cx="424462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发音</a:t>
            </a:r>
            <a:r>
              <a:rPr lang="en-GB" altLang="zh-CN" sz="2400" dirty="0"/>
              <a:t>	</a:t>
            </a:r>
            <a:r>
              <a:rPr lang="en-US" altLang="zh-CN" sz="2400" dirty="0"/>
              <a:t>pronunciation</a:t>
            </a:r>
            <a:endParaRPr lang="en-GB" altLang="zh-CN" sz="2400" dirty="0"/>
          </a:p>
          <a:p>
            <a:r>
              <a:rPr lang="zh-CN" altLang="en-US" sz="2400" dirty="0"/>
              <a:t>拿</a:t>
            </a:r>
            <a:r>
              <a:rPr lang="en-US" altLang="zh-CN" sz="2400" dirty="0"/>
              <a:t>		take</a:t>
            </a:r>
            <a:r>
              <a:rPr lang="en-GB" altLang="zh-CN" sz="2400" dirty="0"/>
              <a:t>		</a:t>
            </a:r>
          </a:p>
          <a:p>
            <a:r>
              <a:rPr lang="zh-CN" altLang="en-US" sz="2400" dirty="0"/>
              <a:t>流行</a:t>
            </a:r>
            <a:r>
              <a:rPr lang="en-GB" altLang="zh-CN" sz="2400" dirty="0"/>
              <a:t>	</a:t>
            </a:r>
            <a:r>
              <a:rPr lang="en-US" altLang="zh-CN" sz="2400" dirty="0"/>
              <a:t>popular;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vogue</a:t>
            </a:r>
            <a:endParaRPr lang="en-GB" altLang="zh-CN" sz="2400" dirty="0"/>
          </a:p>
          <a:p>
            <a:r>
              <a:rPr lang="zh-CN" altLang="en-US" sz="2400" dirty="0"/>
              <a:t>叫法</a:t>
            </a:r>
            <a:r>
              <a:rPr lang="en-GB" altLang="zh-CN" sz="2400" dirty="0"/>
              <a:t>	</a:t>
            </a:r>
            <a:r>
              <a:rPr lang="en-US" altLang="zh-CN" sz="2400" dirty="0"/>
              <a:t>the</a:t>
            </a:r>
            <a:r>
              <a:rPr lang="zh-CN" altLang="en-US" sz="2400" dirty="0"/>
              <a:t> </a:t>
            </a:r>
            <a:r>
              <a:rPr lang="en-US" altLang="zh-CN" sz="2400" dirty="0"/>
              <a:t>way</a:t>
            </a:r>
            <a:r>
              <a:rPr lang="zh-CN" altLang="en-US" sz="2400" dirty="0"/>
              <a:t> </a:t>
            </a:r>
            <a:r>
              <a:rPr lang="en-US" altLang="zh-CN" sz="2400" dirty="0" err="1"/>
              <a:t>sth</a:t>
            </a:r>
            <a:r>
              <a:rPr lang="en-US" altLang="zh-CN" sz="2400" dirty="0"/>
              <a:t>.</a:t>
            </a:r>
            <a:r>
              <a:rPr lang="zh-CN" altLang="en-US" sz="2400" dirty="0"/>
              <a:t> </a:t>
            </a:r>
            <a:r>
              <a:rPr lang="en-US" altLang="zh-CN" sz="2400" dirty="0"/>
              <a:t>is</a:t>
            </a:r>
            <a:r>
              <a:rPr lang="zh-CN" altLang="en-US" sz="2400" dirty="0"/>
              <a:t> </a:t>
            </a:r>
            <a:r>
              <a:rPr lang="en-US" altLang="zh-CN" sz="2400" dirty="0"/>
              <a:t>called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788FEDB-35C6-FE4E-BAEB-91295A52FBB2}"/>
              </a:ext>
            </a:extLst>
          </p:cNvPr>
          <p:cNvSpPr txBox="1"/>
          <p:nvPr/>
        </p:nvSpPr>
        <p:spPr>
          <a:xfrm>
            <a:off x="5360302" y="3962400"/>
            <a:ext cx="49445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zh-CN" altLang="en-US" sz="2400" dirty="0"/>
              <a:t>大款指是什么？</a:t>
            </a:r>
            <a:endParaRPr lang="en-GB" altLang="zh-CN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9BB146C-A4C6-334F-9DA3-2B218858F30F}"/>
                  </a:ext>
                </a:extLst>
              </p14:cNvPr>
              <p14:cNvContentPartPr/>
              <p14:nvPr/>
            </p14:nvContentPartPr>
            <p14:xfrm>
              <a:off x="2261782" y="2729333"/>
              <a:ext cx="458280" cy="1544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9BB146C-A4C6-334F-9DA3-2B218858F30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207782" y="2621333"/>
                <a:ext cx="565920" cy="37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E5F4794B-E388-2147-8C20-F29452C2D9E6}"/>
                  </a:ext>
                </a:extLst>
              </p14:cNvPr>
              <p14:cNvContentPartPr/>
              <p14:nvPr/>
            </p14:nvContentPartPr>
            <p14:xfrm>
              <a:off x="5768362" y="4572302"/>
              <a:ext cx="562680" cy="493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E5F4794B-E388-2147-8C20-F29452C2D9E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714362" y="4464302"/>
                <a:ext cx="670320" cy="264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12650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88C9EDA-553B-DE44-AEFF-B1A9F1B7C4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73377" y="1363970"/>
            <a:ext cx="10786534" cy="1670942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F651738-54D6-C94E-8C3B-6C0ECB4E7DF1}"/>
                  </a:ext>
                </a:extLst>
              </p14:cNvPr>
              <p14:cNvContentPartPr/>
              <p14:nvPr/>
            </p14:nvContentPartPr>
            <p14:xfrm>
              <a:off x="7009822" y="2038133"/>
              <a:ext cx="893160" cy="2174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F651738-54D6-C94E-8C3B-6C0ECB4E7DF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955822" y="1930493"/>
                <a:ext cx="1000800" cy="4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A573AB1-D093-E148-8645-2BFEE25D7A71}"/>
                  </a:ext>
                </a:extLst>
              </p14:cNvPr>
              <p14:cNvContentPartPr/>
              <p14:nvPr/>
            </p14:nvContentPartPr>
            <p14:xfrm>
              <a:off x="1846342" y="2093213"/>
              <a:ext cx="974160" cy="1926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A573AB1-D093-E148-8645-2BFEE25D7A7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92702" y="1985573"/>
                <a:ext cx="1081800" cy="40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5A08FEB-CB49-1346-B682-3BD8D7D2CDD1}"/>
                  </a:ext>
                </a:extLst>
              </p14:cNvPr>
              <p14:cNvContentPartPr/>
              <p14:nvPr/>
            </p14:nvContentPartPr>
            <p14:xfrm>
              <a:off x="747262" y="1816013"/>
              <a:ext cx="791640" cy="1368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35A08FEB-CB49-1346-B682-3BD8D7D2CDD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29262" y="1798373"/>
                <a:ext cx="827280" cy="4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4E38A727-5B06-B343-8858-7EE48BDCB3F7}"/>
                  </a:ext>
                </a:extLst>
              </p14:cNvPr>
              <p14:cNvContentPartPr/>
              <p14:nvPr/>
            </p14:nvContentPartPr>
            <p14:xfrm>
              <a:off x="747622" y="2302373"/>
              <a:ext cx="813600" cy="36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4E38A727-5B06-B343-8858-7EE48BDCB3F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29982" y="2284733"/>
                <a:ext cx="849240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5993009-AC96-064C-AE92-BA5FCD0FCC0B}"/>
                  </a:ext>
                </a:extLst>
              </p14:cNvPr>
              <p14:cNvContentPartPr/>
              <p14:nvPr/>
            </p14:nvContentPartPr>
            <p14:xfrm>
              <a:off x="9034462" y="1619453"/>
              <a:ext cx="491760" cy="777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5993009-AC96-064C-AE92-BA5FCD0FCC0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980822" y="1511813"/>
                <a:ext cx="599400" cy="29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7A36344-6D5F-EB43-A323-ED516589154C}"/>
                  </a:ext>
                </a:extLst>
              </p14:cNvPr>
              <p14:cNvContentPartPr/>
              <p14:nvPr/>
            </p14:nvContentPartPr>
            <p14:xfrm>
              <a:off x="7193062" y="1846973"/>
              <a:ext cx="29520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7A36344-6D5F-EB43-A323-ED516589154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184422" y="1837973"/>
                <a:ext cx="3128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5A0FE14-63EC-2846-837B-528C962ECEF6}"/>
                  </a:ext>
                </a:extLst>
              </p14:cNvPr>
              <p14:cNvContentPartPr/>
              <p14:nvPr/>
            </p14:nvContentPartPr>
            <p14:xfrm>
              <a:off x="9009982" y="1903133"/>
              <a:ext cx="786600" cy="1656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A5A0FE14-63EC-2846-837B-528C962ECEF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9000982" y="1894493"/>
                <a:ext cx="804240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180EC744-5CF4-4047-B30C-4E2DB9F2D1C6}"/>
                  </a:ext>
                </a:extLst>
              </p14:cNvPr>
              <p14:cNvContentPartPr/>
              <p14:nvPr/>
            </p14:nvContentPartPr>
            <p14:xfrm>
              <a:off x="3978982" y="2533133"/>
              <a:ext cx="514800" cy="1461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180EC744-5CF4-4047-B30C-4E2DB9F2D1C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925342" y="2425493"/>
                <a:ext cx="622440" cy="36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 xmlns:aink="http://schemas.microsoft.com/office/drawing/2016/ink">
        <mc:Choice Requires="p14 aink">
          <p:contentPart p14:bwMode="auto" r:id="rId19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E2CC3AA-EB1D-FF41-997D-0CFDC0E945A4}"/>
                  </a:ext>
                </a:extLst>
              </p14:cNvPr>
              <p14:cNvContentPartPr/>
              <p14:nvPr/>
            </p14:nvContentPartPr>
            <p14:xfrm>
              <a:off x="5051782" y="2331893"/>
              <a:ext cx="1230120" cy="2268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p14="http://schemas.microsoft.com/office/powerpoint/2010/main" xmlns:aink="http://schemas.microsoft.com/office/drawing/2016/ink" xmlns="" xmlns:a16="http://schemas.microsoft.com/office/drawing/2014/main" id="{8E2CC3AA-EB1D-FF41-997D-0CFDC0E945A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034142" y="2313893"/>
                <a:ext cx="1265760" cy="5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69CE08F-6CE4-C549-BA3C-7DA3C04AC7F8}"/>
                  </a:ext>
                </a:extLst>
              </p14:cNvPr>
              <p14:cNvContentPartPr/>
              <p14:nvPr/>
            </p14:nvContentPartPr>
            <p14:xfrm>
              <a:off x="1199422" y="2537453"/>
              <a:ext cx="624960" cy="1047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69CE08F-6CE4-C549-BA3C-7DA3C04AC7F8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145782" y="2429813"/>
                <a:ext cx="732600" cy="32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6D72E24-D87D-6C46-AE3B-8B04571B5FEE}"/>
                  </a:ext>
                </a:extLst>
              </p14:cNvPr>
              <p14:cNvContentPartPr/>
              <p14:nvPr/>
            </p14:nvContentPartPr>
            <p14:xfrm>
              <a:off x="2175742" y="2513693"/>
              <a:ext cx="485280" cy="13680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6D72E24-D87D-6C46-AE3B-8B04571B5FE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121742" y="2406053"/>
                <a:ext cx="592920" cy="352440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TextBox 21">
            <a:extLst>
              <a:ext uri="{FF2B5EF4-FFF2-40B4-BE49-F238E27FC236}">
                <a16:creationId xmlns:a16="http://schemas.microsoft.com/office/drawing/2014/main" id="{99DE4A0E-AFB4-D441-8FCC-0A83DB8F599D}"/>
              </a:ext>
            </a:extLst>
          </p:cNvPr>
          <p:cNvSpPr txBox="1"/>
          <p:nvPr/>
        </p:nvSpPr>
        <p:spPr>
          <a:xfrm>
            <a:off x="677334" y="3429000"/>
            <a:ext cx="4769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此外</a:t>
            </a:r>
            <a:r>
              <a:rPr lang="en-GB" altLang="zh-CN" sz="2400" dirty="0"/>
              <a:t>	</a:t>
            </a:r>
            <a:r>
              <a:rPr lang="en-US" altLang="zh-CN" sz="2400" dirty="0"/>
              <a:t>besides;</a:t>
            </a:r>
            <a:r>
              <a:rPr lang="zh-CN" altLang="en-US" sz="2400" dirty="0"/>
              <a:t> </a:t>
            </a:r>
            <a:r>
              <a:rPr lang="en-US" altLang="zh-CN" sz="2400" dirty="0"/>
              <a:t>in</a:t>
            </a:r>
            <a:r>
              <a:rPr lang="zh-CN" altLang="en-US" sz="2400" dirty="0"/>
              <a:t> </a:t>
            </a:r>
            <a:r>
              <a:rPr lang="en-US" altLang="zh-CN" sz="2400" dirty="0"/>
              <a:t>addition</a:t>
            </a:r>
            <a:endParaRPr lang="en-GB" altLang="zh-CN" sz="2400" dirty="0"/>
          </a:p>
          <a:p>
            <a:r>
              <a:rPr lang="zh-CN" altLang="en-US" sz="2400" dirty="0"/>
              <a:t>丰富</a:t>
            </a:r>
            <a:r>
              <a:rPr lang="en-GB" altLang="zh-CN" sz="2400" dirty="0"/>
              <a:t>	</a:t>
            </a:r>
            <a:r>
              <a:rPr lang="en-US" altLang="zh-CN" sz="2400" dirty="0"/>
              <a:t>rich;</a:t>
            </a:r>
            <a:r>
              <a:rPr lang="zh-CN" altLang="en-US" sz="2400" dirty="0"/>
              <a:t> </a:t>
            </a:r>
            <a:r>
              <a:rPr lang="en-US" altLang="zh-CN" sz="2400" dirty="0"/>
              <a:t>abundant;</a:t>
            </a:r>
            <a:r>
              <a:rPr lang="zh-CN" altLang="en-US" sz="2400" dirty="0"/>
              <a:t> </a:t>
            </a:r>
            <a:r>
              <a:rPr lang="en-US" altLang="zh-CN" sz="2400" dirty="0"/>
              <a:t>enrich</a:t>
            </a:r>
            <a:endParaRPr lang="en-GB" altLang="zh-CN" sz="2400" dirty="0"/>
          </a:p>
          <a:p>
            <a:r>
              <a:rPr lang="zh-CN" altLang="en-US" sz="2400" dirty="0"/>
              <a:t>社会</a:t>
            </a:r>
            <a:r>
              <a:rPr lang="en-GB" altLang="zh-CN" sz="2400" dirty="0"/>
              <a:t>	</a:t>
            </a:r>
            <a:r>
              <a:rPr lang="en-US" altLang="zh-CN" sz="2400" dirty="0"/>
              <a:t>society</a:t>
            </a:r>
            <a:endParaRPr lang="en-GB" altLang="zh-CN" sz="2400" dirty="0"/>
          </a:p>
          <a:p>
            <a:r>
              <a:rPr lang="zh-CN" altLang="en-US" sz="2400" dirty="0"/>
              <a:t>全面</a:t>
            </a:r>
            <a:r>
              <a:rPr lang="en-GB" altLang="zh-CN" sz="2400" dirty="0"/>
              <a:t>	</a:t>
            </a:r>
            <a:r>
              <a:rPr lang="en-US" altLang="zh-CN" sz="2000" dirty="0"/>
              <a:t>overall;</a:t>
            </a:r>
            <a:r>
              <a:rPr lang="zh-CN" altLang="en-US" sz="2000" dirty="0"/>
              <a:t> </a:t>
            </a:r>
            <a:r>
              <a:rPr lang="en-US" altLang="zh-CN" sz="2000" dirty="0"/>
              <a:t>full-scale;</a:t>
            </a:r>
            <a:r>
              <a:rPr lang="zh-CN" altLang="en-US" sz="2000" dirty="0"/>
              <a:t> </a:t>
            </a:r>
            <a:r>
              <a:rPr lang="en-US" altLang="zh-CN" sz="2000" dirty="0"/>
              <a:t>all-round</a:t>
            </a:r>
            <a:endParaRPr lang="en-GB" altLang="zh-CN" sz="2000" dirty="0"/>
          </a:p>
          <a:p>
            <a:r>
              <a:rPr lang="zh-CN" altLang="en-US" sz="2400" dirty="0"/>
              <a:t>包括</a:t>
            </a:r>
            <a:r>
              <a:rPr lang="en-GB" altLang="zh-CN" sz="2400" dirty="0"/>
              <a:t>	</a:t>
            </a:r>
            <a:r>
              <a:rPr lang="en-US" altLang="zh-CN" sz="2400" dirty="0"/>
              <a:t>include</a:t>
            </a:r>
            <a:endParaRPr lang="en-GB" altLang="zh-CN" sz="24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A5710EE8-EA9D-B647-A908-18687D95AC28}"/>
                  </a:ext>
                </a:extLst>
              </p14:cNvPr>
              <p14:cNvContentPartPr/>
              <p14:nvPr/>
            </p14:nvContentPartPr>
            <p14:xfrm>
              <a:off x="4935142" y="2531693"/>
              <a:ext cx="511920" cy="11340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A5710EE8-EA9D-B647-A908-18687D95AC2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881142" y="2423693"/>
                <a:ext cx="619560" cy="32904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0BBCD6DD-43A4-DA42-8145-4C6C10AB1150}"/>
              </a:ext>
            </a:extLst>
          </p:cNvPr>
          <p:cNvSpPr txBox="1"/>
          <p:nvPr/>
        </p:nvSpPr>
        <p:spPr>
          <a:xfrm>
            <a:off x="5666842" y="3429000"/>
            <a:ext cx="4663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r>
              <a:rPr lang="en-US" altLang="zh-CN" sz="2400" dirty="0"/>
              <a:t>1.</a:t>
            </a:r>
            <a:r>
              <a:rPr lang="zh-CN" altLang="en-US" sz="2400" dirty="0"/>
              <a:t> 全球化包括什么？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203246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E873A-592C-8843-AB76-4734D0685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6.</a:t>
            </a:r>
            <a:r>
              <a:rPr lang="zh-CN" altLang="en-US" dirty="0"/>
              <a:t> 英语借走的“中国词”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323B8-D12F-7B4D-8A32-75224F8B4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课后练习题答案：</a:t>
            </a:r>
            <a:endParaRPr lang="en-GB" altLang="zh-CN" sz="28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400" dirty="0"/>
              <a:t>一、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GB" altLang="zh-CN" sz="2400" dirty="0"/>
              <a:t>T	</a:t>
            </a:r>
            <a:r>
              <a:rPr lang="en-US" altLang="zh-CN" sz="2400" dirty="0"/>
              <a:t>2.</a:t>
            </a:r>
            <a:r>
              <a:rPr lang="zh-CN" altLang="en-US" sz="2400" dirty="0"/>
              <a:t> </a:t>
            </a:r>
            <a:r>
              <a:rPr lang="en-GB" altLang="zh-CN" sz="2400" dirty="0"/>
              <a:t>T	</a:t>
            </a:r>
            <a:r>
              <a:rPr lang="en-US" altLang="zh-CN" sz="2400" dirty="0"/>
              <a:t>3.</a:t>
            </a:r>
            <a:r>
              <a:rPr lang="zh-CN" altLang="en-US" sz="2400" dirty="0"/>
              <a:t> </a:t>
            </a:r>
            <a:r>
              <a:rPr lang="en-GB" altLang="zh-CN" sz="2400" dirty="0"/>
              <a:t>T	</a:t>
            </a:r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GB" altLang="zh-CN" sz="2400" dirty="0"/>
              <a:t>F	</a:t>
            </a:r>
            <a:r>
              <a:rPr lang="en-US" altLang="zh-CN" sz="2400" dirty="0"/>
              <a:t>5.</a:t>
            </a:r>
            <a:r>
              <a:rPr lang="zh-CN" altLang="en-US" sz="2400" dirty="0"/>
              <a:t> </a:t>
            </a:r>
            <a:r>
              <a:rPr lang="en-GB" altLang="zh-CN" sz="2400" dirty="0"/>
              <a:t>F	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/>
              <a:t>二、</a:t>
            </a:r>
            <a:endParaRPr lang="en-GB" altLang="zh-CN" sz="2400" dirty="0"/>
          </a:p>
          <a:p>
            <a:pPr marL="0" indent="0">
              <a:buNone/>
            </a:pPr>
            <a:r>
              <a:rPr lang="en-GB" sz="2400" dirty="0"/>
              <a:t>1. A	2. C	3. A</a:t>
            </a:r>
          </a:p>
        </p:txBody>
      </p:sp>
    </p:spTree>
    <p:extLst>
      <p:ext uri="{BB962C8B-B14F-4D97-AF65-F5344CB8AC3E}">
        <p14:creationId xmlns:p14="http://schemas.microsoft.com/office/powerpoint/2010/main" val="2726016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B1BBF-7403-3245-9D42-F419505A0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599E0E8-EC6E-3E47-BD68-AB77737CC8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5730" y="1270000"/>
            <a:ext cx="9008271" cy="2605698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28D2261-48ED-6848-82CD-016CEE6CFEFE}"/>
                  </a:ext>
                </a:extLst>
              </p14:cNvPr>
              <p14:cNvContentPartPr/>
              <p14:nvPr/>
            </p14:nvContentPartPr>
            <p14:xfrm>
              <a:off x="1179765" y="2216722"/>
              <a:ext cx="601920" cy="14760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28D2261-48ED-6848-82CD-016CEE6CFEF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26125" y="2109082"/>
                <a:ext cx="709560" cy="36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85B206B-C016-004A-9CB5-D7854D8D4672}"/>
                  </a:ext>
                </a:extLst>
              </p14:cNvPr>
              <p14:cNvContentPartPr/>
              <p14:nvPr/>
            </p14:nvContentPartPr>
            <p14:xfrm>
              <a:off x="4509649" y="2767853"/>
              <a:ext cx="1443600" cy="21096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85B206B-C016-004A-9CB5-D7854D8D467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455649" y="2659853"/>
                <a:ext cx="1551240" cy="42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36D1B12-90E6-0241-9B01-30735CEB2600}"/>
                  </a:ext>
                </a:extLst>
              </p14:cNvPr>
              <p14:cNvContentPartPr/>
              <p14:nvPr/>
            </p14:nvContentPartPr>
            <p14:xfrm>
              <a:off x="7526089" y="2851373"/>
              <a:ext cx="719640" cy="2037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36D1B12-90E6-0241-9B01-30735CEB260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472089" y="2743733"/>
                <a:ext cx="827280" cy="41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14E0D0D6-9F64-CE41-B7E3-3FA9210BF7FA}"/>
                  </a:ext>
                </a:extLst>
              </p14:cNvPr>
              <p14:cNvContentPartPr/>
              <p14:nvPr/>
            </p14:nvContentPartPr>
            <p14:xfrm>
              <a:off x="3885769" y="3421613"/>
              <a:ext cx="727200" cy="2077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14E0D0D6-9F64-CE41-B7E3-3FA9210BF7F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832129" y="3313973"/>
                <a:ext cx="834840" cy="42336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816F87F-647B-BF45-9EF7-B80EF5568522}"/>
              </a:ext>
            </a:extLst>
          </p:cNvPr>
          <p:cNvSpPr txBox="1"/>
          <p:nvPr/>
        </p:nvSpPr>
        <p:spPr>
          <a:xfrm>
            <a:off x="532297" y="3875698"/>
            <a:ext cx="4080671" cy="26314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GB" sz="2500" dirty="0"/>
              <a:t>论坛</a:t>
            </a:r>
            <a:r>
              <a:rPr lang="en-GB" altLang="zh-CN" sz="2500" dirty="0"/>
              <a:t>	</a:t>
            </a:r>
            <a:r>
              <a:rPr lang="en-US" altLang="zh-CN" sz="2500" dirty="0"/>
              <a:t>forum</a:t>
            </a:r>
            <a:endParaRPr lang="en-GB" altLang="zh-CN" sz="2500" dirty="0"/>
          </a:p>
          <a:p>
            <a:r>
              <a:rPr lang="zh-CN" altLang="en-US" sz="2500" dirty="0"/>
              <a:t>作者</a:t>
            </a:r>
            <a:r>
              <a:rPr lang="en-GB" altLang="zh-CN" sz="2500" dirty="0"/>
              <a:t>	</a:t>
            </a:r>
            <a:r>
              <a:rPr lang="en-US" altLang="zh-CN" sz="2500" dirty="0"/>
              <a:t>author;</a:t>
            </a:r>
            <a:r>
              <a:rPr lang="zh-CN" altLang="en-US" sz="2500" dirty="0"/>
              <a:t> </a:t>
            </a:r>
            <a:r>
              <a:rPr lang="en-US" altLang="zh-CN" sz="2500" dirty="0"/>
              <a:t>writer</a:t>
            </a:r>
            <a:endParaRPr lang="en-GB" altLang="zh-CN" sz="2500" dirty="0"/>
          </a:p>
          <a:p>
            <a:r>
              <a:rPr lang="zh-CN" altLang="en-US" sz="2500" dirty="0"/>
              <a:t>通俗易懂</a:t>
            </a:r>
            <a:r>
              <a:rPr lang="en-GB" altLang="zh-CN" sz="2500" dirty="0"/>
              <a:t>	</a:t>
            </a:r>
            <a:r>
              <a:rPr lang="en-GB" altLang="zh-CN" sz="2000" dirty="0"/>
              <a:t>easy</a:t>
            </a:r>
            <a:r>
              <a:rPr lang="zh-CN" altLang="en-US" sz="2000" dirty="0"/>
              <a:t> </a:t>
            </a:r>
            <a:r>
              <a:rPr lang="en-US" altLang="zh-CN" sz="2000" dirty="0"/>
              <a:t>to</a:t>
            </a:r>
            <a:r>
              <a:rPr lang="zh-CN" altLang="en-US" sz="2000" dirty="0"/>
              <a:t> </a:t>
            </a:r>
            <a:r>
              <a:rPr lang="en-US" altLang="zh-CN" sz="2000" dirty="0"/>
              <a:t>understand</a:t>
            </a:r>
            <a:r>
              <a:rPr lang="zh-CN" altLang="en-US" sz="2000" dirty="0"/>
              <a:t> </a:t>
            </a:r>
            <a:r>
              <a:rPr lang="en-US" altLang="zh-CN" sz="2000" dirty="0"/>
              <a:t>and</a:t>
            </a:r>
            <a:r>
              <a:rPr lang="zh-CN" altLang="en-US" sz="2000" dirty="0"/>
              <a:t> </a:t>
            </a:r>
            <a:r>
              <a:rPr lang="en-US" altLang="zh-CN" sz="2000" dirty="0"/>
              <a:t>suited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needs</a:t>
            </a:r>
            <a:r>
              <a:rPr lang="zh-CN" altLang="en-US" sz="2000" dirty="0"/>
              <a:t> </a:t>
            </a:r>
            <a:r>
              <a:rPr lang="en-US" altLang="zh-CN" sz="2000" dirty="0"/>
              <a:t>of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common</a:t>
            </a:r>
            <a:r>
              <a:rPr lang="zh-CN" altLang="en-US" sz="2000" dirty="0"/>
              <a:t> </a:t>
            </a:r>
            <a:r>
              <a:rPr lang="en-US" altLang="zh-CN" sz="2000" dirty="0"/>
              <a:t>people</a:t>
            </a:r>
            <a:endParaRPr lang="en-GB" altLang="zh-CN" sz="2000" dirty="0"/>
          </a:p>
          <a:p>
            <a:r>
              <a:rPr lang="zh-CN" altLang="en-US" sz="2500" dirty="0"/>
              <a:t>完整</a:t>
            </a:r>
            <a:r>
              <a:rPr lang="en-GB" altLang="zh-CN" sz="2500" dirty="0"/>
              <a:t>	</a:t>
            </a:r>
            <a:r>
              <a:rPr lang="en-US" altLang="zh-CN" sz="2500" dirty="0"/>
              <a:t>unabridged</a:t>
            </a:r>
            <a:endParaRPr lang="en-GB" altLang="zh-CN" sz="2500" dirty="0"/>
          </a:p>
          <a:p>
            <a:r>
              <a:rPr lang="zh-CN" altLang="en-US" sz="2500" dirty="0"/>
              <a:t>历史</a:t>
            </a:r>
            <a:r>
              <a:rPr lang="en-GB" altLang="zh-CN" sz="2500" dirty="0"/>
              <a:t>	</a:t>
            </a:r>
            <a:r>
              <a:rPr lang="en-US" altLang="zh-CN" sz="2500" dirty="0"/>
              <a:t>history</a:t>
            </a:r>
            <a:endParaRPr lang="en-US" sz="25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1B998CB-DE80-BE46-97AF-E5059715551B}"/>
                  </a:ext>
                </a:extLst>
              </p14:cNvPr>
              <p14:cNvContentPartPr/>
              <p14:nvPr/>
            </p14:nvContentPartPr>
            <p14:xfrm>
              <a:off x="8370649" y="1580213"/>
              <a:ext cx="686160" cy="1479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1B998CB-DE80-BE46-97AF-E5059715551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8316649" y="1472213"/>
                <a:ext cx="79380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D18D120-DC4E-884A-ACBD-5FC8F4A33409}"/>
                  </a:ext>
                </a:extLst>
              </p14:cNvPr>
              <p14:cNvContentPartPr/>
              <p14:nvPr/>
            </p14:nvContentPartPr>
            <p14:xfrm>
              <a:off x="6555169" y="2541413"/>
              <a:ext cx="901800" cy="3600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D18D120-DC4E-884A-ACBD-5FC8F4A3340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537529" y="2523413"/>
                <a:ext cx="937440" cy="7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EC54CA6-A6CE-DF49-BD4F-8E768C6D562D}"/>
                  </a:ext>
                </a:extLst>
              </p14:cNvPr>
              <p14:cNvContentPartPr/>
              <p14:nvPr/>
            </p14:nvContentPartPr>
            <p14:xfrm>
              <a:off x="8736769" y="3156653"/>
              <a:ext cx="462960" cy="3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EC54CA6-A6CE-DF49-BD4F-8E768C6D562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8719129" y="3139013"/>
                <a:ext cx="4986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E4731FB-3C83-6743-8B5C-1A458C3D5F36}"/>
                  </a:ext>
                </a:extLst>
              </p14:cNvPr>
              <p14:cNvContentPartPr/>
              <p14:nvPr/>
            </p14:nvContentPartPr>
            <p14:xfrm>
              <a:off x="442369" y="3777293"/>
              <a:ext cx="442440" cy="36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E4731FB-3C83-6743-8B5C-1A458C3D5F3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24369" y="3759293"/>
                <a:ext cx="47808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C2A15D9F-98C0-9141-ADE2-5324BF958A56}"/>
              </a:ext>
            </a:extLst>
          </p:cNvPr>
          <p:cNvSpPr txBox="1"/>
          <p:nvPr/>
        </p:nvSpPr>
        <p:spPr>
          <a:xfrm>
            <a:off x="4612969" y="3855535"/>
            <a:ext cx="64372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最早出现在哪？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的作者是谁？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的语言是什么样的？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讲的是什么？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8252977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C2BACC-A2CF-F848-AFCE-339B83092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07BF1A-F188-CD46-B656-5C28DF4B6C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" y="1351565"/>
            <a:ext cx="12087225" cy="1627792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10BACEA6-3DE7-7849-81B3-44E1D0B86428}"/>
                  </a:ext>
                </a:extLst>
              </p14:cNvPr>
              <p14:cNvContentPartPr/>
              <p14:nvPr/>
            </p14:nvContentPartPr>
            <p14:xfrm>
              <a:off x="9417169" y="2688653"/>
              <a:ext cx="581040" cy="1537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10BACEA6-3DE7-7849-81B3-44E1D0B8642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363529" y="2581013"/>
                <a:ext cx="688680" cy="36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AA01CBA-3201-E441-B09D-5F8EB72BA380}"/>
                  </a:ext>
                </a:extLst>
              </p14:cNvPr>
              <p14:cNvContentPartPr/>
              <p14:nvPr/>
            </p14:nvContentPartPr>
            <p14:xfrm>
              <a:off x="4710169" y="2692253"/>
              <a:ext cx="574200" cy="1540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AA01CBA-3201-E441-B09D-5F8EB72BA38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656169" y="2584253"/>
                <a:ext cx="681840" cy="36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55405B76-B898-B64B-ABBA-E822EE024968}"/>
                  </a:ext>
                </a:extLst>
              </p14:cNvPr>
              <p14:cNvContentPartPr/>
              <p14:nvPr/>
            </p14:nvContentPartPr>
            <p14:xfrm>
              <a:off x="6094009" y="2990333"/>
              <a:ext cx="390600" cy="36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55405B76-B898-B64B-ABBA-E822EE02496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076369" y="2972333"/>
                <a:ext cx="426240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56C5FCF9-2D12-EF46-9B75-EBA923A93F0F}"/>
                  </a:ext>
                </a:extLst>
              </p14:cNvPr>
              <p14:cNvContentPartPr/>
              <p14:nvPr/>
            </p14:nvContentPartPr>
            <p14:xfrm>
              <a:off x="9953929" y="2105093"/>
              <a:ext cx="590400" cy="10908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56C5FCF9-2D12-EF46-9B75-EBA923A93F0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9899929" y="1997453"/>
                <a:ext cx="698040" cy="32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1C2B42A-40AB-2F4D-826E-CD5C9824A154}"/>
                  </a:ext>
                </a:extLst>
              </p14:cNvPr>
              <p14:cNvContentPartPr/>
              <p14:nvPr/>
            </p14:nvContentPartPr>
            <p14:xfrm>
              <a:off x="11762929" y="2096813"/>
              <a:ext cx="170280" cy="867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1C2B42A-40AB-2F4D-826E-CD5C9824A15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708929" y="1989173"/>
                <a:ext cx="277920" cy="30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2DFDD6E-3C71-5D47-8B91-778861C4FFFE}"/>
                  </a:ext>
                </a:extLst>
              </p14:cNvPr>
              <p14:cNvContentPartPr/>
              <p14:nvPr/>
            </p14:nvContentPartPr>
            <p14:xfrm>
              <a:off x="4015729" y="2651213"/>
              <a:ext cx="219240" cy="1332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2DFDD6E-3C71-5D47-8B91-778861C4FFF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962089" y="2543213"/>
                <a:ext cx="326880" cy="348840"/>
              </a:xfrm>
              <a:prstGeom prst="rect">
                <a:avLst/>
              </a:prstGeom>
            </p:spPr>
          </p:pic>
        </mc:Fallback>
      </mc:AlternateContent>
      <p:sp>
        <p:nvSpPr>
          <p:cNvPr id="13" name="TextBox 12">
            <a:extLst>
              <a:ext uri="{FF2B5EF4-FFF2-40B4-BE49-F238E27FC236}">
                <a16:creationId xmlns:a16="http://schemas.microsoft.com/office/drawing/2014/main" id="{AFE77C65-9022-A74A-9973-892240F29E82}"/>
              </a:ext>
            </a:extLst>
          </p:cNvPr>
          <p:cNvSpPr txBox="1"/>
          <p:nvPr/>
        </p:nvSpPr>
        <p:spPr>
          <a:xfrm>
            <a:off x="668289" y="3183467"/>
            <a:ext cx="4328980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GB" sz="2500" dirty="0"/>
              <a:t>文学</a:t>
            </a:r>
            <a:r>
              <a:rPr lang="en-GB" altLang="zh-CN" sz="2500" dirty="0"/>
              <a:t>	</a:t>
            </a:r>
            <a:r>
              <a:rPr lang="en-US" altLang="zh-CN" sz="2500" dirty="0"/>
              <a:t>Literature</a:t>
            </a:r>
            <a:endParaRPr lang="en-GB" altLang="zh-CN" sz="2500" dirty="0"/>
          </a:p>
          <a:p>
            <a:r>
              <a:rPr lang="zh-CN" altLang="en-US" sz="2500" dirty="0"/>
              <a:t>属于</a:t>
            </a:r>
            <a:r>
              <a:rPr lang="en-GB" altLang="zh-CN" sz="2500" dirty="0"/>
              <a:t>	</a:t>
            </a:r>
            <a:r>
              <a:rPr lang="en-US" altLang="zh-CN" sz="2500" dirty="0"/>
              <a:t>belong</a:t>
            </a:r>
            <a:r>
              <a:rPr lang="zh-CN" altLang="en-US" sz="2500" dirty="0"/>
              <a:t> </a:t>
            </a:r>
            <a:r>
              <a:rPr lang="en-US" altLang="zh-CN" sz="2500" dirty="0"/>
              <a:t>to</a:t>
            </a:r>
            <a:endParaRPr lang="en-GB" altLang="zh-CN" sz="2500" dirty="0"/>
          </a:p>
          <a:p>
            <a:r>
              <a:rPr lang="zh-CN" altLang="en-US" sz="2500" dirty="0"/>
              <a:t>史实</a:t>
            </a:r>
            <a:r>
              <a:rPr lang="en-GB" altLang="zh-CN" sz="2500" dirty="0"/>
              <a:t>	</a:t>
            </a:r>
            <a:r>
              <a:rPr lang="en-US" altLang="zh-CN" sz="2500" dirty="0"/>
              <a:t>historical</a:t>
            </a:r>
            <a:r>
              <a:rPr lang="zh-CN" altLang="en-US" sz="2500" dirty="0"/>
              <a:t> </a:t>
            </a:r>
            <a:r>
              <a:rPr lang="en-US" altLang="zh-CN" sz="2500" dirty="0"/>
              <a:t>event</a:t>
            </a:r>
            <a:endParaRPr lang="en-GB" altLang="zh-CN" sz="2500" dirty="0"/>
          </a:p>
          <a:p>
            <a:r>
              <a:rPr lang="zh-CN" altLang="en-US" sz="2500" dirty="0"/>
              <a:t>细节</a:t>
            </a:r>
            <a:r>
              <a:rPr lang="en-GB" altLang="zh-CN" sz="2500" dirty="0"/>
              <a:t>	</a:t>
            </a:r>
            <a:r>
              <a:rPr lang="en-US" altLang="zh-CN" sz="2500" dirty="0"/>
              <a:t>detail</a:t>
            </a:r>
            <a:endParaRPr lang="en-GB" altLang="zh-CN" sz="2500" dirty="0"/>
          </a:p>
          <a:p>
            <a:r>
              <a:rPr lang="zh-CN" altLang="en-US" sz="2500" dirty="0"/>
              <a:t>直接</a:t>
            </a:r>
            <a:r>
              <a:rPr lang="en-GB" altLang="zh-CN" sz="2500" dirty="0"/>
              <a:t>	</a:t>
            </a:r>
            <a:r>
              <a:rPr lang="en-US" altLang="zh-CN" sz="2500" dirty="0"/>
              <a:t>direct;</a:t>
            </a:r>
            <a:r>
              <a:rPr lang="zh-CN" altLang="en-US" sz="2500" dirty="0"/>
              <a:t> </a:t>
            </a:r>
            <a:r>
              <a:rPr lang="en-US" altLang="zh-CN" sz="2500" dirty="0"/>
              <a:t>directly</a:t>
            </a:r>
            <a:endParaRPr lang="en-GB" altLang="zh-CN" sz="2500" dirty="0"/>
          </a:p>
          <a:p>
            <a:r>
              <a:rPr lang="zh-CN" altLang="en-US" sz="2500" dirty="0"/>
              <a:t>尊重</a:t>
            </a:r>
            <a:r>
              <a:rPr lang="en-GB" altLang="zh-CN" sz="2500" dirty="0"/>
              <a:t>	</a:t>
            </a:r>
            <a:r>
              <a:rPr lang="en-US" altLang="zh-CN" sz="2500" dirty="0"/>
              <a:t>respect</a:t>
            </a:r>
            <a:endParaRPr lang="en-GB" altLang="zh-CN" sz="2500" dirty="0"/>
          </a:p>
          <a:p>
            <a:r>
              <a:rPr lang="zh-CN" altLang="en-US" sz="2500" dirty="0"/>
              <a:t>基本</a:t>
            </a:r>
            <a:r>
              <a:rPr lang="en-GB" altLang="zh-CN" sz="2500" dirty="0"/>
              <a:t>	</a:t>
            </a:r>
            <a:r>
              <a:rPr lang="en-US" altLang="zh-CN" sz="2000" dirty="0"/>
              <a:t>by</a:t>
            </a:r>
            <a:r>
              <a:rPr lang="zh-CN" altLang="en-US" sz="2000" dirty="0"/>
              <a:t> </a:t>
            </a:r>
            <a:r>
              <a:rPr lang="en-US" altLang="zh-CN" sz="2000" dirty="0"/>
              <a:t>and</a:t>
            </a:r>
            <a:r>
              <a:rPr lang="zh-CN" altLang="en-US" sz="2000" dirty="0"/>
              <a:t> </a:t>
            </a:r>
            <a:r>
              <a:rPr lang="en-US" altLang="zh-CN" sz="2000" dirty="0"/>
              <a:t>large;</a:t>
            </a:r>
            <a:r>
              <a:rPr lang="zh-CN" altLang="en-US" sz="2000" dirty="0"/>
              <a:t> </a:t>
            </a:r>
            <a:r>
              <a:rPr lang="en-US" altLang="zh-CN" sz="2000" dirty="0"/>
              <a:t>on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whole</a:t>
            </a:r>
            <a:endParaRPr lang="en-GB" altLang="zh-CN" sz="2000" dirty="0"/>
          </a:p>
          <a:p>
            <a:r>
              <a:rPr lang="zh-CN" altLang="en-US" sz="2500" dirty="0"/>
              <a:t>完全</a:t>
            </a:r>
            <a:r>
              <a:rPr lang="en-GB" altLang="zh-CN" sz="2500" dirty="0"/>
              <a:t>	</a:t>
            </a:r>
            <a:r>
              <a:rPr lang="en-US" altLang="zh-CN" sz="2500" dirty="0"/>
              <a:t>complete;</a:t>
            </a:r>
            <a:r>
              <a:rPr lang="zh-CN" altLang="en-US" sz="2500" dirty="0"/>
              <a:t> </a:t>
            </a:r>
            <a:r>
              <a:rPr lang="en-US" altLang="zh-CN" sz="2500" dirty="0"/>
              <a:t>completely</a:t>
            </a:r>
            <a:endParaRPr lang="en-GB" altLang="zh-CN" sz="2500" dirty="0"/>
          </a:p>
          <a:p>
            <a:r>
              <a:rPr lang="zh-CN" altLang="en-US" sz="2500" dirty="0"/>
              <a:t>事实</a:t>
            </a:r>
            <a:r>
              <a:rPr lang="en-GB" altLang="zh-CN" sz="2500" dirty="0"/>
              <a:t>	</a:t>
            </a:r>
            <a:r>
              <a:rPr lang="en-US" altLang="zh-CN" sz="2500" dirty="0"/>
              <a:t>fact</a:t>
            </a:r>
            <a:endParaRPr lang="en-US" sz="25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228A0FBE-376C-8A46-A2B1-9BB2CF47F209}"/>
                  </a:ext>
                </a:extLst>
              </p14:cNvPr>
              <p14:cNvContentPartPr/>
              <p14:nvPr/>
            </p14:nvContentPartPr>
            <p14:xfrm>
              <a:off x="6857569" y="1553933"/>
              <a:ext cx="649800" cy="10116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228A0FBE-376C-8A46-A2B1-9BB2CF47F20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803569" y="1446293"/>
                <a:ext cx="757440" cy="31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F9B16384-C5DD-0B4A-BB86-C09D19F95831}"/>
                  </a:ext>
                </a:extLst>
              </p14:cNvPr>
              <p14:cNvContentPartPr/>
              <p14:nvPr/>
            </p14:nvContentPartPr>
            <p14:xfrm>
              <a:off x="6061249" y="1861733"/>
              <a:ext cx="4670280" cy="414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F9B16384-C5DD-0B4A-BB86-C09D19F9583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043249" y="1844093"/>
                <a:ext cx="4705920" cy="7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8F10DFA4-610B-4F4F-98C3-40D6359733C5}"/>
                  </a:ext>
                </a:extLst>
              </p14:cNvPr>
              <p14:cNvContentPartPr/>
              <p14:nvPr/>
            </p14:nvContentPartPr>
            <p14:xfrm>
              <a:off x="4380769" y="2431973"/>
              <a:ext cx="1405080" cy="54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8F10DFA4-610B-4F4F-98C3-40D6359733C5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362769" y="2414333"/>
                <a:ext cx="1440720" cy="41040"/>
              </a:xfrm>
              <a:prstGeom prst="rect">
                <a:avLst/>
              </a:prstGeom>
            </p:spPr>
          </p:pic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83090A2B-1D13-DD49-97A5-EB7DAE30C84F}"/>
              </a:ext>
            </a:extLst>
          </p:cNvPr>
          <p:cNvSpPr txBox="1"/>
          <p:nvPr/>
        </p:nvSpPr>
        <p:spPr>
          <a:xfrm>
            <a:off x="5356009" y="3183467"/>
            <a:ext cx="51883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GB" sz="2800" dirty="0"/>
              <a:t>该书</a:t>
            </a:r>
            <a:r>
              <a:rPr lang="zh-CN" altLang="en-US" sz="2800" dirty="0"/>
              <a:t>指的是什么？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该书一共多少本？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它指的是什么？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为什么它基本完全尊重历史事实？</a:t>
            </a:r>
            <a:endParaRPr lang="en-US" sz="28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2A6E0961-0F1D-C74A-BAE8-E17FF1B5B2D8}"/>
                  </a:ext>
                </a:extLst>
              </p14:cNvPr>
              <p14:cNvContentPartPr/>
              <p14:nvPr/>
            </p14:nvContentPartPr>
            <p14:xfrm>
              <a:off x="4686049" y="1557893"/>
              <a:ext cx="607320" cy="11736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2A6E0961-0F1D-C74A-BAE8-E17FF1B5B2D8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632049" y="1450253"/>
                <a:ext cx="714960" cy="33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273E35B4-05CF-8548-B14F-D26FED0D7DC7}"/>
                  </a:ext>
                </a:extLst>
              </p14:cNvPr>
              <p14:cNvContentPartPr/>
              <p14:nvPr/>
            </p14:nvContentPartPr>
            <p14:xfrm>
              <a:off x="5871169" y="3849653"/>
              <a:ext cx="579960" cy="7632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273E35B4-05CF-8548-B14F-D26FED0D7DC7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817169" y="3742013"/>
                <a:ext cx="687600" cy="29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8BF6D64-02F3-314C-A032-ECE05758E60B}"/>
                  </a:ext>
                </a:extLst>
              </p14:cNvPr>
              <p14:cNvContentPartPr/>
              <p14:nvPr/>
            </p14:nvContentPartPr>
            <p14:xfrm>
              <a:off x="8889049" y="2113733"/>
              <a:ext cx="214560" cy="16236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8BF6D64-02F3-314C-A032-ECE05758E60B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835049" y="2005733"/>
                <a:ext cx="322200" cy="37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968E5EC9-C615-2747-8AF0-97DCFB7FB5C0}"/>
                  </a:ext>
                </a:extLst>
              </p14:cNvPr>
              <p14:cNvContentPartPr/>
              <p14:nvPr/>
            </p14:nvContentPartPr>
            <p14:xfrm>
              <a:off x="5869729" y="4702133"/>
              <a:ext cx="180720" cy="12456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968E5EC9-C615-2747-8AF0-97DCFB7FB5C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815729" y="4594133"/>
                <a:ext cx="288360" cy="34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28286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C799DE-554B-CC47-9A61-4E6A9BE76C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316378"/>
            <a:ext cx="11315700" cy="1616528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FAA287D-A80E-0941-8C4C-1722591FE2CB}"/>
                  </a:ext>
                </a:extLst>
              </p14:cNvPr>
              <p14:cNvContentPartPr/>
              <p14:nvPr/>
            </p14:nvContentPartPr>
            <p14:xfrm>
              <a:off x="4376089" y="2036333"/>
              <a:ext cx="543240" cy="1321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FAA287D-A80E-0941-8C4C-1722591FE2C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322449" y="1928693"/>
                <a:ext cx="650880" cy="34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37DDD94-4460-E84D-8D0A-92C11EBB5760}"/>
                  </a:ext>
                </a:extLst>
              </p14:cNvPr>
              <p14:cNvContentPartPr/>
              <p14:nvPr/>
            </p14:nvContentPartPr>
            <p14:xfrm>
              <a:off x="6403249" y="1467533"/>
              <a:ext cx="633600" cy="15948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37DDD94-4460-E84D-8D0A-92C11EBB576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349609" y="1359533"/>
                <a:ext cx="741240" cy="37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E079C8C-5C77-0940-8682-26B3FF30D917}"/>
                  </a:ext>
                </a:extLst>
              </p14:cNvPr>
              <p14:cNvContentPartPr/>
              <p14:nvPr/>
            </p14:nvContentPartPr>
            <p14:xfrm>
              <a:off x="1227169" y="2042813"/>
              <a:ext cx="572040" cy="14652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E079C8C-5C77-0940-8682-26B3FF30D91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73169" y="1934813"/>
                <a:ext cx="679680" cy="36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9527646-9F8C-EC42-994E-59D4392F5177}"/>
                  </a:ext>
                </a:extLst>
              </p14:cNvPr>
              <p14:cNvContentPartPr/>
              <p14:nvPr/>
            </p14:nvContentPartPr>
            <p14:xfrm>
              <a:off x="928369" y="2533493"/>
              <a:ext cx="649080" cy="20340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9527646-9F8C-EC42-994E-59D4392F517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74369" y="2425853"/>
                <a:ext cx="756720" cy="419040"/>
              </a:xfrm>
              <a:prstGeom prst="rect">
                <a:avLst/>
              </a:prstGeom>
            </p:spPr>
          </p:pic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A1072CC7-B087-3C4B-96C5-8781C778F1F5}"/>
              </a:ext>
            </a:extLst>
          </p:cNvPr>
          <p:cNvSpPr txBox="1"/>
          <p:nvPr/>
        </p:nvSpPr>
        <p:spPr>
          <a:xfrm>
            <a:off x="474133" y="3038839"/>
            <a:ext cx="434359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著作</a:t>
            </a:r>
            <a:r>
              <a:rPr lang="en-GB" altLang="zh-CN" sz="2400" dirty="0"/>
              <a:t>	</a:t>
            </a:r>
            <a:r>
              <a:rPr lang="zh-CN" altLang="en-US" sz="2400" dirty="0"/>
              <a:t>  </a:t>
            </a:r>
            <a:r>
              <a:rPr lang="en-GB" altLang="zh-CN" sz="2400" dirty="0"/>
              <a:t>work</a:t>
            </a:r>
            <a:r>
              <a:rPr lang="en-US" altLang="zh-CN" sz="2400" dirty="0"/>
              <a:t>;</a:t>
            </a:r>
            <a:r>
              <a:rPr lang="zh-CN" altLang="en-US" sz="2400" dirty="0"/>
              <a:t> </a:t>
            </a:r>
            <a:r>
              <a:rPr lang="en-US" altLang="zh-CN" sz="2400" dirty="0"/>
              <a:t>book</a:t>
            </a:r>
            <a:endParaRPr lang="en-GB" altLang="zh-CN" sz="2400" dirty="0"/>
          </a:p>
          <a:p>
            <a:r>
              <a:rPr lang="zh-CN" altLang="en-US" sz="2400" dirty="0"/>
              <a:t>绝对 </a:t>
            </a:r>
            <a:r>
              <a:rPr lang="en-GB" altLang="zh-CN" sz="2400" dirty="0"/>
              <a:t>	</a:t>
            </a:r>
            <a:r>
              <a:rPr lang="zh-CN" altLang="en-US" sz="2400" dirty="0"/>
              <a:t>  </a:t>
            </a:r>
            <a:r>
              <a:rPr lang="en-US" altLang="zh-CN" sz="2400" dirty="0"/>
              <a:t>absolute;</a:t>
            </a:r>
            <a:r>
              <a:rPr lang="zh-CN" altLang="en-US" sz="2400" dirty="0"/>
              <a:t> </a:t>
            </a:r>
            <a:r>
              <a:rPr lang="en-US" altLang="zh-CN" sz="2400" dirty="0"/>
              <a:t>absolutely</a:t>
            </a:r>
            <a:endParaRPr lang="en-GB" altLang="zh-CN" sz="2400" dirty="0"/>
          </a:p>
          <a:p>
            <a:r>
              <a:rPr lang="zh-CN" altLang="en-US" sz="2400" dirty="0"/>
              <a:t>普及</a:t>
            </a:r>
            <a:r>
              <a:rPr lang="en-GB" altLang="zh-CN" sz="2400" dirty="0"/>
              <a:t>	</a:t>
            </a:r>
            <a:r>
              <a:rPr lang="zh-CN" altLang="en-US" sz="2400" dirty="0"/>
              <a:t>  </a:t>
            </a:r>
            <a:r>
              <a:rPr lang="en-US" altLang="zh-CN" sz="2400" dirty="0"/>
              <a:t>spread</a:t>
            </a:r>
            <a:r>
              <a:rPr lang="zh-CN" altLang="en-US" sz="2400" dirty="0"/>
              <a:t> </a:t>
            </a:r>
            <a:r>
              <a:rPr lang="en-US" altLang="zh-CN" sz="2400" dirty="0"/>
              <a:t>extensively</a:t>
            </a:r>
            <a:endParaRPr lang="en-GB" altLang="zh-CN" sz="2400" dirty="0"/>
          </a:p>
          <a:p>
            <a:r>
              <a:rPr lang="zh-CN" altLang="en-US" sz="2400" dirty="0"/>
              <a:t>大众化  </a:t>
            </a:r>
            <a:r>
              <a:rPr lang="en-US" altLang="zh-CN" sz="2000" dirty="0"/>
              <a:t>identifying</a:t>
            </a:r>
            <a:r>
              <a:rPr lang="zh-CN" altLang="en-US" sz="2000" dirty="0"/>
              <a:t> </a:t>
            </a:r>
            <a:r>
              <a:rPr lang="en-US" altLang="zh-CN" sz="2000" dirty="0"/>
              <a:t>with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masses</a:t>
            </a:r>
            <a:r>
              <a:rPr lang="zh-CN" altLang="en-US" sz="2000" dirty="0"/>
              <a:t> </a:t>
            </a:r>
            <a:r>
              <a:rPr lang="en-US" altLang="zh-CN" sz="2000" dirty="0"/>
              <a:t>and</a:t>
            </a:r>
            <a:r>
              <a:rPr lang="zh-CN" altLang="en-US" sz="2000" dirty="0"/>
              <a:t> </a:t>
            </a:r>
            <a:r>
              <a:rPr lang="en-US" altLang="zh-CN" sz="2000" dirty="0"/>
              <a:t>conforming</a:t>
            </a:r>
            <a:r>
              <a:rPr lang="zh-CN" altLang="en-US" sz="2000" dirty="0"/>
              <a:t> </a:t>
            </a:r>
            <a:r>
              <a:rPr lang="en-US" altLang="zh-CN" sz="2000" dirty="0"/>
              <a:t>to</a:t>
            </a:r>
            <a:r>
              <a:rPr lang="zh-CN" altLang="en-US" sz="2000" dirty="0"/>
              <a:t> </a:t>
            </a:r>
            <a:r>
              <a:rPr lang="en-US" altLang="zh-CN" sz="2000" dirty="0"/>
              <a:t>their</a:t>
            </a:r>
            <a:r>
              <a:rPr lang="zh-CN" altLang="en-US" sz="2000" dirty="0"/>
              <a:t> </a:t>
            </a:r>
            <a:r>
              <a:rPr lang="en-US" altLang="zh-CN" sz="2000" dirty="0"/>
              <a:t>needs</a:t>
            </a:r>
            <a:endParaRPr lang="en-GB" altLang="zh-CN" sz="2000" dirty="0"/>
          </a:p>
          <a:p>
            <a:r>
              <a:rPr lang="zh-CN" altLang="en-US" sz="2400" dirty="0"/>
              <a:t>经典</a:t>
            </a:r>
            <a:r>
              <a:rPr lang="en-GB" altLang="zh-CN" sz="2400" dirty="0"/>
              <a:t>	</a:t>
            </a:r>
            <a:r>
              <a:rPr lang="zh-CN" altLang="en-US" sz="2400" dirty="0"/>
              <a:t>  </a:t>
            </a:r>
            <a:r>
              <a:rPr lang="en-US" altLang="zh-CN" sz="2400" dirty="0"/>
              <a:t>classic</a:t>
            </a:r>
            <a:endParaRPr lang="en-GB" altLang="zh-CN" sz="2400" dirty="0"/>
          </a:p>
          <a:p>
            <a:r>
              <a:rPr lang="zh-CN" altLang="en-US" sz="2400" dirty="0"/>
              <a:t>运用</a:t>
            </a:r>
            <a:r>
              <a:rPr lang="en-GB" altLang="zh-CN" sz="2400" dirty="0"/>
              <a:t>	</a:t>
            </a:r>
            <a:r>
              <a:rPr lang="zh-CN" altLang="en-US" sz="2400" dirty="0"/>
              <a:t>  </a:t>
            </a:r>
            <a:r>
              <a:rPr lang="en-US" altLang="zh-CN" sz="2000" dirty="0"/>
              <a:t>apply;</a:t>
            </a:r>
            <a:r>
              <a:rPr lang="zh-CN" altLang="en-US" sz="2000" dirty="0"/>
              <a:t> </a:t>
            </a:r>
            <a:r>
              <a:rPr lang="en-US" altLang="zh-CN" sz="2000" dirty="0"/>
              <a:t>make</a:t>
            </a:r>
            <a:r>
              <a:rPr lang="zh-CN" altLang="en-US" sz="2000" dirty="0"/>
              <a:t> </a:t>
            </a:r>
            <a:r>
              <a:rPr lang="en-US" altLang="zh-CN" sz="2000" dirty="0"/>
              <a:t>use</a:t>
            </a:r>
            <a:r>
              <a:rPr lang="zh-CN" altLang="en-US" sz="2000" dirty="0"/>
              <a:t> </a:t>
            </a:r>
            <a:r>
              <a:rPr lang="en-US" altLang="zh-CN" sz="2000" dirty="0"/>
              <a:t>of</a:t>
            </a:r>
            <a:r>
              <a:rPr lang="zh-CN" altLang="en-US" sz="2000" dirty="0"/>
              <a:t> </a:t>
            </a:r>
            <a:r>
              <a:rPr lang="en-US" altLang="zh-CN" sz="2000" dirty="0" err="1"/>
              <a:t>sth</a:t>
            </a:r>
            <a:r>
              <a:rPr lang="en-US" altLang="zh-CN" sz="2000" dirty="0"/>
              <a:t>.</a:t>
            </a:r>
            <a:endParaRPr lang="en-US" sz="2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869C55-B644-2541-B503-FDCCE8F592FC}"/>
              </a:ext>
            </a:extLst>
          </p:cNvPr>
          <p:cNvSpPr txBox="1"/>
          <p:nvPr/>
        </p:nvSpPr>
        <p:spPr>
          <a:xfrm>
            <a:off x="5027789" y="3040967"/>
            <a:ext cx="628791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是学术著作。</a:t>
            </a:r>
            <a:r>
              <a:rPr lang="en-US" altLang="zh-CN" sz="2800" dirty="0"/>
              <a:t>(T/F)</a:t>
            </a:r>
          </a:p>
          <a:p>
            <a:pPr marL="342900" indent="-342900">
              <a:buAutoNum type="arabicPeriod"/>
            </a:pPr>
            <a:r>
              <a:rPr lang="en-US" altLang="zh-CN" sz="2800" dirty="0"/>
              <a:t>《</a:t>
            </a:r>
            <a:r>
              <a:rPr lang="zh-CN" altLang="en-US" sz="2800" dirty="0"/>
              <a:t>明朝那些事儿</a:t>
            </a:r>
            <a:r>
              <a:rPr lang="en-US" altLang="zh-CN" sz="2800" dirty="0"/>
              <a:t>》</a:t>
            </a:r>
            <a:r>
              <a:rPr lang="zh-CN" altLang="en-US" sz="2800" dirty="0"/>
              <a:t>是什么样的著作？</a:t>
            </a: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作者的语言是什么样的？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960215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A1B568A-F5C6-1646-AB93-A4926C8516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0650" y="1327149"/>
            <a:ext cx="12071350" cy="1929330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ACA8005-F835-1243-AD63-04702608F1A5}"/>
                  </a:ext>
                </a:extLst>
              </p14:cNvPr>
              <p14:cNvContentPartPr/>
              <p14:nvPr/>
            </p14:nvContentPartPr>
            <p14:xfrm>
              <a:off x="6171409" y="2303813"/>
              <a:ext cx="1162080" cy="1389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ACA8005-F835-1243-AD63-04702608F1A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17769" y="2195813"/>
                <a:ext cx="1269720" cy="35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BC5D035-7F53-0D4D-AC27-2C9BD57C62F9}"/>
                  </a:ext>
                </a:extLst>
              </p14:cNvPr>
              <p14:cNvContentPartPr/>
              <p14:nvPr/>
            </p14:nvContentPartPr>
            <p14:xfrm>
              <a:off x="8467849" y="2341973"/>
              <a:ext cx="463320" cy="1213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BC5D035-7F53-0D4D-AC27-2C9BD57C62F9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414209" y="2234333"/>
                <a:ext cx="570960" cy="33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B289158-E8DA-CE4B-B083-9C295CE4017B}"/>
                  </a:ext>
                </a:extLst>
              </p14:cNvPr>
              <p14:cNvContentPartPr/>
              <p14:nvPr/>
            </p14:nvContentPartPr>
            <p14:xfrm>
              <a:off x="483769" y="2734373"/>
              <a:ext cx="467280" cy="8964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B289158-E8DA-CE4B-B083-9C295CE4017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29769" y="2626373"/>
                <a:ext cx="574920" cy="30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B9CB158A-3476-014B-BE0E-2DB3C05D4BBC}"/>
                  </a:ext>
                </a:extLst>
              </p14:cNvPr>
              <p14:cNvContentPartPr/>
              <p14:nvPr/>
            </p14:nvContentPartPr>
            <p14:xfrm>
              <a:off x="8764489" y="1939493"/>
              <a:ext cx="234000" cy="8784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B9CB158A-3476-014B-BE0E-2DB3C05D4BB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710489" y="1831853"/>
                <a:ext cx="341640" cy="30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81C98CD-FA44-5047-89EC-59E4183D3AD4}"/>
                  </a:ext>
                </a:extLst>
              </p14:cNvPr>
              <p14:cNvContentPartPr/>
              <p14:nvPr/>
            </p14:nvContentPartPr>
            <p14:xfrm>
              <a:off x="169129" y="2346293"/>
              <a:ext cx="191880" cy="601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81C98CD-FA44-5047-89EC-59E4183D3AD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5489" y="2238293"/>
                <a:ext cx="299520" cy="27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2F2AEA1-F07A-8D41-8EF1-16F171CD32F8}"/>
                  </a:ext>
                </a:extLst>
              </p14:cNvPr>
              <p14:cNvContentPartPr/>
              <p14:nvPr/>
            </p14:nvContentPartPr>
            <p14:xfrm>
              <a:off x="7300369" y="1933733"/>
              <a:ext cx="978840" cy="1382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2F2AEA1-F07A-8D41-8EF1-16F171CD32F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246729" y="1825733"/>
                <a:ext cx="1086480" cy="35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4F11895-2F45-9549-BE1B-306362622866}"/>
                  </a:ext>
                </a:extLst>
              </p14:cNvPr>
              <p14:cNvContentPartPr/>
              <p14:nvPr/>
            </p14:nvContentPartPr>
            <p14:xfrm>
              <a:off x="577369" y="2844533"/>
              <a:ext cx="8484480" cy="113688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4F11895-2F45-9549-BE1B-30636262286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14369" y="2781873"/>
                <a:ext cx="8610120" cy="1262560"/>
              </a:xfrm>
              <a:prstGeom prst="rect">
                <a:avLst/>
              </a:prstGeom>
            </p:spPr>
          </p:pic>
        </mc:Fallback>
      </mc:AlternateContent>
      <p:sp>
        <p:nvSpPr>
          <p:cNvPr id="18" name="TextBox 17">
            <a:extLst>
              <a:ext uri="{FF2B5EF4-FFF2-40B4-BE49-F238E27FC236}">
                <a16:creationId xmlns:a16="http://schemas.microsoft.com/office/drawing/2014/main" id="{8D1646C8-8A98-0343-9AC2-BC553E0B7822}"/>
              </a:ext>
            </a:extLst>
          </p:cNvPr>
          <p:cNvSpPr txBox="1"/>
          <p:nvPr/>
        </p:nvSpPr>
        <p:spPr>
          <a:xfrm>
            <a:off x="717409" y="3470466"/>
            <a:ext cx="1018316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GB" sz="2400" dirty="0"/>
              <a:t>工程</a:t>
            </a:r>
            <a:r>
              <a:rPr lang="en-GB" altLang="zh-CN" sz="2400" dirty="0"/>
              <a:t>	project</a:t>
            </a:r>
            <a:r>
              <a:rPr lang="zh-CN" altLang="en-US" sz="2400" dirty="0"/>
              <a:t> </a:t>
            </a:r>
            <a:r>
              <a:rPr lang="en-US" altLang="zh-CN" sz="2400" dirty="0"/>
              <a:t>that</a:t>
            </a:r>
            <a:r>
              <a:rPr lang="zh-CN" altLang="en-US" sz="2400" dirty="0"/>
              <a:t> </a:t>
            </a:r>
            <a:r>
              <a:rPr lang="en-US" altLang="zh-CN" sz="2400" dirty="0"/>
              <a:t>needs</a:t>
            </a:r>
            <a:r>
              <a:rPr lang="zh-CN" altLang="en-US" sz="2400" dirty="0"/>
              <a:t> </a:t>
            </a:r>
            <a:r>
              <a:rPr lang="en-US" altLang="zh-CN" sz="2400" dirty="0"/>
              <a:t>a</a:t>
            </a:r>
            <a:r>
              <a:rPr lang="zh-CN" altLang="en-US" sz="2400" dirty="0"/>
              <a:t> </a:t>
            </a:r>
            <a:r>
              <a:rPr lang="en-US" altLang="zh-CN" sz="2400" dirty="0"/>
              <a:t>large</a:t>
            </a:r>
            <a:r>
              <a:rPr lang="zh-CN" altLang="en-US" sz="2400" dirty="0"/>
              <a:t> </a:t>
            </a:r>
            <a:r>
              <a:rPr lang="en-US" altLang="zh-CN" sz="2400" dirty="0"/>
              <a:t>quantity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manpower</a:t>
            </a:r>
            <a:r>
              <a:rPr lang="zh-CN" altLang="en-US" sz="2400" dirty="0"/>
              <a:t> </a:t>
            </a:r>
            <a:r>
              <a:rPr lang="en-US" altLang="zh-CN" sz="2400" dirty="0"/>
              <a:t>and</a:t>
            </a:r>
            <a:r>
              <a:rPr lang="zh-CN" altLang="en-US" sz="2400" dirty="0"/>
              <a:t> </a:t>
            </a:r>
            <a:r>
              <a:rPr lang="en-US" altLang="zh-CN" sz="2400" dirty="0"/>
              <a:t>materials</a:t>
            </a:r>
            <a:endParaRPr lang="en-GB" altLang="zh-CN" sz="2400" dirty="0"/>
          </a:p>
          <a:p>
            <a:r>
              <a:rPr lang="zh-CN" altLang="en-US" sz="2400" dirty="0"/>
              <a:t>办理</a:t>
            </a:r>
            <a:r>
              <a:rPr lang="en-GB" altLang="zh-CN" sz="2400" dirty="0"/>
              <a:t>	</a:t>
            </a:r>
            <a:r>
              <a:rPr lang="en-US" altLang="zh-CN" sz="2400" dirty="0"/>
              <a:t>handle</a:t>
            </a:r>
            <a:endParaRPr lang="en-GB" altLang="zh-CN" sz="2400" dirty="0"/>
          </a:p>
          <a:p>
            <a:r>
              <a:rPr lang="zh-CN" altLang="en-US" sz="2400" dirty="0"/>
              <a:t>结果</a:t>
            </a:r>
            <a:r>
              <a:rPr lang="en-GB" altLang="zh-CN" sz="2400" dirty="0"/>
              <a:t>	</a:t>
            </a:r>
            <a:r>
              <a:rPr lang="en-US" altLang="zh-CN" sz="2400" dirty="0"/>
              <a:t>result;</a:t>
            </a:r>
            <a:r>
              <a:rPr lang="zh-CN" altLang="en-US" sz="2400" dirty="0"/>
              <a:t> </a:t>
            </a:r>
            <a:r>
              <a:rPr lang="en-US" altLang="zh-CN" sz="2400" dirty="0"/>
              <a:t>outcome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development</a:t>
            </a:r>
            <a:endParaRPr lang="en-GB" altLang="zh-CN" sz="2400" dirty="0"/>
          </a:p>
          <a:p>
            <a:r>
              <a:rPr lang="zh-CN" altLang="en-US" sz="2400" dirty="0"/>
              <a:t>结合</a:t>
            </a:r>
            <a:r>
              <a:rPr lang="en-GB" altLang="zh-CN" sz="2400" dirty="0"/>
              <a:t>	</a:t>
            </a:r>
            <a:r>
              <a:rPr lang="en-US" altLang="zh-CN" sz="2400" dirty="0"/>
              <a:t>close</a:t>
            </a:r>
            <a:r>
              <a:rPr lang="zh-CN" altLang="en-US" sz="2400" dirty="0"/>
              <a:t> </a:t>
            </a:r>
            <a:r>
              <a:rPr lang="en-US" altLang="zh-CN" sz="2400" dirty="0"/>
              <a:t>relation</a:t>
            </a:r>
            <a:r>
              <a:rPr lang="zh-CN" altLang="en-US" sz="2400" dirty="0"/>
              <a:t> </a:t>
            </a:r>
            <a:r>
              <a:rPr lang="en-US" altLang="zh-CN" sz="2400" dirty="0"/>
              <a:t>between</a:t>
            </a:r>
            <a:r>
              <a:rPr lang="zh-CN" altLang="en-US" sz="2400" dirty="0"/>
              <a:t> </a:t>
            </a:r>
            <a:r>
              <a:rPr lang="en-US" altLang="zh-CN" sz="2400" dirty="0"/>
              <a:t>people</a:t>
            </a:r>
            <a:r>
              <a:rPr lang="zh-CN" altLang="en-US" sz="2400" dirty="0"/>
              <a:t> </a:t>
            </a:r>
            <a:r>
              <a:rPr lang="en-US" altLang="zh-CN" sz="2400" dirty="0"/>
              <a:t>and</a:t>
            </a:r>
            <a:r>
              <a:rPr lang="zh-CN" altLang="en-US" sz="2400" dirty="0"/>
              <a:t> </a:t>
            </a:r>
            <a:r>
              <a:rPr lang="en-US" altLang="zh-CN" sz="2400" dirty="0"/>
              <a:t>things</a:t>
            </a:r>
            <a:endParaRPr lang="en-GB" altLang="zh-CN" sz="2400" dirty="0"/>
          </a:p>
          <a:p>
            <a:r>
              <a:rPr lang="zh-CN" altLang="en-US" sz="2400" dirty="0"/>
              <a:t>现实</a:t>
            </a:r>
            <a:r>
              <a:rPr lang="en-GB" altLang="zh-CN" sz="2400" dirty="0"/>
              <a:t>	</a:t>
            </a:r>
            <a:r>
              <a:rPr lang="en-US" altLang="zh-CN" sz="2400" dirty="0"/>
              <a:t>reality</a:t>
            </a:r>
            <a:r>
              <a:rPr lang="zh-CN" altLang="en-US" sz="2400" dirty="0"/>
              <a:t>； </a:t>
            </a:r>
            <a:r>
              <a:rPr lang="en-US" altLang="zh-CN" sz="2400" dirty="0"/>
              <a:t>actuality</a:t>
            </a:r>
            <a:endParaRPr lang="en-GB" altLang="zh-CN" sz="2400" dirty="0"/>
          </a:p>
          <a:p>
            <a:r>
              <a:rPr lang="zh-CN" altLang="en-US" sz="2400" dirty="0"/>
              <a:t>清楚</a:t>
            </a:r>
            <a:r>
              <a:rPr lang="en-GB" altLang="zh-CN" sz="2400" dirty="0"/>
              <a:t>	cl</a:t>
            </a:r>
            <a:r>
              <a:rPr lang="en-US" altLang="zh-CN" sz="2400" dirty="0"/>
              <a:t>ear;</a:t>
            </a:r>
            <a:r>
              <a:rPr lang="zh-CN" altLang="en-US" sz="2400" dirty="0"/>
              <a:t> </a:t>
            </a:r>
            <a:r>
              <a:rPr lang="en-US" altLang="zh-CN" sz="2400" dirty="0"/>
              <a:t>distinct;</a:t>
            </a:r>
            <a:r>
              <a:rPr lang="zh-CN" altLang="en-US" sz="2400" dirty="0"/>
              <a:t> </a:t>
            </a:r>
            <a:endParaRPr lang="en-GB" altLang="zh-CN" sz="2400" dirty="0"/>
          </a:p>
          <a:p>
            <a:r>
              <a:rPr lang="zh-CN" altLang="en-US" sz="2400" dirty="0"/>
              <a:t>明白</a:t>
            </a:r>
            <a:r>
              <a:rPr lang="en-GB" altLang="zh-CN" sz="2400" dirty="0"/>
              <a:t>	</a:t>
            </a:r>
            <a:r>
              <a:rPr lang="en-US" altLang="zh-CN" sz="2400" dirty="0"/>
              <a:t>clear;</a:t>
            </a:r>
            <a:r>
              <a:rPr lang="zh-CN" altLang="en-US" sz="2400" dirty="0"/>
              <a:t> </a:t>
            </a:r>
            <a:r>
              <a:rPr lang="en-US" altLang="zh-CN" sz="2400" dirty="0"/>
              <a:t>obvious;</a:t>
            </a:r>
            <a:r>
              <a:rPr lang="zh-CN" altLang="en-US" sz="2400" dirty="0"/>
              <a:t> </a:t>
            </a:r>
            <a:r>
              <a:rPr lang="en-US" altLang="zh-CN" sz="2400" dirty="0"/>
              <a:t>plain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26933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49CF382-2287-5C42-AD89-BAC635677E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270000"/>
            <a:ext cx="11514666" cy="2593690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17CC56F-F3DD-2C40-B59C-837BAA4797A3}"/>
                  </a:ext>
                </a:extLst>
              </p14:cNvPr>
              <p14:cNvContentPartPr/>
              <p14:nvPr/>
            </p14:nvContentPartPr>
            <p14:xfrm>
              <a:off x="2716489" y="1992413"/>
              <a:ext cx="565920" cy="939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17CC56F-F3DD-2C40-B59C-837BAA4797A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662489" y="1884773"/>
                <a:ext cx="673560" cy="30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249433D-9CAF-F944-83CA-91C6678CDB4C}"/>
                  </a:ext>
                </a:extLst>
              </p14:cNvPr>
              <p14:cNvContentPartPr/>
              <p14:nvPr/>
            </p14:nvContentPartPr>
            <p14:xfrm>
              <a:off x="6095089" y="1974413"/>
              <a:ext cx="939960" cy="14688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249433D-9CAF-F944-83CA-91C6678CDB4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041089" y="1866773"/>
                <a:ext cx="1047600" cy="36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456CD9DF-F5BD-1C4E-BC0E-21982840A2D0}"/>
                  </a:ext>
                </a:extLst>
              </p14:cNvPr>
              <p14:cNvContentPartPr/>
              <p14:nvPr/>
            </p14:nvContentPartPr>
            <p14:xfrm>
              <a:off x="3935449" y="1396613"/>
              <a:ext cx="974520" cy="1638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456CD9DF-F5BD-1C4E-BC0E-21982840A2D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881449" y="1288613"/>
                <a:ext cx="1082160" cy="37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42F2033-CA62-4B45-AE40-9B577637A0BA}"/>
                  </a:ext>
                </a:extLst>
              </p14:cNvPr>
              <p14:cNvContentPartPr/>
              <p14:nvPr/>
            </p14:nvContentPartPr>
            <p14:xfrm>
              <a:off x="10562329" y="2308133"/>
              <a:ext cx="843840" cy="3960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42F2033-CA62-4B45-AE40-9B577637A0B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0553689" y="2299493"/>
                <a:ext cx="86148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5B17032-DFA3-374F-A5B5-2B239467DD8B}"/>
                  </a:ext>
                </a:extLst>
              </p14:cNvPr>
              <p14:cNvContentPartPr/>
              <p14:nvPr/>
            </p14:nvContentPartPr>
            <p14:xfrm>
              <a:off x="6468409" y="2832293"/>
              <a:ext cx="744480" cy="75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5B17032-DFA3-374F-A5B5-2B239467DD8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459409" y="2823653"/>
                <a:ext cx="76212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F49802C3-20E8-BA4D-AE97-2D8C8DA2AE99}"/>
                  </a:ext>
                </a:extLst>
              </p14:cNvPr>
              <p14:cNvContentPartPr/>
              <p14:nvPr/>
            </p14:nvContentPartPr>
            <p14:xfrm>
              <a:off x="5508649" y="3386693"/>
              <a:ext cx="668880" cy="3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F49802C3-20E8-BA4D-AE97-2D8C8DA2AE9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499649" y="3377693"/>
                <a:ext cx="6865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76F66BA8-9B25-9F47-988C-D7DB3DE5E050}"/>
                  </a:ext>
                </a:extLst>
              </p14:cNvPr>
              <p14:cNvContentPartPr/>
              <p14:nvPr/>
            </p14:nvContentPartPr>
            <p14:xfrm>
              <a:off x="10305289" y="3367253"/>
              <a:ext cx="356040" cy="396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76F66BA8-9B25-9F47-988C-D7DB3DE5E05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296289" y="3358613"/>
                <a:ext cx="37368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2594E27E-C876-3E4E-8F6F-F6965B0BEF62}"/>
                  </a:ext>
                </a:extLst>
              </p14:cNvPr>
              <p14:cNvContentPartPr/>
              <p14:nvPr/>
            </p14:nvContentPartPr>
            <p14:xfrm>
              <a:off x="108649" y="3887453"/>
              <a:ext cx="756000" cy="97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2594E27E-C876-3E4E-8F6F-F6965B0BEF62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1009" y="3869453"/>
                <a:ext cx="791640" cy="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19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BB1183A-5F1F-1D4E-A980-182A3D330178}"/>
                  </a:ext>
                </a:extLst>
              </p14:cNvPr>
              <p14:cNvContentPartPr/>
              <p14:nvPr/>
            </p14:nvContentPartPr>
            <p14:xfrm>
              <a:off x="1486369" y="3869813"/>
              <a:ext cx="824400" cy="1260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BB1183A-5F1F-1D4E-A980-182A3D33017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468369" y="3852173"/>
                <a:ext cx="860040" cy="48240"/>
              </a:xfrm>
              <a:prstGeom prst="rect">
                <a:avLst/>
              </a:prstGeom>
            </p:spPr>
          </p:pic>
        </mc:Fallback>
      </mc:AlternateContent>
      <p:sp>
        <p:nvSpPr>
          <p:cNvPr id="17" name="TextBox 16">
            <a:extLst>
              <a:ext uri="{FF2B5EF4-FFF2-40B4-BE49-F238E27FC236}">
                <a16:creationId xmlns:a16="http://schemas.microsoft.com/office/drawing/2014/main" id="{B24D62C2-9C79-8446-8D50-00164534DA85}"/>
              </a:ext>
            </a:extLst>
          </p:cNvPr>
          <p:cNvSpPr txBox="1"/>
          <p:nvPr/>
        </p:nvSpPr>
        <p:spPr>
          <a:xfrm>
            <a:off x="291005" y="4001310"/>
            <a:ext cx="580408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白话文</a:t>
            </a:r>
            <a:r>
              <a:rPr lang="en-GB" altLang="zh-CN" sz="2400" dirty="0"/>
              <a:t>	</a:t>
            </a:r>
            <a:r>
              <a:rPr lang="en-US" altLang="zh-CN" sz="2000" dirty="0"/>
              <a:t>writings</a:t>
            </a:r>
            <a:r>
              <a:rPr lang="zh-CN" altLang="en-US" sz="2000" dirty="0"/>
              <a:t> </a:t>
            </a:r>
            <a:r>
              <a:rPr lang="en-US" altLang="zh-CN" sz="2000" dirty="0"/>
              <a:t>in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vernacular;</a:t>
            </a:r>
            <a:r>
              <a:rPr lang="zh-CN" altLang="en-US" sz="2000" dirty="0"/>
              <a:t> </a:t>
            </a:r>
            <a:r>
              <a:rPr lang="en-US" altLang="zh-CN" sz="2000" dirty="0"/>
              <a:t>written</a:t>
            </a:r>
            <a:r>
              <a:rPr lang="zh-CN" altLang="en-US" sz="2000" dirty="0"/>
              <a:t> </a:t>
            </a:r>
            <a:r>
              <a:rPr lang="en-GB" altLang="zh-CN" sz="2000" dirty="0"/>
              <a:t>				</a:t>
            </a:r>
            <a:r>
              <a:rPr lang="en-US" altLang="zh-CN" sz="2000" dirty="0"/>
              <a:t>form</a:t>
            </a:r>
            <a:r>
              <a:rPr lang="zh-CN" altLang="en-US" sz="2000" dirty="0"/>
              <a:t> </a:t>
            </a:r>
            <a:r>
              <a:rPr lang="en-US" altLang="zh-CN" sz="2000" dirty="0"/>
              <a:t>of</a:t>
            </a:r>
            <a:r>
              <a:rPr lang="zh-CN" altLang="en-US" sz="2000" dirty="0"/>
              <a:t> </a:t>
            </a:r>
            <a:r>
              <a:rPr lang="en-US" altLang="zh-CN" sz="2000" dirty="0"/>
              <a:t>modern</a:t>
            </a:r>
            <a:r>
              <a:rPr lang="zh-CN" altLang="en-US" sz="2000" dirty="0"/>
              <a:t> </a:t>
            </a:r>
            <a:r>
              <a:rPr lang="en-US" altLang="zh-CN" sz="2000" dirty="0"/>
              <a:t>Chinese</a:t>
            </a:r>
            <a:endParaRPr lang="en-GB" altLang="zh-CN" sz="2000" dirty="0"/>
          </a:p>
          <a:p>
            <a:r>
              <a:rPr lang="zh-CN" altLang="en-US" sz="2400" dirty="0"/>
              <a:t>大众化     </a:t>
            </a:r>
            <a:r>
              <a:rPr lang="en-US" altLang="zh-CN" sz="2000" dirty="0"/>
              <a:t>identifying</a:t>
            </a:r>
            <a:r>
              <a:rPr lang="zh-CN" altLang="en-US" sz="2000" dirty="0"/>
              <a:t> </a:t>
            </a:r>
            <a:r>
              <a:rPr lang="en-US" altLang="zh-CN" sz="2000" dirty="0"/>
              <a:t>with</a:t>
            </a:r>
            <a:r>
              <a:rPr lang="zh-CN" altLang="en-US" sz="2000" dirty="0"/>
              <a:t> </a:t>
            </a:r>
            <a:r>
              <a:rPr lang="en-US" altLang="zh-CN" sz="2000" dirty="0"/>
              <a:t>the</a:t>
            </a:r>
            <a:r>
              <a:rPr lang="zh-CN" altLang="en-US" sz="2000" dirty="0"/>
              <a:t> </a:t>
            </a:r>
            <a:r>
              <a:rPr lang="en-US" altLang="zh-CN" sz="2000" dirty="0"/>
              <a:t>masses</a:t>
            </a:r>
            <a:r>
              <a:rPr lang="zh-CN" altLang="en-US" sz="2000" dirty="0"/>
              <a:t> </a:t>
            </a:r>
            <a:r>
              <a:rPr lang="en-US" altLang="zh-CN" sz="2000" dirty="0"/>
              <a:t>and</a:t>
            </a:r>
            <a:r>
              <a:rPr lang="zh-CN" altLang="en-US" sz="2000" dirty="0"/>
              <a:t> </a:t>
            </a:r>
            <a:r>
              <a:rPr lang="en-GB" altLang="zh-CN" sz="2000" dirty="0"/>
              <a:t>		</a:t>
            </a:r>
            <a:r>
              <a:rPr lang="zh-CN" altLang="en-US" sz="2000" dirty="0"/>
              <a:t>  </a:t>
            </a:r>
            <a:r>
              <a:rPr lang="en-GB" altLang="zh-CN" sz="2000" dirty="0"/>
              <a:t>	</a:t>
            </a:r>
            <a:r>
              <a:rPr lang="zh-CN" altLang="en-US" sz="2000" dirty="0"/>
              <a:t>      </a:t>
            </a:r>
            <a:r>
              <a:rPr lang="en-US" altLang="zh-CN" sz="2000" dirty="0"/>
              <a:t>conforming</a:t>
            </a:r>
            <a:r>
              <a:rPr lang="zh-CN" altLang="en-US" sz="2000" dirty="0"/>
              <a:t> </a:t>
            </a:r>
            <a:r>
              <a:rPr lang="en-US" altLang="zh-CN" sz="2000" dirty="0"/>
              <a:t>to</a:t>
            </a:r>
            <a:r>
              <a:rPr lang="zh-CN" altLang="en-US" sz="2000" dirty="0"/>
              <a:t> </a:t>
            </a:r>
            <a:r>
              <a:rPr lang="en-US" altLang="zh-CN" sz="2000" dirty="0"/>
              <a:t>their</a:t>
            </a:r>
            <a:r>
              <a:rPr lang="zh-CN" altLang="en-US" sz="2000" dirty="0"/>
              <a:t> </a:t>
            </a:r>
            <a:r>
              <a:rPr lang="en-US" altLang="zh-CN" sz="2000" dirty="0"/>
              <a:t>needs</a:t>
            </a:r>
            <a:endParaRPr lang="en-GB" altLang="zh-CN" sz="2400" dirty="0"/>
          </a:p>
          <a:p>
            <a:r>
              <a:rPr lang="zh-CN" altLang="en-US" sz="2400" dirty="0"/>
              <a:t>正史</a:t>
            </a:r>
            <a:r>
              <a:rPr lang="en-GB" altLang="zh-CN" sz="2400" dirty="0"/>
              <a:t>	</a:t>
            </a:r>
            <a:r>
              <a:rPr lang="en-US" altLang="zh-CN" sz="2000" dirty="0"/>
              <a:t>historical</a:t>
            </a:r>
            <a:r>
              <a:rPr lang="zh-CN" altLang="en-US" sz="2000" dirty="0"/>
              <a:t> </a:t>
            </a:r>
            <a:r>
              <a:rPr lang="en-US" altLang="zh-CN" sz="2000" dirty="0"/>
              <a:t>books</a:t>
            </a:r>
            <a:r>
              <a:rPr lang="zh-CN" altLang="en-US" sz="2000" dirty="0"/>
              <a:t> </a:t>
            </a:r>
            <a:r>
              <a:rPr lang="en-US" altLang="zh-CN" sz="2000" dirty="0"/>
              <a:t>written</a:t>
            </a:r>
            <a:r>
              <a:rPr lang="zh-CN" altLang="en-US" sz="2000" dirty="0"/>
              <a:t> </a:t>
            </a:r>
            <a:r>
              <a:rPr lang="en-US" altLang="zh-CN" sz="2000" dirty="0"/>
              <a:t>in</a:t>
            </a:r>
            <a:r>
              <a:rPr lang="zh-CN" altLang="en-US" sz="2000" dirty="0"/>
              <a:t> </a:t>
            </a:r>
            <a:r>
              <a:rPr lang="en-US" altLang="zh-CN" sz="2000" dirty="0"/>
              <a:t>biographical</a:t>
            </a:r>
            <a:r>
              <a:rPr lang="zh-CN" altLang="en-US" sz="2000" dirty="0"/>
              <a:t> </a:t>
            </a:r>
            <a:r>
              <a:rPr lang="en-GB" altLang="zh-CN" sz="2000" dirty="0"/>
              <a:t>			</a:t>
            </a:r>
            <a:r>
              <a:rPr lang="en-US" altLang="zh-CN" sz="2000" dirty="0"/>
              <a:t>style</a:t>
            </a:r>
            <a:endParaRPr lang="en-GB" altLang="zh-CN" sz="2400" dirty="0"/>
          </a:p>
          <a:p>
            <a:r>
              <a:rPr lang="zh-CN" altLang="en-US" sz="2400" dirty="0"/>
              <a:t>史实</a:t>
            </a:r>
            <a:r>
              <a:rPr lang="en-GB" altLang="zh-CN" sz="2400" dirty="0"/>
              <a:t>	</a:t>
            </a:r>
            <a:r>
              <a:rPr lang="en-US" altLang="zh-CN" sz="2400" dirty="0"/>
              <a:t>historical</a:t>
            </a:r>
            <a:r>
              <a:rPr lang="zh-CN" altLang="en-US" sz="2400" dirty="0"/>
              <a:t> </a:t>
            </a:r>
            <a:r>
              <a:rPr lang="en-US" altLang="zh-CN" sz="2400" dirty="0"/>
              <a:t>event</a:t>
            </a:r>
            <a:endParaRPr lang="en-US" sz="24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BA25C85-536D-B141-A497-00B7FB6382D0}"/>
              </a:ext>
            </a:extLst>
          </p:cNvPr>
          <p:cNvSpPr txBox="1"/>
          <p:nvPr/>
        </p:nvSpPr>
        <p:spPr>
          <a:xfrm>
            <a:off x="6005273" y="4006355"/>
            <a:ext cx="57008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en-US" altLang="zh-CN" sz="2400" dirty="0"/>
              <a:t>《</a:t>
            </a:r>
            <a:r>
              <a:rPr lang="zh-CN" altLang="en-US" sz="2400" dirty="0"/>
              <a:t>明朝那些事儿</a:t>
            </a:r>
            <a:r>
              <a:rPr lang="en-US" altLang="zh-CN" sz="2400" dirty="0"/>
              <a:t>》</a:t>
            </a:r>
            <a:r>
              <a:rPr lang="zh-CN" altLang="en-US" sz="2400" dirty="0"/>
              <a:t>是用什么语言来说明朝三百多年的历史的？</a:t>
            </a:r>
            <a:endParaRPr lang="en-GB" altLang="zh-CN" sz="2400" dirty="0"/>
          </a:p>
          <a:p>
            <a:pPr marL="342900" indent="-342900">
              <a:buAutoNum type="arabicPeriod"/>
            </a:pPr>
            <a:r>
              <a:rPr lang="en-US" altLang="zh-CN" sz="2400" dirty="0"/>
              <a:t>《</a:t>
            </a:r>
            <a:r>
              <a:rPr lang="zh-CN" altLang="en-US" sz="2400" dirty="0"/>
              <a:t>三国演义</a:t>
            </a:r>
            <a:r>
              <a:rPr lang="en-US" altLang="zh-CN" sz="2400" dirty="0"/>
              <a:t>》</a:t>
            </a:r>
            <a:r>
              <a:rPr lang="zh-CN" altLang="en-US" sz="2400" dirty="0"/>
              <a:t>和</a:t>
            </a:r>
            <a:r>
              <a:rPr lang="en-US" altLang="zh-CN" sz="2400" dirty="0"/>
              <a:t>《</a:t>
            </a:r>
            <a:r>
              <a:rPr lang="zh-CN" altLang="en-US" sz="2400" dirty="0"/>
              <a:t>明朝那些事儿</a:t>
            </a:r>
            <a:r>
              <a:rPr lang="en-US" altLang="zh-CN" sz="2400" dirty="0"/>
              <a:t>》</a:t>
            </a:r>
            <a:r>
              <a:rPr lang="zh-CN" altLang="en-US" sz="2400" dirty="0"/>
              <a:t>相比有什么不同？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942342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E4AE4A7-C083-B745-AB21-CF387C171D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460885"/>
            <a:ext cx="12192000" cy="1694303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FE34885-B6D7-B54B-A710-3AE1FB874F60}"/>
                  </a:ext>
                </a:extLst>
              </p14:cNvPr>
              <p14:cNvContentPartPr/>
              <p14:nvPr/>
            </p14:nvContentPartPr>
            <p14:xfrm>
              <a:off x="4231009" y="1588493"/>
              <a:ext cx="1396440" cy="30528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FE34885-B6D7-B54B-A710-3AE1FB874F6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177369" y="1480853"/>
                <a:ext cx="1504080" cy="52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AC46773E-1588-E948-8376-6B02C7A0AE10}"/>
                  </a:ext>
                </a:extLst>
              </p14:cNvPr>
              <p14:cNvContentPartPr/>
              <p14:nvPr/>
            </p14:nvContentPartPr>
            <p14:xfrm>
              <a:off x="8323849" y="2548613"/>
              <a:ext cx="83052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AC46773E-1588-E948-8376-6B02C7A0AE1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314849" y="2539613"/>
                <a:ext cx="848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BFB75B3-179D-524E-AED2-814C63A7E765}"/>
                  </a:ext>
                </a:extLst>
              </p14:cNvPr>
              <p14:cNvContentPartPr/>
              <p14:nvPr/>
            </p14:nvContentPartPr>
            <p14:xfrm>
              <a:off x="11308609" y="2557253"/>
              <a:ext cx="736200" cy="2952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BFB75B3-179D-524E-AED2-814C63A7E76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299609" y="2548613"/>
                <a:ext cx="753840" cy="4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13079C7-47EC-794A-A4A1-D481381904D7}"/>
                  </a:ext>
                </a:extLst>
              </p14:cNvPr>
              <p14:cNvContentPartPr/>
              <p14:nvPr/>
            </p14:nvContentPartPr>
            <p14:xfrm>
              <a:off x="173449" y="3099053"/>
              <a:ext cx="322200" cy="3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13079C7-47EC-794A-A4A1-D481381904D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4809" y="3090053"/>
                <a:ext cx="3398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3AD2317-EC38-774A-9B4F-4AE0C62416E8}"/>
                  </a:ext>
                </a:extLst>
              </p14:cNvPr>
              <p14:cNvContentPartPr/>
              <p14:nvPr/>
            </p14:nvContentPartPr>
            <p14:xfrm>
              <a:off x="9183529" y="2140373"/>
              <a:ext cx="1706040" cy="19764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3AD2317-EC38-774A-9B4F-4AE0C62416E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9129529" y="2032373"/>
                <a:ext cx="1813680" cy="41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443F169-C53D-B74B-83A3-E51CC9A3D5F1}"/>
                  </a:ext>
                </a:extLst>
              </p14:cNvPr>
              <p14:cNvContentPartPr/>
              <p14:nvPr/>
            </p14:nvContentPartPr>
            <p14:xfrm>
              <a:off x="604729" y="2714933"/>
              <a:ext cx="1329480" cy="17856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443F169-C53D-B74B-83A3-E51CC9A3D5F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51089" y="2606933"/>
                <a:ext cx="1437120" cy="394200"/>
              </a:xfrm>
              <a:prstGeom prst="rect">
                <a:avLst/>
              </a:prstGeom>
            </p:spPr>
          </p:pic>
        </mc:Fallback>
      </mc:AlternateContent>
      <p:sp>
        <p:nvSpPr>
          <p:cNvPr id="14" name="TextBox 13">
            <a:extLst>
              <a:ext uri="{FF2B5EF4-FFF2-40B4-BE49-F238E27FC236}">
                <a16:creationId xmlns:a16="http://schemas.microsoft.com/office/drawing/2014/main" id="{CC780879-AFDF-0843-B629-8DACBFFC07A8}"/>
              </a:ext>
            </a:extLst>
          </p:cNvPr>
          <p:cNvSpPr txBox="1"/>
          <p:nvPr/>
        </p:nvSpPr>
        <p:spPr>
          <a:xfrm>
            <a:off x="495649" y="3544711"/>
            <a:ext cx="51318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通俗易懂	</a:t>
            </a:r>
            <a:r>
              <a:rPr lang="en-GB" altLang="zh-CN" sz="2000" dirty="0"/>
              <a:t>easy to understand and suited 			the needs of the common 				people</a:t>
            </a:r>
          </a:p>
          <a:p>
            <a:r>
              <a:rPr lang="zh-CN" altLang="en-US" sz="2400" dirty="0"/>
              <a:t>业余</a:t>
            </a:r>
            <a:r>
              <a:rPr lang="en-GB" altLang="zh-CN" sz="2400" dirty="0"/>
              <a:t>	spare</a:t>
            </a:r>
            <a:r>
              <a:rPr lang="zh-CN" altLang="en-US" sz="2400" dirty="0"/>
              <a:t> </a:t>
            </a:r>
            <a:r>
              <a:rPr lang="en-US" altLang="zh-CN" sz="2400" dirty="0"/>
              <a:t>time;</a:t>
            </a:r>
            <a:r>
              <a:rPr lang="zh-CN" altLang="en-US" sz="2400" dirty="0"/>
              <a:t> </a:t>
            </a:r>
            <a:r>
              <a:rPr lang="en-US" altLang="zh-CN" sz="2400" dirty="0"/>
              <a:t>nonprofessional</a:t>
            </a:r>
            <a:endParaRPr lang="en-GB" altLang="zh-CN" sz="2400" dirty="0"/>
          </a:p>
          <a:p>
            <a:r>
              <a:rPr lang="zh-CN" altLang="en-US" sz="2400" dirty="0"/>
              <a:t>爱好</a:t>
            </a:r>
            <a:r>
              <a:rPr lang="en-GB" altLang="zh-CN" sz="2400" dirty="0"/>
              <a:t>	</a:t>
            </a:r>
            <a:r>
              <a:rPr lang="en-US" altLang="zh-CN" sz="2400" dirty="0"/>
              <a:t>like;</a:t>
            </a:r>
            <a:r>
              <a:rPr lang="zh-CN" altLang="en-US" sz="2400" dirty="0"/>
              <a:t> </a:t>
            </a:r>
            <a:r>
              <a:rPr lang="en-US" altLang="zh-CN" sz="2400" dirty="0"/>
              <a:t>be</a:t>
            </a:r>
            <a:r>
              <a:rPr lang="zh-CN" altLang="en-US" sz="2400" dirty="0"/>
              <a:t> </a:t>
            </a:r>
            <a:r>
              <a:rPr lang="en-US" altLang="zh-CN" sz="2400" dirty="0"/>
              <a:t>fond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endParaRPr lang="en-GB" altLang="zh-CN" sz="2400" dirty="0"/>
          </a:p>
          <a:p>
            <a:r>
              <a:rPr lang="zh-CN" altLang="en-US" sz="2400" dirty="0"/>
              <a:t>专业</a:t>
            </a:r>
            <a:r>
              <a:rPr lang="en-GB" altLang="zh-CN" sz="2400" dirty="0"/>
              <a:t>	</a:t>
            </a:r>
            <a:r>
              <a:rPr lang="en-US" altLang="zh-CN" sz="2400" dirty="0"/>
              <a:t>specialized;</a:t>
            </a:r>
            <a:r>
              <a:rPr lang="zh-CN" altLang="en-US" sz="2400" dirty="0"/>
              <a:t> </a:t>
            </a:r>
            <a:r>
              <a:rPr lang="en-US" altLang="zh-CN" sz="2400" dirty="0"/>
              <a:t>professional</a:t>
            </a:r>
            <a:endParaRPr lang="en-GB" altLang="zh-CN" sz="2400" dirty="0"/>
          </a:p>
          <a:p>
            <a:r>
              <a:rPr lang="zh-CN" altLang="en-US" sz="2400" dirty="0"/>
              <a:t>人士</a:t>
            </a:r>
            <a:r>
              <a:rPr lang="en-GB" altLang="zh-CN" sz="2400" dirty="0"/>
              <a:t>	</a:t>
            </a:r>
            <a:r>
              <a:rPr lang="en-US" altLang="zh-CN" sz="2000" dirty="0"/>
              <a:t>personage;</a:t>
            </a:r>
            <a:r>
              <a:rPr lang="zh-CN" altLang="en-US" sz="2000" dirty="0"/>
              <a:t> </a:t>
            </a:r>
            <a:r>
              <a:rPr lang="en-US" altLang="zh-CN" sz="2000" dirty="0"/>
              <a:t>person</a:t>
            </a:r>
            <a:r>
              <a:rPr lang="zh-CN" altLang="en-US" sz="2000" dirty="0"/>
              <a:t> </a:t>
            </a:r>
            <a:r>
              <a:rPr lang="en-US" altLang="zh-CN" sz="2000" dirty="0"/>
              <a:t>with</a:t>
            </a:r>
            <a:r>
              <a:rPr lang="zh-CN" altLang="en-US" sz="2000" dirty="0"/>
              <a:t> </a:t>
            </a:r>
            <a:r>
              <a:rPr lang="en-US" altLang="zh-CN" sz="2000" dirty="0"/>
              <a:t>certain</a:t>
            </a:r>
            <a:r>
              <a:rPr lang="zh-CN" altLang="en-US" sz="2000" dirty="0"/>
              <a:t> </a:t>
            </a:r>
            <a:r>
              <a:rPr lang="en-GB" altLang="zh-CN" sz="2000" dirty="0"/>
              <a:t>			</a:t>
            </a:r>
            <a:r>
              <a:rPr lang="en-US" altLang="zh-CN" sz="2000" dirty="0"/>
              <a:t>social</a:t>
            </a:r>
            <a:r>
              <a:rPr lang="zh-CN" altLang="en-US" sz="2000" dirty="0"/>
              <a:t> </a:t>
            </a:r>
            <a:r>
              <a:rPr lang="en-US" altLang="zh-CN" sz="2000" dirty="0"/>
              <a:t>influence</a:t>
            </a:r>
            <a:endParaRPr lang="en-US" sz="24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91D1EE-E4BC-9545-AA41-EAD6BDAA16A7}"/>
              </a:ext>
            </a:extLst>
          </p:cNvPr>
          <p:cNvSpPr txBox="1"/>
          <p:nvPr/>
        </p:nvSpPr>
        <p:spPr>
          <a:xfrm>
            <a:off x="5892800" y="3429000"/>
            <a:ext cx="499676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我不喜欢什么样的著作？</a:t>
            </a:r>
            <a:endParaRPr lang="en-GB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我为什么不喜欢这样的著作？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4425893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3ABDB9-B894-B54A-8D39-36AE862EF7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3063" y="1508038"/>
            <a:ext cx="11220626" cy="1102604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0FB6641F-D883-3B4A-81A7-B3EE53F66452}"/>
                  </a:ext>
                </a:extLst>
              </p14:cNvPr>
              <p14:cNvContentPartPr/>
              <p14:nvPr/>
            </p14:nvContentPartPr>
            <p14:xfrm>
              <a:off x="1222489" y="1659773"/>
              <a:ext cx="485640" cy="1375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0FB6641F-D883-3B4A-81A7-B3EE53F6645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8849" y="1551773"/>
                <a:ext cx="593280" cy="35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A4668F6-4008-4E4B-BE6B-B7B7409DDE64}"/>
                  </a:ext>
                </a:extLst>
              </p14:cNvPr>
              <p14:cNvContentPartPr/>
              <p14:nvPr/>
            </p14:nvContentPartPr>
            <p14:xfrm>
              <a:off x="7597729" y="1665893"/>
              <a:ext cx="502920" cy="1310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A4668F6-4008-4E4B-BE6B-B7B7409DDE6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544089" y="1558253"/>
                <a:ext cx="610560" cy="34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81E5AB6-7B8C-8E4F-96F0-0147012F4EA3}"/>
                  </a:ext>
                </a:extLst>
              </p14:cNvPr>
              <p14:cNvContentPartPr/>
              <p14:nvPr/>
            </p14:nvContentPartPr>
            <p14:xfrm>
              <a:off x="4542409" y="2239733"/>
              <a:ext cx="560160" cy="13068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81E5AB6-7B8C-8E4F-96F0-0147012F4EA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488769" y="2131733"/>
                <a:ext cx="667800" cy="34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xmlns:aink="http://schemas.microsoft.com/office/drawing/2016/ink" Requires="p14 aink">
          <p:contentPart p14:bwMode="auto" r:id="rId9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10F2108-E08D-1D42-BB65-7AA1CBFCEE04}"/>
                  </a:ext>
                </a:extLst>
              </p14:cNvPr>
              <p14:cNvContentPartPr/>
              <p14:nvPr/>
            </p14:nvContentPartPr>
            <p14:xfrm>
              <a:off x="6899329" y="1988813"/>
              <a:ext cx="622080" cy="2196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10F2108-E08D-1D42-BB65-7AA1CBFCEE0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881689" y="1970813"/>
                <a:ext cx="657720" cy="576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4BBCDCF8-3EA9-6941-BC8E-AF3514A6424D}"/>
              </a:ext>
            </a:extLst>
          </p:cNvPr>
          <p:cNvSpPr txBox="1"/>
          <p:nvPr/>
        </p:nvSpPr>
        <p:spPr>
          <a:xfrm>
            <a:off x="463110" y="2919975"/>
            <a:ext cx="55202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以前</a:t>
            </a:r>
            <a:r>
              <a:rPr lang="en-GB" altLang="zh-CN" sz="2400" dirty="0"/>
              <a:t>	</a:t>
            </a:r>
            <a:r>
              <a:rPr lang="en-US" altLang="zh-CN" sz="2400" dirty="0"/>
              <a:t>before;</a:t>
            </a:r>
            <a:r>
              <a:rPr lang="zh-CN" altLang="en-US" sz="2400" dirty="0"/>
              <a:t> </a:t>
            </a:r>
            <a:r>
              <a:rPr lang="en-US" altLang="zh-CN" sz="2400" dirty="0"/>
              <a:t>previously;</a:t>
            </a:r>
            <a:r>
              <a:rPr lang="zh-CN" altLang="en-US" sz="2400" dirty="0"/>
              <a:t> </a:t>
            </a:r>
            <a:r>
              <a:rPr lang="en-US" altLang="zh-CN" sz="2400" dirty="0"/>
              <a:t>formerly</a:t>
            </a:r>
            <a:endParaRPr lang="en-GB" altLang="zh-CN" sz="2400" dirty="0"/>
          </a:p>
          <a:p>
            <a:r>
              <a:rPr lang="zh-CN" altLang="en-US" sz="2400" dirty="0"/>
              <a:t>了解</a:t>
            </a:r>
            <a:r>
              <a:rPr lang="en-GB" altLang="zh-CN" sz="2400" dirty="0"/>
              <a:t>	</a:t>
            </a:r>
            <a:r>
              <a:rPr lang="en-US" altLang="zh-CN" sz="2400" dirty="0"/>
              <a:t>understand;</a:t>
            </a:r>
            <a:r>
              <a:rPr lang="zh-CN" altLang="en-US" sz="2400" dirty="0"/>
              <a:t> </a:t>
            </a:r>
            <a:r>
              <a:rPr lang="en-US" altLang="zh-CN" sz="2400" dirty="0"/>
              <a:t>know;</a:t>
            </a:r>
            <a:r>
              <a:rPr lang="zh-CN" altLang="en-US" sz="2400" dirty="0"/>
              <a:t> </a:t>
            </a:r>
            <a:r>
              <a:rPr lang="en-US" altLang="zh-CN" sz="2400" dirty="0"/>
              <a:t>comprehend</a:t>
            </a:r>
            <a:endParaRPr lang="en-GB" altLang="zh-CN" sz="2400" dirty="0"/>
          </a:p>
          <a:p>
            <a:r>
              <a:rPr lang="zh-CN" altLang="en-US" sz="2400" dirty="0"/>
              <a:t>力量</a:t>
            </a:r>
            <a:r>
              <a:rPr lang="en-GB" altLang="zh-CN" sz="2400" dirty="0"/>
              <a:t>	</a:t>
            </a:r>
            <a:r>
              <a:rPr lang="en-US" altLang="zh-CN" sz="2400" dirty="0"/>
              <a:t>power;</a:t>
            </a:r>
            <a:r>
              <a:rPr lang="zh-CN" altLang="en-US" sz="2400" dirty="0"/>
              <a:t> </a:t>
            </a:r>
            <a:r>
              <a:rPr lang="en-US" altLang="zh-CN" sz="2400" dirty="0"/>
              <a:t>strength</a:t>
            </a:r>
            <a:endParaRPr lang="en-US" sz="24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44579F-517E-A842-85F1-380E59244058}"/>
              </a:ext>
            </a:extLst>
          </p:cNvPr>
          <p:cNvSpPr txBox="1"/>
          <p:nvPr/>
        </p:nvSpPr>
        <p:spPr>
          <a:xfrm>
            <a:off x="6536266" y="2919975"/>
            <a:ext cx="42446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问题：</a:t>
            </a:r>
            <a:endParaRPr lang="en-GB" altLang="zh-CN" sz="2400" dirty="0"/>
          </a:p>
          <a:p>
            <a:r>
              <a:rPr lang="en-US" altLang="zh-CN" sz="2400" dirty="0"/>
              <a:t>1.</a:t>
            </a:r>
            <a:r>
              <a:rPr lang="zh-CN" altLang="en-US" sz="2400" dirty="0"/>
              <a:t> 这本书有什么力量？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126727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C04C-E5FB-EA43-96A7-B312699A9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7. </a:t>
            </a:r>
            <a:r>
              <a:rPr lang="zh-CN" altLang="en-US" dirty="0"/>
              <a:t>漫谈</a:t>
            </a:r>
            <a:r>
              <a:rPr lang="en-US" altLang="zh-CN" dirty="0"/>
              <a:t>《</a:t>
            </a:r>
            <a:r>
              <a:rPr lang="zh-CN" altLang="en-US" dirty="0"/>
              <a:t>明朝那些事儿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4EEF85-0AAE-DF4A-ACC1-6861120A4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b="1" dirty="0"/>
              <a:t>课后练习题答案：</a:t>
            </a:r>
            <a:endParaRPr lang="en-GB" altLang="zh-CN" sz="2400" b="1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zh-CN" altLang="en-US" sz="2400" dirty="0"/>
              <a:t>一、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C</a:t>
            </a:r>
            <a:r>
              <a:rPr lang="en-GB" altLang="zh-CN" sz="2400" dirty="0"/>
              <a:t>		</a:t>
            </a:r>
            <a:r>
              <a:rPr lang="en-US" altLang="zh-CN" sz="2400" dirty="0"/>
              <a:t>2.</a:t>
            </a:r>
            <a:r>
              <a:rPr lang="zh-CN" altLang="en-US" sz="2400" dirty="0"/>
              <a:t> </a:t>
            </a:r>
            <a:r>
              <a:rPr lang="en-US" altLang="zh-CN" sz="2400" dirty="0"/>
              <a:t>D</a:t>
            </a:r>
            <a:r>
              <a:rPr lang="en-GB" altLang="zh-CN" sz="2400" dirty="0"/>
              <a:t>		</a:t>
            </a:r>
            <a:r>
              <a:rPr lang="en-US" altLang="zh-CN" sz="2400" dirty="0"/>
              <a:t>3.</a:t>
            </a:r>
            <a:r>
              <a:rPr lang="zh-CN" altLang="en-US" sz="2400" dirty="0"/>
              <a:t> </a:t>
            </a:r>
            <a:r>
              <a:rPr lang="en-US" altLang="zh-CN" sz="2400" dirty="0"/>
              <a:t>A</a:t>
            </a:r>
            <a:r>
              <a:rPr lang="en-GB" altLang="zh-CN" sz="2400" dirty="0"/>
              <a:t>		</a:t>
            </a:r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US" altLang="zh-CN" sz="2400" dirty="0"/>
              <a:t>B</a:t>
            </a:r>
            <a:r>
              <a:rPr lang="en-GB" altLang="zh-CN" sz="2400" dirty="0"/>
              <a:t>		</a:t>
            </a:r>
            <a:r>
              <a:rPr lang="en-US" altLang="zh-CN" sz="2400" dirty="0"/>
              <a:t>5.</a:t>
            </a:r>
            <a:r>
              <a:rPr lang="zh-CN" altLang="en-US" sz="2400" dirty="0"/>
              <a:t> </a:t>
            </a:r>
            <a:r>
              <a:rPr lang="en-US" altLang="zh-CN" sz="2400" dirty="0"/>
              <a:t>E</a:t>
            </a:r>
            <a:endParaRPr lang="en-GB" altLang="zh-CN" sz="2400" dirty="0"/>
          </a:p>
          <a:p>
            <a:pPr marL="0" indent="0">
              <a:buNone/>
            </a:pPr>
            <a:endParaRPr lang="en-GB" altLang="zh-CN" sz="2400" dirty="0"/>
          </a:p>
          <a:p>
            <a:pPr marL="0" indent="0">
              <a:buNone/>
            </a:pPr>
            <a:r>
              <a:rPr lang="zh-CN" altLang="en-US" sz="2400" dirty="0"/>
              <a:t>二、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sz="2400" dirty="0"/>
              <a:t>1.</a:t>
            </a:r>
            <a:r>
              <a:rPr lang="zh-CN" altLang="en-US" sz="2400" dirty="0"/>
              <a:t> </a:t>
            </a:r>
            <a:r>
              <a:rPr lang="en-US" altLang="zh-CN" sz="2400" dirty="0"/>
              <a:t>B		2.</a:t>
            </a:r>
            <a:r>
              <a:rPr lang="zh-CN" altLang="en-US" sz="2400" dirty="0"/>
              <a:t> </a:t>
            </a:r>
            <a:r>
              <a:rPr lang="en-US" altLang="zh-CN" sz="2400" dirty="0"/>
              <a:t>B		3.</a:t>
            </a:r>
            <a:r>
              <a:rPr lang="zh-CN" altLang="en-US" sz="2400" dirty="0"/>
              <a:t> </a:t>
            </a:r>
            <a:r>
              <a:rPr lang="en-US" altLang="zh-CN" sz="2400" dirty="0"/>
              <a:t>B</a:t>
            </a:r>
            <a:r>
              <a:rPr lang="en-GB" altLang="zh-CN" sz="2400" dirty="0"/>
              <a:t>		</a:t>
            </a:r>
            <a:r>
              <a:rPr lang="en-US" altLang="zh-CN" sz="2400" dirty="0"/>
              <a:t>4.</a:t>
            </a:r>
            <a:r>
              <a:rPr lang="zh-CN" altLang="en-US" sz="2400" dirty="0"/>
              <a:t> </a:t>
            </a:r>
            <a:r>
              <a:rPr lang="en-US" altLang="zh-CN" sz="2400" dirty="0"/>
              <a:t>D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5234477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195</TotalTime>
  <Words>541</Words>
  <Application>Microsoft Macintosh PowerPoint</Application>
  <PresentationFormat>Widescreen</PresentationFormat>
  <Paragraphs>148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方正姚体</vt:lpstr>
      <vt:lpstr>华文新魏</vt:lpstr>
      <vt:lpstr>Arial</vt:lpstr>
      <vt:lpstr>Trebuchet MS</vt:lpstr>
      <vt:lpstr>Wingdings 3</vt:lpstr>
      <vt:lpstr>Facet</vt:lpstr>
      <vt:lpstr>Chinese 6  阅读</vt:lpstr>
      <vt:lpstr>复习-生词</vt:lpstr>
      <vt:lpstr>复习-生词</vt:lpstr>
      <vt:lpstr>6. 英语借走的“中国词”</vt:lpstr>
      <vt:lpstr>6. 英语借走的“中国词”</vt:lpstr>
      <vt:lpstr>6. 英语借走的“中国词”</vt:lpstr>
      <vt:lpstr>6. 英语借走的“中国词”</vt:lpstr>
      <vt:lpstr>6. 英语借走的“中国词”</vt:lpstr>
      <vt:lpstr>6. 英语借走的“中国词”</vt:lpstr>
      <vt:lpstr>7. 漫谈《明朝那些事儿》</vt:lpstr>
      <vt:lpstr>7. 漫谈《明朝那些事儿》</vt:lpstr>
      <vt:lpstr>7. 漫谈《明朝那些事儿》</vt:lpstr>
      <vt:lpstr>7. 漫谈《明朝那些事儿》</vt:lpstr>
      <vt:lpstr>7. 漫谈《明朝那些事儿》</vt:lpstr>
      <vt:lpstr>7. 漫谈《明朝那些事儿》</vt:lpstr>
      <vt:lpstr>7. 漫谈《明朝那些事儿》</vt:lpstr>
      <vt:lpstr>7. 漫谈《明朝那些事儿》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19</cp:revision>
  <dcterms:created xsi:type="dcterms:W3CDTF">2018-11-05T13:19:54Z</dcterms:created>
  <dcterms:modified xsi:type="dcterms:W3CDTF">2018-11-07T20:48:10Z</dcterms:modified>
</cp:coreProperties>
</file>